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4"/>
    <p:sldMasterId id="214748368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Lst>
  <p:sldSz cy="5143500" cx="9144000"/>
  <p:notesSz cx="6858000" cy="9144000"/>
  <p:embeddedFontLst>
    <p:embeddedFont>
      <p:font typeface="Proxima Nova"/>
      <p:regular r:id="rId58"/>
      <p:bold r:id="rId59"/>
      <p:italic r:id="rId60"/>
      <p:boldItalic r:id="rId61"/>
    </p:embeddedFont>
    <p:embeddedFont>
      <p:font typeface="Roboto Medium"/>
      <p:regular r:id="rId62"/>
      <p:bold r:id="rId63"/>
      <p:italic r:id="rId64"/>
      <p:boldItalic r:id="rId65"/>
    </p:embeddedFont>
    <p:embeddedFont>
      <p:font typeface="Amatic SC"/>
      <p:regular r:id="rId66"/>
      <p:bold r:id="rId67"/>
    </p:embeddedFont>
    <p:embeddedFont>
      <p:font typeface="Abel"/>
      <p:regular r:id="rId68"/>
    </p:embeddedFont>
    <p:embeddedFont>
      <p:font typeface="Proxima Nova Semibold"/>
      <p:regular r:id="rId69"/>
      <p:bold r:id="rId70"/>
      <p:boldItalic r:id="rId71"/>
    </p:embeddedFont>
    <p:embeddedFont>
      <p:font typeface="Lemon"/>
      <p:regular r:id="rId7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2727EF5-420F-44E8-BA8F-88A4D2C273BC}">
  <a:tblStyle styleId="{92727EF5-420F-44E8-BA8F-88A4D2C273B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2" Type="http://schemas.openxmlformats.org/officeDocument/2006/relationships/font" Target="fonts/Lemon-regular.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roximaNovaSemibold-boldItalic.fntdata"/><Relationship Id="rId70" Type="http://schemas.openxmlformats.org/officeDocument/2006/relationships/font" Target="fonts/ProximaNovaSemibold-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regular.fntdata"/><Relationship Id="rId61" Type="http://schemas.openxmlformats.org/officeDocument/2006/relationships/font" Target="fonts/ProximaNova-boldItalic.fntdata"/><Relationship Id="rId20" Type="http://schemas.openxmlformats.org/officeDocument/2006/relationships/slide" Target="slides/slide14.xml"/><Relationship Id="rId64" Type="http://schemas.openxmlformats.org/officeDocument/2006/relationships/font" Target="fonts/RobotoMedium-italic.fntdata"/><Relationship Id="rId63" Type="http://schemas.openxmlformats.org/officeDocument/2006/relationships/font" Target="fonts/RobotoMedium-bold.fntdata"/><Relationship Id="rId22" Type="http://schemas.openxmlformats.org/officeDocument/2006/relationships/slide" Target="slides/slide16.xml"/><Relationship Id="rId66" Type="http://schemas.openxmlformats.org/officeDocument/2006/relationships/font" Target="fonts/AmaticSC-regular.fntdata"/><Relationship Id="rId21" Type="http://schemas.openxmlformats.org/officeDocument/2006/relationships/slide" Target="slides/slide15.xml"/><Relationship Id="rId65" Type="http://schemas.openxmlformats.org/officeDocument/2006/relationships/font" Target="fonts/RobotoMedium-boldItalic.fntdata"/><Relationship Id="rId24" Type="http://schemas.openxmlformats.org/officeDocument/2006/relationships/slide" Target="slides/slide18.xml"/><Relationship Id="rId68" Type="http://schemas.openxmlformats.org/officeDocument/2006/relationships/font" Target="fonts/Abel-regular.fntdata"/><Relationship Id="rId23" Type="http://schemas.openxmlformats.org/officeDocument/2006/relationships/slide" Target="slides/slide17.xml"/><Relationship Id="rId67" Type="http://schemas.openxmlformats.org/officeDocument/2006/relationships/font" Target="fonts/AmaticSC-bold.fntdata"/><Relationship Id="rId60" Type="http://schemas.openxmlformats.org/officeDocument/2006/relationships/font" Target="fonts/ProximaNova-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roximaNovaSemibold-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oximaNova-bold.fntdata"/><Relationship Id="rId14" Type="http://schemas.openxmlformats.org/officeDocument/2006/relationships/slide" Target="slides/slide8.xml"/><Relationship Id="rId58" Type="http://schemas.openxmlformats.org/officeDocument/2006/relationships/font" Target="fonts/ProximaNova-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 name="Shape 580"/>
        <p:cNvGrpSpPr/>
        <p:nvPr/>
      </p:nvGrpSpPr>
      <p:grpSpPr>
        <a:xfrm>
          <a:off x="0" y="0"/>
          <a:ext cx="0" cy="0"/>
          <a:chOff x="0" y="0"/>
          <a:chExt cx="0" cy="0"/>
        </a:xfrm>
      </p:grpSpPr>
      <p:sp>
        <p:nvSpPr>
          <p:cNvPr id="581" name="Google Shape;58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582" name="Google Shape;58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 name="Shape 754"/>
        <p:cNvGrpSpPr/>
        <p:nvPr/>
      </p:nvGrpSpPr>
      <p:grpSpPr>
        <a:xfrm>
          <a:off x="0" y="0"/>
          <a:ext cx="0" cy="0"/>
          <a:chOff x="0" y="0"/>
          <a:chExt cx="0" cy="0"/>
        </a:xfrm>
      </p:grpSpPr>
      <p:sp>
        <p:nvSpPr>
          <p:cNvPr id="755" name="Google Shape;755;g6b51126fbf_0_22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6" name="Google Shape;756;g6b51126fbf_0_22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 name="Shape 761"/>
        <p:cNvGrpSpPr/>
        <p:nvPr/>
      </p:nvGrpSpPr>
      <p:grpSpPr>
        <a:xfrm>
          <a:off x="0" y="0"/>
          <a:ext cx="0" cy="0"/>
          <a:chOff x="0" y="0"/>
          <a:chExt cx="0" cy="0"/>
        </a:xfrm>
      </p:grpSpPr>
      <p:sp>
        <p:nvSpPr>
          <p:cNvPr id="762" name="Google Shape;762;g658d2dc5f2_0_3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3" name="Google Shape;763;g658d2dc5f2_0_3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 name="Shape 901"/>
        <p:cNvGrpSpPr/>
        <p:nvPr/>
      </p:nvGrpSpPr>
      <p:grpSpPr>
        <a:xfrm>
          <a:off x="0" y="0"/>
          <a:ext cx="0" cy="0"/>
          <a:chOff x="0" y="0"/>
          <a:chExt cx="0" cy="0"/>
        </a:xfrm>
      </p:grpSpPr>
      <p:sp>
        <p:nvSpPr>
          <p:cNvPr id="902" name="Google Shape;902;g658d2dc5f2_0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 name="Google Shape;903;g658d2dc5f2_0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 name="Shape 907"/>
        <p:cNvGrpSpPr/>
        <p:nvPr/>
      </p:nvGrpSpPr>
      <p:grpSpPr>
        <a:xfrm>
          <a:off x="0" y="0"/>
          <a:ext cx="0" cy="0"/>
          <a:chOff x="0" y="0"/>
          <a:chExt cx="0" cy="0"/>
        </a:xfrm>
      </p:grpSpPr>
      <p:sp>
        <p:nvSpPr>
          <p:cNvPr id="908" name="Google Shape;908;g6b51126fbf_0_9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 name="Google Shape;909;g6b51126fbf_0_9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 name="Shape 963"/>
        <p:cNvGrpSpPr/>
        <p:nvPr/>
      </p:nvGrpSpPr>
      <p:grpSpPr>
        <a:xfrm>
          <a:off x="0" y="0"/>
          <a:ext cx="0" cy="0"/>
          <a:chOff x="0" y="0"/>
          <a:chExt cx="0" cy="0"/>
        </a:xfrm>
      </p:grpSpPr>
      <p:sp>
        <p:nvSpPr>
          <p:cNvPr id="964" name="Google Shape;964;g658d2dc5f2_0_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 name="Google Shape;965;g658d2dc5f2_0_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 name="Shape 994"/>
        <p:cNvGrpSpPr/>
        <p:nvPr/>
      </p:nvGrpSpPr>
      <p:grpSpPr>
        <a:xfrm>
          <a:off x="0" y="0"/>
          <a:ext cx="0" cy="0"/>
          <a:chOff x="0" y="0"/>
          <a:chExt cx="0" cy="0"/>
        </a:xfrm>
      </p:grpSpPr>
      <p:sp>
        <p:nvSpPr>
          <p:cNvPr id="995" name="Google Shape;995;g755ae07196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6" name="Google Shape;996;g755ae07196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8" name="Shape 1058"/>
        <p:cNvGrpSpPr/>
        <p:nvPr/>
      </p:nvGrpSpPr>
      <p:grpSpPr>
        <a:xfrm>
          <a:off x="0" y="0"/>
          <a:ext cx="0" cy="0"/>
          <a:chOff x="0" y="0"/>
          <a:chExt cx="0" cy="0"/>
        </a:xfrm>
      </p:grpSpPr>
      <p:sp>
        <p:nvSpPr>
          <p:cNvPr id="1059" name="Google Shape;1059;g755ae07196_0_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0" name="Google Shape;1060;g755ae07196_0_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755ae07196_0_1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755ae07196_0_1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 name="Shape 1139"/>
        <p:cNvGrpSpPr/>
        <p:nvPr/>
      </p:nvGrpSpPr>
      <p:grpSpPr>
        <a:xfrm>
          <a:off x="0" y="0"/>
          <a:ext cx="0" cy="0"/>
          <a:chOff x="0" y="0"/>
          <a:chExt cx="0" cy="0"/>
        </a:xfrm>
      </p:grpSpPr>
      <p:sp>
        <p:nvSpPr>
          <p:cNvPr id="1140" name="Google Shape;1140;g755ae07196_0_1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 name="Google Shape;1141;g755ae07196_0_1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2" name="Shape 1152"/>
        <p:cNvGrpSpPr/>
        <p:nvPr/>
      </p:nvGrpSpPr>
      <p:grpSpPr>
        <a:xfrm>
          <a:off x="0" y="0"/>
          <a:ext cx="0" cy="0"/>
          <a:chOff x="0" y="0"/>
          <a:chExt cx="0" cy="0"/>
        </a:xfrm>
      </p:grpSpPr>
      <p:sp>
        <p:nvSpPr>
          <p:cNvPr id="1153" name="Google Shape;1153;g755ae07196_0_10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4" name="Google Shape;1154;g755ae07196_0_10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 name="Shape 1157"/>
        <p:cNvGrpSpPr/>
        <p:nvPr/>
      </p:nvGrpSpPr>
      <p:grpSpPr>
        <a:xfrm>
          <a:off x="0" y="0"/>
          <a:ext cx="0" cy="0"/>
          <a:chOff x="0" y="0"/>
          <a:chExt cx="0" cy="0"/>
        </a:xfrm>
      </p:grpSpPr>
      <p:sp>
        <p:nvSpPr>
          <p:cNvPr id="1158" name="Google Shape;1158;g6b51126fbf_0_9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9" name="Google Shape;1159;g6b51126fbf_0_9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 name="Shape 1166"/>
        <p:cNvGrpSpPr/>
        <p:nvPr/>
      </p:nvGrpSpPr>
      <p:grpSpPr>
        <a:xfrm>
          <a:off x="0" y="0"/>
          <a:ext cx="0" cy="0"/>
          <a:chOff x="0" y="0"/>
          <a:chExt cx="0" cy="0"/>
        </a:xfrm>
      </p:grpSpPr>
      <p:sp>
        <p:nvSpPr>
          <p:cNvPr id="1167" name="Google Shape;1167;g755ae07196_0_14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8" name="Google Shape;1168;g755ae07196_0_1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 name="Shape 1171"/>
        <p:cNvGrpSpPr/>
        <p:nvPr/>
      </p:nvGrpSpPr>
      <p:grpSpPr>
        <a:xfrm>
          <a:off x="0" y="0"/>
          <a:ext cx="0" cy="0"/>
          <a:chOff x="0" y="0"/>
          <a:chExt cx="0" cy="0"/>
        </a:xfrm>
      </p:grpSpPr>
      <p:sp>
        <p:nvSpPr>
          <p:cNvPr id="1172" name="Google Shape;1172;g755ae07196_0_1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 name="Google Shape;1173;g755ae07196_0_1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6" name="Shape 1186"/>
        <p:cNvGrpSpPr/>
        <p:nvPr/>
      </p:nvGrpSpPr>
      <p:grpSpPr>
        <a:xfrm>
          <a:off x="0" y="0"/>
          <a:ext cx="0" cy="0"/>
          <a:chOff x="0" y="0"/>
          <a:chExt cx="0" cy="0"/>
        </a:xfrm>
      </p:grpSpPr>
      <p:sp>
        <p:nvSpPr>
          <p:cNvPr id="1187" name="Google Shape;1187;g755ae07196_0_1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8" name="Google Shape;1188;g755ae07196_0_1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3" name="Shape 1253"/>
        <p:cNvGrpSpPr/>
        <p:nvPr/>
      </p:nvGrpSpPr>
      <p:grpSpPr>
        <a:xfrm>
          <a:off x="0" y="0"/>
          <a:ext cx="0" cy="0"/>
          <a:chOff x="0" y="0"/>
          <a:chExt cx="0" cy="0"/>
        </a:xfrm>
      </p:grpSpPr>
      <p:sp>
        <p:nvSpPr>
          <p:cNvPr id="1254" name="Google Shape;1254;g755ae07196_0_25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5" name="Google Shape;1255;g755ae07196_0_25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4" name="Shape 1284"/>
        <p:cNvGrpSpPr/>
        <p:nvPr/>
      </p:nvGrpSpPr>
      <p:grpSpPr>
        <a:xfrm>
          <a:off x="0" y="0"/>
          <a:ext cx="0" cy="0"/>
          <a:chOff x="0" y="0"/>
          <a:chExt cx="0" cy="0"/>
        </a:xfrm>
      </p:grpSpPr>
      <p:sp>
        <p:nvSpPr>
          <p:cNvPr id="1285" name="Google Shape;1285;g755ae07196_0_26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6" name="Google Shape;1286;g755ae07196_0_26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1" name="Shape 1331"/>
        <p:cNvGrpSpPr/>
        <p:nvPr/>
      </p:nvGrpSpPr>
      <p:grpSpPr>
        <a:xfrm>
          <a:off x="0" y="0"/>
          <a:ext cx="0" cy="0"/>
          <a:chOff x="0" y="0"/>
          <a:chExt cx="0" cy="0"/>
        </a:xfrm>
      </p:grpSpPr>
      <p:sp>
        <p:nvSpPr>
          <p:cNvPr id="1332" name="Google Shape;1332;g6b51126fbf_0_5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3" name="Google Shape;1333;g6b51126fbf_0_5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3" name="Shape 1553"/>
        <p:cNvGrpSpPr/>
        <p:nvPr/>
      </p:nvGrpSpPr>
      <p:grpSpPr>
        <a:xfrm>
          <a:off x="0" y="0"/>
          <a:ext cx="0" cy="0"/>
          <a:chOff x="0" y="0"/>
          <a:chExt cx="0" cy="0"/>
        </a:xfrm>
      </p:grpSpPr>
      <p:sp>
        <p:nvSpPr>
          <p:cNvPr id="1554" name="Google Shape;1554;g755ae07196_0_2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5" name="Google Shape;1555;g755ae07196_0_2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0" name="Shape 1700"/>
        <p:cNvGrpSpPr/>
        <p:nvPr/>
      </p:nvGrpSpPr>
      <p:grpSpPr>
        <a:xfrm>
          <a:off x="0" y="0"/>
          <a:ext cx="0" cy="0"/>
          <a:chOff x="0" y="0"/>
          <a:chExt cx="0" cy="0"/>
        </a:xfrm>
      </p:grpSpPr>
      <p:sp>
        <p:nvSpPr>
          <p:cNvPr id="1701" name="Google Shape;1701;g6b51126fbf_0_1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2" name="Google Shape;1702;g6b51126fbf_0_1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2" name="Shape 1742"/>
        <p:cNvGrpSpPr/>
        <p:nvPr/>
      </p:nvGrpSpPr>
      <p:grpSpPr>
        <a:xfrm>
          <a:off x="0" y="0"/>
          <a:ext cx="0" cy="0"/>
          <a:chOff x="0" y="0"/>
          <a:chExt cx="0" cy="0"/>
        </a:xfrm>
      </p:grpSpPr>
      <p:sp>
        <p:nvSpPr>
          <p:cNvPr id="1743" name="Google Shape;1743;g755ae07196_0_30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4" name="Google Shape;1744;g755ae07196_0_30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9" name="Shape 1859"/>
        <p:cNvGrpSpPr/>
        <p:nvPr/>
      </p:nvGrpSpPr>
      <p:grpSpPr>
        <a:xfrm>
          <a:off x="0" y="0"/>
          <a:ext cx="0" cy="0"/>
          <a:chOff x="0" y="0"/>
          <a:chExt cx="0" cy="0"/>
        </a:xfrm>
      </p:grpSpPr>
      <p:sp>
        <p:nvSpPr>
          <p:cNvPr id="1860" name="Google Shape;1860;g6b51126fb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1" name="Google Shape;1861;g6b51126fb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9" name="Shape 1889"/>
        <p:cNvGrpSpPr/>
        <p:nvPr/>
      </p:nvGrpSpPr>
      <p:grpSpPr>
        <a:xfrm>
          <a:off x="0" y="0"/>
          <a:ext cx="0" cy="0"/>
          <a:chOff x="0" y="0"/>
          <a:chExt cx="0" cy="0"/>
        </a:xfrm>
      </p:grpSpPr>
      <p:sp>
        <p:nvSpPr>
          <p:cNvPr id="1890" name="Google Shape;1890;g6b51126fbf_0_8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1" name="Google Shape;1891;g6b51126fbf_0_8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1" name="Shape 1951"/>
        <p:cNvGrpSpPr/>
        <p:nvPr/>
      </p:nvGrpSpPr>
      <p:grpSpPr>
        <a:xfrm>
          <a:off x="0" y="0"/>
          <a:ext cx="0" cy="0"/>
          <a:chOff x="0" y="0"/>
          <a:chExt cx="0" cy="0"/>
        </a:xfrm>
      </p:grpSpPr>
      <p:sp>
        <p:nvSpPr>
          <p:cNvPr id="1952" name="Google Shape;1952;g6b51126fbf_0_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3" name="Google Shape;1953;g6b51126fbf_0_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9" name="Shape 1979"/>
        <p:cNvGrpSpPr/>
        <p:nvPr/>
      </p:nvGrpSpPr>
      <p:grpSpPr>
        <a:xfrm>
          <a:off x="0" y="0"/>
          <a:ext cx="0" cy="0"/>
          <a:chOff x="0" y="0"/>
          <a:chExt cx="0" cy="0"/>
        </a:xfrm>
      </p:grpSpPr>
      <p:sp>
        <p:nvSpPr>
          <p:cNvPr id="1980" name="Google Shape;1980;g6b51126fbf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1" name="Google Shape;1981;g6b51126fbf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g6b51126fbf_0_10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5" name="Google Shape;2055;g6b51126fbf_0_10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9" name="Shape 2059"/>
        <p:cNvGrpSpPr/>
        <p:nvPr/>
      </p:nvGrpSpPr>
      <p:grpSpPr>
        <a:xfrm>
          <a:off x="0" y="0"/>
          <a:ext cx="0" cy="0"/>
          <a:chOff x="0" y="0"/>
          <a:chExt cx="0" cy="0"/>
        </a:xfrm>
      </p:grpSpPr>
      <p:sp>
        <p:nvSpPr>
          <p:cNvPr id="2060" name="Google Shape;2060;g6b51126fbf_0_1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1" name="Google Shape;2061;g6b51126fbf_0_1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2" name="Shape 2072"/>
        <p:cNvGrpSpPr/>
        <p:nvPr/>
      </p:nvGrpSpPr>
      <p:grpSpPr>
        <a:xfrm>
          <a:off x="0" y="0"/>
          <a:ext cx="0" cy="0"/>
          <a:chOff x="0" y="0"/>
          <a:chExt cx="0" cy="0"/>
        </a:xfrm>
      </p:grpSpPr>
      <p:sp>
        <p:nvSpPr>
          <p:cNvPr id="2073" name="Google Shape;2073;g6b51126fbf_0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4" name="Google Shape;2074;g6b51126fbf_0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6" name="Shape 2086"/>
        <p:cNvGrpSpPr/>
        <p:nvPr/>
      </p:nvGrpSpPr>
      <p:grpSpPr>
        <a:xfrm>
          <a:off x="0" y="0"/>
          <a:ext cx="0" cy="0"/>
          <a:chOff x="0" y="0"/>
          <a:chExt cx="0" cy="0"/>
        </a:xfrm>
      </p:grpSpPr>
      <p:sp>
        <p:nvSpPr>
          <p:cNvPr id="2087" name="Google Shape;2087;g6b51126fbf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8" name="Google Shape;2088;g6b51126fbf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0" name="Shape 2100"/>
        <p:cNvGrpSpPr/>
        <p:nvPr/>
      </p:nvGrpSpPr>
      <p:grpSpPr>
        <a:xfrm>
          <a:off x="0" y="0"/>
          <a:ext cx="0" cy="0"/>
          <a:chOff x="0" y="0"/>
          <a:chExt cx="0" cy="0"/>
        </a:xfrm>
      </p:grpSpPr>
      <p:sp>
        <p:nvSpPr>
          <p:cNvPr id="2101" name="Google Shape;2101;g6b51126fbf_0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2" name="Google Shape;2102;g6b51126fbf_0_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7" name="Shape 2117"/>
        <p:cNvGrpSpPr/>
        <p:nvPr/>
      </p:nvGrpSpPr>
      <p:grpSpPr>
        <a:xfrm>
          <a:off x="0" y="0"/>
          <a:ext cx="0" cy="0"/>
          <a:chOff x="0" y="0"/>
          <a:chExt cx="0" cy="0"/>
        </a:xfrm>
      </p:grpSpPr>
      <p:sp>
        <p:nvSpPr>
          <p:cNvPr id="2118" name="Google Shape;2118;g6b51126fbf_0_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9" name="Google Shape;2119;g6b51126fbf_0_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2" name="Shape 2202"/>
        <p:cNvGrpSpPr/>
        <p:nvPr/>
      </p:nvGrpSpPr>
      <p:grpSpPr>
        <a:xfrm>
          <a:off x="0" y="0"/>
          <a:ext cx="0" cy="0"/>
          <a:chOff x="0" y="0"/>
          <a:chExt cx="0" cy="0"/>
        </a:xfrm>
      </p:grpSpPr>
      <p:sp>
        <p:nvSpPr>
          <p:cNvPr id="2203" name="Google Shape;2203;g6b51126fbf_0_11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4" name="Google Shape;2204;g6b51126fbf_0_11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3" name="Shape 2713"/>
        <p:cNvGrpSpPr/>
        <p:nvPr/>
      </p:nvGrpSpPr>
      <p:grpSpPr>
        <a:xfrm>
          <a:off x="0" y="0"/>
          <a:ext cx="0" cy="0"/>
          <a:chOff x="0" y="0"/>
          <a:chExt cx="0" cy="0"/>
        </a:xfrm>
      </p:grpSpPr>
      <p:sp>
        <p:nvSpPr>
          <p:cNvPr id="2714" name="Google Shape;2714;g6b51126fbf_0_1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5" name="Google Shape;2715;g6b51126fbf_0_1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7" name="Shape 3087"/>
        <p:cNvGrpSpPr/>
        <p:nvPr/>
      </p:nvGrpSpPr>
      <p:grpSpPr>
        <a:xfrm>
          <a:off x="0" y="0"/>
          <a:ext cx="0" cy="0"/>
          <a:chOff x="0" y="0"/>
          <a:chExt cx="0" cy="0"/>
        </a:xfrm>
      </p:grpSpPr>
      <p:sp>
        <p:nvSpPr>
          <p:cNvPr id="3088" name="Google Shape;3088;g6b51126fbf_0_2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9" name="Google Shape;3089;g6b51126fbf_0_2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4" name="Shape 3094"/>
        <p:cNvGrpSpPr/>
        <p:nvPr/>
      </p:nvGrpSpPr>
      <p:grpSpPr>
        <a:xfrm>
          <a:off x="0" y="0"/>
          <a:ext cx="0" cy="0"/>
          <a:chOff x="0" y="0"/>
          <a:chExt cx="0" cy="0"/>
        </a:xfrm>
      </p:grpSpPr>
      <p:sp>
        <p:nvSpPr>
          <p:cNvPr id="3095" name="Google Shape;3095;g6b51126fbf_0_2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6" name="Google Shape;3096;g6b51126fbf_0_2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0" name="Shape 3100"/>
        <p:cNvGrpSpPr/>
        <p:nvPr/>
      </p:nvGrpSpPr>
      <p:grpSpPr>
        <a:xfrm>
          <a:off x="0" y="0"/>
          <a:ext cx="0" cy="0"/>
          <a:chOff x="0" y="0"/>
          <a:chExt cx="0" cy="0"/>
        </a:xfrm>
      </p:grpSpPr>
      <p:sp>
        <p:nvSpPr>
          <p:cNvPr id="3101" name="Google Shape;3101;g757cab52e0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2" name="Google Shape;3102;g757cab52e0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7" name="Shape 3107"/>
        <p:cNvGrpSpPr/>
        <p:nvPr/>
      </p:nvGrpSpPr>
      <p:grpSpPr>
        <a:xfrm>
          <a:off x="0" y="0"/>
          <a:ext cx="0" cy="0"/>
          <a:chOff x="0" y="0"/>
          <a:chExt cx="0" cy="0"/>
        </a:xfrm>
      </p:grpSpPr>
      <p:sp>
        <p:nvSpPr>
          <p:cNvPr id="3108" name="Google Shape;3108;g757cab52e0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9" name="Google Shape;3109;g757cab52e0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3" name="Shape 3123"/>
        <p:cNvGrpSpPr/>
        <p:nvPr/>
      </p:nvGrpSpPr>
      <p:grpSpPr>
        <a:xfrm>
          <a:off x="0" y="0"/>
          <a:ext cx="0" cy="0"/>
          <a:chOff x="0" y="0"/>
          <a:chExt cx="0" cy="0"/>
        </a:xfrm>
      </p:grpSpPr>
      <p:sp>
        <p:nvSpPr>
          <p:cNvPr id="3124" name="Google Shape;3124;g757cab52e0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5" name="Google Shape;3125;g757cab52e0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2" name="Shape 3462"/>
        <p:cNvGrpSpPr/>
        <p:nvPr/>
      </p:nvGrpSpPr>
      <p:grpSpPr>
        <a:xfrm>
          <a:off x="0" y="0"/>
          <a:ext cx="0" cy="0"/>
          <a:chOff x="0" y="0"/>
          <a:chExt cx="0" cy="0"/>
        </a:xfrm>
      </p:grpSpPr>
      <p:sp>
        <p:nvSpPr>
          <p:cNvPr id="3463" name="Google Shape;3463;g757cab52e0_0_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4" name="Google Shape;3464;g757cab52e0_0_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9" name="Shape 6249"/>
        <p:cNvGrpSpPr/>
        <p:nvPr/>
      </p:nvGrpSpPr>
      <p:grpSpPr>
        <a:xfrm>
          <a:off x="0" y="0"/>
          <a:ext cx="0" cy="0"/>
          <a:chOff x="0" y="0"/>
          <a:chExt cx="0" cy="0"/>
        </a:xfrm>
      </p:grpSpPr>
      <p:sp>
        <p:nvSpPr>
          <p:cNvPr id="6250" name="Google Shape;6250;g757cab52e0_0_3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51" name="Google Shape;6251;g757cab52e0_0_3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8" name="Shape 6668"/>
        <p:cNvGrpSpPr/>
        <p:nvPr/>
      </p:nvGrpSpPr>
      <p:grpSpPr>
        <a:xfrm>
          <a:off x="0" y="0"/>
          <a:ext cx="0" cy="0"/>
          <a:chOff x="0" y="0"/>
          <a:chExt cx="0" cy="0"/>
        </a:xfrm>
      </p:grpSpPr>
      <p:sp>
        <p:nvSpPr>
          <p:cNvPr id="6669" name="Google Shape;6669;g757cab52e0_0_36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70" name="Google Shape;6670;g757cab52e0_0_36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8" name="Shape 6838"/>
        <p:cNvGrpSpPr/>
        <p:nvPr/>
      </p:nvGrpSpPr>
      <p:grpSpPr>
        <a:xfrm>
          <a:off x="0" y="0"/>
          <a:ext cx="0" cy="0"/>
          <a:chOff x="0" y="0"/>
          <a:chExt cx="0" cy="0"/>
        </a:xfrm>
      </p:grpSpPr>
      <p:sp>
        <p:nvSpPr>
          <p:cNvPr id="6839" name="Google Shape;6839;g757cab52e0_0_37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0" name="Google Shape;6840;g757cab52e0_0_37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3" name="Shape 7243"/>
        <p:cNvGrpSpPr/>
        <p:nvPr/>
      </p:nvGrpSpPr>
      <p:grpSpPr>
        <a:xfrm>
          <a:off x="0" y="0"/>
          <a:ext cx="0" cy="0"/>
          <a:chOff x="0" y="0"/>
          <a:chExt cx="0" cy="0"/>
        </a:xfrm>
      </p:grpSpPr>
      <p:sp>
        <p:nvSpPr>
          <p:cNvPr id="7244" name="Google Shape;7244;g757cab52e0_0_4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45" name="Google Shape;7245;g757cab52e0_0_4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3" name="Shape 7623"/>
        <p:cNvGrpSpPr/>
        <p:nvPr/>
      </p:nvGrpSpPr>
      <p:grpSpPr>
        <a:xfrm>
          <a:off x="0" y="0"/>
          <a:ext cx="0" cy="0"/>
          <a:chOff x="0" y="0"/>
          <a:chExt cx="0" cy="0"/>
        </a:xfrm>
      </p:grpSpPr>
      <p:sp>
        <p:nvSpPr>
          <p:cNvPr id="7624" name="Google Shape;7624;g757cab52e0_0_4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25" name="Google Shape;7625;g757cab52e0_0_4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1" name="Shape 8391"/>
        <p:cNvGrpSpPr/>
        <p:nvPr/>
      </p:nvGrpSpPr>
      <p:grpSpPr>
        <a:xfrm>
          <a:off x="0" y="0"/>
          <a:ext cx="0" cy="0"/>
          <a:chOff x="0" y="0"/>
          <a:chExt cx="0" cy="0"/>
        </a:xfrm>
      </p:grpSpPr>
      <p:sp>
        <p:nvSpPr>
          <p:cNvPr id="8392" name="Google Shape;8392;g757cab52e0_0_5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3" name="Google Shape;8393;g757cab52e0_0_5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98" name="Shape 9798"/>
        <p:cNvGrpSpPr/>
        <p:nvPr/>
      </p:nvGrpSpPr>
      <p:grpSpPr>
        <a:xfrm>
          <a:off x="0" y="0"/>
          <a:ext cx="0" cy="0"/>
          <a:chOff x="0" y="0"/>
          <a:chExt cx="0" cy="0"/>
        </a:xfrm>
      </p:grpSpPr>
      <p:sp>
        <p:nvSpPr>
          <p:cNvPr id="9799" name="Google Shape;9799;g757cab52e0_0_67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0" name="Google Shape;9800;g757cab52e0_0_67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92" name="Shape 12192"/>
        <p:cNvGrpSpPr/>
        <p:nvPr/>
      </p:nvGrpSpPr>
      <p:grpSpPr>
        <a:xfrm>
          <a:off x="0" y="0"/>
          <a:ext cx="0" cy="0"/>
          <a:chOff x="0" y="0"/>
          <a:chExt cx="0" cy="0"/>
        </a:xfrm>
      </p:grpSpPr>
      <p:sp>
        <p:nvSpPr>
          <p:cNvPr id="12193" name="Google Shape;12193;g757cab52e0_0_9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94" name="Google Shape;12194;g757cab52e0_0_9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06" name="Shape 14206"/>
        <p:cNvGrpSpPr/>
        <p:nvPr/>
      </p:nvGrpSpPr>
      <p:grpSpPr>
        <a:xfrm>
          <a:off x="0" y="0"/>
          <a:ext cx="0" cy="0"/>
          <a:chOff x="0" y="0"/>
          <a:chExt cx="0" cy="0"/>
        </a:xfrm>
      </p:grpSpPr>
      <p:sp>
        <p:nvSpPr>
          <p:cNvPr id="14207" name="Google Shape;14207;g757cab52e0_0_11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08" name="Google Shape;14208;g757cab52e0_0_11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42" name="Shape 15842"/>
        <p:cNvGrpSpPr/>
        <p:nvPr/>
      </p:nvGrpSpPr>
      <p:grpSpPr>
        <a:xfrm>
          <a:off x="0" y="0"/>
          <a:ext cx="0" cy="0"/>
          <a:chOff x="0" y="0"/>
          <a:chExt cx="0" cy="0"/>
        </a:xfrm>
      </p:grpSpPr>
      <p:sp>
        <p:nvSpPr>
          <p:cNvPr id="15843" name="Google Shape;15843;g757cab52e0_0_12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44" name="Google Shape;15844;g757cab52e0_0_12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84" name="Shape 16884"/>
        <p:cNvGrpSpPr/>
        <p:nvPr/>
      </p:nvGrpSpPr>
      <p:grpSpPr>
        <a:xfrm>
          <a:off x="0" y="0"/>
          <a:ext cx="0" cy="0"/>
          <a:chOff x="0" y="0"/>
          <a:chExt cx="0" cy="0"/>
        </a:xfrm>
      </p:grpSpPr>
      <p:sp>
        <p:nvSpPr>
          <p:cNvPr id="16885" name="Google Shape;16885;g757cab52e0_0_138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86" name="Google Shape;16886;g757cab52e0_0_138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19" name="Shape 18419"/>
        <p:cNvGrpSpPr/>
        <p:nvPr/>
      </p:nvGrpSpPr>
      <p:grpSpPr>
        <a:xfrm>
          <a:off x="0" y="0"/>
          <a:ext cx="0" cy="0"/>
          <a:chOff x="0" y="0"/>
          <a:chExt cx="0" cy="0"/>
        </a:xfrm>
      </p:grpSpPr>
      <p:sp>
        <p:nvSpPr>
          <p:cNvPr id="18420" name="Google Shape;18420;g757cab52e0_0_15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21" name="Google Shape;18421;g757cab52e0_0_15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10" name="Google Shape;10;p2"/>
          <p:cNvSpPr txBox="1"/>
          <p:nvPr>
            <p:ph type="ctrTitle"/>
          </p:nvPr>
        </p:nvSpPr>
        <p:spPr>
          <a:xfrm>
            <a:off x="1034100" y="3734238"/>
            <a:ext cx="7075800" cy="5760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1"/>
              </a:buClr>
              <a:buSzPts val="6500"/>
              <a:buNone/>
              <a:defRPr sz="6500">
                <a:solidFill>
                  <a:schemeClr val="accent1"/>
                </a:solidFill>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1827000" y="4157850"/>
            <a:ext cx="5490000" cy="77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1600"/>
              <a:buNone/>
              <a:defRPr sz="1600">
                <a:solidFill>
                  <a:schemeClr val="accent1"/>
                </a:solidFill>
              </a:defRPr>
            </a:lvl1pPr>
            <a:lvl2pPr lvl="1" rtl="0" algn="ctr">
              <a:lnSpc>
                <a:spcPct val="100000"/>
              </a:lnSpc>
              <a:spcBef>
                <a:spcPts val="0"/>
              </a:spcBef>
              <a:spcAft>
                <a:spcPts val="0"/>
              </a:spcAft>
              <a:buClr>
                <a:schemeClr val="accent1"/>
              </a:buClr>
              <a:buSzPts val="1600"/>
              <a:buNone/>
              <a:defRPr sz="1600">
                <a:solidFill>
                  <a:schemeClr val="accent1"/>
                </a:solidFill>
              </a:defRPr>
            </a:lvl2pPr>
            <a:lvl3pPr lvl="2" rtl="0" algn="ctr">
              <a:lnSpc>
                <a:spcPct val="100000"/>
              </a:lnSpc>
              <a:spcBef>
                <a:spcPts val="0"/>
              </a:spcBef>
              <a:spcAft>
                <a:spcPts val="0"/>
              </a:spcAft>
              <a:buClr>
                <a:schemeClr val="accent1"/>
              </a:buClr>
              <a:buSzPts val="1600"/>
              <a:buNone/>
              <a:defRPr sz="1600">
                <a:solidFill>
                  <a:schemeClr val="accent1"/>
                </a:solidFill>
              </a:defRPr>
            </a:lvl3pPr>
            <a:lvl4pPr lvl="3" rtl="0" algn="ctr">
              <a:lnSpc>
                <a:spcPct val="100000"/>
              </a:lnSpc>
              <a:spcBef>
                <a:spcPts val="0"/>
              </a:spcBef>
              <a:spcAft>
                <a:spcPts val="0"/>
              </a:spcAft>
              <a:buClr>
                <a:schemeClr val="accent1"/>
              </a:buClr>
              <a:buSzPts val="1600"/>
              <a:buNone/>
              <a:defRPr sz="1600">
                <a:solidFill>
                  <a:schemeClr val="accent1"/>
                </a:solidFill>
              </a:defRPr>
            </a:lvl4pPr>
            <a:lvl5pPr lvl="4" rtl="0" algn="ctr">
              <a:lnSpc>
                <a:spcPct val="100000"/>
              </a:lnSpc>
              <a:spcBef>
                <a:spcPts val="0"/>
              </a:spcBef>
              <a:spcAft>
                <a:spcPts val="0"/>
              </a:spcAft>
              <a:buClr>
                <a:schemeClr val="accent1"/>
              </a:buClr>
              <a:buSzPts val="1600"/>
              <a:buNone/>
              <a:defRPr sz="1600">
                <a:solidFill>
                  <a:schemeClr val="accent1"/>
                </a:solidFill>
              </a:defRPr>
            </a:lvl5pPr>
            <a:lvl6pPr lvl="5" rtl="0" algn="ctr">
              <a:lnSpc>
                <a:spcPct val="100000"/>
              </a:lnSpc>
              <a:spcBef>
                <a:spcPts val="0"/>
              </a:spcBef>
              <a:spcAft>
                <a:spcPts val="0"/>
              </a:spcAft>
              <a:buClr>
                <a:schemeClr val="accent1"/>
              </a:buClr>
              <a:buSzPts val="1600"/>
              <a:buNone/>
              <a:defRPr sz="1600">
                <a:solidFill>
                  <a:schemeClr val="accent1"/>
                </a:solidFill>
              </a:defRPr>
            </a:lvl6pPr>
            <a:lvl7pPr lvl="6" rtl="0" algn="ctr">
              <a:lnSpc>
                <a:spcPct val="100000"/>
              </a:lnSpc>
              <a:spcBef>
                <a:spcPts val="0"/>
              </a:spcBef>
              <a:spcAft>
                <a:spcPts val="0"/>
              </a:spcAft>
              <a:buClr>
                <a:schemeClr val="accent1"/>
              </a:buClr>
              <a:buSzPts val="1600"/>
              <a:buNone/>
              <a:defRPr sz="1600">
                <a:solidFill>
                  <a:schemeClr val="accent1"/>
                </a:solidFill>
              </a:defRPr>
            </a:lvl7pPr>
            <a:lvl8pPr lvl="7" rtl="0" algn="ctr">
              <a:lnSpc>
                <a:spcPct val="100000"/>
              </a:lnSpc>
              <a:spcBef>
                <a:spcPts val="0"/>
              </a:spcBef>
              <a:spcAft>
                <a:spcPts val="0"/>
              </a:spcAft>
              <a:buClr>
                <a:schemeClr val="accent1"/>
              </a:buClr>
              <a:buSzPts val="1600"/>
              <a:buNone/>
              <a:defRPr sz="1600">
                <a:solidFill>
                  <a:schemeClr val="accent1"/>
                </a:solidFill>
              </a:defRPr>
            </a:lvl8pPr>
            <a:lvl9pPr lvl="8" rtl="0" algn="ctr">
              <a:lnSpc>
                <a:spcPct val="100000"/>
              </a:lnSpc>
              <a:spcBef>
                <a:spcPts val="0"/>
              </a:spcBef>
              <a:spcAft>
                <a:spcPts val="0"/>
              </a:spcAft>
              <a:buClr>
                <a:schemeClr val="accent1"/>
              </a:buClr>
              <a:buSzPts val="1600"/>
              <a:buNone/>
              <a:defRPr sz="1600">
                <a:solidFill>
                  <a:schemeClr val="accent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nvSpPr>
        <p:spPr>
          <a:xfrm rot="-8100081">
            <a:off x="6529432" y="-28669"/>
            <a:ext cx="3027452" cy="2579602"/>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p:nvPr/>
        </p:nvSpPr>
        <p:spPr>
          <a:xfrm rot="-8100081">
            <a:off x="7981601" y="-222205"/>
            <a:ext cx="660053" cy="1957694"/>
          </a:xfrm>
          <a:custGeom>
            <a:rect b="b" l="l" r="r" t="t"/>
            <a:pathLst>
              <a:path extrusionOk="0" h="25970" w="8756">
                <a:moveTo>
                  <a:pt x="2160" y="1"/>
                </a:moveTo>
                <a:cubicBezTo>
                  <a:pt x="1941" y="1"/>
                  <a:pt x="1748" y="160"/>
                  <a:pt x="1712" y="383"/>
                </a:cubicBezTo>
                <a:cubicBezTo>
                  <a:pt x="1694" y="508"/>
                  <a:pt x="1" y="12873"/>
                  <a:pt x="7792" y="25751"/>
                </a:cubicBezTo>
                <a:cubicBezTo>
                  <a:pt x="7863" y="25866"/>
                  <a:pt x="7979" y="25945"/>
                  <a:pt x="8112" y="25964"/>
                </a:cubicBezTo>
                <a:cubicBezTo>
                  <a:pt x="8136" y="25968"/>
                  <a:pt x="8160" y="25969"/>
                  <a:pt x="8183" y="25969"/>
                </a:cubicBezTo>
                <a:cubicBezTo>
                  <a:pt x="8526" y="25969"/>
                  <a:pt x="8755" y="25590"/>
                  <a:pt x="8569" y="25281"/>
                </a:cubicBezTo>
                <a:cubicBezTo>
                  <a:pt x="952" y="12692"/>
                  <a:pt x="2593" y="634"/>
                  <a:pt x="2611" y="514"/>
                </a:cubicBezTo>
                <a:cubicBezTo>
                  <a:pt x="2643" y="268"/>
                  <a:pt x="2472" y="42"/>
                  <a:pt x="2225" y="6"/>
                </a:cubicBezTo>
                <a:cubicBezTo>
                  <a:pt x="2203" y="2"/>
                  <a:pt x="2182"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 name="Google Shape;15;p3"/>
          <p:cNvGrpSpPr/>
          <p:nvPr/>
        </p:nvGrpSpPr>
        <p:grpSpPr>
          <a:xfrm flipH="1" rot="6439109">
            <a:off x="7147155" y="3477578"/>
            <a:ext cx="2559132" cy="2243172"/>
            <a:chOff x="-199603" y="3951727"/>
            <a:chExt cx="1652874" cy="1448804"/>
          </a:xfrm>
        </p:grpSpPr>
        <p:sp>
          <p:nvSpPr>
            <p:cNvPr id="16" name="Google Shape;16;p3"/>
            <p:cNvSpPr/>
            <p:nvPr/>
          </p:nvSpPr>
          <p:spPr>
            <a:xfrm>
              <a:off x="-199603" y="3951727"/>
              <a:ext cx="1443478" cy="1223018"/>
            </a:xfrm>
            <a:custGeom>
              <a:rect b="b" l="l" r="r" t="t"/>
              <a:pathLst>
                <a:path extrusionOk="0" h="23969" w="28291">
                  <a:moveTo>
                    <a:pt x="23882" y="1936"/>
                  </a:moveTo>
                  <a:cubicBezTo>
                    <a:pt x="23882" y="1936"/>
                    <a:pt x="23883" y="1936"/>
                    <a:pt x="23883" y="1936"/>
                  </a:cubicBezTo>
                  <a:cubicBezTo>
                    <a:pt x="24459" y="1936"/>
                    <a:pt x="25001" y="2250"/>
                    <a:pt x="25283" y="2640"/>
                  </a:cubicBezTo>
                  <a:cubicBezTo>
                    <a:pt x="25604" y="3083"/>
                    <a:pt x="25586" y="3628"/>
                    <a:pt x="24891" y="3916"/>
                  </a:cubicBezTo>
                  <a:cubicBezTo>
                    <a:pt x="24475" y="4089"/>
                    <a:pt x="24141" y="4147"/>
                    <a:pt x="23878" y="4147"/>
                  </a:cubicBezTo>
                  <a:cubicBezTo>
                    <a:pt x="23317" y="4147"/>
                    <a:pt x="23081" y="3881"/>
                    <a:pt x="23081" y="3881"/>
                  </a:cubicBezTo>
                  <a:cubicBezTo>
                    <a:pt x="23081" y="3881"/>
                    <a:pt x="23077" y="3866"/>
                    <a:pt x="23073" y="3841"/>
                  </a:cubicBezTo>
                  <a:cubicBezTo>
                    <a:pt x="23020" y="3564"/>
                    <a:pt x="22756" y="1936"/>
                    <a:pt x="23882" y="1936"/>
                  </a:cubicBezTo>
                  <a:close/>
                  <a:moveTo>
                    <a:pt x="18763" y="4612"/>
                  </a:moveTo>
                  <a:cubicBezTo>
                    <a:pt x="18883" y="4612"/>
                    <a:pt x="19001" y="4626"/>
                    <a:pt x="19118" y="4652"/>
                  </a:cubicBezTo>
                  <a:lnTo>
                    <a:pt x="19122" y="4652"/>
                  </a:lnTo>
                  <a:cubicBezTo>
                    <a:pt x="19383" y="4709"/>
                    <a:pt x="19628" y="4826"/>
                    <a:pt x="19837" y="4991"/>
                  </a:cubicBezTo>
                  <a:cubicBezTo>
                    <a:pt x="20442" y="5458"/>
                    <a:pt x="20645" y="6230"/>
                    <a:pt x="19769" y="6595"/>
                  </a:cubicBezTo>
                  <a:cubicBezTo>
                    <a:pt x="19354" y="6766"/>
                    <a:pt x="19019" y="6825"/>
                    <a:pt x="18755" y="6825"/>
                  </a:cubicBezTo>
                  <a:cubicBezTo>
                    <a:pt x="18192" y="6825"/>
                    <a:pt x="17955" y="6558"/>
                    <a:pt x="17955" y="6558"/>
                  </a:cubicBezTo>
                  <a:cubicBezTo>
                    <a:pt x="17955" y="6558"/>
                    <a:pt x="17528" y="4612"/>
                    <a:pt x="18763" y="4612"/>
                  </a:cubicBezTo>
                  <a:close/>
                  <a:moveTo>
                    <a:pt x="11241" y="7237"/>
                  </a:moveTo>
                  <a:cubicBezTo>
                    <a:pt x="11444" y="7237"/>
                    <a:pt x="11630" y="7291"/>
                    <a:pt x="11798" y="7383"/>
                  </a:cubicBezTo>
                  <a:cubicBezTo>
                    <a:pt x="11972" y="7479"/>
                    <a:pt x="12129" y="7607"/>
                    <a:pt x="12257" y="7760"/>
                  </a:cubicBezTo>
                  <a:cubicBezTo>
                    <a:pt x="12735" y="8314"/>
                    <a:pt x="12994" y="9166"/>
                    <a:pt x="13028" y="9641"/>
                  </a:cubicBezTo>
                  <a:cubicBezTo>
                    <a:pt x="13125" y="10919"/>
                    <a:pt x="12438" y="11800"/>
                    <a:pt x="12438" y="11800"/>
                  </a:cubicBezTo>
                  <a:cubicBezTo>
                    <a:pt x="12438" y="11800"/>
                    <a:pt x="12348" y="11823"/>
                    <a:pt x="12194" y="11823"/>
                  </a:cubicBezTo>
                  <a:cubicBezTo>
                    <a:pt x="11874" y="11823"/>
                    <a:pt x="11277" y="11724"/>
                    <a:pt x="10619" y="11112"/>
                  </a:cubicBezTo>
                  <a:cubicBezTo>
                    <a:pt x="9885" y="10430"/>
                    <a:pt x="9591" y="7618"/>
                    <a:pt x="10930" y="7277"/>
                  </a:cubicBezTo>
                  <a:cubicBezTo>
                    <a:pt x="11037" y="7250"/>
                    <a:pt x="11141" y="7237"/>
                    <a:pt x="11241" y="7237"/>
                  </a:cubicBezTo>
                  <a:close/>
                  <a:moveTo>
                    <a:pt x="5951" y="16013"/>
                  </a:moveTo>
                  <a:cubicBezTo>
                    <a:pt x="6863" y="16013"/>
                    <a:pt x="7805" y="17324"/>
                    <a:pt x="8064" y="18657"/>
                  </a:cubicBezTo>
                  <a:cubicBezTo>
                    <a:pt x="8064" y="18657"/>
                    <a:pt x="7525" y="19590"/>
                    <a:pt x="6780" y="19590"/>
                  </a:cubicBezTo>
                  <a:cubicBezTo>
                    <a:pt x="6607" y="19590"/>
                    <a:pt x="6423" y="19540"/>
                    <a:pt x="6233" y="19417"/>
                  </a:cubicBezTo>
                  <a:cubicBezTo>
                    <a:pt x="5219" y="18760"/>
                    <a:pt x="4320" y="16970"/>
                    <a:pt x="5372" y="16209"/>
                  </a:cubicBezTo>
                  <a:cubicBezTo>
                    <a:pt x="5559" y="16074"/>
                    <a:pt x="5755" y="16013"/>
                    <a:pt x="5951" y="16013"/>
                  </a:cubicBezTo>
                  <a:close/>
                  <a:moveTo>
                    <a:pt x="17416" y="0"/>
                  </a:moveTo>
                  <a:cubicBezTo>
                    <a:pt x="16142" y="0"/>
                    <a:pt x="14552" y="294"/>
                    <a:pt x="13514" y="1533"/>
                  </a:cubicBezTo>
                  <a:cubicBezTo>
                    <a:pt x="13514" y="1533"/>
                    <a:pt x="17462" y="3644"/>
                    <a:pt x="16316" y="6734"/>
                  </a:cubicBezTo>
                  <a:cubicBezTo>
                    <a:pt x="16053" y="7442"/>
                    <a:pt x="15709" y="7715"/>
                    <a:pt x="15333" y="7715"/>
                  </a:cubicBezTo>
                  <a:cubicBezTo>
                    <a:pt x="14071" y="7715"/>
                    <a:pt x="12460" y="4628"/>
                    <a:pt x="12460" y="4628"/>
                  </a:cubicBezTo>
                  <a:cubicBezTo>
                    <a:pt x="12460" y="4628"/>
                    <a:pt x="11889" y="4478"/>
                    <a:pt x="11033" y="4478"/>
                  </a:cubicBezTo>
                  <a:cubicBezTo>
                    <a:pt x="9131" y="4478"/>
                    <a:pt x="5825" y="5218"/>
                    <a:pt x="4275" y="9991"/>
                  </a:cubicBezTo>
                  <a:cubicBezTo>
                    <a:pt x="4275" y="9991"/>
                    <a:pt x="10706" y="11023"/>
                    <a:pt x="9067" y="13167"/>
                  </a:cubicBezTo>
                  <a:cubicBezTo>
                    <a:pt x="8709" y="13637"/>
                    <a:pt x="8254" y="13820"/>
                    <a:pt x="7762" y="13820"/>
                  </a:cubicBezTo>
                  <a:cubicBezTo>
                    <a:pt x="6003" y="13820"/>
                    <a:pt x="3767" y="11479"/>
                    <a:pt x="3767" y="11479"/>
                  </a:cubicBezTo>
                  <a:lnTo>
                    <a:pt x="3767" y="11479"/>
                  </a:lnTo>
                  <a:cubicBezTo>
                    <a:pt x="3767" y="11479"/>
                    <a:pt x="1" y="17845"/>
                    <a:pt x="6729" y="23968"/>
                  </a:cubicBezTo>
                  <a:cubicBezTo>
                    <a:pt x="6729" y="23968"/>
                    <a:pt x="12975" y="14212"/>
                    <a:pt x="28291" y="2413"/>
                  </a:cubicBezTo>
                  <a:cubicBezTo>
                    <a:pt x="28291" y="2413"/>
                    <a:pt x="25053" y="913"/>
                    <a:pt x="23137" y="913"/>
                  </a:cubicBezTo>
                  <a:cubicBezTo>
                    <a:pt x="22675" y="913"/>
                    <a:pt x="22290" y="1000"/>
                    <a:pt x="22046" y="1216"/>
                  </a:cubicBezTo>
                  <a:cubicBezTo>
                    <a:pt x="22046" y="1216"/>
                    <a:pt x="21150" y="4173"/>
                    <a:pt x="20374" y="4173"/>
                  </a:cubicBezTo>
                  <a:cubicBezTo>
                    <a:pt x="20232" y="4173"/>
                    <a:pt x="20095" y="4073"/>
                    <a:pt x="19967" y="3839"/>
                  </a:cubicBezTo>
                  <a:cubicBezTo>
                    <a:pt x="19142" y="2325"/>
                    <a:pt x="19450" y="238"/>
                    <a:pt x="19450" y="238"/>
                  </a:cubicBezTo>
                  <a:cubicBezTo>
                    <a:pt x="19450" y="238"/>
                    <a:pt x="18561" y="0"/>
                    <a:pt x="17416"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3"/>
            <p:cNvSpPr/>
            <p:nvPr/>
          </p:nvSpPr>
          <p:spPr>
            <a:xfrm>
              <a:off x="143677" y="4074800"/>
              <a:ext cx="1309595" cy="1325732"/>
            </a:xfrm>
            <a:custGeom>
              <a:rect b="b" l="l" r="r" t="t"/>
              <a:pathLst>
                <a:path extrusionOk="0" h="25982" w="25667">
                  <a:moveTo>
                    <a:pt x="20712" y="2592"/>
                  </a:moveTo>
                  <a:cubicBezTo>
                    <a:pt x="21409" y="2592"/>
                    <a:pt x="22113" y="3578"/>
                    <a:pt x="21996" y="4557"/>
                  </a:cubicBezTo>
                  <a:cubicBezTo>
                    <a:pt x="21917" y="5223"/>
                    <a:pt x="21381" y="5396"/>
                    <a:pt x="20848" y="5396"/>
                  </a:cubicBezTo>
                  <a:cubicBezTo>
                    <a:pt x="20277" y="5396"/>
                    <a:pt x="19709" y="5198"/>
                    <a:pt x="19709" y="5198"/>
                  </a:cubicBezTo>
                  <a:lnTo>
                    <a:pt x="19708" y="5197"/>
                  </a:lnTo>
                  <a:cubicBezTo>
                    <a:pt x="19708" y="5197"/>
                    <a:pt x="19134" y="4549"/>
                    <a:pt x="19911" y="3164"/>
                  </a:cubicBezTo>
                  <a:cubicBezTo>
                    <a:pt x="20138" y="2759"/>
                    <a:pt x="20424" y="2592"/>
                    <a:pt x="20712" y="2592"/>
                  </a:cubicBezTo>
                  <a:close/>
                  <a:moveTo>
                    <a:pt x="17859" y="8810"/>
                  </a:moveTo>
                  <a:cubicBezTo>
                    <a:pt x="18556" y="8810"/>
                    <a:pt x="19260" y="9796"/>
                    <a:pt x="19145" y="10775"/>
                  </a:cubicBezTo>
                  <a:lnTo>
                    <a:pt x="19143" y="10775"/>
                  </a:lnTo>
                  <a:cubicBezTo>
                    <a:pt x="19064" y="11442"/>
                    <a:pt x="18529" y="11614"/>
                    <a:pt x="17995" y="11614"/>
                  </a:cubicBezTo>
                  <a:cubicBezTo>
                    <a:pt x="17423" y="11614"/>
                    <a:pt x="16855" y="11416"/>
                    <a:pt x="16855" y="11416"/>
                  </a:cubicBezTo>
                  <a:cubicBezTo>
                    <a:pt x="16855" y="11416"/>
                    <a:pt x="16281" y="10767"/>
                    <a:pt x="17058" y="9382"/>
                  </a:cubicBezTo>
                  <a:cubicBezTo>
                    <a:pt x="17285" y="8978"/>
                    <a:pt x="17571" y="8810"/>
                    <a:pt x="17859" y="8810"/>
                  </a:cubicBezTo>
                  <a:close/>
                  <a:moveTo>
                    <a:pt x="13755" y="15792"/>
                  </a:moveTo>
                  <a:cubicBezTo>
                    <a:pt x="13954" y="15792"/>
                    <a:pt x="14167" y="15810"/>
                    <a:pt x="14389" y="15854"/>
                  </a:cubicBezTo>
                  <a:cubicBezTo>
                    <a:pt x="15182" y="16009"/>
                    <a:pt x="16987" y="16933"/>
                    <a:pt x="16488" y="18219"/>
                  </a:cubicBezTo>
                  <a:cubicBezTo>
                    <a:pt x="16281" y="18752"/>
                    <a:pt x="15687" y="18958"/>
                    <a:pt x="15020" y="18958"/>
                  </a:cubicBezTo>
                  <a:cubicBezTo>
                    <a:pt x="14076" y="18958"/>
                    <a:pt x="12987" y="18547"/>
                    <a:pt x="12642" y="18072"/>
                  </a:cubicBezTo>
                  <a:cubicBezTo>
                    <a:pt x="11860" y="16994"/>
                    <a:pt x="12177" y="16183"/>
                    <a:pt x="12177" y="16183"/>
                  </a:cubicBezTo>
                  <a:cubicBezTo>
                    <a:pt x="12177" y="16183"/>
                    <a:pt x="12825" y="15792"/>
                    <a:pt x="13755" y="15792"/>
                  </a:cubicBezTo>
                  <a:close/>
                  <a:moveTo>
                    <a:pt x="6286" y="19489"/>
                  </a:moveTo>
                  <a:cubicBezTo>
                    <a:pt x="6663" y="19489"/>
                    <a:pt x="7062" y="19637"/>
                    <a:pt x="7386" y="20100"/>
                  </a:cubicBezTo>
                  <a:cubicBezTo>
                    <a:pt x="8280" y="21379"/>
                    <a:pt x="7715" y="23176"/>
                    <a:pt x="6981" y="23224"/>
                  </a:cubicBezTo>
                  <a:lnTo>
                    <a:pt x="6979" y="23224"/>
                  </a:lnTo>
                  <a:cubicBezTo>
                    <a:pt x="6973" y="23225"/>
                    <a:pt x="6966" y="23225"/>
                    <a:pt x="6960" y="23225"/>
                  </a:cubicBezTo>
                  <a:cubicBezTo>
                    <a:pt x="6209" y="23225"/>
                    <a:pt x="4299" y="20594"/>
                    <a:pt x="4299" y="20594"/>
                  </a:cubicBezTo>
                  <a:lnTo>
                    <a:pt x="5024" y="19949"/>
                  </a:lnTo>
                  <a:cubicBezTo>
                    <a:pt x="5024" y="19949"/>
                    <a:pt x="5621" y="19489"/>
                    <a:pt x="6286" y="19489"/>
                  </a:cubicBezTo>
                  <a:close/>
                  <a:moveTo>
                    <a:pt x="21563" y="1"/>
                  </a:moveTo>
                  <a:cubicBezTo>
                    <a:pt x="5686" y="12191"/>
                    <a:pt x="1" y="21556"/>
                    <a:pt x="1" y="21556"/>
                  </a:cubicBezTo>
                  <a:cubicBezTo>
                    <a:pt x="5304" y="25921"/>
                    <a:pt x="11684" y="25982"/>
                    <a:pt x="12034" y="25982"/>
                  </a:cubicBezTo>
                  <a:cubicBezTo>
                    <a:pt x="12044" y="25982"/>
                    <a:pt x="12049" y="25981"/>
                    <a:pt x="12049" y="25981"/>
                  </a:cubicBezTo>
                  <a:cubicBezTo>
                    <a:pt x="12049" y="25981"/>
                    <a:pt x="8678" y="21889"/>
                    <a:pt x="11003" y="20519"/>
                  </a:cubicBezTo>
                  <a:cubicBezTo>
                    <a:pt x="11225" y="20388"/>
                    <a:pt x="11428" y="20329"/>
                    <a:pt x="11613" y="20329"/>
                  </a:cubicBezTo>
                  <a:cubicBezTo>
                    <a:pt x="13375" y="20329"/>
                    <a:pt x="13586" y="25655"/>
                    <a:pt x="13586" y="25655"/>
                  </a:cubicBezTo>
                  <a:cubicBezTo>
                    <a:pt x="20726" y="24243"/>
                    <a:pt x="19885" y="18165"/>
                    <a:pt x="19885" y="18165"/>
                  </a:cubicBezTo>
                  <a:cubicBezTo>
                    <a:pt x="19885" y="18165"/>
                    <a:pt x="15048" y="14854"/>
                    <a:pt x="18252" y="14085"/>
                  </a:cubicBezTo>
                  <a:cubicBezTo>
                    <a:pt x="18523" y="14020"/>
                    <a:pt x="18783" y="13990"/>
                    <a:pt x="19031" y="13990"/>
                  </a:cubicBezTo>
                  <a:cubicBezTo>
                    <a:pt x="21719" y="13990"/>
                    <a:pt x="23084" y="17485"/>
                    <a:pt x="23084" y="17485"/>
                  </a:cubicBezTo>
                  <a:cubicBezTo>
                    <a:pt x="25655" y="15807"/>
                    <a:pt x="25073" y="11745"/>
                    <a:pt x="25073" y="11745"/>
                  </a:cubicBezTo>
                  <a:lnTo>
                    <a:pt x="25073" y="11745"/>
                  </a:lnTo>
                  <a:cubicBezTo>
                    <a:pt x="25073" y="11745"/>
                    <a:pt x="25051" y="11746"/>
                    <a:pt x="25009" y="11746"/>
                  </a:cubicBezTo>
                  <a:cubicBezTo>
                    <a:pt x="24645" y="11746"/>
                    <a:pt x="22820" y="11700"/>
                    <a:pt x="21560" y="10803"/>
                  </a:cubicBezTo>
                  <a:cubicBezTo>
                    <a:pt x="20154" y="9804"/>
                    <a:pt x="24411" y="9051"/>
                    <a:pt x="24411" y="9051"/>
                  </a:cubicBezTo>
                  <a:cubicBezTo>
                    <a:pt x="25666" y="7936"/>
                    <a:pt x="21563" y="1"/>
                    <a:pt x="21563"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 name="Google Shape;18;p3"/>
          <p:cNvSpPr/>
          <p:nvPr/>
        </p:nvSpPr>
        <p:spPr>
          <a:xfrm>
            <a:off x="6811875" y="26570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3634475" y="8959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4770100" y="45576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a:off x="7921650" y="27961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a:off x="1874675" y="9790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6301950" y="4557592"/>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3527250" y="22262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786200" y="5686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txBox="1"/>
          <p:nvPr>
            <p:ph type="title"/>
          </p:nvPr>
        </p:nvSpPr>
        <p:spPr>
          <a:xfrm>
            <a:off x="768846" y="2796175"/>
            <a:ext cx="5274600" cy="841800"/>
          </a:xfrm>
          <a:prstGeom prst="rect">
            <a:avLst/>
          </a:prstGeom>
        </p:spPr>
        <p:txBody>
          <a:bodyPr anchorCtr="0" anchor="ctr" bIns="91425" lIns="91425" spcFirstLastPara="1" rIns="91425" wrap="square" tIns="91425">
            <a:noAutofit/>
          </a:bodyPr>
          <a:lstStyle>
            <a:lvl1pPr lvl="0">
              <a:spcBef>
                <a:spcPts val="0"/>
              </a:spcBef>
              <a:spcAft>
                <a:spcPts val="0"/>
              </a:spcAft>
              <a:buSzPts val="2400"/>
              <a:buNone/>
              <a:defRPr sz="2400"/>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27" name="Google Shape;27;p3"/>
          <p:cNvSpPr txBox="1"/>
          <p:nvPr>
            <p:ph hasCustomPrompt="1" idx="2" type="title"/>
          </p:nvPr>
        </p:nvSpPr>
        <p:spPr>
          <a:xfrm>
            <a:off x="768846" y="2420400"/>
            <a:ext cx="2499900" cy="5565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r>
              <a:t>xx%</a:t>
            </a:r>
          </a:p>
        </p:txBody>
      </p:sp>
      <p:sp>
        <p:nvSpPr>
          <p:cNvPr id="28" name="Google Shape;28;p3"/>
          <p:cNvSpPr txBox="1"/>
          <p:nvPr>
            <p:ph idx="1" type="subTitle"/>
          </p:nvPr>
        </p:nvSpPr>
        <p:spPr>
          <a:xfrm>
            <a:off x="768846" y="3559250"/>
            <a:ext cx="3623100" cy="77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a:lvl1pPr>
            <a:lvl2pPr lvl="1" rtl="0">
              <a:lnSpc>
                <a:spcPct val="100000"/>
              </a:lnSpc>
              <a:spcBef>
                <a:spcPts val="0"/>
              </a:spcBef>
              <a:spcAft>
                <a:spcPts val="0"/>
              </a:spcAft>
              <a:buSzPts val="1800"/>
              <a:buNone/>
              <a:defRPr sz="1800"/>
            </a:lvl2pPr>
            <a:lvl3pPr lvl="2" rtl="0">
              <a:lnSpc>
                <a:spcPct val="100000"/>
              </a:lnSpc>
              <a:spcBef>
                <a:spcPts val="0"/>
              </a:spcBef>
              <a:spcAft>
                <a:spcPts val="0"/>
              </a:spcAft>
              <a:buSzPts val="1800"/>
              <a:buNone/>
              <a:defRPr sz="1800"/>
            </a:lvl3pPr>
            <a:lvl4pPr lvl="3" rtl="0">
              <a:lnSpc>
                <a:spcPct val="100000"/>
              </a:lnSpc>
              <a:spcBef>
                <a:spcPts val="0"/>
              </a:spcBef>
              <a:spcAft>
                <a:spcPts val="0"/>
              </a:spcAft>
              <a:buSzPts val="1800"/>
              <a:buNone/>
              <a:defRPr sz="1800"/>
            </a:lvl4pPr>
            <a:lvl5pPr lvl="4" rtl="0">
              <a:lnSpc>
                <a:spcPct val="100000"/>
              </a:lnSpc>
              <a:spcBef>
                <a:spcPts val="0"/>
              </a:spcBef>
              <a:spcAft>
                <a:spcPts val="0"/>
              </a:spcAft>
              <a:buSzPts val="1800"/>
              <a:buNone/>
              <a:defRPr sz="1800"/>
            </a:lvl5pPr>
            <a:lvl6pPr lvl="5" rtl="0">
              <a:lnSpc>
                <a:spcPct val="100000"/>
              </a:lnSpc>
              <a:spcBef>
                <a:spcPts val="0"/>
              </a:spcBef>
              <a:spcAft>
                <a:spcPts val="0"/>
              </a:spcAft>
              <a:buSzPts val="1800"/>
              <a:buNone/>
              <a:defRPr sz="1800"/>
            </a:lvl6pPr>
            <a:lvl7pPr lvl="6" rtl="0">
              <a:lnSpc>
                <a:spcPct val="100000"/>
              </a:lnSpc>
              <a:spcBef>
                <a:spcPts val="0"/>
              </a:spcBef>
              <a:spcAft>
                <a:spcPts val="0"/>
              </a:spcAft>
              <a:buSzPts val="1800"/>
              <a:buNone/>
              <a:defRPr sz="1800"/>
            </a:lvl7pPr>
            <a:lvl8pPr lvl="7" rtl="0">
              <a:lnSpc>
                <a:spcPct val="100000"/>
              </a:lnSpc>
              <a:spcBef>
                <a:spcPts val="0"/>
              </a:spcBef>
              <a:spcAft>
                <a:spcPts val="0"/>
              </a:spcAft>
              <a:buSzPts val="1800"/>
              <a:buNone/>
              <a:defRPr sz="1800"/>
            </a:lvl8pPr>
            <a:lvl9pPr lvl="8" rtl="0">
              <a:lnSpc>
                <a:spcPct val="100000"/>
              </a:lnSpc>
              <a:spcBef>
                <a:spcPts val="0"/>
              </a:spcBef>
              <a:spcAft>
                <a:spcPts val="0"/>
              </a:spcAft>
              <a:buSzPts val="1800"/>
              <a:buNone/>
              <a:defRPr sz="18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 name="Shape 29"/>
        <p:cNvGrpSpPr/>
        <p:nvPr/>
      </p:nvGrpSpPr>
      <p:grpSpPr>
        <a:xfrm>
          <a:off x="0" y="0"/>
          <a:ext cx="0" cy="0"/>
          <a:chOff x="0" y="0"/>
          <a:chExt cx="0" cy="0"/>
        </a:xfrm>
      </p:grpSpPr>
      <p:sp>
        <p:nvSpPr>
          <p:cNvPr id="30" name="Google Shape;30;p4"/>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1" name="Google Shape;31;p4"/>
          <p:cNvSpPr txBox="1"/>
          <p:nvPr>
            <p:ph idx="1" type="body"/>
          </p:nvPr>
        </p:nvSpPr>
        <p:spPr>
          <a:xfrm>
            <a:off x="772450" y="1319700"/>
            <a:ext cx="4408800" cy="31890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2" name="Shape 32"/>
        <p:cNvGrpSpPr/>
        <p:nvPr/>
      </p:nvGrpSpPr>
      <p:grpSpPr>
        <a:xfrm>
          <a:off x="0" y="0"/>
          <a:ext cx="0" cy="0"/>
          <a:chOff x="0" y="0"/>
          <a:chExt cx="0" cy="0"/>
        </a:xfrm>
      </p:grpSpPr>
      <p:sp>
        <p:nvSpPr>
          <p:cNvPr id="33" name="Google Shape;33;p5"/>
          <p:cNvSpPr txBox="1"/>
          <p:nvPr>
            <p:ph idx="1" type="body"/>
          </p:nvPr>
        </p:nvSpPr>
        <p:spPr>
          <a:xfrm>
            <a:off x="1261350" y="2298900"/>
            <a:ext cx="3108300" cy="22686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grpSp>
        <p:nvGrpSpPr>
          <p:cNvPr id="34" name="Google Shape;34;p5"/>
          <p:cNvGrpSpPr/>
          <p:nvPr/>
        </p:nvGrpSpPr>
        <p:grpSpPr>
          <a:xfrm rot="6232465">
            <a:off x="6637965" y="-363971"/>
            <a:ext cx="2594895" cy="1834605"/>
            <a:chOff x="537075" y="1558850"/>
            <a:chExt cx="1259089" cy="890225"/>
          </a:xfrm>
        </p:grpSpPr>
        <p:sp>
          <p:nvSpPr>
            <p:cNvPr id="35" name="Google Shape;35;p5"/>
            <p:cNvSpPr/>
            <p:nvPr/>
          </p:nvSpPr>
          <p:spPr>
            <a:xfrm>
              <a:off x="537075" y="1734975"/>
              <a:ext cx="194250" cy="118150"/>
            </a:xfrm>
            <a:custGeom>
              <a:rect b="b" l="l" r="r" t="t"/>
              <a:pathLst>
                <a:path extrusionOk="0" h="4726" w="7770">
                  <a:moveTo>
                    <a:pt x="596" y="0"/>
                  </a:moveTo>
                  <a:cubicBezTo>
                    <a:pt x="590" y="0"/>
                    <a:pt x="585" y="1"/>
                    <a:pt x="580" y="1"/>
                  </a:cubicBezTo>
                  <a:cubicBezTo>
                    <a:pt x="1" y="47"/>
                    <a:pt x="91" y="1080"/>
                    <a:pt x="91" y="1080"/>
                  </a:cubicBezTo>
                  <a:cubicBezTo>
                    <a:pt x="1501" y="1407"/>
                    <a:pt x="7188" y="4725"/>
                    <a:pt x="7188" y="4725"/>
                  </a:cubicBezTo>
                  <a:lnTo>
                    <a:pt x="7770" y="3911"/>
                  </a:lnTo>
                  <a:cubicBezTo>
                    <a:pt x="6274" y="2670"/>
                    <a:pt x="1248" y="0"/>
                    <a:pt x="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5"/>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5"/>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5"/>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a:off x="726914" y="1700814"/>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 name="Google Shape;40;p5"/>
          <p:cNvSpPr/>
          <p:nvPr/>
        </p:nvSpPr>
        <p:spPr>
          <a:xfrm rot="-8540923">
            <a:off x="8163218" y="-137884"/>
            <a:ext cx="2205767" cy="2269407"/>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txBox="1"/>
          <p:nvPr>
            <p:ph idx="2" type="body"/>
          </p:nvPr>
        </p:nvSpPr>
        <p:spPr>
          <a:xfrm>
            <a:off x="4774375" y="2298900"/>
            <a:ext cx="3108300" cy="22686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42" name="Google Shape;42;p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43" name="Google Shape;43;p5"/>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4" name="Google Shape;44;p5"/>
          <p:cNvSpPr txBox="1"/>
          <p:nvPr>
            <p:ph idx="3" type="title"/>
          </p:nvPr>
        </p:nvSpPr>
        <p:spPr>
          <a:xfrm>
            <a:off x="1261350" y="1584400"/>
            <a:ext cx="25158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45" name="Google Shape;45;p5"/>
          <p:cNvSpPr txBox="1"/>
          <p:nvPr>
            <p:ph idx="4" type="title"/>
          </p:nvPr>
        </p:nvSpPr>
        <p:spPr>
          <a:xfrm>
            <a:off x="4774375" y="1584400"/>
            <a:ext cx="25158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6" name="Shape 46"/>
        <p:cNvGrpSpPr/>
        <p:nvPr/>
      </p:nvGrpSpPr>
      <p:grpSpPr>
        <a:xfrm>
          <a:off x="0" y="0"/>
          <a:ext cx="0" cy="0"/>
          <a:chOff x="0" y="0"/>
          <a:chExt cx="0" cy="0"/>
        </a:xfrm>
      </p:grpSpPr>
      <p:sp>
        <p:nvSpPr>
          <p:cNvPr id="47" name="Google Shape;47;p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48" name="Google Shape;48;p6"/>
          <p:cNvSpPr txBox="1"/>
          <p:nvPr>
            <p:ph type="title"/>
          </p:nvPr>
        </p:nvSpPr>
        <p:spPr>
          <a:xfrm>
            <a:off x="772450" y="535000"/>
            <a:ext cx="3479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9" name="Shape 49"/>
        <p:cNvGrpSpPr/>
        <p:nvPr/>
      </p:nvGrpSpPr>
      <p:grpSpPr>
        <a:xfrm>
          <a:off x="0" y="0"/>
          <a:ext cx="0" cy="0"/>
          <a:chOff x="0" y="0"/>
          <a:chExt cx="0" cy="0"/>
        </a:xfrm>
      </p:grpSpPr>
      <p:sp>
        <p:nvSpPr>
          <p:cNvPr id="50" name="Google Shape;50;p7"/>
          <p:cNvSpPr txBox="1"/>
          <p:nvPr>
            <p:ph idx="1" type="body"/>
          </p:nvPr>
        </p:nvSpPr>
        <p:spPr>
          <a:xfrm>
            <a:off x="772450" y="2131875"/>
            <a:ext cx="2586900" cy="20745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1600"/>
              </a:spcBef>
              <a:spcAft>
                <a:spcPts val="0"/>
              </a:spcAft>
              <a:buSzPts val="1800"/>
              <a:buChar char="○"/>
              <a:defRPr sz="1800"/>
            </a:lvl2pPr>
            <a:lvl3pPr indent="-342900" lvl="2" marL="1371600">
              <a:spcBef>
                <a:spcPts val="1600"/>
              </a:spcBef>
              <a:spcAft>
                <a:spcPts val="0"/>
              </a:spcAft>
              <a:buSzPts val="1800"/>
              <a:buChar char="■"/>
              <a:defRPr sz="1800"/>
            </a:lvl3pPr>
            <a:lvl4pPr indent="-342900" lvl="3" marL="1828800">
              <a:spcBef>
                <a:spcPts val="1600"/>
              </a:spcBef>
              <a:spcAft>
                <a:spcPts val="0"/>
              </a:spcAft>
              <a:buSzPts val="1800"/>
              <a:buChar char="●"/>
              <a:defRPr sz="1800"/>
            </a:lvl4pPr>
            <a:lvl5pPr indent="-342900" lvl="4" marL="2286000">
              <a:spcBef>
                <a:spcPts val="1600"/>
              </a:spcBef>
              <a:spcAft>
                <a:spcPts val="0"/>
              </a:spcAft>
              <a:buSzPts val="1800"/>
              <a:buChar char="○"/>
              <a:defRPr sz="1800"/>
            </a:lvl5pPr>
            <a:lvl6pPr indent="-342900" lvl="5" marL="2743200">
              <a:spcBef>
                <a:spcPts val="1600"/>
              </a:spcBef>
              <a:spcAft>
                <a:spcPts val="0"/>
              </a:spcAft>
              <a:buSzPts val="1800"/>
              <a:buChar char="■"/>
              <a:defRPr sz="1800"/>
            </a:lvl6pPr>
            <a:lvl7pPr indent="-342900" lvl="6" marL="3200400">
              <a:spcBef>
                <a:spcPts val="1600"/>
              </a:spcBef>
              <a:spcAft>
                <a:spcPts val="0"/>
              </a:spcAft>
              <a:buSzPts val="1800"/>
              <a:buChar char="●"/>
              <a:defRPr sz="1800"/>
            </a:lvl7pPr>
            <a:lvl8pPr indent="-342900" lvl="7" marL="3657600">
              <a:spcBef>
                <a:spcPts val="1600"/>
              </a:spcBef>
              <a:spcAft>
                <a:spcPts val="0"/>
              </a:spcAft>
              <a:buSzPts val="1800"/>
              <a:buChar char="○"/>
              <a:defRPr sz="1800"/>
            </a:lvl8pPr>
            <a:lvl9pPr indent="-342900" lvl="8" marL="4114800">
              <a:spcBef>
                <a:spcPts val="1600"/>
              </a:spcBef>
              <a:spcAft>
                <a:spcPts val="1600"/>
              </a:spcAft>
              <a:buSzPts val="1800"/>
              <a:buChar char="■"/>
              <a:defRPr sz="1800"/>
            </a:lvl9pPr>
          </a:lstStyle>
          <a:p/>
        </p:txBody>
      </p:sp>
      <p:sp>
        <p:nvSpPr>
          <p:cNvPr id="51" name="Google Shape;51;p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52" name="Google Shape;52;p7"/>
          <p:cNvSpPr txBox="1"/>
          <p:nvPr>
            <p:ph type="title"/>
          </p:nvPr>
        </p:nvSpPr>
        <p:spPr>
          <a:xfrm>
            <a:off x="772450" y="535000"/>
            <a:ext cx="3981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3" name="Google Shape;53;p7"/>
          <p:cNvSpPr/>
          <p:nvPr/>
        </p:nvSpPr>
        <p:spPr>
          <a:xfrm>
            <a:off x="6946350" y="3187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7"/>
          <p:cNvSpPr/>
          <p:nvPr/>
        </p:nvSpPr>
        <p:spPr>
          <a:xfrm>
            <a:off x="8588875" y="13744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7"/>
          <p:cNvSpPr/>
          <p:nvPr/>
        </p:nvSpPr>
        <p:spPr>
          <a:xfrm>
            <a:off x="8588875" y="44526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7"/>
          <p:cNvSpPr/>
          <p:nvPr/>
        </p:nvSpPr>
        <p:spPr>
          <a:xfrm>
            <a:off x="8162525" y="33293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7"/>
          <p:cNvSpPr/>
          <p:nvPr/>
        </p:nvSpPr>
        <p:spPr>
          <a:xfrm>
            <a:off x="1116025" y="42934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7"/>
          <p:cNvSpPr/>
          <p:nvPr/>
        </p:nvSpPr>
        <p:spPr>
          <a:xfrm>
            <a:off x="3176225" y="39809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7"/>
          <p:cNvSpPr/>
          <p:nvPr/>
        </p:nvSpPr>
        <p:spPr>
          <a:xfrm>
            <a:off x="326850" y="34571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7"/>
          <p:cNvSpPr/>
          <p:nvPr/>
        </p:nvSpPr>
        <p:spPr>
          <a:xfrm>
            <a:off x="376050" y="14203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1" name="Shape 61"/>
        <p:cNvGrpSpPr/>
        <p:nvPr/>
      </p:nvGrpSpPr>
      <p:grpSpPr>
        <a:xfrm>
          <a:off x="0" y="0"/>
          <a:ext cx="0" cy="0"/>
          <a:chOff x="0" y="0"/>
          <a:chExt cx="0" cy="0"/>
        </a:xfrm>
      </p:grpSpPr>
      <p:grpSp>
        <p:nvGrpSpPr>
          <p:cNvPr id="62" name="Google Shape;62;p8"/>
          <p:cNvGrpSpPr/>
          <p:nvPr/>
        </p:nvGrpSpPr>
        <p:grpSpPr>
          <a:xfrm>
            <a:off x="-56849" y="-477241"/>
            <a:ext cx="9602339" cy="2439646"/>
            <a:chOff x="234450" y="1948750"/>
            <a:chExt cx="7150450" cy="1816700"/>
          </a:xfrm>
        </p:grpSpPr>
        <p:sp>
          <p:nvSpPr>
            <p:cNvPr id="63" name="Google Shape;63;p8"/>
            <p:cNvSpPr/>
            <p:nvPr/>
          </p:nvSpPr>
          <p:spPr>
            <a:xfrm>
              <a:off x="479850" y="3221675"/>
              <a:ext cx="305650" cy="348225"/>
            </a:xfrm>
            <a:custGeom>
              <a:rect b="b" l="l" r="r" t="t"/>
              <a:pathLst>
                <a:path extrusionOk="0" h="13929" w="12226">
                  <a:moveTo>
                    <a:pt x="2009" y="1"/>
                  </a:moveTo>
                  <a:cubicBezTo>
                    <a:pt x="1068" y="1"/>
                    <a:pt x="1277" y="997"/>
                    <a:pt x="1136" y="1978"/>
                  </a:cubicBezTo>
                  <a:cubicBezTo>
                    <a:pt x="975" y="3100"/>
                    <a:pt x="824" y="4223"/>
                    <a:pt x="684" y="5349"/>
                  </a:cubicBezTo>
                  <a:cubicBezTo>
                    <a:pt x="542" y="6473"/>
                    <a:pt x="412" y="7598"/>
                    <a:pt x="292" y="8725"/>
                  </a:cubicBezTo>
                  <a:cubicBezTo>
                    <a:pt x="250" y="9125"/>
                    <a:pt x="276" y="11538"/>
                    <a:pt x="0" y="11712"/>
                  </a:cubicBezTo>
                  <a:cubicBezTo>
                    <a:pt x="1529" y="10752"/>
                    <a:pt x="2951" y="9630"/>
                    <a:pt x="4236" y="8364"/>
                  </a:cubicBezTo>
                  <a:cubicBezTo>
                    <a:pt x="5602" y="10307"/>
                    <a:pt x="7086" y="12167"/>
                    <a:pt x="8679" y="13928"/>
                  </a:cubicBezTo>
                  <a:cubicBezTo>
                    <a:pt x="9230" y="13602"/>
                    <a:pt x="9473" y="12944"/>
                    <a:pt x="9671" y="12336"/>
                  </a:cubicBezTo>
                  <a:cubicBezTo>
                    <a:pt x="10636" y="9367"/>
                    <a:pt x="11452" y="6356"/>
                    <a:pt x="12121" y="3301"/>
                  </a:cubicBezTo>
                  <a:lnTo>
                    <a:pt x="12225" y="3083"/>
                  </a:lnTo>
                  <a:cubicBezTo>
                    <a:pt x="8642" y="2956"/>
                    <a:pt x="5736" y="552"/>
                    <a:pt x="2273" y="23"/>
                  </a:cubicBezTo>
                  <a:cubicBezTo>
                    <a:pt x="2176" y="8"/>
                    <a:pt x="2088" y="1"/>
                    <a:pt x="20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8"/>
            <p:cNvSpPr/>
            <p:nvPr/>
          </p:nvSpPr>
          <p:spPr>
            <a:xfrm>
              <a:off x="856725" y="3321575"/>
              <a:ext cx="298250" cy="300775"/>
            </a:xfrm>
            <a:custGeom>
              <a:rect b="b" l="l" r="r" t="t"/>
              <a:pathLst>
                <a:path extrusionOk="0" h="12031" w="11930">
                  <a:moveTo>
                    <a:pt x="1" y="0"/>
                  </a:moveTo>
                  <a:lnTo>
                    <a:pt x="385" y="171"/>
                  </a:lnTo>
                  <a:cubicBezTo>
                    <a:pt x="1700" y="4056"/>
                    <a:pt x="3171" y="7885"/>
                    <a:pt x="4798" y="11656"/>
                  </a:cubicBezTo>
                  <a:cubicBezTo>
                    <a:pt x="4861" y="11802"/>
                    <a:pt x="4941" y="11964"/>
                    <a:pt x="5091" y="12014"/>
                  </a:cubicBezTo>
                  <a:cubicBezTo>
                    <a:pt x="5123" y="12025"/>
                    <a:pt x="5155" y="12030"/>
                    <a:pt x="5186" y="12030"/>
                  </a:cubicBezTo>
                  <a:cubicBezTo>
                    <a:pt x="5384" y="12030"/>
                    <a:pt x="5562" y="11830"/>
                    <a:pt x="5681" y="11652"/>
                  </a:cubicBezTo>
                  <a:cubicBezTo>
                    <a:pt x="7878" y="8366"/>
                    <a:pt x="9960" y="5008"/>
                    <a:pt x="11930" y="1578"/>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8"/>
            <p:cNvSpPr/>
            <p:nvPr/>
          </p:nvSpPr>
          <p:spPr>
            <a:xfrm>
              <a:off x="1178800" y="3359500"/>
              <a:ext cx="308100" cy="315250"/>
            </a:xfrm>
            <a:custGeom>
              <a:rect b="b" l="l" r="r" t="t"/>
              <a:pathLst>
                <a:path extrusionOk="0" h="12610" w="12324">
                  <a:moveTo>
                    <a:pt x="11717" y="0"/>
                  </a:moveTo>
                  <a:lnTo>
                    <a:pt x="11624" y="15"/>
                  </a:lnTo>
                  <a:cubicBezTo>
                    <a:pt x="10520" y="384"/>
                    <a:pt x="9288" y="565"/>
                    <a:pt x="8062" y="565"/>
                  </a:cubicBezTo>
                  <a:cubicBezTo>
                    <a:pt x="7723" y="565"/>
                    <a:pt x="7384" y="551"/>
                    <a:pt x="7049" y="523"/>
                  </a:cubicBezTo>
                  <a:cubicBezTo>
                    <a:pt x="6612" y="534"/>
                    <a:pt x="6176" y="537"/>
                    <a:pt x="5739" y="537"/>
                  </a:cubicBezTo>
                  <a:cubicBezTo>
                    <a:pt x="5448" y="537"/>
                    <a:pt x="5156" y="536"/>
                    <a:pt x="4864" y="533"/>
                  </a:cubicBezTo>
                  <a:cubicBezTo>
                    <a:pt x="4741" y="532"/>
                    <a:pt x="4619" y="532"/>
                    <a:pt x="4497" y="532"/>
                  </a:cubicBezTo>
                  <a:cubicBezTo>
                    <a:pt x="3978" y="532"/>
                    <a:pt x="3459" y="539"/>
                    <a:pt x="2940" y="539"/>
                  </a:cubicBezTo>
                  <a:cubicBezTo>
                    <a:pt x="2287" y="539"/>
                    <a:pt x="1635" y="528"/>
                    <a:pt x="984" y="479"/>
                  </a:cubicBezTo>
                  <a:cubicBezTo>
                    <a:pt x="721" y="458"/>
                    <a:pt x="527" y="436"/>
                    <a:pt x="385" y="436"/>
                  </a:cubicBezTo>
                  <a:cubicBezTo>
                    <a:pt x="19" y="436"/>
                    <a:pt x="0" y="583"/>
                    <a:pt x="45" y="1292"/>
                  </a:cubicBezTo>
                  <a:cubicBezTo>
                    <a:pt x="94" y="2072"/>
                    <a:pt x="164" y="2852"/>
                    <a:pt x="226" y="3631"/>
                  </a:cubicBezTo>
                  <a:cubicBezTo>
                    <a:pt x="469" y="6628"/>
                    <a:pt x="755" y="9620"/>
                    <a:pt x="1081" y="12610"/>
                  </a:cubicBezTo>
                  <a:cubicBezTo>
                    <a:pt x="2973" y="10782"/>
                    <a:pt x="4701" y="8791"/>
                    <a:pt x="6244" y="6660"/>
                  </a:cubicBezTo>
                  <a:lnTo>
                    <a:pt x="6244" y="6660"/>
                  </a:lnTo>
                  <a:cubicBezTo>
                    <a:pt x="6059" y="6917"/>
                    <a:pt x="11860" y="11582"/>
                    <a:pt x="12324" y="11928"/>
                  </a:cubicBezTo>
                  <a:cubicBezTo>
                    <a:pt x="12121" y="7951"/>
                    <a:pt x="11919" y="3977"/>
                    <a:pt x="11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8"/>
            <p:cNvSpPr/>
            <p:nvPr/>
          </p:nvSpPr>
          <p:spPr>
            <a:xfrm>
              <a:off x="1544200" y="3305700"/>
              <a:ext cx="290175" cy="287250"/>
            </a:xfrm>
            <a:custGeom>
              <a:rect b="b" l="l" r="r" t="t"/>
              <a:pathLst>
                <a:path extrusionOk="0" h="11490" w="11607">
                  <a:moveTo>
                    <a:pt x="11606" y="1"/>
                  </a:moveTo>
                  <a:lnTo>
                    <a:pt x="11606" y="1"/>
                  </a:lnTo>
                  <a:cubicBezTo>
                    <a:pt x="9112" y="482"/>
                    <a:pt x="6592" y="832"/>
                    <a:pt x="4123" y="1440"/>
                  </a:cubicBezTo>
                  <a:cubicBezTo>
                    <a:pt x="4013" y="1468"/>
                    <a:pt x="3901" y="1482"/>
                    <a:pt x="3789" y="1482"/>
                  </a:cubicBezTo>
                  <a:cubicBezTo>
                    <a:pt x="3661" y="1482"/>
                    <a:pt x="3533" y="1464"/>
                    <a:pt x="3409" y="1427"/>
                  </a:cubicBezTo>
                  <a:cubicBezTo>
                    <a:pt x="2749" y="1576"/>
                    <a:pt x="2087" y="1723"/>
                    <a:pt x="1428" y="1886"/>
                  </a:cubicBezTo>
                  <a:cubicBezTo>
                    <a:pt x="1311" y="1916"/>
                    <a:pt x="1198" y="1929"/>
                    <a:pt x="1090" y="1929"/>
                  </a:cubicBezTo>
                  <a:cubicBezTo>
                    <a:pt x="946" y="1929"/>
                    <a:pt x="810" y="1905"/>
                    <a:pt x="684" y="1863"/>
                  </a:cubicBezTo>
                  <a:lnTo>
                    <a:pt x="1" y="2022"/>
                  </a:lnTo>
                  <a:lnTo>
                    <a:pt x="418" y="2047"/>
                  </a:lnTo>
                  <a:cubicBezTo>
                    <a:pt x="3013" y="5225"/>
                    <a:pt x="5733" y="8294"/>
                    <a:pt x="8579" y="11256"/>
                  </a:cubicBezTo>
                  <a:cubicBezTo>
                    <a:pt x="8686" y="11368"/>
                    <a:pt x="8814" y="11489"/>
                    <a:pt x="8969" y="11489"/>
                  </a:cubicBezTo>
                  <a:cubicBezTo>
                    <a:pt x="8972" y="11489"/>
                    <a:pt x="8976" y="11489"/>
                    <a:pt x="8979" y="11489"/>
                  </a:cubicBezTo>
                  <a:cubicBezTo>
                    <a:pt x="9228" y="11482"/>
                    <a:pt x="9348" y="11186"/>
                    <a:pt x="9404" y="10943"/>
                  </a:cubicBezTo>
                  <a:cubicBezTo>
                    <a:pt x="10258" y="7321"/>
                    <a:pt x="10992" y="3674"/>
                    <a:pt x="11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8"/>
            <p:cNvSpPr/>
            <p:nvPr/>
          </p:nvSpPr>
          <p:spPr>
            <a:xfrm>
              <a:off x="1933600" y="3202325"/>
              <a:ext cx="373775" cy="374150"/>
            </a:xfrm>
            <a:custGeom>
              <a:rect b="b" l="l" r="r" t="t"/>
              <a:pathLst>
                <a:path extrusionOk="0" h="14966" w="14951">
                  <a:moveTo>
                    <a:pt x="10292" y="1"/>
                  </a:moveTo>
                  <a:cubicBezTo>
                    <a:pt x="10128" y="1"/>
                    <a:pt x="9967" y="58"/>
                    <a:pt x="9811" y="116"/>
                  </a:cubicBezTo>
                  <a:lnTo>
                    <a:pt x="6699" y="1258"/>
                  </a:lnTo>
                  <a:lnTo>
                    <a:pt x="4948" y="1899"/>
                  </a:lnTo>
                  <a:cubicBezTo>
                    <a:pt x="3594" y="2396"/>
                    <a:pt x="2448" y="3006"/>
                    <a:pt x="1011" y="3280"/>
                  </a:cubicBezTo>
                  <a:cubicBezTo>
                    <a:pt x="84" y="3457"/>
                    <a:pt x="1" y="3377"/>
                    <a:pt x="317" y="4312"/>
                  </a:cubicBezTo>
                  <a:cubicBezTo>
                    <a:pt x="568" y="5052"/>
                    <a:pt x="839" y="5786"/>
                    <a:pt x="1104" y="6521"/>
                  </a:cubicBezTo>
                  <a:cubicBezTo>
                    <a:pt x="2123" y="9350"/>
                    <a:pt x="3181" y="12165"/>
                    <a:pt x="4277" y="14965"/>
                  </a:cubicBezTo>
                  <a:cubicBezTo>
                    <a:pt x="5625" y="12704"/>
                    <a:pt x="6771" y="10330"/>
                    <a:pt x="7706" y="7871"/>
                  </a:cubicBezTo>
                  <a:lnTo>
                    <a:pt x="7706" y="7871"/>
                  </a:lnTo>
                  <a:cubicBezTo>
                    <a:pt x="7594" y="8167"/>
                    <a:pt x="14413" y="11152"/>
                    <a:pt x="14951" y="11366"/>
                  </a:cubicBezTo>
                  <a:lnTo>
                    <a:pt x="11246" y="12"/>
                  </a:lnTo>
                  <a:lnTo>
                    <a:pt x="11161" y="48"/>
                  </a:lnTo>
                  <a:cubicBezTo>
                    <a:pt x="10989" y="123"/>
                    <a:pt x="10897" y="150"/>
                    <a:pt x="10834" y="150"/>
                  </a:cubicBezTo>
                  <a:cubicBezTo>
                    <a:pt x="10703" y="150"/>
                    <a:pt x="10693" y="37"/>
                    <a:pt x="10355" y="4"/>
                  </a:cubicBezTo>
                  <a:cubicBezTo>
                    <a:pt x="10334" y="2"/>
                    <a:pt x="10313" y="1"/>
                    <a:pt x="10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8"/>
            <p:cNvSpPr/>
            <p:nvPr/>
          </p:nvSpPr>
          <p:spPr>
            <a:xfrm>
              <a:off x="2278625" y="3055825"/>
              <a:ext cx="290625" cy="294750"/>
            </a:xfrm>
            <a:custGeom>
              <a:rect b="b" l="l" r="r" t="t"/>
              <a:pathLst>
                <a:path extrusionOk="0" h="11790" w="11625">
                  <a:moveTo>
                    <a:pt x="10881" y="0"/>
                  </a:moveTo>
                  <a:cubicBezTo>
                    <a:pt x="8599" y="1117"/>
                    <a:pt x="6257" y="2114"/>
                    <a:pt x="4034" y="3347"/>
                  </a:cubicBezTo>
                  <a:cubicBezTo>
                    <a:pt x="3832" y="3461"/>
                    <a:pt x="3605" y="3522"/>
                    <a:pt x="3373" y="3522"/>
                  </a:cubicBezTo>
                  <a:cubicBezTo>
                    <a:pt x="3363" y="3522"/>
                    <a:pt x="3352" y="3522"/>
                    <a:pt x="3342" y="3521"/>
                  </a:cubicBezTo>
                  <a:cubicBezTo>
                    <a:pt x="2576" y="3925"/>
                    <a:pt x="1713" y="4625"/>
                    <a:pt x="851" y="4626"/>
                  </a:cubicBezTo>
                  <a:lnTo>
                    <a:pt x="851" y="4626"/>
                  </a:lnTo>
                  <a:lnTo>
                    <a:pt x="3180" y="3188"/>
                  </a:lnTo>
                  <a:lnTo>
                    <a:pt x="3180" y="3188"/>
                  </a:lnTo>
                  <a:cubicBezTo>
                    <a:pt x="2118" y="3511"/>
                    <a:pt x="982" y="3846"/>
                    <a:pt x="1" y="4362"/>
                  </a:cubicBezTo>
                  <a:cubicBezTo>
                    <a:pt x="281" y="4550"/>
                    <a:pt x="565" y="4626"/>
                    <a:pt x="849" y="4626"/>
                  </a:cubicBezTo>
                  <a:cubicBezTo>
                    <a:pt x="850" y="4626"/>
                    <a:pt x="850" y="4626"/>
                    <a:pt x="851" y="4626"/>
                  </a:cubicBezTo>
                  <a:lnTo>
                    <a:pt x="851" y="4626"/>
                  </a:lnTo>
                  <a:lnTo>
                    <a:pt x="663" y="4742"/>
                  </a:lnTo>
                  <a:lnTo>
                    <a:pt x="208" y="4986"/>
                  </a:lnTo>
                  <a:lnTo>
                    <a:pt x="208" y="4986"/>
                  </a:lnTo>
                  <a:lnTo>
                    <a:pt x="618" y="4901"/>
                  </a:lnTo>
                  <a:cubicBezTo>
                    <a:pt x="3953" y="7291"/>
                    <a:pt x="7381" y="9542"/>
                    <a:pt x="10903" y="11656"/>
                  </a:cubicBezTo>
                  <a:cubicBezTo>
                    <a:pt x="11011" y="11722"/>
                    <a:pt x="11135" y="11790"/>
                    <a:pt x="11258" y="11790"/>
                  </a:cubicBezTo>
                  <a:cubicBezTo>
                    <a:pt x="11289" y="11790"/>
                    <a:pt x="11320" y="11785"/>
                    <a:pt x="11350" y="11776"/>
                  </a:cubicBezTo>
                  <a:cubicBezTo>
                    <a:pt x="11589" y="11704"/>
                    <a:pt x="11625" y="11387"/>
                    <a:pt x="11618" y="11139"/>
                  </a:cubicBezTo>
                  <a:cubicBezTo>
                    <a:pt x="11494" y="7418"/>
                    <a:pt x="11248" y="3706"/>
                    <a:pt x="10881" y="0"/>
                  </a:cubicBezTo>
                  <a:close/>
                </a:path>
              </a:pathLst>
            </a:custGeom>
            <a:solidFill>
              <a:srgbClr val="FD9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8"/>
            <p:cNvSpPr/>
            <p:nvPr/>
          </p:nvSpPr>
          <p:spPr>
            <a:xfrm>
              <a:off x="2674900" y="2830350"/>
              <a:ext cx="404875" cy="413725"/>
            </a:xfrm>
            <a:custGeom>
              <a:rect b="b" l="l" r="r" t="t"/>
              <a:pathLst>
                <a:path extrusionOk="0" h="16549" w="16195">
                  <a:moveTo>
                    <a:pt x="16193" y="10990"/>
                  </a:moveTo>
                  <a:cubicBezTo>
                    <a:pt x="16194" y="10990"/>
                    <a:pt x="16194" y="10990"/>
                    <a:pt x="16194" y="10990"/>
                  </a:cubicBezTo>
                  <a:cubicBezTo>
                    <a:pt x="16194" y="10990"/>
                    <a:pt x="16194" y="10990"/>
                    <a:pt x="16193" y="10990"/>
                  </a:cubicBezTo>
                  <a:close/>
                  <a:moveTo>
                    <a:pt x="9701" y="0"/>
                  </a:moveTo>
                  <a:cubicBezTo>
                    <a:pt x="8440" y="795"/>
                    <a:pt x="7437" y="1870"/>
                    <a:pt x="6176" y="2632"/>
                  </a:cubicBezTo>
                  <a:lnTo>
                    <a:pt x="4579" y="3594"/>
                  </a:lnTo>
                  <a:cubicBezTo>
                    <a:pt x="3342" y="4338"/>
                    <a:pt x="2334" y="5154"/>
                    <a:pt x="974" y="5696"/>
                  </a:cubicBezTo>
                  <a:cubicBezTo>
                    <a:pt x="99" y="6046"/>
                    <a:pt x="0" y="5984"/>
                    <a:pt x="489" y="6840"/>
                  </a:cubicBezTo>
                  <a:cubicBezTo>
                    <a:pt x="876" y="7519"/>
                    <a:pt x="1280" y="8190"/>
                    <a:pt x="1681" y="8862"/>
                  </a:cubicBezTo>
                  <a:cubicBezTo>
                    <a:pt x="3218" y="11445"/>
                    <a:pt x="4790" y="14008"/>
                    <a:pt x="6400" y="16548"/>
                  </a:cubicBezTo>
                  <a:cubicBezTo>
                    <a:pt x="7293" y="14075"/>
                    <a:pt x="7969" y="11526"/>
                    <a:pt x="8418" y="8934"/>
                  </a:cubicBezTo>
                  <a:lnTo>
                    <a:pt x="8418" y="8934"/>
                  </a:lnTo>
                  <a:cubicBezTo>
                    <a:pt x="8365" y="9246"/>
                    <a:pt x="15617" y="10881"/>
                    <a:pt x="16193" y="10990"/>
                  </a:cubicBezTo>
                  <a:lnTo>
                    <a:pt x="16193" y="10990"/>
                  </a:lnTo>
                  <a:cubicBezTo>
                    <a:pt x="15789" y="10912"/>
                    <a:pt x="14765" y="8412"/>
                    <a:pt x="14533" y="7992"/>
                  </a:cubicBezTo>
                  <a:lnTo>
                    <a:pt x="12870" y="4992"/>
                  </a:lnTo>
                  <a:cubicBezTo>
                    <a:pt x="11906" y="3254"/>
                    <a:pt x="10711" y="1727"/>
                    <a:pt x="97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p:nvPr/>
          </p:nvSpPr>
          <p:spPr>
            <a:xfrm>
              <a:off x="3234925" y="2335925"/>
              <a:ext cx="423725" cy="419050"/>
            </a:xfrm>
            <a:custGeom>
              <a:rect b="b" l="l" r="r" t="t"/>
              <a:pathLst>
                <a:path extrusionOk="0" h="16762" w="16949">
                  <a:moveTo>
                    <a:pt x="16949" y="8461"/>
                  </a:moveTo>
                  <a:cubicBezTo>
                    <a:pt x="16949" y="8461"/>
                    <a:pt x="16948" y="8461"/>
                    <a:pt x="16948" y="8461"/>
                  </a:cubicBezTo>
                  <a:lnTo>
                    <a:pt x="16948" y="8461"/>
                  </a:lnTo>
                  <a:cubicBezTo>
                    <a:pt x="16948" y="8461"/>
                    <a:pt x="16949" y="8461"/>
                    <a:pt x="16949" y="8461"/>
                  </a:cubicBezTo>
                  <a:close/>
                  <a:moveTo>
                    <a:pt x="7390" y="0"/>
                  </a:moveTo>
                  <a:cubicBezTo>
                    <a:pt x="6435" y="1143"/>
                    <a:pt x="5812" y="2474"/>
                    <a:pt x="4845" y="3586"/>
                  </a:cubicBezTo>
                  <a:lnTo>
                    <a:pt x="3621" y="4992"/>
                  </a:lnTo>
                  <a:cubicBezTo>
                    <a:pt x="2674" y="6082"/>
                    <a:pt x="1966" y="7170"/>
                    <a:pt x="839" y="8103"/>
                  </a:cubicBezTo>
                  <a:cubicBezTo>
                    <a:pt x="112" y="8705"/>
                    <a:pt x="1" y="8675"/>
                    <a:pt x="729" y="9341"/>
                  </a:cubicBezTo>
                  <a:cubicBezTo>
                    <a:pt x="1305" y="9869"/>
                    <a:pt x="1896" y="10380"/>
                    <a:pt x="2483" y="10897"/>
                  </a:cubicBezTo>
                  <a:cubicBezTo>
                    <a:pt x="4740" y="12884"/>
                    <a:pt x="7024" y="14839"/>
                    <a:pt x="9336" y="16762"/>
                  </a:cubicBezTo>
                  <a:cubicBezTo>
                    <a:pt x="9427" y="14132"/>
                    <a:pt x="9285" y="11500"/>
                    <a:pt x="8917" y="8895"/>
                  </a:cubicBezTo>
                  <a:lnTo>
                    <a:pt x="8917" y="8895"/>
                  </a:lnTo>
                  <a:cubicBezTo>
                    <a:pt x="8925" y="8953"/>
                    <a:pt x="9190" y="8977"/>
                    <a:pt x="9620" y="8977"/>
                  </a:cubicBezTo>
                  <a:cubicBezTo>
                    <a:pt x="11490" y="8977"/>
                    <a:pt x="16474" y="8521"/>
                    <a:pt x="16948" y="8461"/>
                  </a:cubicBezTo>
                  <a:lnTo>
                    <a:pt x="16948" y="8461"/>
                  </a:lnTo>
                  <a:cubicBezTo>
                    <a:pt x="16943" y="8462"/>
                    <a:pt x="16938" y="8462"/>
                    <a:pt x="16933" y="8462"/>
                  </a:cubicBezTo>
                  <a:cubicBezTo>
                    <a:pt x="16497" y="8462"/>
                    <a:pt x="14792" y="6443"/>
                    <a:pt x="14445" y="6119"/>
                  </a:cubicBezTo>
                  <a:lnTo>
                    <a:pt x="11940" y="3776"/>
                  </a:lnTo>
                  <a:cubicBezTo>
                    <a:pt x="10489" y="2419"/>
                    <a:pt x="8882" y="1332"/>
                    <a:pt x="7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8"/>
            <p:cNvSpPr/>
            <p:nvPr/>
          </p:nvSpPr>
          <p:spPr>
            <a:xfrm>
              <a:off x="2972350" y="2611225"/>
              <a:ext cx="324400" cy="256325"/>
            </a:xfrm>
            <a:custGeom>
              <a:rect b="b" l="l" r="r" t="t"/>
              <a:pathLst>
                <a:path extrusionOk="0" h="10253" w="12976">
                  <a:moveTo>
                    <a:pt x="8732" y="1"/>
                  </a:moveTo>
                  <a:cubicBezTo>
                    <a:pt x="7387" y="1138"/>
                    <a:pt x="5991" y="2206"/>
                    <a:pt x="4499" y="3143"/>
                  </a:cubicBezTo>
                  <a:cubicBezTo>
                    <a:pt x="4007" y="3651"/>
                    <a:pt x="3523" y="4166"/>
                    <a:pt x="3057" y="4698"/>
                  </a:cubicBezTo>
                  <a:cubicBezTo>
                    <a:pt x="2898" y="4882"/>
                    <a:pt x="2693" y="5019"/>
                    <a:pt x="2463" y="5095"/>
                  </a:cubicBezTo>
                  <a:cubicBezTo>
                    <a:pt x="1878" y="5731"/>
                    <a:pt x="1298" y="6679"/>
                    <a:pt x="488" y="6969"/>
                  </a:cubicBezTo>
                  <a:lnTo>
                    <a:pt x="349" y="7144"/>
                  </a:lnTo>
                  <a:lnTo>
                    <a:pt x="1" y="7527"/>
                  </a:lnTo>
                  <a:lnTo>
                    <a:pt x="1" y="7527"/>
                  </a:lnTo>
                  <a:lnTo>
                    <a:pt x="359" y="7309"/>
                  </a:lnTo>
                  <a:cubicBezTo>
                    <a:pt x="4302" y="8440"/>
                    <a:pt x="8287" y="9413"/>
                    <a:pt x="12313" y="10223"/>
                  </a:cubicBezTo>
                  <a:cubicBezTo>
                    <a:pt x="12388" y="10239"/>
                    <a:pt x="12469" y="10253"/>
                    <a:pt x="12546" y="10253"/>
                  </a:cubicBezTo>
                  <a:cubicBezTo>
                    <a:pt x="12629" y="10253"/>
                    <a:pt x="12709" y="10236"/>
                    <a:pt x="12775" y="10187"/>
                  </a:cubicBezTo>
                  <a:cubicBezTo>
                    <a:pt x="12976" y="10038"/>
                    <a:pt x="12905" y="9729"/>
                    <a:pt x="12813" y="9497"/>
                  </a:cubicBezTo>
                  <a:cubicBezTo>
                    <a:pt x="11551" y="6289"/>
                    <a:pt x="10190" y="3125"/>
                    <a:pt x="87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8"/>
            <p:cNvSpPr/>
            <p:nvPr/>
          </p:nvSpPr>
          <p:spPr>
            <a:xfrm>
              <a:off x="2962250" y="2732050"/>
              <a:ext cx="65075" cy="55600"/>
            </a:xfrm>
            <a:custGeom>
              <a:rect b="b" l="l" r="r" t="t"/>
              <a:pathLst>
                <a:path extrusionOk="0" h="2224" w="2603">
                  <a:moveTo>
                    <a:pt x="2602" y="1"/>
                  </a:moveTo>
                  <a:lnTo>
                    <a:pt x="2602" y="1"/>
                  </a:lnTo>
                  <a:cubicBezTo>
                    <a:pt x="1710" y="661"/>
                    <a:pt x="753" y="1358"/>
                    <a:pt x="0" y="2173"/>
                  </a:cubicBezTo>
                  <a:cubicBezTo>
                    <a:pt x="137" y="2207"/>
                    <a:pt x="268" y="2223"/>
                    <a:pt x="393" y="2223"/>
                  </a:cubicBezTo>
                  <a:cubicBezTo>
                    <a:pt x="569" y="2223"/>
                    <a:pt x="735" y="2192"/>
                    <a:pt x="892" y="2135"/>
                  </a:cubicBezTo>
                  <a:lnTo>
                    <a:pt x="2602" y="1"/>
                  </a:lnTo>
                  <a:close/>
                </a:path>
              </a:pathLst>
            </a:custGeom>
            <a:solidFill>
              <a:srgbClr val="2A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8"/>
            <p:cNvSpPr/>
            <p:nvPr/>
          </p:nvSpPr>
          <p:spPr>
            <a:xfrm>
              <a:off x="234450" y="1948750"/>
              <a:ext cx="3389075" cy="1430000"/>
            </a:xfrm>
            <a:custGeom>
              <a:rect b="b" l="l" r="r" t="t"/>
              <a:pathLst>
                <a:path extrusionOk="0" h="57200" w="135563">
                  <a:moveTo>
                    <a:pt x="135126" y="1"/>
                  </a:moveTo>
                  <a:cubicBezTo>
                    <a:pt x="134965" y="1"/>
                    <a:pt x="134799" y="87"/>
                    <a:pt x="134739" y="280"/>
                  </a:cubicBezTo>
                  <a:cubicBezTo>
                    <a:pt x="130725" y="13172"/>
                    <a:pt x="121660" y="23643"/>
                    <a:pt x="111158" y="31821"/>
                  </a:cubicBezTo>
                  <a:cubicBezTo>
                    <a:pt x="99255" y="41090"/>
                    <a:pt x="85265" y="48064"/>
                    <a:pt x="70816" y="52321"/>
                  </a:cubicBezTo>
                  <a:cubicBezTo>
                    <a:pt x="61756" y="54990"/>
                    <a:pt x="52340" y="56429"/>
                    <a:pt x="42908" y="56429"/>
                  </a:cubicBezTo>
                  <a:cubicBezTo>
                    <a:pt x="39855" y="56429"/>
                    <a:pt x="36800" y="56278"/>
                    <a:pt x="33755" y="55969"/>
                  </a:cubicBezTo>
                  <a:cubicBezTo>
                    <a:pt x="27971" y="55383"/>
                    <a:pt x="22254" y="54181"/>
                    <a:pt x="16718" y="52409"/>
                  </a:cubicBezTo>
                  <a:cubicBezTo>
                    <a:pt x="13852" y="51493"/>
                    <a:pt x="11049" y="50382"/>
                    <a:pt x="8313" y="49131"/>
                  </a:cubicBezTo>
                  <a:cubicBezTo>
                    <a:pt x="5590" y="47884"/>
                    <a:pt x="2813" y="46537"/>
                    <a:pt x="750" y="44311"/>
                  </a:cubicBezTo>
                  <a:cubicBezTo>
                    <a:pt x="676" y="44232"/>
                    <a:pt x="595" y="44198"/>
                    <a:pt x="516" y="44198"/>
                  </a:cubicBezTo>
                  <a:cubicBezTo>
                    <a:pt x="241" y="44198"/>
                    <a:pt x="0" y="44604"/>
                    <a:pt x="255" y="44879"/>
                  </a:cubicBezTo>
                  <a:lnTo>
                    <a:pt x="255" y="44880"/>
                  </a:lnTo>
                  <a:cubicBezTo>
                    <a:pt x="2547" y="47354"/>
                    <a:pt x="5710" y="48784"/>
                    <a:pt x="8735" y="50149"/>
                  </a:cubicBezTo>
                  <a:cubicBezTo>
                    <a:pt x="11788" y="51526"/>
                    <a:pt x="14944" y="52671"/>
                    <a:pt x="18149" y="53642"/>
                  </a:cubicBezTo>
                  <a:cubicBezTo>
                    <a:pt x="24677" y="55620"/>
                    <a:pt x="31457" y="56700"/>
                    <a:pt x="38263" y="57070"/>
                  </a:cubicBezTo>
                  <a:cubicBezTo>
                    <a:pt x="39850" y="57157"/>
                    <a:pt x="41436" y="57199"/>
                    <a:pt x="43022" y="57199"/>
                  </a:cubicBezTo>
                  <a:cubicBezTo>
                    <a:pt x="56517" y="57199"/>
                    <a:pt x="69909" y="54131"/>
                    <a:pt x="82395" y="49070"/>
                  </a:cubicBezTo>
                  <a:cubicBezTo>
                    <a:pt x="94445" y="44185"/>
                    <a:pt x="106043" y="37475"/>
                    <a:pt x="115867" y="28919"/>
                  </a:cubicBezTo>
                  <a:cubicBezTo>
                    <a:pt x="124678" y="21246"/>
                    <a:pt x="131974" y="11683"/>
                    <a:pt x="135478" y="433"/>
                  </a:cubicBezTo>
                  <a:cubicBezTo>
                    <a:pt x="135562" y="164"/>
                    <a:pt x="135348" y="1"/>
                    <a:pt x="1351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8"/>
            <p:cNvSpPr/>
            <p:nvPr/>
          </p:nvSpPr>
          <p:spPr>
            <a:xfrm>
              <a:off x="6833900" y="3221675"/>
              <a:ext cx="305675" cy="348225"/>
            </a:xfrm>
            <a:custGeom>
              <a:rect b="b" l="l" r="r" t="t"/>
              <a:pathLst>
                <a:path extrusionOk="0" h="13929" w="12227">
                  <a:moveTo>
                    <a:pt x="10217" y="1"/>
                  </a:moveTo>
                  <a:cubicBezTo>
                    <a:pt x="10137" y="1"/>
                    <a:pt x="10049" y="8"/>
                    <a:pt x="9953" y="23"/>
                  </a:cubicBezTo>
                  <a:cubicBezTo>
                    <a:pt x="6489" y="552"/>
                    <a:pt x="3584" y="2956"/>
                    <a:pt x="0" y="3083"/>
                  </a:cubicBezTo>
                  <a:lnTo>
                    <a:pt x="106" y="3301"/>
                  </a:lnTo>
                  <a:cubicBezTo>
                    <a:pt x="775" y="6356"/>
                    <a:pt x="1591" y="9367"/>
                    <a:pt x="2555" y="12336"/>
                  </a:cubicBezTo>
                  <a:cubicBezTo>
                    <a:pt x="2753" y="12944"/>
                    <a:pt x="2997" y="13602"/>
                    <a:pt x="3546" y="13928"/>
                  </a:cubicBezTo>
                  <a:cubicBezTo>
                    <a:pt x="5140" y="12167"/>
                    <a:pt x="6624" y="10307"/>
                    <a:pt x="7989" y="8364"/>
                  </a:cubicBezTo>
                  <a:cubicBezTo>
                    <a:pt x="9276" y="9630"/>
                    <a:pt x="10697" y="10752"/>
                    <a:pt x="12227" y="11712"/>
                  </a:cubicBezTo>
                  <a:cubicBezTo>
                    <a:pt x="11949" y="11538"/>
                    <a:pt x="11977" y="9125"/>
                    <a:pt x="11933" y="8725"/>
                  </a:cubicBezTo>
                  <a:cubicBezTo>
                    <a:pt x="11814" y="7598"/>
                    <a:pt x="11684" y="6473"/>
                    <a:pt x="11543" y="5349"/>
                  </a:cubicBezTo>
                  <a:cubicBezTo>
                    <a:pt x="11402" y="4223"/>
                    <a:pt x="11252" y="3100"/>
                    <a:pt x="11090" y="1978"/>
                  </a:cubicBezTo>
                  <a:cubicBezTo>
                    <a:pt x="10948" y="997"/>
                    <a:pt x="11157" y="1"/>
                    <a:pt x="102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8"/>
            <p:cNvSpPr/>
            <p:nvPr/>
          </p:nvSpPr>
          <p:spPr>
            <a:xfrm>
              <a:off x="6464375" y="3321575"/>
              <a:ext cx="298275" cy="300775"/>
            </a:xfrm>
            <a:custGeom>
              <a:rect b="b" l="l" r="r" t="t"/>
              <a:pathLst>
                <a:path extrusionOk="0" h="12031" w="11931">
                  <a:moveTo>
                    <a:pt x="11931" y="0"/>
                  </a:moveTo>
                  <a:lnTo>
                    <a:pt x="0" y="1578"/>
                  </a:lnTo>
                  <a:cubicBezTo>
                    <a:pt x="1970" y="5008"/>
                    <a:pt x="4053" y="8366"/>
                    <a:pt x="6251" y="11652"/>
                  </a:cubicBezTo>
                  <a:cubicBezTo>
                    <a:pt x="6371" y="11830"/>
                    <a:pt x="6546" y="12030"/>
                    <a:pt x="6745" y="12030"/>
                  </a:cubicBezTo>
                  <a:cubicBezTo>
                    <a:pt x="6776" y="12030"/>
                    <a:pt x="6808" y="12025"/>
                    <a:pt x="6840" y="12014"/>
                  </a:cubicBezTo>
                  <a:cubicBezTo>
                    <a:pt x="6990" y="11964"/>
                    <a:pt x="7070" y="11802"/>
                    <a:pt x="7134" y="11656"/>
                  </a:cubicBezTo>
                  <a:cubicBezTo>
                    <a:pt x="8760" y="7885"/>
                    <a:pt x="10231" y="4056"/>
                    <a:pt x="11546" y="171"/>
                  </a:cubicBezTo>
                  <a:lnTo>
                    <a:pt x="11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8"/>
            <p:cNvSpPr/>
            <p:nvPr/>
          </p:nvSpPr>
          <p:spPr>
            <a:xfrm>
              <a:off x="6132475" y="3359525"/>
              <a:ext cx="308100" cy="315225"/>
            </a:xfrm>
            <a:custGeom>
              <a:rect b="b" l="l" r="r" t="t"/>
              <a:pathLst>
                <a:path extrusionOk="0" h="12609" w="12324">
                  <a:moveTo>
                    <a:pt x="608" y="1"/>
                  </a:moveTo>
                  <a:cubicBezTo>
                    <a:pt x="405" y="3976"/>
                    <a:pt x="203" y="7952"/>
                    <a:pt x="1" y="11928"/>
                  </a:cubicBezTo>
                  <a:cubicBezTo>
                    <a:pt x="464" y="11581"/>
                    <a:pt x="6266" y="6917"/>
                    <a:pt x="6081" y="6660"/>
                  </a:cubicBezTo>
                  <a:lnTo>
                    <a:pt x="6081" y="6660"/>
                  </a:lnTo>
                  <a:cubicBezTo>
                    <a:pt x="7624" y="8790"/>
                    <a:pt x="9352" y="10781"/>
                    <a:pt x="11243" y="12609"/>
                  </a:cubicBezTo>
                  <a:cubicBezTo>
                    <a:pt x="11570" y="9619"/>
                    <a:pt x="11854" y="6627"/>
                    <a:pt x="12099" y="3630"/>
                  </a:cubicBezTo>
                  <a:cubicBezTo>
                    <a:pt x="12161" y="2851"/>
                    <a:pt x="12230" y="2071"/>
                    <a:pt x="12279" y="1291"/>
                  </a:cubicBezTo>
                  <a:cubicBezTo>
                    <a:pt x="12324" y="582"/>
                    <a:pt x="12305" y="435"/>
                    <a:pt x="11940" y="435"/>
                  </a:cubicBezTo>
                  <a:cubicBezTo>
                    <a:pt x="11798" y="435"/>
                    <a:pt x="11603" y="457"/>
                    <a:pt x="11340" y="478"/>
                  </a:cubicBezTo>
                  <a:cubicBezTo>
                    <a:pt x="10690" y="527"/>
                    <a:pt x="10037" y="538"/>
                    <a:pt x="9385" y="538"/>
                  </a:cubicBezTo>
                  <a:cubicBezTo>
                    <a:pt x="8866" y="538"/>
                    <a:pt x="8346" y="531"/>
                    <a:pt x="7828" y="531"/>
                  </a:cubicBezTo>
                  <a:cubicBezTo>
                    <a:pt x="7705" y="531"/>
                    <a:pt x="7583" y="531"/>
                    <a:pt x="7461" y="532"/>
                  </a:cubicBezTo>
                  <a:cubicBezTo>
                    <a:pt x="7168" y="535"/>
                    <a:pt x="6876" y="536"/>
                    <a:pt x="6585" y="536"/>
                  </a:cubicBezTo>
                  <a:cubicBezTo>
                    <a:pt x="6147" y="536"/>
                    <a:pt x="5711" y="533"/>
                    <a:pt x="5276" y="522"/>
                  </a:cubicBezTo>
                  <a:cubicBezTo>
                    <a:pt x="4940" y="550"/>
                    <a:pt x="4602" y="564"/>
                    <a:pt x="4262" y="564"/>
                  </a:cubicBezTo>
                  <a:cubicBezTo>
                    <a:pt x="3036" y="564"/>
                    <a:pt x="1805" y="383"/>
                    <a:pt x="700" y="14"/>
                  </a:cubicBezTo>
                  <a:lnTo>
                    <a:pt x="6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8"/>
            <p:cNvSpPr/>
            <p:nvPr/>
          </p:nvSpPr>
          <p:spPr>
            <a:xfrm>
              <a:off x="5784975" y="3305700"/>
              <a:ext cx="290200" cy="287250"/>
            </a:xfrm>
            <a:custGeom>
              <a:rect b="b" l="l" r="r" t="t"/>
              <a:pathLst>
                <a:path extrusionOk="0" h="11490" w="11608">
                  <a:moveTo>
                    <a:pt x="1" y="1"/>
                  </a:moveTo>
                  <a:lnTo>
                    <a:pt x="1" y="1"/>
                  </a:lnTo>
                  <a:cubicBezTo>
                    <a:pt x="616" y="3674"/>
                    <a:pt x="1350" y="7321"/>
                    <a:pt x="2204" y="10943"/>
                  </a:cubicBezTo>
                  <a:cubicBezTo>
                    <a:pt x="2261" y="11186"/>
                    <a:pt x="2379" y="11482"/>
                    <a:pt x="2629" y="11489"/>
                  </a:cubicBezTo>
                  <a:cubicBezTo>
                    <a:pt x="2633" y="11489"/>
                    <a:pt x="2636" y="11489"/>
                    <a:pt x="2640" y="11489"/>
                  </a:cubicBezTo>
                  <a:cubicBezTo>
                    <a:pt x="2794" y="11489"/>
                    <a:pt x="2922" y="11368"/>
                    <a:pt x="3029" y="11256"/>
                  </a:cubicBezTo>
                  <a:cubicBezTo>
                    <a:pt x="5874" y="8294"/>
                    <a:pt x="8595" y="5225"/>
                    <a:pt x="11189" y="2047"/>
                  </a:cubicBezTo>
                  <a:lnTo>
                    <a:pt x="11608" y="2022"/>
                  </a:lnTo>
                  <a:lnTo>
                    <a:pt x="10923" y="1863"/>
                  </a:lnTo>
                  <a:cubicBezTo>
                    <a:pt x="10798" y="1905"/>
                    <a:pt x="10662" y="1929"/>
                    <a:pt x="10519" y="1929"/>
                  </a:cubicBezTo>
                  <a:cubicBezTo>
                    <a:pt x="10410" y="1929"/>
                    <a:pt x="10297" y="1916"/>
                    <a:pt x="10180" y="1886"/>
                  </a:cubicBezTo>
                  <a:cubicBezTo>
                    <a:pt x="9521" y="1723"/>
                    <a:pt x="8860" y="1576"/>
                    <a:pt x="8199" y="1427"/>
                  </a:cubicBezTo>
                  <a:cubicBezTo>
                    <a:pt x="8075" y="1464"/>
                    <a:pt x="7947" y="1482"/>
                    <a:pt x="7819" y="1482"/>
                  </a:cubicBezTo>
                  <a:cubicBezTo>
                    <a:pt x="7707" y="1482"/>
                    <a:pt x="7595" y="1468"/>
                    <a:pt x="7485" y="1440"/>
                  </a:cubicBezTo>
                  <a:cubicBezTo>
                    <a:pt x="5016" y="832"/>
                    <a:pt x="2495" y="48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8"/>
            <p:cNvSpPr/>
            <p:nvPr/>
          </p:nvSpPr>
          <p:spPr>
            <a:xfrm>
              <a:off x="5312000" y="3202325"/>
              <a:ext cx="373775" cy="374150"/>
            </a:xfrm>
            <a:custGeom>
              <a:rect b="b" l="l" r="r" t="t"/>
              <a:pathLst>
                <a:path extrusionOk="0" h="14966" w="14951">
                  <a:moveTo>
                    <a:pt x="4659" y="1"/>
                  </a:moveTo>
                  <a:cubicBezTo>
                    <a:pt x="4638" y="1"/>
                    <a:pt x="4618" y="2"/>
                    <a:pt x="4597" y="4"/>
                  </a:cubicBezTo>
                  <a:cubicBezTo>
                    <a:pt x="4258" y="37"/>
                    <a:pt x="4249" y="150"/>
                    <a:pt x="4118" y="150"/>
                  </a:cubicBezTo>
                  <a:cubicBezTo>
                    <a:pt x="4054" y="150"/>
                    <a:pt x="3962" y="123"/>
                    <a:pt x="3791" y="48"/>
                  </a:cubicBezTo>
                  <a:lnTo>
                    <a:pt x="3705" y="12"/>
                  </a:lnTo>
                  <a:lnTo>
                    <a:pt x="1" y="11366"/>
                  </a:lnTo>
                  <a:cubicBezTo>
                    <a:pt x="538" y="11152"/>
                    <a:pt x="7358" y="8167"/>
                    <a:pt x="7245" y="7871"/>
                  </a:cubicBezTo>
                  <a:lnTo>
                    <a:pt x="7245" y="7871"/>
                  </a:lnTo>
                  <a:cubicBezTo>
                    <a:pt x="8180" y="10330"/>
                    <a:pt x="9326" y="12704"/>
                    <a:pt x="10674" y="14965"/>
                  </a:cubicBezTo>
                  <a:cubicBezTo>
                    <a:pt x="11771" y="12165"/>
                    <a:pt x="12828" y="9350"/>
                    <a:pt x="13847" y="6521"/>
                  </a:cubicBezTo>
                  <a:cubicBezTo>
                    <a:pt x="14113" y="5786"/>
                    <a:pt x="14383" y="5052"/>
                    <a:pt x="14634" y="4312"/>
                  </a:cubicBezTo>
                  <a:cubicBezTo>
                    <a:pt x="14951" y="3377"/>
                    <a:pt x="14867" y="3457"/>
                    <a:pt x="13941" y="3280"/>
                  </a:cubicBezTo>
                  <a:cubicBezTo>
                    <a:pt x="12503" y="3006"/>
                    <a:pt x="11358" y="2396"/>
                    <a:pt x="10004" y="1899"/>
                  </a:cubicBezTo>
                  <a:lnTo>
                    <a:pt x="8252" y="1258"/>
                  </a:lnTo>
                  <a:lnTo>
                    <a:pt x="5140" y="116"/>
                  </a:lnTo>
                  <a:cubicBezTo>
                    <a:pt x="4985" y="58"/>
                    <a:pt x="4824" y="1"/>
                    <a:pt x="46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a:off x="5050100" y="3055825"/>
              <a:ext cx="290650" cy="294750"/>
            </a:xfrm>
            <a:custGeom>
              <a:rect b="b" l="l" r="r" t="t"/>
              <a:pathLst>
                <a:path extrusionOk="0" h="11790" w="11626">
                  <a:moveTo>
                    <a:pt x="746" y="0"/>
                  </a:moveTo>
                  <a:cubicBezTo>
                    <a:pt x="379" y="3706"/>
                    <a:pt x="133" y="7418"/>
                    <a:pt x="9" y="11139"/>
                  </a:cubicBezTo>
                  <a:cubicBezTo>
                    <a:pt x="0" y="11387"/>
                    <a:pt x="38" y="11704"/>
                    <a:pt x="276" y="11776"/>
                  </a:cubicBezTo>
                  <a:cubicBezTo>
                    <a:pt x="307" y="11785"/>
                    <a:pt x="337" y="11790"/>
                    <a:pt x="368" y="11790"/>
                  </a:cubicBezTo>
                  <a:cubicBezTo>
                    <a:pt x="492" y="11790"/>
                    <a:pt x="615" y="11722"/>
                    <a:pt x="724" y="11656"/>
                  </a:cubicBezTo>
                  <a:cubicBezTo>
                    <a:pt x="4245" y="9542"/>
                    <a:pt x="7672" y="7291"/>
                    <a:pt x="11009" y="4901"/>
                  </a:cubicBezTo>
                  <a:lnTo>
                    <a:pt x="11419" y="4986"/>
                  </a:lnTo>
                  <a:lnTo>
                    <a:pt x="11419" y="4986"/>
                  </a:lnTo>
                  <a:lnTo>
                    <a:pt x="10964" y="4742"/>
                  </a:lnTo>
                  <a:lnTo>
                    <a:pt x="10775" y="4626"/>
                  </a:lnTo>
                  <a:lnTo>
                    <a:pt x="10775" y="4626"/>
                  </a:lnTo>
                  <a:cubicBezTo>
                    <a:pt x="10776" y="4626"/>
                    <a:pt x="10777" y="4626"/>
                    <a:pt x="10778" y="4626"/>
                  </a:cubicBezTo>
                  <a:cubicBezTo>
                    <a:pt x="11062" y="4626"/>
                    <a:pt x="11345" y="4550"/>
                    <a:pt x="11625" y="4362"/>
                  </a:cubicBezTo>
                  <a:cubicBezTo>
                    <a:pt x="10644" y="3846"/>
                    <a:pt x="9509" y="3511"/>
                    <a:pt x="8447" y="3188"/>
                  </a:cubicBezTo>
                  <a:lnTo>
                    <a:pt x="8447" y="3188"/>
                  </a:lnTo>
                  <a:lnTo>
                    <a:pt x="10775" y="4626"/>
                  </a:lnTo>
                  <a:lnTo>
                    <a:pt x="10775" y="4626"/>
                  </a:lnTo>
                  <a:cubicBezTo>
                    <a:pt x="9914" y="4625"/>
                    <a:pt x="9050" y="3925"/>
                    <a:pt x="8285" y="3521"/>
                  </a:cubicBezTo>
                  <a:cubicBezTo>
                    <a:pt x="8274" y="3522"/>
                    <a:pt x="8264" y="3522"/>
                    <a:pt x="8253" y="3522"/>
                  </a:cubicBezTo>
                  <a:cubicBezTo>
                    <a:pt x="8021" y="3522"/>
                    <a:pt x="7793" y="3461"/>
                    <a:pt x="7593" y="3347"/>
                  </a:cubicBezTo>
                  <a:cubicBezTo>
                    <a:pt x="5369" y="2114"/>
                    <a:pt x="3027" y="1117"/>
                    <a:pt x="746" y="0"/>
                  </a:cubicBezTo>
                  <a:close/>
                </a:path>
              </a:pathLst>
            </a:custGeom>
            <a:solidFill>
              <a:srgbClr val="FD9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8"/>
            <p:cNvSpPr/>
            <p:nvPr/>
          </p:nvSpPr>
          <p:spPr>
            <a:xfrm>
              <a:off x="4539575" y="2830350"/>
              <a:ext cx="404875" cy="413725"/>
            </a:xfrm>
            <a:custGeom>
              <a:rect b="b" l="l" r="r" t="t"/>
              <a:pathLst>
                <a:path extrusionOk="0" h="16549" w="16195">
                  <a:moveTo>
                    <a:pt x="2" y="10990"/>
                  </a:moveTo>
                  <a:cubicBezTo>
                    <a:pt x="1" y="10990"/>
                    <a:pt x="1" y="10990"/>
                    <a:pt x="1" y="10990"/>
                  </a:cubicBezTo>
                  <a:cubicBezTo>
                    <a:pt x="1" y="10990"/>
                    <a:pt x="1" y="10990"/>
                    <a:pt x="2" y="10990"/>
                  </a:cubicBezTo>
                  <a:close/>
                  <a:moveTo>
                    <a:pt x="6495" y="0"/>
                  </a:moveTo>
                  <a:cubicBezTo>
                    <a:pt x="5485" y="1727"/>
                    <a:pt x="4290" y="3254"/>
                    <a:pt x="3327" y="4992"/>
                  </a:cubicBezTo>
                  <a:lnTo>
                    <a:pt x="1664" y="7992"/>
                  </a:lnTo>
                  <a:cubicBezTo>
                    <a:pt x="1430" y="8412"/>
                    <a:pt x="407" y="10912"/>
                    <a:pt x="2" y="10990"/>
                  </a:cubicBezTo>
                  <a:lnTo>
                    <a:pt x="2" y="10990"/>
                  </a:lnTo>
                  <a:cubicBezTo>
                    <a:pt x="580" y="10881"/>
                    <a:pt x="7830" y="9246"/>
                    <a:pt x="7777" y="8934"/>
                  </a:cubicBezTo>
                  <a:lnTo>
                    <a:pt x="7777" y="8934"/>
                  </a:lnTo>
                  <a:cubicBezTo>
                    <a:pt x="8228" y="11526"/>
                    <a:pt x="8902" y="14075"/>
                    <a:pt x="9797" y="16548"/>
                  </a:cubicBezTo>
                  <a:cubicBezTo>
                    <a:pt x="11405" y="14008"/>
                    <a:pt x="12978" y="11445"/>
                    <a:pt x="14514" y="8862"/>
                  </a:cubicBezTo>
                  <a:cubicBezTo>
                    <a:pt x="14915" y="8190"/>
                    <a:pt x="15321" y="7519"/>
                    <a:pt x="15706" y="6840"/>
                  </a:cubicBezTo>
                  <a:cubicBezTo>
                    <a:pt x="16195" y="5984"/>
                    <a:pt x="16098" y="6046"/>
                    <a:pt x="15221" y="5696"/>
                  </a:cubicBezTo>
                  <a:cubicBezTo>
                    <a:pt x="13863" y="5154"/>
                    <a:pt x="12854" y="4338"/>
                    <a:pt x="11617" y="3594"/>
                  </a:cubicBezTo>
                  <a:lnTo>
                    <a:pt x="10021" y="2632"/>
                  </a:lnTo>
                  <a:cubicBezTo>
                    <a:pt x="8758" y="1870"/>
                    <a:pt x="7757" y="795"/>
                    <a:pt x="64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8"/>
            <p:cNvSpPr/>
            <p:nvPr/>
          </p:nvSpPr>
          <p:spPr>
            <a:xfrm>
              <a:off x="3960725" y="2335875"/>
              <a:ext cx="423725" cy="419075"/>
            </a:xfrm>
            <a:custGeom>
              <a:rect b="b" l="l" r="r" t="t"/>
              <a:pathLst>
                <a:path extrusionOk="0" h="16763" w="16949">
                  <a:moveTo>
                    <a:pt x="0" y="8462"/>
                  </a:moveTo>
                  <a:cubicBezTo>
                    <a:pt x="1" y="8462"/>
                    <a:pt x="2" y="8462"/>
                    <a:pt x="3" y="8462"/>
                  </a:cubicBezTo>
                  <a:lnTo>
                    <a:pt x="3" y="8462"/>
                  </a:lnTo>
                  <a:cubicBezTo>
                    <a:pt x="2" y="8462"/>
                    <a:pt x="1" y="8462"/>
                    <a:pt x="0" y="8462"/>
                  </a:cubicBezTo>
                  <a:close/>
                  <a:moveTo>
                    <a:pt x="9558" y="1"/>
                  </a:moveTo>
                  <a:cubicBezTo>
                    <a:pt x="8067" y="1334"/>
                    <a:pt x="6461" y="2419"/>
                    <a:pt x="5008" y="3778"/>
                  </a:cubicBezTo>
                  <a:lnTo>
                    <a:pt x="2504" y="6120"/>
                  </a:lnTo>
                  <a:cubicBezTo>
                    <a:pt x="2157" y="6445"/>
                    <a:pt x="453" y="8463"/>
                    <a:pt x="17" y="8463"/>
                  </a:cubicBezTo>
                  <a:cubicBezTo>
                    <a:pt x="12" y="8463"/>
                    <a:pt x="7" y="8463"/>
                    <a:pt x="3" y="8462"/>
                  </a:cubicBezTo>
                  <a:lnTo>
                    <a:pt x="3" y="8462"/>
                  </a:lnTo>
                  <a:cubicBezTo>
                    <a:pt x="481" y="8522"/>
                    <a:pt x="5456" y="8978"/>
                    <a:pt x="7326" y="8978"/>
                  </a:cubicBezTo>
                  <a:cubicBezTo>
                    <a:pt x="7757" y="8978"/>
                    <a:pt x="8023" y="8954"/>
                    <a:pt x="8031" y="8895"/>
                  </a:cubicBezTo>
                  <a:lnTo>
                    <a:pt x="8031" y="8895"/>
                  </a:lnTo>
                  <a:cubicBezTo>
                    <a:pt x="7663" y="11500"/>
                    <a:pt x="7522" y="14133"/>
                    <a:pt x="7612" y="16763"/>
                  </a:cubicBezTo>
                  <a:cubicBezTo>
                    <a:pt x="9924" y="14839"/>
                    <a:pt x="12208" y="12885"/>
                    <a:pt x="14467" y="10899"/>
                  </a:cubicBezTo>
                  <a:cubicBezTo>
                    <a:pt x="15052" y="10382"/>
                    <a:pt x="15644" y="9871"/>
                    <a:pt x="16221" y="9343"/>
                  </a:cubicBezTo>
                  <a:cubicBezTo>
                    <a:pt x="16949" y="8677"/>
                    <a:pt x="16836" y="8707"/>
                    <a:pt x="16111" y="8105"/>
                  </a:cubicBezTo>
                  <a:cubicBezTo>
                    <a:pt x="14984" y="7172"/>
                    <a:pt x="14274" y="6084"/>
                    <a:pt x="13328" y="4994"/>
                  </a:cubicBezTo>
                  <a:lnTo>
                    <a:pt x="12104" y="3588"/>
                  </a:lnTo>
                  <a:cubicBezTo>
                    <a:pt x="11138" y="2476"/>
                    <a:pt x="10515" y="1145"/>
                    <a:pt x="95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8"/>
            <p:cNvSpPr/>
            <p:nvPr/>
          </p:nvSpPr>
          <p:spPr>
            <a:xfrm>
              <a:off x="4322625" y="2611225"/>
              <a:ext cx="324400" cy="256325"/>
            </a:xfrm>
            <a:custGeom>
              <a:rect b="b" l="l" r="r" t="t"/>
              <a:pathLst>
                <a:path extrusionOk="0" h="10253" w="12976">
                  <a:moveTo>
                    <a:pt x="4244" y="1"/>
                  </a:moveTo>
                  <a:cubicBezTo>
                    <a:pt x="2786" y="3125"/>
                    <a:pt x="1425" y="6289"/>
                    <a:pt x="162" y="9497"/>
                  </a:cubicBezTo>
                  <a:cubicBezTo>
                    <a:pt x="71" y="9729"/>
                    <a:pt x="1" y="10038"/>
                    <a:pt x="200" y="10187"/>
                  </a:cubicBezTo>
                  <a:cubicBezTo>
                    <a:pt x="267" y="10236"/>
                    <a:pt x="346" y="10253"/>
                    <a:pt x="429" y="10253"/>
                  </a:cubicBezTo>
                  <a:cubicBezTo>
                    <a:pt x="507" y="10253"/>
                    <a:pt x="588" y="10239"/>
                    <a:pt x="664" y="10223"/>
                  </a:cubicBezTo>
                  <a:cubicBezTo>
                    <a:pt x="4689" y="9413"/>
                    <a:pt x="8673" y="8440"/>
                    <a:pt x="12616" y="7309"/>
                  </a:cubicBezTo>
                  <a:lnTo>
                    <a:pt x="12976" y="7527"/>
                  </a:lnTo>
                  <a:lnTo>
                    <a:pt x="12976" y="7527"/>
                  </a:lnTo>
                  <a:lnTo>
                    <a:pt x="12627" y="7144"/>
                  </a:lnTo>
                  <a:lnTo>
                    <a:pt x="12487" y="6969"/>
                  </a:lnTo>
                  <a:cubicBezTo>
                    <a:pt x="11678" y="6679"/>
                    <a:pt x="11099" y="5731"/>
                    <a:pt x="10514" y="5095"/>
                  </a:cubicBezTo>
                  <a:cubicBezTo>
                    <a:pt x="10284" y="5019"/>
                    <a:pt x="10079" y="4882"/>
                    <a:pt x="9920" y="4698"/>
                  </a:cubicBezTo>
                  <a:cubicBezTo>
                    <a:pt x="9453" y="4166"/>
                    <a:pt x="8969" y="3651"/>
                    <a:pt x="8478" y="3143"/>
                  </a:cubicBezTo>
                  <a:cubicBezTo>
                    <a:pt x="6985" y="2206"/>
                    <a:pt x="5589" y="1138"/>
                    <a:pt x="42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8"/>
            <p:cNvSpPr/>
            <p:nvPr/>
          </p:nvSpPr>
          <p:spPr>
            <a:xfrm>
              <a:off x="4592050" y="2732050"/>
              <a:ext cx="65100" cy="55600"/>
            </a:xfrm>
            <a:custGeom>
              <a:rect b="b" l="l" r="r" t="t"/>
              <a:pathLst>
                <a:path extrusionOk="0" h="2224" w="2604">
                  <a:moveTo>
                    <a:pt x="1" y="1"/>
                  </a:moveTo>
                  <a:lnTo>
                    <a:pt x="1710" y="2135"/>
                  </a:lnTo>
                  <a:cubicBezTo>
                    <a:pt x="1867" y="2192"/>
                    <a:pt x="2033" y="2223"/>
                    <a:pt x="2210" y="2223"/>
                  </a:cubicBezTo>
                  <a:cubicBezTo>
                    <a:pt x="2335" y="2223"/>
                    <a:pt x="2466" y="2207"/>
                    <a:pt x="2603" y="2173"/>
                  </a:cubicBezTo>
                  <a:cubicBezTo>
                    <a:pt x="1850" y="1358"/>
                    <a:pt x="894" y="661"/>
                    <a:pt x="1" y="1"/>
                  </a:cubicBezTo>
                  <a:close/>
                </a:path>
              </a:pathLst>
            </a:custGeom>
            <a:solidFill>
              <a:srgbClr val="2A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8"/>
            <p:cNvSpPr/>
            <p:nvPr/>
          </p:nvSpPr>
          <p:spPr>
            <a:xfrm>
              <a:off x="3995900" y="1948775"/>
              <a:ext cx="3389000" cy="1429975"/>
            </a:xfrm>
            <a:custGeom>
              <a:rect b="b" l="l" r="r" t="t"/>
              <a:pathLst>
                <a:path extrusionOk="0" h="57199" w="135560">
                  <a:moveTo>
                    <a:pt x="435" y="1"/>
                  </a:moveTo>
                  <a:cubicBezTo>
                    <a:pt x="213" y="1"/>
                    <a:pt x="1" y="163"/>
                    <a:pt x="85" y="432"/>
                  </a:cubicBezTo>
                  <a:cubicBezTo>
                    <a:pt x="3588" y="11682"/>
                    <a:pt x="10885" y="21245"/>
                    <a:pt x="19694" y="28918"/>
                  </a:cubicBezTo>
                  <a:cubicBezTo>
                    <a:pt x="29520" y="37474"/>
                    <a:pt x="41118" y="44184"/>
                    <a:pt x="53168" y="49069"/>
                  </a:cubicBezTo>
                  <a:cubicBezTo>
                    <a:pt x="65654" y="54130"/>
                    <a:pt x="79045" y="57198"/>
                    <a:pt x="92541" y="57198"/>
                  </a:cubicBezTo>
                  <a:cubicBezTo>
                    <a:pt x="94126" y="57198"/>
                    <a:pt x="95713" y="57156"/>
                    <a:pt x="97300" y="57069"/>
                  </a:cubicBezTo>
                  <a:cubicBezTo>
                    <a:pt x="104104" y="56699"/>
                    <a:pt x="110885" y="55619"/>
                    <a:pt x="117413" y="53641"/>
                  </a:cubicBezTo>
                  <a:cubicBezTo>
                    <a:pt x="120617" y="52670"/>
                    <a:pt x="123773" y="51525"/>
                    <a:pt x="126828" y="50148"/>
                  </a:cubicBezTo>
                  <a:cubicBezTo>
                    <a:pt x="129852" y="48783"/>
                    <a:pt x="133015" y="47353"/>
                    <a:pt x="135306" y="44879"/>
                  </a:cubicBezTo>
                  <a:lnTo>
                    <a:pt x="135306" y="44878"/>
                  </a:lnTo>
                  <a:cubicBezTo>
                    <a:pt x="135560" y="44604"/>
                    <a:pt x="135319" y="44197"/>
                    <a:pt x="135044" y="44197"/>
                  </a:cubicBezTo>
                  <a:cubicBezTo>
                    <a:pt x="134965" y="44197"/>
                    <a:pt x="134884" y="44230"/>
                    <a:pt x="134810" y="44310"/>
                  </a:cubicBezTo>
                  <a:cubicBezTo>
                    <a:pt x="132747" y="46536"/>
                    <a:pt x="129970" y="47883"/>
                    <a:pt x="127247" y="49128"/>
                  </a:cubicBezTo>
                  <a:cubicBezTo>
                    <a:pt x="124511" y="50381"/>
                    <a:pt x="121708" y="51491"/>
                    <a:pt x="118843" y="52410"/>
                  </a:cubicBezTo>
                  <a:cubicBezTo>
                    <a:pt x="113308" y="54181"/>
                    <a:pt x="107589" y="55382"/>
                    <a:pt x="101807" y="55968"/>
                  </a:cubicBezTo>
                  <a:cubicBezTo>
                    <a:pt x="98761" y="56277"/>
                    <a:pt x="95706" y="56428"/>
                    <a:pt x="92652" y="56428"/>
                  </a:cubicBezTo>
                  <a:cubicBezTo>
                    <a:pt x="83221" y="56428"/>
                    <a:pt x="73805" y="54989"/>
                    <a:pt x="64746" y="52320"/>
                  </a:cubicBezTo>
                  <a:cubicBezTo>
                    <a:pt x="50297" y="48063"/>
                    <a:pt x="36306" y="41089"/>
                    <a:pt x="24403" y="31822"/>
                  </a:cubicBezTo>
                  <a:cubicBezTo>
                    <a:pt x="13902" y="23644"/>
                    <a:pt x="4837" y="13171"/>
                    <a:pt x="823" y="280"/>
                  </a:cubicBezTo>
                  <a:cubicBezTo>
                    <a:pt x="763" y="87"/>
                    <a:pt x="596" y="1"/>
                    <a:pt x="4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8"/>
            <p:cNvSpPr/>
            <p:nvPr/>
          </p:nvSpPr>
          <p:spPr>
            <a:xfrm>
              <a:off x="1044675" y="2371300"/>
              <a:ext cx="609625" cy="653875"/>
            </a:xfrm>
            <a:custGeom>
              <a:rect b="b" l="l" r="r" t="t"/>
              <a:pathLst>
                <a:path extrusionOk="0" h="26155" w="24385">
                  <a:moveTo>
                    <a:pt x="9096" y="0"/>
                  </a:moveTo>
                  <a:cubicBezTo>
                    <a:pt x="8024" y="0"/>
                    <a:pt x="7786" y="1484"/>
                    <a:pt x="7118" y="2804"/>
                  </a:cubicBezTo>
                  <a:cubicBezTo>
                    <a:pt x="6248" y="4523"/>
                    <a:pt x="5396" y="6252"/>
                    <a:pt x="4558" y="7987"/>
                  </a:cubicBezTo>
                  <a:cubicBezTo>
                    <a:pt x="3720" y="9724"/>
                    <a:pt x="2899" y="11466"/>
                    <a:pt x="2094" y="13217"/>
                  </a:cubicBezTo>
                  <a:cubicBezTo>
                    <a:pt x="1808" y="13837"/>
                    <a:pt x="541" y="17740"/>
                    <a:pt x="1" y="17868"/>
                  </a:cubicBezTo>
                  <a:cubicBezTo>
                    <a:pt x="2986" y="17155"/>
                    <a:pt x="5886" y="16117"/>
                    <a:pt x="8647" y="14775"/>
                  </a:cubicBezTo>
                  <a:cubicBezTo>
                    <a:pt x="9790" y="18650"/>
                    <a:pt x="11171" y="22450"/>
                    <a:pt x="12782" y="26155"/>
                  </a:cubicBezTo>
                  <a:cubicBezTo>
                    <a:pt x="13845" y="25926"/>
                    <a:pt x="14595" y="25000"/>
                    <a:pt x="15244" y="24127"/>
                  </a:cubicBezTo>
                  <a:cubicBezTo>
                    <a:pt x="18410" y="19868"/>
                    <a:pt x="21362" y="15460"/>
                    <a:pt x="24098" y="10901"/>
                  </a:cubicBezTo>
                  <a:lnTo>
                    <a:pt x="24384" y="10606"/>
                  </a:lnTo>
                  <a:cubicBezTo>
                    <a:pt x="18680" y="8454"/>
                    <a:pt x="15305" y="3003"/>
                    <a:pt x="10012" y="270"/>
                  </a:cubicBezTo>
                  <a:cubicBezTo>
                    <a:pt x="9649" y="83"/>
                    <a:pt x="9350" y="0"/>
                    <a:pt x="90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8"/>
            <p:cNvSpPr/>
            <p:nvPr/>
          </p:nvSpPr>
          <p:spPr>
            <a:xfrm>
              <a:off x="1756700" y="2711900"/>
              <a:ext cx="459100" cy="555700"/>
            </a:xfrm>
            <a:custGeom>
              <a:rect b="b" l="l" r="r" t="t"/>
              <a:pathLst>
                <a:path extrusionOk="0" h="22228" w="18364">
                  <a:moveTo>
                    <a:pt x="1" y="1"/>
                  </a:moveTo>
                  <a:lnTo>
                    <a:pt x="527" y="485"/>
                  </a:lnTo>
                  <a:cubicBezTo>
                    <a:pt x="536" y="7459"/>
                    <a:pt x="826" y="14426"/>
                    <a:pt x="1400" y="21385"/>
                  </a:cubicBezTo>
                  <a:cubicBezTo>
                    <a:pt x="1421" y="21655"/>
                    <a:pt x="1462" y="21958"/>
                    <a:pt x="1677" y="22123"/>
                  </a:cubicBezTo>
                  <a:cubicBezTo>
                    <a:pt x="1774" y="22197"/>
                    <a:pt x="1883" y="22228"/>
                    <a:pt x="1997" y="22228"/>
                  </a:cubicBezTo>
                  <a:cubicBezTo>
                    <a:pt x="2276" y="22228"/>
                    <a:pt x="2585" y="22042"/>
                    <a:pt x="2823" y="21859"/>
                  </a:cubicBezTo>
                  <a:cubicBezTo>
                    <a:pt x="8149" y="17758"/>
                    <a:pt x="13329" y="13480"/>
                    <a:pt x="18364" y="9021"/>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8"/>
            <p:cNvSpPr/>
            <p:nvPr/>
          </p:nvSpPr>
          <p:spPr>
            <a:xfrm>
              <a:off x="2127325" y="2969150"/>
              <a:ext cx="599600" cy="626575"/>
            </a:xfrm>
            <a:custGeom>
              <a:rect b="b" l="l" r="r" t="t"/>
              <a:pathLst>
                <a:path extrusionOk="0" h="25063" w="23984">
                  <a:moveTo>
                    <a:pt x="5178" y="1"/>
                  </a:moveTo>
                  <a:cubicBezTo>
                    <a:pt x="4846" y="1"/>
                    <a:pt x="4725" y="335"/>
                    <a:pt x="4477" y="1260"/>
                  </a:cubicBezTo>
                  <a:cubicBezTo>
                    <a:pt x="4131" y="2541"/>
                    <a:pt x="3821" y="3836"/>
                    <a:pt x="3498" y="5125"/>
                  </a:cubicBezTo>
                  <a:cubicBezTo>
                    <a:pt x="2263" y="10085"/>
                    <a:pt x="1097" y="15062"/>
                    <a:pt x="0" y="20056"/>
                  </a:cubicBezTo>
                  <a:cubicBezTo>
                    <a:pt x="4040" y="18136"/>
                    <a:pt x="7905" y="15867"/>
                    <a:pt x="11551" y="13274"/>
                  </a:cubicBezTo>
                  <a:lnTo>
                    <a:pt x="11551" y="13274"/>
                  </a:lnTo>
                  <a:cubicBezTo>
                    <a:pt x="11112" y="13586"/>
                    <a:pt x="17924" y="24252"/>
                    <a:pt x="18483" y="25062"/>
                  </a:cubicBezTo>
                  <a:lnTo>
                    <a:pt x="23984" y="5516"/>
                  </a:lnTo>
                  <a:lnTo>
                    <a:pt x="23828" y="5489"/>
                  </a:lnTo>
                  <a:cubicBezTo>
                    <a:pt x="21298" y="5481"/>
                    <a:pt x="18605" y="4867"/>
                    <a:pt x="16177" y="3823"/>
                  </a:cubicBezTo>
                  <a:cubicBezTo>
                    <a:pt x="15000" y="3456"/>
                    <a:pt x="13828" y="3058"/>
                    <a:pt x="12655" y="2651"/>
                  </a:cubicBezTo>
                  <a:cubicBezTo>
                    <a:pt x="10577" y="1933"/>
                    <a:pt x="8459" y="1317"/>
                    <a:pt x="6432" y="458"/>
                  </a:cubicBezTo>
                  <a:cubicBezTo>
                    <a:pt x="5798" y="189"/>
                    <a:pt x="5428" y="1"/>
                    <a:pt x="51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8"/>
            <p:cNvSpPr/>
            <p:nvPr/>
          </p:nvSpPr>
          <p:spPr>
            <a:xfrm>
              <a:off x="2845450" y="3141100"/>
              <a:ext cx="494950" cy="503825"/>
            </a:xfrm>
            <a:custGeom>
              <a:rect b="b" l="l" r="r" t="t"/>
              <a:pathLst>
                <a:path extrusionOk="0" h="20153" w="19798">
                  <a:moveTo>
                    <a:pt x="1" y="1"/>
                  </a:moveTo>
                  <a:lnTo>
                    <a:pt x="661" y="269"/>
                  </a:lnTo>
                  <a:cubicBezTo>
                    <a:pt x="3116" y="6799"/>
                    <a:pt x="5831" y="13221"/>
                    <a:pt x="8806" y="19537"/>
                  </a:cubicBezTo>
                  <a:cubicBezTo>
                    <a:pt x="8922" y="19782"/>
                    <a:pt x="9066" y="20052"/>
                    <a:pt x="9326" y="20130"/>
                  </a:cubicBezTo>
                  <a:cubicBezTo>
                    <a:pt x="9376" y="20146"/>
                    <a:pt x="9425" y="20153"/>
                    <a:pt x="9473" y="20153"/>
                  </a:cubicBezTo>
                  <a:cubicBezTo>
                    <a:pt x="9816" y="20153"/>
                    <a:pt x="10111" y="19797"/>
                    <a:pt x="10306" y="19482"/>
                  </a:cubicBezTo>
                  <a:cubicBezTo>
                    <a:pt x="13648" y="14110"/>
                    <a:pt x="16812" y="8632"/>
                    <a:pt x="19797" y="3049"/>
                  </a:cubicBezTo>
                  <a:cubicBezTo>
                    <a:pt x="15519" y="2468"/>
                    <a:pt x="11267" y="1664"/>
                    <a:pt x="6958" y="1302"/>
                  </a:cubicBezTo>
                  <a:cubicBezTo>
                    <a:pt x="6504" y="1263"/>
                    <a:pt x="6124" y="1115"/>
                    <a:pt x="5817" y="894"/>
                  </a:cubicBezTo>
                  <a:cubicBezTo>
                    <a:pt x="4671" y="774"/>
                    <a:pt x="3524" y="654"/>
                    <a:pt x="2375" y="558"/>
                  </a:cubicBezTo>
                  <a:cubicBezTo>
                    <a:pt x="1898" y="519"/>
                    <a:pt x="1504" y="356"/>
                    <a:pt x="1189" y="11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8"/>
            <p:cNvSpPr/>
            <p:nvPr/>
          </p:nvSpPr>
          <p:spPr>
            <a:xfrm>
              <a:off x="3510550" y="3242350"/>
              <a:ext cx="498650" cy="523100"/>
            </a:xfrm>
            <a:custGeom>
              <a:rect b="b" l="l" r="r" t="t"/>
              <a:pathLst>
                <a:path extrusionOk="0" h="20924" w="19946">
                  <a:moveTo>
                    <a:pt x="17803" y="1"/>
                  </a:moveTo>
                  <a:cubicBezTo>
                    <a:pt x="17727" y="1"/>
                    <a:pt x="17652" y="3"/>
                    <a:pt x="17577" y="5"/>
                  </a:cubicBezTo>
                  <a:lnTo>
                    <a:pt x="11945" y="154"/>
                  </a:lnTo>
                  <a:lnTo>
                    <a:pt x="8776" y="238"/>
                  </a:lnTo>
                  <a:cubicBezTo>
                    <a:pt x="7085" y="281"/>
                    <a:pt x="5524" y="467"/>
                    <a:pt x="3910" y="467"/>
                  </a:cubicBezTo>
                  <a:cubicBezTo>
                    <a:pt x="3183" y="467"/>
                    <a:pt x="2446" y="430"/>
                    <a:pt x="1680" y="324"/>
                  </a:cubicBezTo>
                  <a:cubicBezTo>
                    <a:pt x="1166" y="254"/>
                    <a:pt x="809" y="188"/>
                    <a:pt x="560" y="188"/>
                  </a:cubicBezTo>
                  <a:cubicBezTo>
                    <a:pt x="42" y="188"/>
                    <a:pt x="1" y="476"/>
                    <a:pt x="3" y="1610"/>
                  </a:cubicBezTo>
                  <a:cubicBezTo>
                    <a:pt x="6" y="2938"/>
                    <a:pt x="43" y="4269"/>
                    <a:pt x="71" y="5597"/>
                  </a:cubicBezTo>
                  <a:cubicBezTo>
                    <a:pt x="175" y="10707"/>
                    <a:pt x="351" y="15816"/>
                    <a:pt x="600" y="20924"/>
                  </a:cubicBezTo>
                  <a:cubicBezTo>
                    <a:pt x="3997" y="18014"/>
                    <a:pt x="7133" y="14812"/>
                    <a:pt x="9973" y="11356"/>
                  </a:cubicBezTo>
                  <a:lnTo>
                    <a:pt x="9973" y="11356"/>
                  </a:lnTo>
                  <a:cubicBezTo>
                    <a:pt x="9630" y="11773"/>
                    <a:pt x="18997" y="20285"/>
                    <a:pt x="19747" y="20921"/>
                  </a:cubicBezTo>
                  <a:lnTo>
                    <a:pt x="19945" y="616"/>
                  </a:lnTo>
                  <a:lnTo>
                    <a:pt x="19788" y="629"/>
                  </a:lnTo>
                  <a:cubicBezTo>
                    <a:pt x="19656" y="641"/>
                    <a:pt x="19551" y="646"/>
                    <a:pt x="19466" y="646"/>
                  </a:cubicBezTo>
                  <a:cubicBezTo>
                    <a:pt x="18923" y="646"/>
                    <a:pt x="19193" y="423"/>
                    <a:pt x="18513" y="119"/>
                  </a:cubicBezTo>
                  <a:cubicBezTo>
                    <a:pt x="18292" y="21"/>
                    <a:pt x="18048" y="1"/>
                    <a:pt x="178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8"/>
            <p:cNvSpPr/>
            <p:nvPr/>
          </p:nvSpPr>
          <p:spPr>
            <a:xfrm>
              <a:off x="4132525" y="3203700"/>
              <a:ext cx="497600" cy="480700"/>
            </a:xfrm>
            <a:custGeom>
              <a:rect b="b" l="l" r="r" t="t"/>
              <a:pathLst>
                <a:path extrusionOk="0" h="19228" w="19904">
                  <a:moveTo>
                    <a:pt x="3276" y="901"/>
                  </a:moveTo>
                  <a:cubicBezTo>
                    <a:pt x="2171" y="901"/>
                    <a:pt x="1064" y="950"/>
                    <a:pt x="5" y="1119"/>
                  </a:cubicBezTo>
                  <a:cubicBezTo>
                    <a:pt x="356" y="1575"/>
                    <a:pt x="774" y="1852"/>
                    <a:pt x="1234" y="2006"/>
                  </a:cubicBezTo>
                  <a:lnTo>
                    <a:pt x="1234" y="2006"/>
                  </a:lnTo>
                  <a:lnTo>
                    <a:pt x="5764" y="953"/>
                  </a:lnTo>
                  <a:cubicBezTo>
                    <a:pt x="4950" y="929"/>
                    <a:pt x="4114" y="901"/>
                    <a:pt x="3276" y="901"/>
                  </a:cubicBezTo>
                  <a:close/>
                  <a:moveTo>
                    <a:pt x="19903" y="1"/>
                  </a:moveTo>
                  <a:lnTo>
                    <a:pt x="19903" y="1"/>
                  </a:lnTo>
                  <a:cubicBezTo>
                    <a:pt x="15622" y="561"/>
                    <a:pt x="11308" y="896"/>
                    <a:pt x="7054" y="1674"/>
                  </a:cubicBezTo>
                  <a:cubicBezTo>
                    <a:pt x="6902" y="1701"/>
                    <a:pt x="6755" y="1714"/>
                    <a:pt x="6612" y="1714"/>
                  </a:cubicBezTo>
                  <a:cubicBezTo>
                    <a:pt x="6336" y="1714"/>
                    <a:pt x="6079" y="1665"/>
                    <a:pt x="5845" y="1578"/>
                  </a:cubicBezTo>
                  <a:cubicBezTo>
                    <a:pt x="4756" y="1754"/>
                    <a:pt x="3488" y="2168"/>
                    <a:pt x="2336" y="2168"/>
                  </a:cubicBezTo>
                  <a:cubicBezTo>
                    <a:pt x="1952" y="2168"/>
                    <a:pt x="1581" y="2122"/>
                    <a:pt x="1234" y="2006"/>
                  </a:cubicBezTo>
                  <a:lnTo>
                    <a:pt x="1234" y="2006"/>
                  </a:lnTo>
                  <a:lnTo>
                    <a:pt x="867" y="2091"/>
                  </a:lnTo>
                  <a:lnTo>
                    <a:pt x="0" y="2237"/>
                  </a:lnTo>
                  <a:lnTo>
                    <a:pt x="708" y="2324"/>
                  </a:lnTo>
                  <a:cubicBezTo>
                    <a:pt x="4784" y="7983"/>
                    <a:pt x="9084" y="13471"/>
                    <a:pt x="13608" y="18790"/>
                  </a:cubicBezTo>
                  <a:cubicBezTo>
                    <a:pt x="13784" y="18996"/>
                    <a:pt x="13994" y="19220"/>
                    <a:pt x="14266" y="19227"/>
                  </a:cubicBezTo>
                  <a:cubicBezTo>
                    <a:pt x="14270" y="19228"/>
                    <a:pt x="14275" y="19228"/>
                    <a:pt x="14280" y="19228"/>
                  </a:cubicBezTo>
                  <a:cubicBezTo>
                    <a:pt x="14694" y="19228"/>
                    <a:pt x="14921" y="18746"/>
                    <a:pt x="15041" y="18345"/>
                  </a:cubicBezTo>
                  <a:cubicBezTo>
                    <a:pt x="16862" y="12285"/>
                    <a:pt x="18482" y="6170"/>
                    <a:pt x="199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8"/>
            <p:cNvSpPr/>
            <p:nvPr/>
          </p:nvSpPr>
          <p:spPr>
            <a:xfrm>
              <a:off x="4871525" y="3039600"/>
              <a:ext cx="584300" cy="621725"/>
            </a:xfrm>
            <a:custGeom>
              <a:rect b="b" l="l" r="r" t="t"/>
              <a:pathLst>
                <a:path extrusionOk="0" h="24869" w="23372">
                  <a:moveTo>
                    <a:pt x="18877" y="1"/>
                  </a:moveTo>
                  <a:cubicBezTo>
                    <a:pt x="16415" y="599"/>
                    <a:pt x="14216" y="1785"/>
                    <a:pt x="11771" y="2325"/>
                  </a:cubicBezTo>
                  <a:lnTo>
                    <a:pt x="8676" y="3007"/>
                  </a:lnTo>
                  <a:cubicBezTo>
                    <a:pt x="6279" y="3536"/>
                    <a:pt x="4210" y="4305"/>
                    <a:pt x="1726" y="4439"/>
                  </a:cubicBezTo>
                  <a:cubicBezTo>
                    <a:pt x="124" y="4527"/>
                    <a:pt x="1" y="4374"/>
                    <a:pt x="322" y="6020"/>
                  </a:cubicBezTo>
                  <a:cubicBezTo>
                    <a:pt x="576" y="7323"/>
                    <a:pt x="866" y="8622"/>
                    <a:pt x="1145" y="9921"/>
                  </a:cubicBezTo>
                  <a:cubicBezTo>
                    <a:pt x="2217" y="14919"/>
                    <a:pt x="3359" y="19902"/>
                    <a:pt x="4571" y="24868"/>
                  </a:cubicBezTo>
                  <a:cubicBezTo>
                    <a:pt x="7355" y="21367"/>
                    <a:pt x="9828" y="17629"/>
                    <a:pt x="11960" y="13696"/>
                  </a:cubicBezTo>
                  <a:lnTo>
                    <a:pt x="11960" y="13696"/>
                  </a:lnTo>
                  <a:cubicBezTo>
                    <a:pt x="11703" y="14172"/>
                    <a:pt x="22514" y="20753"/>
                    <a:pt x="23372" y="21234"/>
                  </a:cubicBezTo>
                  <a:cubicBezTo>
                    <a:pt x="22761" y="20893"/>
                    <a:pt x="22469" y="16304"/>
                    <a:pt x="22321" y="15498"/>
                  </a:cubicBezTo>
                  <a:cubicBezTo>
                    <a:pt x="21972" y="13587"/>
                    <a:pt x="21621" y="11675"/>
                    <a:pt x="21271" y="9763"/>
                  </a:cubicBezTo>
                  <a:cubicBezTo>
                    <a:pt x="20663" y="6440"/>
                    <a:pt x="19566" y="3331"/>
                    <a:pt x="188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8"/>
            <p:cNvSpPr/>
            <p:nvPr/>
          </p:nvSpPr>
          <p:spPr>
            <a:xfrm>
              <a:off x="6005800" y="2515725"/>
              <a:ext cx="685575" cy="701575"/>
            </a:xfrm>
            <a:custGeom>
              <a:rect b="b" l="l" r="r" t="t"/>
              <a:pathLst>
                <a:path extrusionOk="0" h="28063" w="27423">
                  <a:moveTo>
                    <a:pt x="27421" y="18823"/>
                  </a:moveTo>
                  <a:cubicBezTo>
                    <a:pt x="27422" y="18823"/>
                    <a:pt x="27422" y="18823"/>
                    <a:pt x="27423" y="18823"/>
                  </a:cubicBezTo>
                  <a:cubicBezTo>
                    <a:pt x="27422" y="18823"/>
                    <a:pt x="27422" y="18823"/>
                    <a:pt x="27421" y="18823"/>
                  </a:cubicBezTo>
                  <a:close/>
                  <a:moveTo>
                    <a:pt x="16617" y="1"/>
                  </a:moveTo>
                  <a:cubicBezTo>
                    <a:pt x="14456" y="1326"/>
                    <a:pt x="12730" y="3132"/>
                    <a:pt x="10570" y="4397"/>
                  </a:cubicBezTo>
                  <a:lnTo>
                    <a:pt x="7835" y="5998"/>
                  </a:lnTo>
                  <a:cubicBezTo>
                    <a:pt x="5716" y="7239"/>
                    <a:pt x="3983" y="8606"/>
                    <a:pt x="1662" y="9498"/>
                  </a:cubicBezTo>
                  <a:cubicBezTo>
                    <a:pt x="164" y="10073"/>
                    <a:pt x="1" y="9966"/>
                    <a:pt x="811" y="11432"/>
                  </a:cubicBezTo>
                  <a:cubicBezTo>
                    <a:pt x="1454" y="12596"/>
                    <a:pt x="2130" y="13741"/>
                    <a:pt x="2793" y="14893"/>
                  </a:cubicBezTo>
                  <a:cubicBezTo>
                    <a:pt x="5351" y="19318"/>
                    <a:pt x="7970" y="23709"/>
                    <a:pt x="10651" y="28063"/>
                  </a:cubicBezTo>
                  <a:cubicBezTo>
                    <a:pt x="12223" y="23876"/>
                    <a:pt x="13426" y="19558"/>
                    <a:pt x="14247" y="15160"/>
                  </a:cubicBezTo>
                  <a:lnTo>
                    <a:pt x="14247" y="15160"/>
                  </a:lnTo>
                  <a:cubicBezTo>
                    <a:pt x="14149" y="15691"/>
                    <a:pt x="26445" y="18626"/>
                    <a:pt x="27421" y="18823"/>
                  </a:cubicBezTo>
                  <a:lnTo>
                    <a:pt x="27421" y="18823"/>
                  </a:lnTo>
                  <a:cubicBezTo>
                    <a:pt x="26735" y="18682"/>
                    <a:pt x="25047" y="14410"/>
                    <a:pt x="24659" y="13689"/>
                  </a:cubicBezTo>
                  <a:lnTo>
                    <a:pt x="21896" y="8554"/>
                  </a:lnTo>
                  <a:cubicBezTo>
                    <a:pt x="20295" y="5579"/>
                    <a:pt x="18296" y="2957"/>
                    <a:pt x="166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8"/>
            <p:cNvSpPr/>
            <p:nvPr/>
          </p:nvSpPr>
          <p:spPr>
            <a:xfrm>
              <a:off x="5448875" y="2834975"/>
              <a:ext cx="489825" cy="465750"/>
            </a:xfrm>
            <a:custGeom>
              <a:rect b="b" l="l" r="r" t="t"/>
              <a:pathLst>
                <a:path extrusionOk="0" h="18630" w="19593">
                  <a:moveTo>
                    <a:pt x="18152" y="0"/>
                  </a:moveTo>
                  <a:cubicBezTo>
                    <a:pt x="15368" y="1101"/>
                    <a:pt x="12539" y="2065"/>
                    <a:pt x="9628" y="2763"/>
                  </a:cubicBezTo>
                  <a:cubicBezTo>
                    <a:pt x="8560" y="3315"/>
                    <a:pt x="7501" y="3883"/>
                    <a:pt x="6458" y="4484"/>
                  </a:cubicBezTo>
                  <a:cubicBezTo>
                    <a:pt x="6074" y="4705"/>
                    <a:pt x="5689" y="4800"/>
                    <a:pt x="5319" y="4800"/>
                  </a:cubicBezTo>
                  <a:cubicBezTo>
                    <a:pt x="5308" y="4800"/>
                    <a:pt x="5297" y="4800"/>
                    <a:pt x="5286" y="4800"/>
                  </a:cubicBezTo>
                  <a:cubicBezTo>
                    <a:pt x="3997" y="5508"/>
                    <a:pt x="2551" y="6719"/>
                    <a:pt x="1088" y="6748"/>
                  </a:cubicBezTo>
                  <a:lnTo>
                    <a:pt x="768" y="6953"/>
                  </a:lnTo>
                  <a:lnTo>
                    <a:pt x="0" y="7381"/>
                  </a:lnTo>
                  <a:lnTo>
                    <a:pt x="0" y="7381"/>
                  </a:lnTo>
                  <a:lnTo>
                    <a:pt x="697" y="7225"/>
                  </a:lnTo>
                  <a:cubicBezTo>
                    <a:pt x="6434" y="11189"/>
                    <a:pt x="12325" y="14919"/>
                    <a:pt x="18372" y="18412"/>
                  </a:cubicBezTo>
                  <a:cubicBezTo>
                    <a:pt x="18557" y="18520"/>
                    <a:pt x="18766" y="18630"/>
                    <a:pt x="18973" y="18630"/>
                  </a:cubicBezTo>
                  <a:cubicBezTo>
                    <a:pt x="19028" y="18630"/>
                    <a:pt x="19082" y="18622"/>
                    <a:pt x="19136" y="18604"/>
                  </a:cubicBezTo>
                  <a:cubicBezTo>
                    <a:pt x="19539" y="18474"/>
                    <a:pt x="19593" y="17935"/>
                    <a:pt x="19573" y="17512"/>
                  </a:cubicBezTo>
                  <a:cubicBezTo>
                    <a:pt x="19278" y="11662"/>
                    <a:pt x="18805" y="5825"/>
                    <a:pt x="18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8"/>
            <p:cNvSpPr/>
            <p:nvPr/>
          </p:nvSpPr>
          <p:spPr>
            <a:xfrm>
              <a:off x="5439625" y="2940925"/>
              <a:ext cx="134300" cy="62775"/>
            </a:xfrm>
            <a:custGeom>
              <a:rect b="b" l="l" r="r" t="t"/>
              <a:pathLst>
                <a:path extrusionOk="0" h="2511" w="5372">
                  <a:moveTo>
                    <a:pt x="5371" y="0"/>
                  </a:moveTo>
                  <a:lnTo>
                    <a:pt x="5371" y="0"/>
                  </a:lnTo>
                  <a:cubicBezTo>
                    <a:pt x="3575" y="581"/>
                    <a:pt x="1655" y="1182"/>
                    <a:pt x="1" y="2088"/>
                  </a:cubicBezTo>
                  <a:cubicBezTo>
                    <a:pt x="464" y="2387"/>
                    <a:pt x="930" y="2511"/>
                    <a:pt x="1394" y="2511"/>
                  </a:cubicBezTo>
                  <a:cubicBezTo>
                    <a:pt x="1415" y="2511"/>
                    <a:pt x="1436" y="2510"/>
                    <a:pt x="1457" y="2510"/>
                  </a:cubicBezTo>
                  <a:lnTo>
                    <a:pt x="5371" y="0"/>
                  </a:lnTo>
                  <a:close/>
                </a:path>
              </a:pathLst>
            </a:custGeom>
            <a:solidFill>
              <a:srgbClr val="2A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8"/>
            <p:cNvSpPr/>
            <p:nvPr/>
          </p:nvSpPr>
          <p:spPr>
            <a:xfrm>
              <a:off x="894825" y="1948750"/>
              <a:ext cx="6064275" cy="1317875"/>
            </a:xfrm>
            <a:custGeom>
              <a:rect b="b" l="l" r="r" t="t"/>
              <a:pathLst>
                <a:path extrusionOk="0" h="52715" w="242571">
                  <a:moveTo>
                    <a:pt x="862" y="1"/>
                  </a:moveTo>
                  <a:cubicBezTo>
                    <a:pt x="449" y="1"/>
                    <a:pt x="1" y="469"/>
                    <a:pt x="231" y="982"/>
                  </a:cubicBezTo>
                  <a:cubicBezTo>
                    <a:pt x="2580" y="6212"/>
                    <a:pt x="6898" y="10235"/>
                    <a:pt x="11030" y="14077"/>
                  </a:cubicBezTo>
                  <a:cubicBezTo>
                    <a:pt x="15203" y="17953"/>
                    <a:pt x="19665" y="21512"/>
                    <a:pt x="24301" y="24817"/>
                  </a:cubicBezTo>
                  <a:cubicBezTo>
                    <a:pt x="33745" y="31550"/>
                    <a:pt x="44082" y="36972"/>
                    <a:pt x="54844" y="41263"/>
                  </a:cubicBezTo>
                  <a:cubicBezTo>
                    <a:pt x="74876" y="49254"/>
                    <a:pt x="96419" y="52714"/>
                    <a:pt x="117927" y="52714"/>
                  </a:cubicBezTo>
                  <a:cubicBezTo>
                    <a:pt x="122053" y="52714"/>
                    <a:pt x="126178" y="52587"/>
                    <a:pt x="130291" y="52340"/>
                  </a:cubicBezTo>
                  <a:cubicBezTo>
                    <a:pt x="152360" y="51015"/>
                    <a:pt x="174690" y="46503"/>
                    <a:pt x="195163" y="38054"/>
                  </a:cubicBezTo>
                  <a:cubicBezTo>
                    <a:pt x="213525" y="30478"/>
                    <a:pt x="230475" y="19033"/>
                    <a:pt x="242229" y="2810"/>
                  </a:cubicBezTo>
                  <a:cubicBezTo>
                    <a:pt x="242571" y="2339"/>
                    <a:pt x="242124" y="1884"/>
                    <a:pt x="241661" y="1884"/>
                  </a:cubicBezTo>
                  <a:cubicBezTo>
                    <a:pt x="241465" y="1884"/>
                    <a:pt x="241266" y="1966"/>
                    <a:pt x="241123" y="2163"/>
                  </a:cubicBezTo>
                  <a:cubicBezTo>
                    <a:pt x="227653" y="20754"/>
                    <a:pt x="207361" y="32701"/>
                    <a:pt x="186001" y="40174"/>
                  </a:cubicBezTo>
                  <a:cubicBezTo>
                    <a:pt x="164372" y="47741"/>
                    <a:pt x="141050" y="51452"/>
                    <a:pt x="118075" y="51452"/>
                  </a:cubicBezTo>
                  <a:cubicBezTo>
                    <a:pt x="115334" y="51452"/>
                    <a:pt x="112599" y="51399"/>
                    <a:pt x="109872" y="51294"/>
                  </a:cubicBezTo>
                  <a:cubicBezTo>
                    <a:pt x="88633" y="50473"/>
                    <a:pt x="67555" y="45841"/>
                    <a:pt x="48179" y="37043"/>
                  </a:cubicBezTo>
                  <a:cubicBezTo>
                    <a:pt x="39179" y="32957"/>
                    <a:pt x="30620" y="27917"/>
                    <a:pt x="22664" y="22055"/>
                  </a:cubicBezTo>
                  <a:cubicBezTo>
                    <a:pt x="18545" y="19021"/>
                    <a:pt x="14632" y="15710"/>
                    <a:pt x="10904" y="12207"/>
                  </a:cubicBezTo>
                  <a:cubicBezTo>
                    <a:pt x="7195" y="8719"/>
                    <a:pt x="3453" y="5044"/>
                    <a:pt x="1338" y="335"/>
                  </a:cubicBezTo>
                  <a:cubicBezTo>
                    <a:pt x="1232" y="99"/>
                    <a:pt x="1050" y="1"/>
                    <a:pt x="8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 name="Google Shape;96;p8"/>
          <p:cNvSpPr/>
          <p:nvPr/>
        </p:nvSpPr>
        <p:spPr>
          <a:xfrm>
            <a:off x="7469100" y="20855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8"/>
          <p:cNvSpPr/>
          <p:nvPr/>
        </p:nvSpPr>
        <p:spPr>
          <a:xfrm>
            <a:off x="1167500" y="24294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8"/>
          <p:cNvSpPr/>
          <p:nvPr/>
        </p:nvSpPr>
        <p:spPr>
          <a:xfrm>
            <a:off x="4770100" y="45576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8"/>
          <p:cNvSpPr/>
          <p:nvPr/>
        </p:nvSpPr>
        <p:spPr>
          <a:xfrm>
            <a:off x="7921650" y="27961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8"/>
          <p:cNvSpPr/>
          <p:nvPr/>
        </p:nvSpPr>
        <p:spPr>
          <a:xfrm>
            <a:off x="2436650" y="41318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8"/>
          <p:cNvSpPr/>
          <p:nvPr/>
        </p:nvSpPr>
        <p:spPr>
          <a:xfrm>
            <a:off x="6301950" y="4557592"/>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8"/>
          <p:cNvSpPr/>
          <p:nvPr/>
        </p:nvSpPr>
        <p:spPr>
          <a:xfrm>
            <a:off x="3527250" y="22262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8"/>
          <p:cNvSpPr/>
          <p:nvPr/>
        </p:nvSpPr>
        <p:spPr>
          <a:xfrm>
            <a:off x="195650" y="24294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8"/>
          <p:cNvSpPr txBox="1"/>
          <p:nvPr>
            <p:ph type="title"/>
          </p:nvPr>
        </p:nvSpPr>
        <p:spPr>
          <a:xfrm>
            <a:off x="1690350" y="2168725"/>
            <a:ext cx="5763300" cy="1902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5" name="Google Shape;105;p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6" name="Shape 106"/>
        <p:cNvGrpSpPr/>
        <p:nvPr/>
      </p:nvGrpSpPr>
      <p:grpSpPr>
        <a:xfrm>
          <a:off x="0" y="0"/>
          <a:ext cx="0" cy="0"/>
          <a:chOff x="0" y="0"/>
          <a:chExt cx="0" cy="0"/>
        </a:xfrm>
      </p:grpSpPr>
      <p:sp>
        <p:nvSpPr>
          <p:cNvPr id="107" name="Google Shape;107;p9"/>
          <p:cNvSpPr txBox="1"/>
          <p:nvPr>
            <p:ph idx="1" type="subTitle"/>
          </p:nvPr>
        </p:nvSpPr>
        <p:spPr>
          <a:xfrm>
            <a:off x="772450" y="1629975"/>
            <a:ext cx="3333600" cy="1235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08" name="Google Shape;108;p9"/>
          <p:cNvSpPr txBox="1"/>
          <p:nvPr>
            <p:ph idx="2" type="body"/>
          </p:nvPr>
        </p:nvSpPr>
        <p:spPr>
          <a:xfrm>
            <a:off x="772450" y="2714875"/>
            <a:ext cx="2679000" cy="16917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109" name="Google Shape;109;p9"/>
          <p:cNvSpPr txBox="1"/>
          <p:nvPr>
            <p:ph type="title"/>
          </p:nvPr>
        </p:nvSpPr>
        <p:spPr>
          <a:xfrm>
            <a:off x="772450" y="535000"/>
            <a:ext cx="3981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0" name="Shape 110"/>
        <p:cNvGrpSpPr/>
        <p:nvPr/>
      </p:nvGrpSpPr>
      <p:grpSpPr>
        <a:xfrm>
          <a:off x="0" y="0"/>
          <a:ext cx="0" cy="0"/>
          <a:chOff x="0" y="0"/>
          <a:chExt cx="0" cy="0"/>
        </a:xfrm>
      </p:grpSpPr>
      <p:sp>
        <p:nvSpPr>
          <p:cNvPr id="111" name="Google Shape;111;p10"/>
          <p:cNvSpPr txBox="1"/>
          <p:nvPr>
            <p:ph idx="1" type="body"/>
          </p:nvPr>
        </p:nvSpPr>
        <p:spPr>
          <a:xfrm>
            <a:off x="5934485" y="3134125"/>
            <a:ext cx="2450100" cy="605100"/>
          </a:xfrm>
          <a:prstGeom prst="rect">
            <a:avLst/>
          </a:prstGeom>
        </p:spPr>
        <p:txBody>
          <a:bodyPr anchorCtr="0" anchor="ctr" bIns="91425" lIns="91425" spcFirstLastPara="1" rIns="91425" wrap="square" tIns="91425">
            <a:noAutofit/>
          </a:bodyPr>
          <a:lstStyle>
            <a:lvl1pPr indent="-228600" lvl="0" marL="457200" algn="r">
              <a:lnSpc>
                <a:spcPct val="100000"/>
              </a:lnSpc>
              <a:spcBef>
                <a:spcPts val="0"/>
              </a:spcBef>
              <a:spcAft>
                <a:spcPts val="0"/>
              </a:spcAft>
              <a:buSzPts val="1800"/>
              <a:buNone/>
              <a:defRPr/>
            </a:lvl1pPr>
          </a:lstStyle>
          <a:p/>
        </p:txBody>
      </p:sp>
      <p:sp>
        <p:nvSpPr>
          <p:cNvPr id="112" name="Google Shape;112;p1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113" name="Google Shape;113;p10"/>
          <p:cNvSpPr txBox="1"/>
          <p:nvPr>
            <p:ph type="title"/>
          </p:nvPr>
        </p:nvSpPr>
        <p:spPr>
          <a:xfrm>
            <a:off x="2659935" y="1785275"/>
            <a:ext cx="57246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60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4" name="Shape 114"/>
        <p:cNvGrpSpPr/>
        <p:nvPr/>
      </p:nvGrpSpPr>
      <p:grpSpPr>
        <a:xfrm>
          <a:off x="0" y="0"/>
          <a:ext cx="0" cy="0"/>
          <a:chOff x="0" y="0"/>
          <a:chExt cx="0" cy="0"/>
        </a:xfrm>
      </p:grpSpPr>
      <p:sp>
        <p:nvSpPr>
          <p:cNvPr id="115" name="Google Shape;115;p11"/>
          <p:cNvSpPr txBox="1"/>
          <p:nvPr>
            <p:ph hasCustomPrompt="1" type="title"/>
          </p:nvPr>
        </p:nvSpPr>
        <p:spPr>
          <a:xfrm>
            <a:off x="311700" y="8775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16" name="Google Shape;116;p11"/>
          <p:cNvSpPr txBox="1"/>
          <p:nvPr>
            <p:ph idx="1" type="body"/>
          </p:nvPr>
        </p:nvSpPr>
        <p:spPr>
          <a:xfrm>
            <a:off x="311700" y="2923625"/>
            <a:ext cx="8520600" cy="1300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42900" lvl="1" marL="914400" algn="ctr">
              <a:spcBef>
                <a:spcPts val="1600"/>
              </a:spcBef>
              <a:spcAft>
                <a:spcPts val="0"/>
              </a:spcAft>
              <a:buSzPts val="1800"/>
              <a:buChar char="○"/>
              <a:defRPr sz="1800"/>
            </a:lvl2pPr>
            <a:lvl3pPr indent="-342900" lvl="2" marL="1371600" algn="ctr">
              <a:spcBef>
                <a:spcPts val="1600"/>
              </a:spcBef>
              <a:spcAft>
                <a:spcPts val="0"/>
              </a:spcAft>
              <a:buSzPts val="1800"/>
              <a:buChar char="■"/>
              <a:defRPr sz="1800"/>
            </a:lvl3pPr>
            <a:lvl4pPr indent="-342900" lvl="3" marL="1828800" algn="ctr">
              <a:spcBef>
                <a:spcPts val="1600"/>
              </a:spcBef>
              <a:spcAft>
                <a:spcPts val="0"/>
              </a:spcAft>
              <a:buSzPts val="1800"/>
              <a:buChar char="●"/>
              <a:defRPr sz="1800"/>
            </a:lvl4pPr>
            <a:lvl5pPr indent="-342900" lvl="4" marL="2286000" algn="ctr">
              <a:spcBef>
                <a:spcPts val="1600"/>
              </a:spcBef>
              <a:spcAft>
                <a:spcPts val="0"/>
              </a:spcAft>
              <a:buSzPts val="1800"/>
              <a:buChar char="○"/>
              <a:defRPr sz="1800"/>
            </a:lvl5pPr>
            <a:lvl6pPr indent="-342900" lvl="5" marL="2743200" algn="ctr">
              <a:spcBef>
                <a:spcPts val="1600"/>
              </a:spcBef>
              <a:spcAft>
                <a:spcPts val="0"/>
              </a:spcAft>
              <a:buSzPts val="1800"/>
              <a:buChar char="■"/>
              <a:defRPr sz="1800"/>
            </a:lvl6pPr>
            <a:lvl7pPr indent="-342900" lvl="6" marL="3200400" algn="ctr">
              <a:spcBef>
                <a:spcPts val="1600"/>
              </a:spcBef>
              <a:spcAft>
                <a:spcPts val="0"/>
              </a:spcAft>
              <a:buSzPts val="1800"/>
              <a:buChar char="●"/>
              <a:defRPr sz="1800"/>
            </a:lvl7pPr>
            <a:lvl8pPr indent="-342900" lvl="7" marL="3657600" algn="ctr">
              <a:spcBef>
                <a:spcPts val="1600"/>
              </a:spcBef>
              <a:spcAft>
                <a:spcPts val="0"/>
              </a:spcAft>
              <a:buSzPts val="1800"/>
              <a:buChar char="○"/>
              <a:defRPr sz="1800"/>
            </a:lvl8pPr>
            <a:lvl9pPr indent="-342900" lvl="8" marL="4114800" algn="ctr">
              <a:spcBef>
                <a:spcPts val="1600"/>
              </a:spcBef>
              <a:spcAft>
                <a:spcPts val="1600"/>
              </a:spcAft>
              <a:buSzPts val="1800"/>
              <a:buChar char="■"/>
              <a:defRPr sz="1800"/>
            </a:lvl9pPr>
          </a:lstStyle>
          <a:p/>
        </p:txBody>
      </p:sp>
      <p:sp>
        <p:nvSpPr>
          <p:cNvPr id="117" name="Google Shape;117;p1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18" name="Shape 11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TITLE_AND_TWO_COLUMNS_1_1_1">
    <p:spTree>
      <p:nvGrpSpPr>
        <p:cNvPr id="119" name="Shape 119"/>
        <p:cNvGrpSpPr/>
        <p:nvPr/>
      </p:nvGrpSpPr>
      <p:grpSpPr>
        <a:xfrm>
          <a:off x="0" y="0"/>
          <a:ext cx="0" cy="0"/>
          <a:chOff x="0" y="0"/>
          <a:chExt cx="0" cy="0"/>
        </a:xfrm>
      </p:grpSpPr>
      <p:sp>
        <p:nvSpPr>
          <p:cNvPr id="120" name="Google Shape;120;p13"/>
          <p:cNvSpPr txBox="1"/>
          <p:nvPr>
            <p:ph idx="1" type="body"/>
          </p:nvPr>
        </p:nvSpPr>
        <p:spPr>
          <a:xfrm>
            <a:off x="772450" y="1253575"/>
            <a:ext cx="6575700" cy="2952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sz="12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
        <p:nvSpPr>
          <p:cNvPr id="121" name="Google Shape;121;p1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122" name="Google Shape;122;p13"/>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APTION_ONLY_1">
    <p:spTree>
      <p:nvGrpSpPr>
        <p:cNvPr id="123" name="Shape 123"/>
        <p:cNvGrpSpPr/>
        <p:nvPr/>
      </p:nvGrpSpPr>
      <p:grpSpPr>
        <a:xfrm>
          <a:off x="0" y="0"/>
          <a:ext cx="0" cy="0"/>
          <a:chOff x="0" y="0"/>
          <a:chExt cx="0" cy="0"/>
        </a:xfrm>
      </p:grpSpPr>
      <p:sp>
        <p:nvSpPr>
          <p:cNvPr id="124" name="Google Shape;124;p14"/>
          <p:cNvSpPr/>
          <p:nvPr/>
        </p:nvSpPr>
        <p:spPr>
          <a:xfrm>
            <a:off x="-102813" y="5159693"/>
            <a:ext cx="269399" cy="377942"/>
          </a:xfrm>
          <a:custGeom>
            <a:rect b="b" l="l" r="r" t="t"/>
            <a:pathLst>
              <a:path extrusionOk="0" h="7407" w="5280">
                <a:moveTo>
                  <a:pt x="4516" y="0"/>
                </a:moveTo>
                <a:cubicBezTo>
                  <a:pt x="3141" y="1396"/>
                  <a:pt x="8" y="6247"/>
                  <a:pt x="5" y="6826"/>
                </a:cubicBezTo>
                <a:cubicBezTo>
                  <a:pt x="0" y="7406"/>
                  <a:pt x="1037" y="7406"/>
                  <a:pt x="1037" y="7406"/>
                </a:cubicBezTo>
                <a:cubicBezTo>
                  <a:pt x="1486" y="6029"/>
                  <a:pt x="5279" y="649"/>
                  <a:pt x="5279" y="649"/>
                </a:cubicBezTo>
                <a:lnTo>
                  <a:pt x="4516" y="0"/>
                </a:lnTo>
                <a:close/>
              </a:path>
            </a:pathLst>
          </a:custGeom>
          <a:solidFill>
            <a:srgbClr val="B36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4"/>
          <p:cNvSpPr/>
          <p:nvPr/>
        </p:nvSpPr>
        <p:spPr>
          <a:xfrm>
            <a:off x="-199603" y="3951727"/>
            <a:ext cx="1443478" cy="1223018"/>
          </a:xfrm>
          <a:custGeom>
            <a:rect b="b" l="l" r="r" t="t"/>
            <a:pathLst>
              <a:path extrusionOk="0" h="23969" w="28291">
                <a:moveTo>
                  <a:pt x="23882" y="1936"/>
                </a:moveTo>
                <a:cubicBezTo>
                  <a:pt x="23882" y="1936"/>
                  <a:pt x="23883" y="1936"/>
                  <a:pt x="23883" y="1936"/>
                </a:cubicBezTo>
                <a:cubicBezTo>
                  <a:pt x="24459" y="1936"/>
                  <a:pt x="25001" y="2250"/>
                  <a:pt x="25283" y="2640"/>
                </a:cubicBezTo>
                <a:cubicBezTo>
                  <a:pt x="25604" y="3083"/>
                  <a:pt x="25586" y="3628"/>
                  <a:pt x="24891" y="3916"/>
                </a:cubicBezTo>
                <a:cubicBezTo>
                  <a:pt x="24475" y="4089"/>
                  <a:pt x="24141" y="4147"/>
                  <a:pt x="23878" y="4147"/>
                </a:cubicBezTo>
                <a:cubicBezTo>
                  <a:pt x="23317" y="4147"/>
                  <a:pt x="23081" y="3881"/>
                  <a:pt x="23081" y="3881"/>
                </a:cubicBezTo>
                <a:cubicBezTo>
                  <a:pt x="23081" y="3881"/>
                  <a:pt x="23077" y="3866"/>
                  <a:pt x="23073" y="3841"/>
                </a:cubicBezTo>
                <a:cubicBezTo>
                  <a:pt x="23020" y="3564"/>
                  <a:pt x="22756" y="1936"/>
                  <a:pt x="23882" y="1936"/>
                </a:cubicBezTo>
                <a:close/>
                <a:moveTo>
                  <a:pt x="18763" y="4612"/>
                </a:moveTo>
                <a:cubicBezTo>
                  <a:pt x="18883" y="4612"/>
                  <a:pt x="19001" y="4626"/>
                  <a:pt x="19118" y="4652"/>
                </a:cubicBezTo>
                <a:lnTo>
                  <a:pt x="19122" y="4652"/>
                </a:lnTo>
                <a:cubicBezTo>
                  <a:pt x="19383" y="4709"/>
                  <a:pt x="19628" y="4826"/>
                  <a:pt x="19837" y="4991"/>
                </a:cubicBezTo>
                <a:cubicBezTo>
                  <a:pt x="20442" y="5458"/>
                  <a:pt x="20645" y="6230"/>
                  <a:pt x="19769" y="6595"/>
                </a:cubicBezTo>
                <a:cubicBezTo>
                  <a:pt x="19354" y="6766"/>
                  <a:pt x="19019" y="6825"/>
                  <a:pt x="18755" y="6825"/>
                </a:cubicBezTo>
                <a:cubicBezTo>
                  <a:pt x="18192" y="6825"/>
                  <a:pt x="17955" y="6558"/>
                  <a:pt x="17955" y="6558"/>
                </a:cubicBezTo>
                <a:cubicBezTo>
                  <a:pt x="17955" y="6558"/>
                  <a:pt x="17528" y="4612"/>
                  <a:pt x="18763" y="4612"/>
                </a:cubicBezTo>
                <a:close/>
                <a:moveTo>
                  <a:pt x="11241" y="7237"/>
                </a:moveTo>
                <a:cubicBezTo>
                  <a:pt x="11444" y="7237"/>
                  <a:pt x="11630" y="7291"/>
                  <a:pt x="11798" y="7383"/>
                </a:cubicBezTo>
                <a:cubicBezTo>
                  <a:pt x="11972" y="7479"/>
                  <a:pt x="12129" y="7607"/>
                  <a:pt x="12257" y="7760"/>
                </a:cubicBezTo>
                <a:cubicBezTo>
                  <a:pt x="12735" y="8314"/>
                  <a:pt x="12994" y="9166"/>
                  <a:pt x="13028" y="9641"/>
                </a:cubicBezTo>
                <a:cubicBezTo>
                  <a:pt x="13125" y="10919"/>
                  <a:pt x="12438" y="11800"/>
                  <a:pt x="12438" y="11800"/>
                </a:cubicBezTo>
                <a:cubicBezTo>
                  <a:pt x="12438" y="11800"/>
                  <a:pt x="12348" y="11823"/>
                  <a:pt x="12194" y="11823"/>
                </a:cubicBezTo>
                <a:cubicBezTo>
                  <a:pt x="11874" y="11823"/>
                  <a:pt x="11277" y="11724"/>
                  <a:pt x="10619" y="11112"/>
                </a:cubicBezTo>
                <a:cubicBezTo>
                  <a:pt x="9885" y="10430"/>
                  <a:pt x="9591" y="7618"/>
                  <a:pt x="10930" y="7277"/>
                </a:cubicBezTo>
                <a:cubicBezTo>
                  <a:pt x="11037" y="7250"/>
                  <a:pt x="11141" y="7237"/>
                  <a:pt x="11241" y="7237"/>
                </a:cubicBezTo>
                <a:close/>
                <a:moveTo>
                  <a:pt x="5951" y="16013"/>
                </a:moveTo>
                <a:cubicBezTo>
                  <a:pt x="6863" y="16013"/>
                  <a:pt x="7805" y="17324"/>
                  <a:pt x="8064" y="18657"/>
                </a:cubicBezTo>
                <a:cubicBezTo>
                  <a:pt x="8064" y="18657"/>
                  <a:pt x="7525" y="19590"/>
                  <a:pt x="6780" y="19590"/>
                </a:cubicBezTo>
                <a:cubicBezTo>
                  <a:pt x="6607" y="19590"/>
                  <a:pt x="6423" y="19540"/>
                  <a:pt x="6233" y="19417"/>
                </a:cubicBezTo>
                <a:cubicBezTo>
                  <a:pt x="5219" y="18760"/>
                  <a:pt x="4320" y="16970"/>
                  <a:pt x="5372" y="16209"/>
                </a:cubicBezTo>
                <a:cubicBezTo>
                  <a:pt x="5559" y="16074"/>
                  <a:pt x="5755" y="16013"/>
                  <a:pt x="5951" y="16013"/>
                </a:cubicBezTo>
                <a:close/>
                <a:moveTo>
                  <a:pt x="17416" y="0"/>
                </a:moveTo>
                <a:cubicBezTo>
                  <a:pt x="16142" y="0"/>
                  <a:pt x="14552" y="294"/>
                  <a:pt x="13514" y="1533"/>
                </a:cubicBezTo>
                <a:cubicBezTo>
                  <a:pt x="13514" y="1533"/>
                  <a:pt x="17462" y="3644"/>
                  <a:pt x="16316" y="6734"/>
                </a:cubicBezTo>
                <a:cubicBezTo>
                  <a:pt x="16053" y="7442"/>
                  <a:pt x="15709" y="7715"/>
                  <a:pt x="15333" y="7715"/>
                </a:cubicBezTo>
                <a:cubicBezTo>
                  <a:pt x="14071" y="7715"/>
                  <a:pt x="12460" y="4628"/>
                  <a:pt x="12460" y="4628"/>
                </a:cubicBezTo>
                <a:cubicBezTo>
                  <a:pt x="12460" y="4628"/>
                  <a:pt x="11889" y="4478"/>
                  <a:pt x="11033" y="4478"/>
                </a:cubicBezTo>
                <a:cubicBezTo>
                  <a:pt x="9131" y="4478"/>
                  <a:pt x="5825" y="5218"/>
                  <a:pt x="4275" y="9991"/>
                </a:cubicBezTo>
                <a:cubicBezTo>
                  <a:pt x="4275" y="9991"/>
                  <a:pt x="10706" y="11023"/>
                  <a:pt x="9067" y="13167"/>
                </a:cubicBezTo>
                <a:cubicBezTo>
                  <a:pt x="8709" y="13637"/>
                  <a:pt x="8254" y="13820"/>
                  <a:pt x="7762" y="13820"/>
                </a:cubicBezTo>
                <a:cubicBezTo>
                  <a:pt x="6003" y="13820"/>
                  <a:pt x="3767" y="11479"/>
                  <a:pt x="3767" y="11479"/>
                </a:cubicBezTo>
                <a:lnTo>
                  <a:pt x="3767" y="11479"/>
                </a:lnTo>
                <a:cubicBezTo>
                  <a:pt x="3767" y="11479"/>
                  <a:pt x="1" y="17845"/>
                  <a:pt x="6729" y="23968"/>
                </a:cubicBezTo>
                <a:cubicBezTo>
                  <a:pt x="6729" y="23968"/>
                  <a:pt x="12975" y="14212"/>
                  <a:pt x="28291" y="2413"/>
                </a:cubicBezTo>
                <a:cubicBezTo>
                  <a:pt x="28291" y="2413"/>
                  <a:pt x="25053" y="913"/>
                  <a:pt x="23137" y="913"/>
                </a:cubicBezTo>
                <a:cubicBezTo>
                  <a:pt x="22675" y="913"/>
                  <a:pt x="22290" y="1000"/>
                  <a:pt x="22046" y="1216"/>
                </a:cubicBezTo>
                <a:cubicBezTo>
                  <a:pt x="22046" y="1216"/>
                  <a:pt x="21150" y="4173"/>
                  <a:pt x="20374" y="4173"/>
                </a:cubicBezTo>
                <a:cubicBezTo>
                  <a:pt x="20232" y="4173"/>
                  <a:pt x="20095" y="4073"/>
                  <a:pt x="19967" y="3839"/>
                </a:cubicBezTo>
                <a:cubicBezTo>
                  <a:pt x="19142" y="2325"/>
                  <a:pt x="19450" y="238"/>
                  <a:pt x="19450" y="238"/>
                </a:cubicBezTo>
                <a:cubicBezTo>
                  <a:pt x="19450" y="238"/>
                  <a:pt x="18561" y="0"/>
                  <a:pt x="1741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4"/>
          <p:cNvSpPr/>
          <p:nvPr/>
        </p:nvSpPr>
        <p:spPr>
          <a:xfrm>
            <a:off x="-643068" y="2074678"/>
            <a:ext cx="1973010" cy="1681143"/>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4"/>
          <p:cNvSpPr/>
          <p:nvPr/>
        </p:nvSpPr>
        <p:spPr>
          <a:xfrm>
            <a:off x="262189" y="2071355"/>
            <a:ext cx="1072552" cy="1325116"/>
          </a:xfrm>
          <a:custGeom>
            <a:rect b="b" l="l" r="r" t="t"/>
            <a:pathLst>
              <a:path extrusionOk="0" h="26973" w="21832">
                <a:moveTo>
                  <a:pt x="3721" y="1"/>
                </a:moveTo>
                <a:cubicBezTo>
                  <a:pt x="3656" y="1"/>
                  <a:pt x="3578" y="52"/>
                  <a:pt x="3487" y="161"/>
                </a:cubicBezTo>
                <a:cubicBezTo>
                  <a:pt x="3485" y="164"/>
                  <a:pt x="3483" y="166"/>
                  <a:pt x="3482" y="169"/>
                </a:cubicBezTo>
                <a:cubicBezTo>
                  <a:pt x="2140" y="5996"/>
                  <a:pt x="0" y="18131"/>
                  <a:pt x="3152" y="25975"/>
                </a:cubicBezTo>
                <a:cubicBezTo>
                  <a:pt x="4800" y="26183"/>
                  <a:pt x="11360" y="26972"/>
                  <a:pt x="15302" y="26972"/>
                </a:cubicBezTo>
                <a:cubicBezTo>
                  <a:pt x="17184" y="26972"/>
                  <a:pt x="18469" y="26793"/>
                  <a:pt x="18340" y="26284"/>
                </a:cubicBezTo>
                <a:cubicBezTo>
                  <a:pt x="17899" y="24552"/>
                  <a:pt x="9421" y="23041"/>
                  <a:pt x="9421" y="23041"/>
                </a:cubicBezTo>
                <a:lnTo>
                  <a:pt x="9421" y="23041"/>
                </a:lnTo>
                <a:cubicBezTo>
                  <a:pt x="9421" y="23041"/>
                  <a:pt x="9427" y="23041"/>
                  <a:pt x="9437" y="23041"/>
                </a:cubicBezTo>
                <a:cubicBezTo>
                  <a:pt x="9917" y="23041"/>
                  <a:pt x="20891" y="23018"/>
                  <a:pt x="19652" y="20912"/>
                </a:cubicBezTo>
                <a:cubicBezTo>
                  <a:pt x="19348" y="20396"/>
                  <a:pt x="17880" y="20217"/>
                  <a:pt x="16001" y="20217"/>
                </a:cubicBezTo>
                <a:cubicBezTo>
                  <a:pt x="11819" y="20217"/>
                  <a:pt x="5596" y="21099"/>
                  <a:pt x="5596" y="21099"/>
                </a:cubicBezTo>
                <a:cubicBezTo>
                  <a:pt x="5596" y="21099"/>
                  <a:pt x="21831" y="17591"/>
                  <a:pt x="20617" y="16593"/>
                </a:cubicBezTo>
                <a:cubicBezTo>
                  <a:pt x="20223" y="16268"/>
                  <a:pt x="19249" y="16141"/>
                  <a:pt x="17970" y="16141"/>
                </a:cubicBezTo>
                <a:cubicBezTo>
                  <a:pt x="13428" y="16141"/>
                  <a:pt x="5036" y="17739"/>
                  <a:pt x="5036" y="17739"/>
                </a:cubicBezTo>
                <a:cubicBezTo>
                  <a:pt x="6922" y="17036"/>
                  <a:pt x="8798" y="16310"/>
                  <a:pt x="10666" y="15558"/>
                </a:cubicBezTo>
                <a:cubicBezTo>
                  <a:pt x="12140" y="14965"/>
                  <a:pt x="13611" y="14359"/>
                  <a:pt x="15063" y="13709"/>
                </a:cubicBezTo>
                <a:cubicBezTo>
                  <a:pt x="15861" y="13353"/>
                  <a:pt x="18166" y="12670"/>
                  <a:pt x="18383" y="11781"/>
                </a:cubicBezTo>
                <a:cubicBezTo>
                  <a:pt x="17941" y="11693"/>
                  <a:pt x="17490" y="11653"/>
                  <a:pt x="17033" y="11653"/>
                </a:cubicBezTo>
                <a:cubicBezTo>
                  <a:pt x="14346" y="11653"/>
                  <a:pt x="11446" y="13037"/>
                  <a:pt x="8782" y="14264"/>
                </a:cubicBezTo>
                <a:cubicBezTo>
                  <a:pt x="8558" y="14367"/>
                  <a:pt x="8271" y="14438"/>
                  <a:pt x="8050" y="14438"/>
                </a:cubicBezTo>
                <a:cubicBezTo>
                  <a:pt x="7742" y="14438"/>
                  <a:pt x="7560" y="14300"/>
                  <a:pt x="7853" y="13917"/>
                </a:cubicBezTo>
                <a:cubicBezTo>
                  <a:pt x="8951" y="13006"/>
                  <a:pt x="10023" y="12064"/>
                  <a:pt x="11065" y="11090"/>
                </a:cubicBezTo>
                <a:cubicBezTo>
                  <a:pt x="11881" y="10329"/>
                  <a:pt x="12698" y="9523"/>
                  <a:pt x="13160" y="8507"/>
                </a:cubicBezTo>
                <a:cubicBezTo>
                  <a:pt x="13229" y="8357"/>
                  <a:pt x="13288" y="8178"/>
                  <a:pt x="13212" y="8032"/>
                </a:cubicBezTo>
                <a:cubicBezTo>
                  <a:pt x="13152" y="7919"/>
                  <a:pt x="13049" y="7875"/>
                  <a:pt x="12930" y="7875"/>
                </a:cubicBezTo>
                <a:cubicBezTo>
                  <a:pt x="12738" y="7875"/>
                  <a:pt x="12505" y="7991"/>
                  <a:pt x="12342" y="8117"/>
                </a:cubicBezTo>
                <a:lnTo>
                  <a:pt x="7998" y="11514"/>
                </a:lnTo>
                <a:cubicBezTo>
                  <a:pt x="7486" y="11916"/>
                  <a:pt x="6664" y="12581"/>
                  <a:pt x="5937" y="12581"/>
                </a:cubicBezTo>
                <a:cubicBezTo>
                  <a:pt x="5883" y="12581"/>
                  <a:pt x="5830" y="12577"/>
                  <a:pt x="5777" y="12569"/>
                </a:cubicBezTo>
                <a:cubicBezTo>
                  <a:pt x="4878" y="12438"/>
                  <a:pt x="7042" y="9748"/>
                  <a:pt x="7434" y="9193"/>
                </a:cubicBezTo>
                <a:cubicBezTo>
                  <a:pt x="7803" y="8669"/>
                  <a:pt x="10323" y="5386"/>
                  <a:pt x="9312" y="5386"/>
                </a:cubicBezTo>
                <a:cubicBezTo>
                  <a:pt x="9250" y="5386"/>
                  <a:pt x="9175" y="5398"/>
                  <a:pt x="9086" y="5424"/>
                </a:cubicBezTo>
                <a:cubicBezTo>
                  <a:pt x="8382" y="5629"/>
                  <a:pt x="7622" y="6382"/>
                  <a:pt x="7077" y="6842"/>
                </a:cubicBezTo>
                <a:cubicBezTo>
                  <a:pt x="6028" y="7728"/>
                  <a:pt x="3987" y="10183"/>
                  <a:pt x="3007" y="11144"/>
                </a:cubicBezTo>
                <a:cubicBezTo>
                  <a:pt x="3007" y="11144"/>
                  <a:pt x="4690" y="1"/>
                  <a:pt x="37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4"/>
          <p:cNvSpPr/>
          <p:nvPr/>
        </p:nvSpPr>
        <p:spPr>
          <a:xfrm>
            <a:off x="237100" y="2633504"/>
            <a:ext cx="430160" cy="1275841"/>
          </a:xfrm>
          <a:custGeom>
            <a:rect b="b" l="l" r="r" t="t"/>
            <a:pathLst>
              <a:path extrusionOk="0" h="25970" w="8756">
                <a:moveTo>
                  <a:pt x="2160" y="1"/>
                </a:moveTo>
                <a:cubicBezTo>
                  <a:pt x="1941" y="1"/>
                  <a:pt x="1748" y="160"/>
                  <a:pt x="1712" y="383"/>
                </a:cubicBezTo>
                <a:cubicBezTo>
                  <a:pt x="1694" y="508"/>
                  <a:pt x="1" y="12873"/>
                  <a:pt x="7792" y="25751"/>
                </a:cubicBezTo>
                <a:cubicBezTo>
                  <a:pt x="7863" y="25866"/>
                  <a:pt x="7979" y="25945"/>
                  <a:pt x="8112" y="25964"/>
                </a:cubicBezTo>
                <a:cubicBezTo>
                  <a:pt x="8136" y="25968"/>
                  <a:pt x="8160" y="25969"/>
                  <a:pt x="8183" y="25969"/>
                </a:cubicBezTo>
                <a:cubicBezTo>
                  <a:pt x="8526" y="25969"/>
                  <a:pt x="8755" y="25590"/>
                  <a:pt x="8569" y="25281"/>
                </a:cubicBezTo>
                <a:cubicBezTo>
                  <a:pt x="952" y="12692"/>
                  <a:pt x="2593" y="634"/>
                  <a:pt x="2611" y="514"/>
                </a:cubicBezTo>
                <a:cubicBezTo>
                  <a:pt x="2643" y="268"/>
                  <a:pt x="2472" y="42"/>
                  <a:pt x="2225" y="6"/>
                </a:cubicBezTo>
                <a:cubicBezTo>
                  <a:pt x="2203" y="2"/>
                  <a:pt x="2182" y="1"/>
                  <a:pt x="21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4"/>
          <p:cNvSpPr/>
          <p:nvPr/>
        </p:nvSpPr>
        <p:spPr>
          <a:xfrm>
            <a:off x="148427" y="4076275"/>
            <a:ext cx="1309595" cy="1325732"/>
          </a:xfrm>
          <a:custGeom>
            <a:rect b="b" l="l" r="r" t="t"/>
            <a:pathLst>
              <a:path extrusionOk="0" h="25982" w="25667">
                <a:moveTo>
                  <a:pt x="20712" y="2592"/>
                </a:moveTo>
                <a:cubicBezTo>
                  <a:pt x="21409" y="2592"/>
                  <a:pt x="22113" y="3578"/>
                  <a:pt x="21996" y="4557"/>
                </a:cubicBezTo>
                <a:cubicBezTo>
                  <a:pt x="21917" y="5223"/>
                  <a:pt x="21381" y="5396"/>
                  <a:pt x="20848" y="5396"/>
                </a:cubicBezTo>
                <a:cubicBezTo>
                  <a:pt x="20277" y="5396"/>
                  <a:pt x="19709" y="5198"/>
                  <a:pt x="19709" y="5198"/>
                </a:cubicBezTo>
                <a:lnTo>
                  <a:pt x="19708" y="5197"/>
                </a:lnTo>
                <a:cubicBezTo>
                  <a:pt x="19708" y="5197"/>
                  <a:pt x="19134" y="4549"/>
                  <a:pt x="19911" y="3164"/>
                </a:cubicBezTo>
                <a:cubicBezTo>
                  <a:pt x="20138" y="2759"/>
                  <a:pt x="20424" y="2592"/>
                  <a:pt x="20712" y="2592"/>
                </a:cubicBezTo>
                <a:close/>
                <a:moveTo>
                  <a:pt x="17859" y="8810"/>
                </a:moveTo>
                <a:cubicBezTo>
                  <a:pt x="18556" y="8810"/>
                  <a:pt x="19260" y="9796"/>
                  <a:pt x="19145" y="10775"/>
                </a:cubicBezTo>
                <a:lnTo>
                  <a:pt x="19143" y="10775"/>
                </a:lnTo>
                <a:cubicBezTo>
                  <a:pt x="19064" y="11442"/>
                  <a:pt x="18529" y="11614"/>
                  <a:pt x="17995" y="11614"/>
                </a:cubicBezTo>
                <a:cubicBezTo>
                  <a:pt x="17423" y="11614"/>
                  <a:pt x="16855" y="11416"/>
                  <a:pt x="16855" y="11416"/>
                </a:cubicBezTo>
                <a:cubicBezTo>
                  <a:pt x="16855" y="11416"/>
                  <a:pt x="16281" y="10767"/>
                  <a:pt x="17058" y="9382"/>
                </a:cubicBezTo>
                <a:cubicBezTo>
                  <a:pt x="17285" y="8978"/>
                  <a:pt x="17571" y="8810"/>
                  <a:pt x="17859" y="8810"/>
                </a:cubicBezTo>
                <a:close/>
                <a:moveTo>
                  <a:pt x="13755" y="15792"/>
                </a:moveTo>
                <a:cubicBezTo>
                  <a:pt x="13954" y="15792"/>
                  <a:pt x="14167" y="15810"/>
                  <a:pt x="14389" y="15854"/>
                </a:cubicBezTo>
                <a:cubicBezTo>
                  <a:pt x="15182" y="16009"/>
                  <a:pt x="16987" y="16933"/>
                  <a:pt x="16488" y="18219"/>
                </a:cubicBezTo>
                <a:cubicBezTo>
                  <a:pt x="16281" y="18752"/>
                  <a:pt x="15687" y="18958"/>
                  <a:pt x="15020" y="18958"/>
                </a:cubicBezTo>
                <a:cubicBezTo>
                  <a:pt x="14076" y="18958"/>
                  <a:pt x="12987" y="18547"/>
                  <a:pt x="12642" y="18072"/>
                </a:cubicBezTo>
                <a:cubicBezTo>
                  <a:pt x="11860" y="16994"/>
                  <a:pt x="12177" y="16183"/>
                  <a:pt x="12177" y="16183"/>
                </a:cubicBezTo>
                <a:cubicBezTo>
                  <a:pt x="12177" y="16183"/>
                  <a:pt x="12825" y="15792"/>
                  <a:pt x="13755" y="15792"/>
                </a:cubicBezTo>
                <a:close/>
                <a:moveTo>
                  <a:pt x="6286" y="19489"/>
                </a:moveTo>
                <a:cubicBezTo>
                  <a:pt x="6663" y="19489"/>
                  <a:pt x="7062" y="19637"/>
                  <a:pt x="7386" y="20100"/>
                </a:cubicBezTo>
                <a:cubicBezTo>
                  <a:pt x="8280" y="21379"/>
                  <a:pt x="7715" y="23176"/>
                  <a:pt x="6981" y="23224"/>
                </a:cubicBezTo>
                <a:lnTo>
                  <a:pt x="6979" y="23224"/>
                </a:lnTo>
                <a:cubicBezTo>
                  <a:pt x="6973" y="23225"/>
                  <a:pt x="6966" y="23225"/>
                  <a:pt x="6960" y="23225"/>
                </a:cubicBezTo>
                <a:cubicBezTo>
                  <a:pt x="6209" y="23225"/>
                  <a:pt x="4299" y="20594"/>
                  <a:pt x="4299" y="20594"/>
                </a:cubicBezTo>
                <a:lnTo>
                  <a:pt x="5024" y="19949"/>
                </a:lnTo>
                <a:cubicBezTo>
                  <a:pt x="5024" y="19949"/>
                  <a:pt x="5621" y="19489"/>
                  <a:pt x="6286" y="19489"/>
                </a:cubicBezTo>
                <a:close/>
                <a:moveTo>
                  <a:pt x="21563" y="1"/>
                </a:moveTo>
                <a:cubicBezTo>
                  <a:pt x="5686" y="12191"/>
                  <a:pt x="1" y="21556"/>
                  <a:pt x="1" y="21556"/>
                </a:cubicBezTo>
                <a:cubicBezTo>
                  <a:pt x="5304" y="25921"/>
                  <a:pt x="11684" y="25982"/>
                  <a:pt x="12034" y="25982"/>
                </a:cubicBezTo>
                <a:cubicBezTo>
                  <a:pt x="12044" y="25982"/>
                  <a:pt x="12049" y="25981"/>
                  <a:pt x="12049" y="25981"/>
                </a:cubicBezTo>
                <a:cubicBezTo>
                  <a:pt x="12049" y="25981"/>
                  <a:pt x="8678" y="21889"/>
                  <a:pt x="11003" y="20519"/>
                </a:cubicBezTo>
                <a:cubicBezTo>
                  <a:pt x="11225" y="20388"/>
                  <a:pt x="11428" y="20329"/>
                  <a:pt x="11613" y="20329"/>
                </a:cubicBezTo>
                <a:cubicBezTo>
                  <a:pt x="13375" y="20329"/>
                  <a:pt x="13586" y="25655"/>
                  <a:pt x="13586" y="25655"/>
                </a:cubicBezTo>
                <a:cubicBezTo>
                  <a:pt x="20726" y="24243"/>
                  <a:pt x="19885" y="18165"/>
                  <a:pt x="19885" y="18165"/>
                </a:cubicBezTo>
                <a:cubicBezTo>
                  <a:pt x="19885" y="18165"/>
                  <a:pt x="15048" y="14854"/>
                  <a:pt x="18252" y="14085"/>
                </a:cubicBezTo>
                <a:cubicBezTo>
                  <a:pt x="18523" y="14020"/>
                  <a:pt x="18783" y="13990"/>
                  <a:pt x="19031" y="13990"/>
                </a:cubicBezTo>
                <a:cubicBezTo>
                  <a:pt x="21719" y="13990"/>
                  <a:pt x="23084" y="17485"/>
                  <a:pt x="23084" y="17485"/>
                </a:cubicBezTo>
                <a:cubicBezTo>
                  <a:pt x="25655" y="15807"/>
                  <a:pt x="25073" y="11745"/>
                  <a:pt x="25073" y="11745"/>
                </a:cubicBezTo>
                <a:lnTo>
                  <a:pt x="25073" y="11745"/>
                </a:lnTo>
                <a:cubicBezTo>
                  <a:pt x="25073" y="11745"/>
                  <a:pt x="25051" y="11746"/>
                  <a:pt x="25009" y="11746"/>
                </a:cubicBezTo>
                <a:cubicBezTo>
                  <a:pt x="24645" y="11746"/>
                  <a:pt x="22820" y="11700"/>
                  <a:pt x="21560" y="10803"/>
                </a:cubicBezTo>
                <a:cubicBezTo>
                  <a:pt x="20154" y="9804"/>
                  <a:pt x="24411" y="9051"/>
                  <a:pt x="24411" y="9051"/>
                </a:cubicBezTo>
                <a:cubicBezTo>
                  <a:pt x="25666" y="7936"/>
                  <a:pt x="21563" y="1"/>
                  <a:pt x="21563" y="1"/>
                </a:cubicBezTo>
                <a:close/>
              </a:path>
            </a:pathLst>
          </a:custGeom>
          <a:solidFill>
            <a:srgbClr val="0BA9A5"/>
          </a:solidFill>
          <a:ln cap="flat" cmpd="sng" w="9525">
            <a:solidFill>
              <a:srgbClr val="0BA9A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 name="Google Shape;130;p14"/>
          <p:cNvGrpSpPr/>
          <p:nvPr/>
        </p:nvGrpSpPr>
        <p:grpSpPr>
          <a:xfrm rot="-8366898">
            <a:off x="5446491" y="4007863"/>
            <a:ext cx="1845445" cy="1305017"/>
            <a:chOff x="537075" y="1558850"/>
            <a:chExt cx="1258825" cy="890225"/>
          </a:xfrm>
        </p:grpSpPr>
        <p:sp>
          <p:nvSpPr>
            <p:cNvPr id="131" name="Google Shape;131;p14"/>
            <p:cNvSpPr/>
            <p:nvPr/>
          </p:nvSpPr>
          <p:spPr>
            <a:xfrm>
              <a:off x="537075" y="1734975"/>
              <a:ext cx="194250" cy="118150"/>
            </a:xfrm>
            <a:custGeom>
              <a:rect b="b" l="l" r="r" t="t"/>
              <a:pathLst>
                <a:path extrusionOk="0" h="4726" w="7770">
                  <a:moveTo>
                    <a:pt x="596" y="0"/>
                  </a:moveTo>
                  <a:cubicBezTo>
                    <a:pt x="590" y="0"/>
                    <a:pt x="585" y="1"/>
                    <a:pt x="580" y="1"/>
                  </a:cubicBezTo>
                  <a:cubicBezTo>
                    <a:pt x="1" y="47"/>
                    <a:pt x="91" y="1080"/>
                    <a:pt x="91" y="1080"/>
                  </a:cubicBezTo>
                  <a:cubicBezTo>
                    <a:pt x="1501" y="1407"/>
                    <a:pt x="7188" y="4725"/>
                    <a:pt x="7188" y="4725"/>
                  </a:cubicBezTo>
                  <a:lnTo>
                    <a:pt x="7770" y="3911"/>
                  </a:lnTo>
                  <a:cubicBezTo>
                    <a:pt x="6274" y="2670"/>
                    <a:pt x="1248" y="0"/>
                    <a:pt x="596" y="0"/>
                  </a:cubicBezTo>
                  <a:close/>
                </a:path>
              </a:pathLst>
            </a:custGeom>
            <a:solidFill>
              <a:srgbClr val="B36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4"/>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4"/>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4"/>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4"/>
            <p:cNvSpPr/>
            <p:nvPr/>
          </p:nvSpPr>
          <p:spPr>
            <a:xfrm>
              <a:off x="726589" y="1701227"/>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 name="Google Shape;136;p14"/>
          <p:cNvSpPr/>
          <p:nvPr/>
        </p:nvSpPr>
        <p:spPr>
          <a:xfrm>
            <a:off x="774338" y="2732009"/>
            <a:ext cx="282843" cy="370724"/>
          </a:xfrm>
          <a:custGeom>
            <a:rect b="b" l="l" r="r" t="t"/>
            <a:pathLst>
              <a:path extrusionOk="0" h="9025" w="6961">
                <a:moveTo>
                  <a:pt x="3262" y="0"/>
                </a:moveTo>
                <a:cubicBezTo>
                  <a:pt x="1518" y="0"/>
                  <a:pt x="134" y="1118"/>
                  <a:pt x="36" y="3638"/>
                </a:cubicBezTo>
                <a:cubicBezTo>
                  <a:pt x="36" y="3638"/>
                  <a:pt x="1" y="8298"/>
                  <a:pt x="2016" y="8934"/>
                </a:cubicBezTo>
                <a:cubicBezTo>
                  <a:pt x="2210" y="8996"/>
                  <a:pt x="2405" y="9025"/>
                  <a:pt x="2600" y="9025"/>
                </a:cubicBezTo>
                <a:cubicBezTo>
                  <a:pt x="4473" y="9025"/>
                  <a:pt x="6273" y="6355"/>
                  <a:pt x="6601" y="4628"/>
                </a:cubicBezTo>
                <a:cubicBezTo>
                  <a:pt x="6961" y="2723"/>
                  <a:pt x="6176" y="150"/>
                  <a:pt x="3484" y="6"/>
                </a:cubicBezTo>
                <a:cubicBezTo>
                  <a:pt x="3409" y="2"/>
                  <a:pt x="3335" y="0"/>
                  <a:pt x="32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4"/>
          <p:cNvSpPr/>
          <p:nvPr/>
        </p:nvSpPr>
        <p:spPr>
          <a:xfrm>
            <a:off x="1000985" y="2947246"/>
            <a:ext cx="65899" cy="70565"/>
          </a:xfrm>
          <a:custGeom>
            <a:rect b="b" l="l" r="r" t="t"/>
            <a:pathLst>
              <a:path extrusionOk="0" h="1800" w="1681">
                <a:moveTo>
                  <a:pt x="1271" y="1"/>
                </a:moveTo>
                <a:cubicBezTo>
                  <a:pt x="1008" y="1"/>
                  <a:pt x="701" y="426"/>
                  <a:pt x="701" y="426"/>
                </a:cubicBezTo>
                <a:lnTo>
                  <a:pt x="1" y="1736"/>
                </a:lnTo>
                <a:cubicBezTo>
                  <a:pt x="71" y="1780"/>
                  <a:pt x="146" y="1800"/>
                  <a:pt x="222" y="1800"/>
                </a:cubicBezTo>
                <a:cubicBezTo>
                  <a:pt x="879" y="1800"/>
                  <a:pt x="1680" y="320"/>
                  <a:pt x="1434" y="71"/>
                </a:cubicBezTo>
                <a:cubicBezTo>
                  <a:pt x="1384" y="21"/>
                  <a:pt x="1329" y="1"/>
                  <a:pt x="12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4"/>
          <p:cNvSpPr/>
          <p:nvPr/>
        </p:nvSpPr>
        <p:spPr>
          <a:xfrm>
            <a:off x="752363" y="2911180"/>
            <a:ext cx="38458" cy="67860"/>
          </a:xfrm>
          <a:custGeom>
            <a:rect b="b" l="l" r="r" t="t"/>
            <a:pathLst>
              <a:path extrusionOk="0" h="1731" w="981">
                <a:moveTo>
                  <a:pt x="467" y="1"/>
                </a:moveTo>
                <a:cubicBezTo>
                  <a:pt x="394" y="1"/>
                  <a:pt x="316" y="39"/>
                  <a:pt x="240" y="147"/>
                </a:cubicBezTo>
                <a:cubicBezTo>
                  <a:pt x="0" y="489"/>
                  <a:pt x="129" y="1730"/>
                  <a:pt x="739" y="1730"/>
                </a:cubicBezTo>
                <a:cubicBezTo>
                  <a:pt x="813" y="1730"/>
                  <a:pt x="893" y="1712"/>
                  <a:pt x="981" y="1672"/>
                </a:cubicBezTo>
                <a:lnTo>
                  <a:pt x="806" y="254"/>
                </a:lnTo>
                <a:cubicBezTo>
                  <a:pt x="806" y="254"/>
                  <a:pt x="653" y="1"/>
                  <a:pt x="4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4"/>
          <p:cNvSpPr/>
          <p:nvPr/>
        </p:nvSpPr>
        <p:spPr>
          <a:xfrm>
            <a:off x="541928" y="2494001"/>
            <a:ext cx="310641" cy="312993"/>
          </a:xfrm>
          <a:custGeom>
            <a:rect b="b" l="l" r="r" t="t"/>
            <a:pathLst>
              <a:path extrusionOk="0" h="7984" w="7924">
                <a:moveTo>
                  <a:pt x="2260" y="0"/>
                </a:moveTo>
                <a:cubicBezTo>
                  <a:pt x="2031" y="0"/>
                  <a:pt x="1805" y="31"/>
                  <a:pt x="1587" y="104"/>
                </a:cubicBezTo>
                <a:cubicBezTo>
                  <a:pt x="178" y="576"/>
                  <a:pt x="0" y="2447"/>
                  <a:pt x="21" y="3699"/>
                </a:cubicBezTo>
                <a:cubicBezTo>
                  <a:pt x="31" y="4358"/>
                  <a:pt x="104" y="5015"/>
                  <a:pt x="242" y="5661"/>
                </a:cubicBezTo>
                <a:cubicBezTo>
                  <a:pt x="277" y="5821"/>
                  <a:pt x="301" y="6086"/>
                  <a:pt x="402" y="6222"/>
                </a:cubicBezTo>
                <a:cubicBezTo>
                  <a:pt x="450" y="6289"/>
                  <a:pt x="456" y="6319"/>
                  <a:pt x="482" y="6319"/>
                </a:cubicBezTo>
                <a:cubicBezTo>
                  <a:pt x="486" y="6319"/>
                  <a:pt x="491" y="6318"/>
                  <a:pt x="496" y="6317"/>
                </a:cubicBezTo>
                <a:cubicBezTo>
                  <a:pt x="538" y="6302"/>
                  <a:pt x="581" y="6285"/>
                  <a:pt x="621" y="6264"/>
                </a:cubicBezTo>
                <a:cubicBezTo>
                  <a:pt x="915" y="6133"/>
                  <a:pt x="1136" y="5757"/>
                  <a:pt x="1294" y="5493"/>
                </a:cubicBezTo>
                <a:cubicBezTo>
                  <a:pt x="1612" y="4962"/>
                  <a:pt x="1875" y="4399"/>
                  <a:pt x="2195" y="3868"/>
                </a:cubicBezTo>
                <a:cubicBezTo>
                  <a:pt x="2255" y="3769"/>
                  <a:pt x="2323" y="3667"/>
                  <a:pt x="2428" y="3619"/>
                </a:cubicBezTo>
                <a:cubicBezTo>
                  <a:pt x="2465" y="3602"/>
                  <a:pt x="2497" y="3595"/>
                  <a:pt x="2527" y="3595"/>
                </a:cubicBezTo>
                <a:cubicBezTo>
                  <a:pt x="3016" y="3595"/>
                  <a:pt x="2582" y="5742"/>
                  <a:pt x="2853" y="5760"/>
                </a:cubicBezTo>
                <a:cubicBezTo>
                  <a:pt x="2854" y="5760"/>
                  <a:pt x="2855" y="5760"/>
                  <a:pt x="2856" y="5760"/>
                </a:cubicBezTo>
                <a:cubicBezTo>
                  <a:pt x="3077" y="5760"/>
                  <a:pt x="3325" y="3727"/>
                  <a:pt x="3849" y="3727"/>
                </a:cubicBezTo>
                <a:cubicBezTo>
                  <a:pt x="3883" y="3727"/>
                  <a:pt x="3919" y="3736"/>
                  <a:pt x="3955" y="3755"/>
                </a:cubicBezTo>
                <a:cubicBezTo>
                  <a:pt x="4532" y="4045"/>
                  <a:pt x="4244" y="5592"/>
                  <a:pt x="4496" y="5592"/>
                </a:cubicBezTo>
                <a:cubicBezTo>
                  <a:pt x="4506" y="5592"/>
                  <a:pt x="4517" y="5590"/>
                  <a:pt x="4529" y="5584"/>
                </a:cubicBezTo>
                <a:cubicBezTo>
                  <a:pt x="4779" y="5476"/>
                  <a:pt x="4635" y="4710"/>
                  <a:pt x="4944" y="4710"/>
                </a:cubicBezTo>
                <a:cubicBezTo>
                  <a:pt x="5019" y="4710"/>
                  <a:pt x="5120" y="4754"/>
                  <a:pt x="5259" y="4863"/>
                </a:cubicBezTo>
                <a:cubicBezTo>
                  <a:pt x="5974" y="5424"/>
                  <a:pt x="6434" y="7983"/>
                  <a:pt x="6434" y="7983"/>
                </a:cubicBezTo>
                <a:cubicBezTo>
                  <a:pt x="6708" y="7056"/>
                  <a:pt x="7923" y="6419"/>
                  <a:pt x="7923" y="6419"/>
                </a:cubicBezTo>
                <a:cubicBezTo>
                  <a:pt x="7923" y="6419"/>
                  <a:pt x="7430" y="1198"/>
                  <a:pt x="3066" y="109"/>
                </a:cubicBezTo>
                <a:cubicBezTo>
                  <a:pt x="2805" y="43"/>
                  <a:pt x="2531" y="0"/>
                  <a:pt x="22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4"/>
          <p:cNvSpPr/>
          <p:nvPr/>
        </p:nvSpPr>
        <p:spPr>
          <a:xfrm>
            <a:off x="1025841" y="2619079"/>
            <a:ext cx="301702" cy="340042"/>
          </a:xfrm>
          <a:custGeom>
            <a:rect b="b" l="l" r="r" t="t"/>
            <a:pathLst>
              <a:path extrusionOk="0" h="8674" w="7696">
                <a:moveTo>
                  <a:pt x="4398" y="0"/>
                </a:moveTo>
                <a:cubicBezTo>
                  <a:pt x="2110" y="0"/>
                  <a:pt x="1" y="4462"/>
                  <a:pt x="1" y="4462"/>
                </a:cubicBezTo>
                <a:lnTo>
                  <a:pt x="322" y="5135"/>
                </a:lnTo>
                <a:cubicBezTo>
                  <a:pt x="322" y="5135"/>
                  <a:pt x="1782" y="3822"/>
                  <a:pt x="2996" y="3435"/>
                </a:cubicBezTo>
                <a:cubicBezTo>
                  <a:pt x="3243" y="3356"/>
                  <a:pt x="3425" y="3325"/>
                  <a:pt x="3561" y="3325"/>
                </a:cubicBezTo>
                <a:cubicBezTo>
                  <a:pt x="4087" y="3325"/>
                  <a:pt x="3926" y="3795"/>
                  <a:pt x="4219" y="3795"/>
                </a:cubicBezTo>
                <a:cubicBezTo>
                  <a:pt x="4222" y="3795"/>
                  <a:pt x="4224" y="3795"/>
                  <a:pt x="4227" y="3795"/>
                </a:cubicBezTo>
                <a:cubicBezTo>
                  <a:pt x="4550" y="3784"/>
                  <a:pt x="4152" y="2946"/>
                  <a:pt x="4559" y="2946"/>
                </a:cubicBezTo>
                <a:cubicBezTo>
                  <a:pt x="4633" y="2946"/>
                  <a:pt x="4733" y="2974"/>
                  <a:pt x="4869" y="3038"/>
                </a:cubicBezTo>
                <a:cubicBezTo>
                  <a:pt x="5753" y="3460"/>
                  <a:pt x="4765" y="5559"/>
                  <a:pt x="5161" y="5688"/>
                </a:cubicBezTo>
                <a:cubicBezTo>
                  <a:pt x="5177" y="5693"/>
                  <a:pt x="5192" y="5696"/>
                  <a:pt x="5205" y="5696"/>
                </a:cubicBezTo>
                <a:cubicBezTo>
                  <a:pt x="5495" y="5696"/>
                  <a:pt x="5183" y="4525"/>
                  <a:pt x="5600" y="4525"/>
                </a:cubicBezTo>
                <a:cubicBezTo>
                  <a:pt x="5641" y="4525"/>
                  <a:pt x="5689" y="4536"/>
                  <a:pt x="5745" y="4561"/>
                </a:cubicBezTo>
                <a:cubicBezTo>
                  <a:pt x="6401" y="4849"/>
                  <a:pt x="5337" y="8674"/>
                  <a:pt x="5337" y="8674"/>
                </a:cubicBezTo>
                <a:cubicBezTo>
                  <a:pt x="7696" y="5933"/>
                  <a:pt x="7319" y="748"/>
                  <a:pt x="4862" y="64"/>
                </a:cubicBezTo>
                <a:cubicBezTo>
                  <a:pt x="4707" y="21"/>
                  <a:pt x="4552" y="0"/>
                  <a:pt x="43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4"/>
          <p:cNvSpPr/>
          <p:nvPr/>
        </p:nvSpPr>
        <p:spPr>
          <a:xfrm>
            <a:off x="636162" y="2279665"/>
            <a:ext cx="282846" cy="466431"/>
          </a:xfrm>
          <a:custGeom>
            <a:rect b="b" l="l" r="r" t="t"/>
            <a:pathLst>
              <a:path extrusionOk="0" h="11898" w="7215">
                <a:moveTo>
                  <a:pt x="3294" y="1"/>
                </a:moveTo>
                <a:cubicBezTo>
                  <a:pt x="2692" y="1"/>
                  <a:pt x="2263" y="124"/>
                  <a:pt x="2263" y="124"/>
                </a:cubicBezTo>
                <a:cubicBezTo>
                  <a:pt x="1489" y="352"/>
                  <a:pt x="884" y="936"/>
                  <a:pt x="523" y="1646"/>
                </a:cubicBezTo>
                <a:cubicBezTo>
                  <a:pt x="354" y="1982"/>
                  <a:pt x="0" y="2740"/>
                  <a:pt x="206" y="3127"/>
                </a:cubicBezTo>
                <a:cubicBezTo>
                  <a:pt x="271" y="3249"/>
                  <a:pt x="396" y="3291"/>
                  <a:pt x="534" y="3291"/>
                </a:cubicBezTo>
                <a:cubicBezTo>
                  <a:pt x="705" y="3291"/>
                  <a:pt x="896" y="3225"/>
                  <a:pt x="1014" y="3164"/>
                </a:cubicBezTo>
                <a:cubicBezTo>
                  <a:pt x="1340" y="2994"/>
                  <a:pt x="1607" y="2729"/>
                  <a:pt x="1894" y="2499"/>
                </a:cubicBezTo>
                <a:cubicBezTo>
                  <a:pt x="2180" y="2268"/>
                  <a:pt x="2511" y="2062"/>
                  <a:pt x="2877" y="2040"/>
                </a:cubicBezTo>
                <a:lnTo>
                  <a:pt x="2877" y="2040"/>
                </a:lnTo>
                <a:cubicBezTo>
                  <a:pt x="2818" y="2287"/>
                  <a:pt x="2578" y="2443"/>
                  <a:pt x="2353" y="2563"/>
                </a:cubicBezTo>
                <a:cubicBezTo>
                  <a:pt x="2133" y="2681"/>
                  <a:pt x="1894" y="2790"/>
                  <a:pt x="1823" y="3045"/>
                </a:cubicBezTo>
                <a:cubicBezTo>
                  <a:pt x="1751" y="3301"/>
                  <a:pt x="1839" y="3600"/>
                  <a:pt x="2081" y="3733"/>
                </a:cubicBezTo>
                <a:cubicBezTo>
                  <a:pt x="2184" y="3788"/>
                  <a:pt x="2300" y="3809"/>
                  <a:pt x="2418" y="3809"/>
                </a:cubicBezTo>
                <a:cubicBezTo>
                  <a:pt x="2498" y="3809"/>
                  <a:pt x="2579" y="3799"/>
                  <a:pt x="2658" y="3784"/>
                </a:cubicBezTo>
                <a:cubicBezTo>
                  <a:pt x="2852" y="3746"/>
                  <a:pt x="3039" y="3677"/>
                  <a:pt x="3235" y="3653"/>
                </a:cubicBezTo>
                <a:cubicBezTo>
                  <a:pt x="3291" y="3646"/>
                  <a:pt x="3348" y="3642"/>
                  <a:pt x="3405" y="3642"/>
                </a:cubicBezTo>
                <a:cubicBezTo>
                  <a:pt x="3526" y="3642"/>
                  <a:pt x="3647" y="3659"/>
                  <a:pt x="3765" y="3692"/>
                </a:cubicBezTo>
                <a:cubicBezTo>
                  <a:pt x="3869" y="3720"/>
                  <a:pt x="3992" y="3804"/>
                  <a:pt x="3958" y="3907"/>
                </a:cubicBezTo>
                <a:cubicBezTo>
                  <a:pt x="3931" y="3991"/>
                  <a:pt x="3824" y="4011"/>
                  <a:pt x="3737" y="4018"/>
                </a:cubicBezTo>
                <a:cubicBezTo>
                  <a:pt x="3478" y="4037"/>
                  <a:pt x="3218" y="4067"/>
                  <a:pt x="2975" y="4157"/>
                </a:cubicBezTo>
                <a:cubicBezTo>
                  <a:pt x="2732" y="4248"/>
                  <a:pt x="2504" y="4406"/>
                  <a:pt x="2377" y="4632"/>
                </a:cubicBezTo>
                <a:cubicBezTo>
                  <a:pt x="2327" y="4723"/>
                  <a:pt x="2292" y="4832"/>
                  <a:pt x="2327" y="4929"/>
                </a:cubicBezTo>
                <a:cubicBezTo>
                  <a:pt x="2349" y="4992"/>
                  <a:pt x="2396" y="5041"/>
                  <a:pt x="2447" y="5081"/>
                </a:cubicBezTo>
                <a:cubicBezTo>
                  <a:pt x="2749" y="5331"/>
                  <a:pt x="3176" y="5342"/>
                  <a:pt x="3568" y="5358"/>
                </a:cubicBezTo>
                <a:cubicBezTo>
                  <a:pt x="3960" y="5372"/>
                  <a:pt x="4395" y="5425"/>
                  <a:pt x="4652" y="5721"/>
                </a:cubicBezTo>
                <a:cubicBezTo>
                  <a:pt x="4713" y="5791"/>
                  <a:pt x="4759" y="5902"/>
                  <a:pt x="4699" y="5970"/>
                </a:cubicBezTo>
                <a:cubicBezTo>
                  <a:pt x="4690" y="5971"/>
                  <a:pt x="4682" y="5971"/>
                  <a:pt x="4673" y="5971"/>
                </a:cubicBezTo>
                <a:cubicBezTo>
                  <a:pt x="4517" y="5971"/>
                  <a:pt x="4292" y="5944"/>
                  <a:pt x="4072" y="5944"/>
                </a:cubicBezTo>
                <a:cubicBezTo>
                  <a:pt x="3746" y="5944"/>
                  <a:pt x="3431" y="6003"/>
                  <a:pt x="3376" y="6297"/>
                </a:cubicBezTo>
                <a:cubicBezTo>
                  <a:pt x="3419" y="6655"/>
                  <a:pt x="3710" y="6671"/>
                  <a:pt x="3976" y="6826"/>
                </a:cubicBezTo>
                <a:cubicBezTo>
                  <a:pt x="4372" y="7055"/>
                  <a:pt x="4571" y="7434"/>
                  <a:pt x="4751" y="7842"/>
                </a:cubicBezTo>
                <a:cubicBezTo>
                  <a:pt x="5338" y="9175"/>
                  <a:pt x="5812" y="10443"/>
                  <a:pt x="5517" y="11897"/>
                </a:cubicBezTo>
                <a:cubicBezTo>
                  <a:pt x="5892" y="11664"/>
                  <a:pt x="7107" y="11630"/>
                  <a:pt x="7107" y="11630"/>
                </a:cubicBezTo>
                <a:cubicBezTo>
                  <a:pt x="7107" y="11630"/>
                  <a:pt x="7214" y="3605"/>
                  <a:pt x="6482" y="2019"/>
                </a:cubicBezTo>
                <a:cubicBezTo>
                  <a:pt x="5698" y="324"/>
                  <a:pt x="4270" y="1"/>
                  <a:pt x="3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4"/>
          <p:cNvSpPr/>
          <p:nvPr/>
        </p:nvSpPr>
        <p:spPr>
          <a:xfrm>
            <a:off x="905291" y="2236066"/>
            <a:ext cx="185926" cy="510033"/>
          </a:xfrm>
          <a:custGeom>
            <a:rect b="b" l="l" r="r" t="t"/>
            <a:pathLst>
              <a:path extrusionOk="0" h="13021" w="4743">
                <a:moveTo>
                  <a:pt x="1724" y="1"/>
                </a:moveTo>
                <a:cubicBezTo>
                  <a:pt x="1234" y="1"/>
                  <a:pt x="797" y="282"/>
                  <a:pt x="597" y="1106"/>
                </a:cubicBezTo>
                <a:cubicBezTo>
                  <a:pt x="1" y="3563"/>
                  <a:pt x="244" y="12744"/>
                  <a:pt x="244" y="12744"/>
                </a:cubicBezTo>
                <a:cubicBezTo>
                  <a:pt x="903" y="12761"/>
                  <a:pt x="1470" y="13020"/>
                  <a:pt x="1470" y="13020"/>
                </a:cubicBezTo>
                <a:cubicBezTo>
                  <a:pt x="2391" y="5234"/>
                  <a:pt x="4742" y="4527"/>
                  <a:pt x="4464" y="4062"/>
                </a:cubicBezTo>
                <a:cubicBezTo>
                  <a:pt x="4407" y="3966"/>
                  <a:pt x="4288" y="3934"/>
                  <a:pt x="4135" y="3934"/>
                </a:cubicBezTo>
                <a:cubicBezTo>
                  <a:pt x="3808" y="3934"/>
                  <a:pt x="3326" y="4082"/>
                  <a:pt x="2968" y="4082"/>
                </a:cubicBezTo>
                <a:cubicBezTo>
                  <a:pt x="2678" y="4082"/>
                  <a:pt x="2470" y="3984"/>
                  <a:pt x="2492" y="3630"/>
                </a:cubicBezTo>
                <a:cubicBezTo>
                  <a:pt x="2555" y="2633"/>
                  <a:pt x="4251" y="2518"/>
                  <a:pt x="4149" y="2144"/>
                </a:cubicBezTo>
                <a:cubicBezTo>
                  <a:pt x="4107" y="1992"/>
                  <a:pt x="3828" y="1963"/>
                  <a:pt x="3524" y="1963"/>
                </a:cubicBezTo>
                <a:cubicBezTo>
                  <a:pt x="3336" y="1963"/>
                  <a:pt x="3139" y="1975"/>
                  <a:pt x="2981" y="1975"/>
                </a:cubicBezTo>
                <a:cubicBezTo>
                  <a:pt x="2764" y="1975"/>
                  <a:pt x="2623" y="1954"/>
                  <a:pt x="2686" y="1855"/>
                </a:cubicBezTo>
                <a:cubicBezTo>
                  <a:pt x="2868" y="1568"/>
                  <a:pt x="3709" y="1570"/>
                  <a:pt x="3805" y="1292"/>
                </a:cubicBezTo>
                <a:cubicBezTo>
                  <a:pt x="3870" y="1107"/>
                  <a:pt x="2694" y="1"/>
                  <a:pt x="17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4"/>
          <p:cNvSpPr/>
          <p:nvPr/>
        </p:nvSpPr>
        <p:spPr>
          <a:xfrm>
            <a:off x="794780" y="3481694"/>
            <a:ext cx="642294" cy="628573"/>
          </a:xfrm>
          <a:custGeom>
            <a:rect b="b" l="l" r="r" t="t"/>
            <a:pathLst>
              <a:path extrusionOk="0" h="16034" w="16384">
                <a:moveTo>
                  <a:pt x="11146" y="0"/>
                </a:moveTo>
                <a:cubicBezTo>
                  <a:pt x="7519" y="0"/>
                  <a:pt x="1" y="4073"/>
                  <a:pt x="1" y="4073"/>
                </a:cubicBezTo>
                <a:cubicBezTo>
                  <a:pt x="685" y="4293"/>
                  <a:pt x="1379" y="4495"/>
                  <a:pt x="2075" y="4666"/>
                </a:cubicBezTo>
                <a:cubicBezTo>
                  <a:pt x="2513" y="4773"/>
                  <a:pt x="2979" y="4904"/>
                  <a:pt x="3433" y="4922"/>
                </a:cubicBezTo>
                <a:cubicBezTo>
                  <a:pt x="3449" y="4922"/>
                  <a:pt x="3464" y="4923"/>
                  <a:pt x="3480" y="4923"/>
                </a:cubicBezTo>
                <a:cubicBezTo>
                  <a:pt x="4062" y="4923"/>
                  <a:pt x="4199" y="4514"/>
                  <a:pt x="4709" y="4271"/>
                </a:cubicBezTo>
                <a:cubicBezTo>
                  <a:pt x="4839" y="4208"/>
                  <a:pt x="4988" y="4172"/>
                  <a:pt x="5133" y="4172"/>
                </a:cubicBezTo>
                <a:cubicBezTo>
                  <a:pt x="5290" y="4172"/>
                  <a:pt x="5444" y="4214"/>
                  <a:pt x="5568" y="4311"/>
                </a:cubicBezTo>
                <a:cubicBezTo>
                  <a:pt x="5958" y="4618"/>
                  <a:pt x="5851" y="5245"/>
                  <a:pt x="6108" y="5669"/>
                </a:cubicBezTo>
                <a:cubicBezTo>
                  <a:pt x="6290" y="5968"/>
                  <a:pt x="6645" y="6127"/>
                  <a:pt x="6996" y="6127"/>
                </a:cubicBezTo>
                <a:cubicBezTo>
                  <a:pt x="7035" y="6127"/>
                  <a:pt x="7074" y="6125"/>
                  <a:pt x="7113" y="6121"/>
                </a:cubicBezTo>
                <a:cubicBezTo>
                  <a:pt x="7500" y="6080"/>
                  <a:pt x="7848" y="5861"/>
                  <a:pt x="8115" y="5577"/>
                </a:cubicBezTo>
                <a:cubicBezTo>
                  <a:pt x="8384" y="5291"/>
                  <a:pt x="8587" y="4933"/>
                  <a:pt x="8913" y="4714"/>
                </a:cubicBezTo>
                <a:cubicBezTo>
                  <a:pt x="9060" y="4615"/>
                  <a:pt x="9246" y="4560"/>
                  <a:pt x="9423" y="4560"/>
                </a:cubicBezTo>
                <a:cubicBezTo>
                  <a:pt x="9643" y="4560"/>
                  <a:pt x="9850" y="4645"/>
                  <a:pt x="9951" y="4839"/>
                </a:cubicBezTo>
                <a:cubicBezTo>
                  <a:pt x="10122" y="5163"/>
                  <a:pt x="9889" y="5555"/>
                  <a:pt x="9622" y="5806"/>
                </a:cubicBezTo>
                <a:cubicBezTo>
                  <a:pt x="9355" y="6057"/>
                  <a:pt x="9025" y="6289"/>
                  <a:pt x="8941" y="6646"/>
                </a:cubicBezTo>
                <a:cubicBezTo>
                  <a:pt x="8809" y="7196"/>
                  <a:pt x="9331" y="7688"/>
                  <a:pt x="9401" y="8248"/>
                </a:cubicBezTo>
                <a:cubicBezTo>
                  <a:pt x="9478" y="8853"/>
                  <a:pt x="9035" y="9379"/>
                  <a:pt x="8678" y="9871"/>
                </a:cubicBezTo>
                <a:cubicBezTo>
                  <a:pt x="8322" y="10365"/>
                  <a:pt x="8032" y="11061"/>
                  <a:pt x="8395" y="11551"/>
                </a:cubicBezTo>
                <a:cubicBezTo>
                  <a:pt x="8509" y="11702"/>
                  <a:pt x="8675" y="11814"/>
                  <a:pt x="8774" y="11978"/>
                </a:cubicBezTo>
                <a:cubicBezTo>
                  <a:pt x="8958" y="12283"/>
                  <a:pt x="8849" y="12688"/>
                  <a:pt x="8648" y="12982"/>
                </a:cubicBezTo>
                <a:cubicBezTo>
                  <a:pt x="8445" y="13276"/>
                  <a:pt x="8160" y="13503"/>
                  <a:pt x="7943" y="13786"/>
                </a:cubicBezTo>
                <a:cubicBezTo>
                  <a:pt x="7666" y="14148"/>
                  <a:pt x="7511" y="14589"/>
                  <a:pt x="7500" y="15045"/>
                </a:cubicBezTo>
                <a:cubicBezTo>
                  <a:pt x="7493" y="15307"/>
                  <a:pt x="7541" y="15582"/>
                  <a:pt x="7703" y="15787"/>
                </a:cubicBezTo>
                <a:cubicBezTo>
                  <a:pt x="7821" y="15935"/>
                  <a:pt x="8009" y="16033"/>
                  <a:pt x="8194" y="16033"/>
                </a:cubicBezTo>
                <a:cubicBezTo>
                  <a:pt x="8265" y="16033"/>
                  <a:pt x="8335" y="16019"/>
                  <a:pt x="8400" y="15987"/>
                </a:cubicBezTo>
                <a:cubicBezTo>
                  <a:pt x="8949" y="15721"/>
                  <a:pt x="8646" y="14679"/>
                  <a:pt x="9204" y="14435"/>
                </a:cubicBezTo>
                <a:cubicBezTo>
                  <a:pt x="9229" y="14432"/>
                  <a:pt x="9252" y="14430"/>
                  <a:pt x="9275" y="14430"/>
                </a:cubicBezTo>
                <a:cubicBezTo>
                  <a:pt x="9697" y="14430"/>
                  <a:pt x="9912" y="15074"/>
                  <a:pt x="10345" y="15206"/>
                </a:cubicBezTo>
                <a:cubicBezTo>
                  <a:pt x="10396" y="15222"/>
                  <a:pt x="10449" y="15229"/>
                  <a:pt x="10502" y="15229"/>
                </a:cubicBezTo>
                <a:cubicBezTo>
                  <a:pt x="10713" y="15229"/>
                  <a:pt x="10924" y="15113"/>
                  <a:pt x="11068" y="14950"/>
                </a:cubicBezTo>
                <a:cubicBezTo>
                  <a:pt x="11247" y="14749"/>
                  <a:pt x="11341" y="14487"/>
                  <a:pt x="11434" y="14234"/>
                </a:cubicBezTo>
                <a:cubicBezTo>
                  <a:pt x="11659" y="13623"/>
                  <a:pt x="11933" y="13019"/>
                  <a:pt x="12478" y="12635"/>
                </a:cubicBezTo>
                <a:cubicBezTo>
                  <a:pt x="13003" y="12265"/>
                  <a:pt x="13335" y="11915"/>
                  <a:pt x="13714" y="11367"/>
                </a:cubicBezTo>
                <a:cubicBezTo>
                  <a:pt x="14677" y="9975"/>
                  <a:pt x="13788" y="10058"/>
                  <a:pt x="14181" y="9652"/>
                </a:cubicBezTo>
                <a:cubicBezTo>
                  <a:pt x="14575" y="9244"/>
                  <a:pt x="15579" y="8469"/>
                  <a:pt x="15982" y="6342"/>
                </a:cubicBezTo>
                <a:cubicBezTo>
                  <a:pt x="16383" y="4215"/>
                  <a:pt x="15114" y="1192"/>
                  <a:pt x="12149" y="145"/>
                </a:cubicBezTo>
                <a:cubicBezTo>
                  <a:pt x="11866" y="45"/>
                  <a:pt x="11528" y="0"/>
                  <a:pt x="111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4"/>
          <p:cNvSpPr/>
          <p:nvPr/>
        </p:nvSpPr>
        <p:spPr>
          <a:xfrm>
            <a:off x="107364" y="3313358"/>
            <a:ext cx="631474" cy="638138"/>
          </a:xfrm>
          <a:custGeom>
            <a:rect b="b" l="l" r="r" t="t"/>
            <a:pathLst>
              <a:path extrusionOk="0" h="16278" w="16108">
                <a:moveTo>
                  <a:pt x="6026" y="1"/>
                </a:moveTo>
                <a:cubicBezTo>
                  <a:pt x="2990" y="1"/>
                  <a:pt x="796" y="2295"/>
                  <a:pt x="402" y="4375"/>
                </a:cubicBezTo>
                <a:cubicBezTo>
                  <a:pt x="1" y="6502"/>
                  <a:pt x="653" y="7591"/>
                  <a:pt x="871" y="8112"/>
                </a:cubicBezTo>
                <a:cubicBezTo>
                  <a:pt x="1086" y="8635"/>
                  <a:pt x="290" y="8232"/>
                  <a:pt x="679" y="9879"/>
                </a:cubicBezTo>
                <a:cubicBezTo>
                  <a:pt x="831" y="10529"/>
                  <a:pt x="1011" y="10977"/>
                  <a:pt x="1366" y="11512"/>
                </a:cubicBezTo>
                <a:cubicBezTo>
                  <a:pt x="1734" y="12069"/>
                  <a:pt x="1768" y="12731"/>
                  <a:pt x="1753" y="13380"/>
                </a:cubicBezTo>
                <a:cubicBezTo>
                  <a:pt x="1748" y="13650"/>
                  <a:pt x="1742" y="13929"/>
                  <a:pt x="1833" y="14183"/>
                </a:cubicBezTo>
                <a:cubicBezTo>
                  <a:pt x="1926" y="14436"/>
                  <a:pt x="2143" y="14664"/>
                  <a:pt x="2414" y="14685"/>
                </a:cubicBezTo>
                <a:cubicBezTo>
                  <a:pt x="2428" y="14686"/>
                  <a:pt x="2442" y="14687"/>
                  <a:pt x="2456" y="14687"/>
                </a:cubicBezTo>
                <a:cubicBezTo>
                  <a:pt x="2832" y="14687"/>
                  <a:pt x="3198" y="14323"/>
                  <a:pt x="3537" y="14323"/>
                </a:cubicBezTo>
                <a:cubicBezTo>
                  <a:pt x="3610" y="14323"/>
                  <a:pt x="3683" y="14341"/>
                  <a:pt x="3754" y="14383"/>
                </a:cubicBezTo>
                <a:cubicBezTo>
                  <a:pt x="4186" y="14813"/>
                  <a:pt x="3524" y="15673"/>
                  <a:pt x="3936" y="16121"/>
                </a:cubicBezTo>
                <a:cubicBezTo>
                  <a:pt x="4035" y="16228"/>
                  <a:pt x="4178" y="16277"/>
                  <a:pt x="4325" y="16277"/>
                </a:cubicBezTo>
                <a:cubicBezTo>
                  <a:pt x="4441" y="16277"/>
                  <a:pt x="4559" y="16246"/>
                  <a:pt x="4659" y="16188"/>
                </a:cubicBezTo>
                <a:cubicBezTo>
                  <a:pt x="4885" y="16057"/>
                  <a:pt x="5030" y="15817"/>
                  <a:pt x="5120" y="15573"/>
                </a:cubicBezTo>
                <a:cubicBezTo>
                  <a:pt x="5275" y="15144"/>
                  <a:pt x="5291" y="14677"/>
                  <a:pt x="5166" y="14239"/>
                </a:cubicBezTo>
                <a:cubicBezTo>
                  <a:pt x="5067" y="13895"/>
                  <a:pt x="4885" y="13580"/>
                  <a:pt x="4803" y="13233"/>
                </a:cubicBezTo>
                <a:cubicBezTo>
                  <a:pt x="4721" y="12884"/>
                  <a:pt x="4769" y="12469"/>
                  <a:pt x="5052" y="12251"/>
                </a:cubicBezTo>
                <a:cubicBezTo>
                  <a:pt x="5204" y="12136"/>
                  <a:pt x="5399" y="12093"/>
                  <a:pt x="5561" y="11992"/>
                </a:cubicBezTo>
                <a:cubicBezTo>
                  <a:pt x="6078" y="11669"/>
                  <a:pt x="6063" y="10916"/>
                  <a:pt x="5911" y="10327"/>
                </a:cubicBezTo>
                <a:cubicBezTo>
                  <a:pt x="5759" y="9737"/>
                  <a:pt x="5539" y="9085"/>
                  <a:pt x="5830" y="8551"/>
                </a:cubicBezTo>
                <a:cubicBezTo>
                  <a:pt x="6102" y="8055"/>
                  <a:pt x="6765" y="7788"/>
                  <a:pt x="6845" y="7228"/>
                </a:cubicBezTo>
                <a:cubicBezTo>
                  <a:pt x="6896" y="6865"/>
                  <a:pt x="6672" y="6528"/>
                  <a:pt x="6516" y="6198"/>
                </a:cubicBezTo>
                <a:cubicBezTo>
                  <a:pt x="6359" y="5867"/>
                  <a:pt x="6285" y="5418"/>
                  <a:pt x="6562" y="5178"/>
                </a:cubicBezTo>
                <a:cubicBezTo>
                  <a:pt x="6658" y="5095"/>
                  <a:pt x="6773" y="5059"/>
                  <a:pt x="6893" y="5059"/>
                </a:cubicBezTo>
                <a:cubicBezTo>
                  <a:pt x="7147" y="5059"/>
                  <a:pt x="7422" y="5220"/>
                  <a:pt x="7574" y="5440"/>
                </a:cubicBezTo>
                <a:cubicBezTo>
                  <a:pt x="7798" y="5763"/>
                  <a:pt x="7856" y="6171"/>
                  <a:pt x="8003" y="6535"/>
                </a:cubicBezTo>
                <a:cubicBezTo>
                  <a:pt x="8147" y="6895"/>
                  <a:pt x="8393" y="7228"/>
                  <a:pt x="8737" y="7407"/>
                </a:cubicBezTo>
                <a:cubicBezTo>
                  <a:pt x="8898" y="7491"/>
                  <a:pt x="9082" y="7536"/>
                  <a:pt x="9264" y="7536"/>
                </a:cubicBezTo>
                <a:cubicBezTo>
                  <a:pt x="9471" y="7536"/>
                  <a:pt x="9675" y="7478"/>
                  <a:pt x="9839" y="7353"/>
                </a:cubicBezTo>
                <a:cubicBezTo>
                  <a:pt x="10232" y="7054"/>
                  <a:pt x="10362" y="6430"/>
                  <a:pt x="10835" y="6288"/>
                </a:cubicBezTo>
                <a:cubicBezTo>
                  <a:pt x="10895" y="6270"/>
                  <a:pt x="10955" y="6261"/>
                  <a:pt x="11016" y="6261"/>
                </a:cubicBezTo>
                <a:cubicBezTo>
                  <a:pt x="11251" y="6261"/>
                  <a:pt x="11487" y="6387"/>
                  <a:pt x="11651" y="6563"/>
                </a:cubicBezTo>
                <a:cubicBezTo>
                  <a:pt x="12046" y="6985"/>
                  <a:pt x="12012" y="7428"/>
                  <a:pt x="12599" y="7634"/>
                </a:cubicBezTo>
                <a:cubicBezTo>
                  <a:pt x="13029" y="7784"/>
                  <a:pt x="13509" y="7831"/>
                  <a:pt x="13957" y="7892"/>
                </a:cubicBezTo>
                <a:cubicBezTo>
                  <a:pt x="14672" y="7986"/>
                  <a:pt x="15390" y="8053"/>
                  <a:pt x="16108" y="8096"/>
                </a:cubicBezTo>
                <a:cubicBezTo>
                  <a:pt x="16108" y="8096"/>
                  <a:pt x="9375" y="111"/>
                  <a:pt x="6233" y="4"/>
                </a:cubicBezTo>
                <a:cubicBezTo>
                  <a:pt x="6163" y="2"/>
                  <a:pt x="6094" y="1"/>
                  <a:pt x="60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4"/>
          <p:cNvSpPr/>
          <p:nvPr/>
        </p:nvSpPr>
        <p:spPr>
          <a:xfrm>
            <a:off x="794780" y="3317945"/>
            <a:ext cx="607482" cy="418565"/>
          </a:xfrm>
          <a:custGeom>
            <a:rect b="b" l="l" r="r" t="t"/>
            <a:pathLst>
              <a:path extrusionOk="0" h="10677" w="15496">
                <a:moveTo>
                  <a:pt x="9357" y="1"/>
                </a:moveTo>
                <a:cubicBezTo>
                  <a:pt x="5120" y="1"/>
                  <a:pt x="1" y="8250"/>
                  <a:pt x="1" y="8250"/>
                </a:cubicBezTo>
                <a:cubicBezTo>
                  <a:pt x="602" y="7789"/>
                  <a:pt x="4274" y="7124"/>
                  <a:pt x="4274" y="7124"/>
                </a:cubicBezTo>
                <a:cubicBezTo>
                  <a:pt x="4274" y="7124"/>
                  <a:pt x="4587" y="7157"/>
                  <a:pt x="4932" y="7157"/>
                </a:cubicBezTo>
                <a:cubicBezTo>
                  <a:pt x="5328" y="7157"/>
                  <a:pt x="5767" y="7113"/>
                  <a:pt x="5821" y="6924"/>
                </a:cubicBezTo>
                <a:cubicBezTo>
                  <a:pt x="5920" y="6569"/>
                  <a:pt x="6396" y="5565"/>
                  <a:pt x="6847" y="5034"/>
                </a:cubicBezTo>
                <a:cubicBezTo>
                  <a:pt x="6954" y="4908"/>
                  <a:pt x="7027" y="4855"/>
                  <a:pt x="7082" y="4855"/>
                </a:cubicBezTo>
                <a:cubicBezTo>
                  <a:pt x="7261" y="4855"/>
                  <a:pt x="7247" y="5416"/>
                  <a:pt x="7548" y="5892"/>
                </a:cubicBezTo>
                <a:cubicBezTo>
                  <a:pt x="7666" y="6081"/>
                  <a:pt x="7835" y="6192"/>
                  <a:pt x="8047" y="6192"/>
                </a:cubicBezTo>
                <a:cubicBezTo>
                  <a:pt x="8539" y="6192"/>
                  <a:pt x="9266" y="5590"/>
                  <a:pt x="10140" y="3943"/>
                </a:cubicBezTo>
                <a:cubicBezTo>
                  <a:pt x="10546" y="3179"/>
                  <a:pt x="10795" y="2921"/>
                  <a:pt x="10947" y="2921"/>
                </a:cubicBezTo>
                <a:cubicBezTo>
                  <a:pt x="11263" y="2921"/>
                  <a:pt x="11156" y="4042"/>
                  <a:pt x="11156" y="4042"/>
                </a:cubicBezTo>
                <a:cubicBezTo>
                  <a:pt x="11156" y="4042"/>
                  <a:pt x="11320" y="4565"/>
                  <a:pt x="11359" y="5755"/>
                </a:cubicBezTo>
                <a:cubicBezTo>
                  <a:pt x="11373" y="6208"/>
                  <a:pt x="11474" y="6341"/>
                  <a:pt x="11621" y="6341"/>
                </a:cubicBezTo>
                <a:cubicBezTo>
                  <a:pt x="11826" y="6341"/>
                  <a:pt x="12120" y="6082"/>
                  <a:pt x="12392" y="6082"/>
                </a:cubicBezTo>
                <a:cubicBezTo>
                  <a:pt x="12435" y="6082"/>
                  <a:pt x="12478" y="6088"/>
                  <a:pt x="12520" y="6103"/>
                </a:cubicBezTo>
                <a:cubicBezTo>
                  <a:pt x="13012" y="6283"/>
                  <a:pt x="12550" y="7340"/>
                  <a:pt x="12049" y="8592"/>
                </a:cubicBezTo>
                <a:cubicBezTo>
                  <a:pt x="11549" y="9846"/>
                  <a:pt x="12444" y="10213"/>
                  <a:pt x="12627" y="10637"/>
                </a:cubicBezTo>
                <a:cubicBezTo>
                  <a:pt x="12638" y="10664"/>
                  <a:pt x="12654" y="10676"/>
                  <a:pt x="12673" y="10676"/>
                </a:cubicBezTo>
                <a:cubicBezTo>
                  <a:pt x="12962" y="10676"/>
                  <a:pt x="14064" y="7856"/>
                  <a:pt x="14064" y="7856"/>
                </a:cubicBezTo>
                <a:cubicBezTo>
                  <a:pt x="15496" y="5114"/>
                  <a:pt x="14221" y="816"/>
                  <a:pt x="9895" y="47"/>
                </a:cubicBezTo>
                <a:cubicBezTo>
                  <a:pt x="9718" y="16"/>
                  <a:pt x="9538" y="1"/>
                  <a:pt x="9357" y="1"/>
                </a:cubicBezTo>
                <a:close/>
              </a:path>
            </a:pathLst>
          </a:custGeom>
          <a:solidFill>
            <a:srgbClr val="FF65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4"/>
          <p:cNvSpPr/>
          <p:nvPr/>
        </p:nvSpPr>
        <p:spPr>
          <a:xfrm>
            <a:off x="219562" y="3184617"/>
            <a:ext cx="519276" cy="446164"/>
          </a:xfrm>
          <a:custGeom>
            <a:rect b="b" l="l" r="r" t="t"/>
            <a:pathLst>
              <a:path extrusionOk="0" h="11381" w="13246">
                <a:moveTo>
                  <a:pt x="5734" y="0"/>
                </a:moveTo>
                <a:cubicBezTo>
                  <a:pt x="2180" y="0"/>
                  <a:pt x="0" y="3123"/>
                  <a:pt x="297" y="5879"/>
                </a:cubicBezTo>
                <a:cubicBezTo>
                  <a:pt x="297" y="5879"/>
                  <a:pt x="296" y="9015"/>
                  <a:pt x="578" y="9015"/>
                </a:cubicBezTo>
                <a:cubicBezTo>
                  <a:pt x="591" y="9015"/>
                  <a:pt x="605" y="9008"/>
                  <a:pt x="620" y="8993"/>
                </a:cubicBezTo>
                <a:cubicBezTo>
                  <a:pt x="945" y="8665"/>
                  <a:pt x="1912" y="8649"/>
                  <a:pt x="1904" y="7301"/>
                </a:cubicBezTo>
                <a:cubicBezTo>
                  <a:pt x="1896" y="5959"/>
                  <a:pt x="1852" y="4812"/>
                  <a:pt x="2366" y="4812"/>
                </a:cubicBezTo>
                <a:cubicBezTo>
                  <a:pt x="2370" y="4812"/>
                  <a:pt x="2373" y="4812"/>
                  <a:pt x="2376" y="4812"/>
                </a:cubicBezTo>
                <a:cubicBezTo>
                  <a:pt x="2733" y="4821"/>
                  <a:pt x="2947" y="5375"/>
                  <a:pt x="3197" y="5375"/>
                </a:cubicBezTo>
                <a:cubicBezTo>
                  <a:pt x="3312" y="5375"/>
                  <a:pt x="3435" y="5256"/>
                  <a:pt x="3583" y="4910"/>
                </a:cubicBezTo>
                <a:cubicBezTo>
                  <a:pt x="4054" y="3816"/>
                  <a:pt x="4397" y="3391"/>
                  <a:pt x="4397" y="3391"/>
                </a:cubicBezTo>
                <a:cubicBezTo>
                  <a:pt x="4397" y="3391"/>
                  <a:pt x="4677" y="2415"/>
                  <a:pt x="4958" y="2415"/>
                </a:cubicBezTo>
                <a:cubicBezTo>
                  <a:pt x="5115" y="2415"/>
                  <a:pt x="5272" y="2720"/>
                  <a:pt x="5381" y="3669"/>
                </a:cubicBezTo>
                <a:cubicBezTo>
                  <a:pt x="5624" y="5790"/>
                  <a:pt x="6188" y="6566"/>
                  <a:pt x="6708" y="6566"/>
                </a:cubicBezTo>
                <a:cubicBezTo>
                  <a:pt x="6837" y="6566"/>
                  <a:pt x="6964" y="6518"/>
                  <a:pt x="7082" y="6431"/>
                </a:cubicBezTo>
                <a:cubicBezTo>
                  <a:pt x="7510" y="6115"/>
                  <a:pt x="7705" y="5628"/>
                  <a:pt x="7865" y="5628"/>
                </a:cubicBezTo>
                <a:cubicBezTo>
                  <a:pt x="7927" y="5628"/>
                  <a:pt x="7984" y="5701"/>
                  <a:pt x="8047" y="5885"/>
                </a:cubicBezTo>
                <a:cubicBezTo>
                  <a:pt x="8272" y="6544"/>
                  <a:pt x="8349" y="7654"/>
                  <a:pt x="8312" y="8020"/>
                </a:cubicBezTo>
                <a:cubicBezTo>
                  <a:pt x="8275" y="8385"/>
                  <a:pt x="9678" y="8770"/>
                  <a:pt x="9678" y="8770"/>
                </a:cubicBezTo>
                <a:cubicBezTo>
                  <a:pt x="9678" y="8770"/>
                  <a:pt x="12856" y="10733"/>
                  <a:pt x="13246" y="11380"/>
                </a:cubicBezTo>
                <a:cubicBezTo>
                  <a:pt x="13246" y="11380"/>
                  <a:pt x="11338" y="997"/>
                  <a:pt x="7030" y="133"/>
                </a:cubicBezTo>
                <a:cubicBezTo>
                  <a:pt x="6580" y="43"/>
                  <a:pt x="6148" y="0"/>
                  <a:pt x="5734" y="0"/>
                </a:cubicBezTo>
                <a:close/>
              </a:path>
            </a:pathLst>
          </a:custGeom>
          <a:solidFill>
            <a:srgbClr val="FF65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4"/>
          <p:cNvSpPr/>
          <p:nvPr/>
        </p:nvSpPr>
        <p:spPr>
          <a:xfrm>
            <a:off x="482258" y="2767620"/>
            <a:ext cx="888172" cy="1069836"/>
          </a:xfrm>
          <a:custGeom>
            <a:rect b="b" l="l" r="r" t="t"/>
            <a:pathLst>
              <a:path extrusionOk="0" h="27290" w="22656">
                <a:moveTo>
                  <a:pt x="10502" y="0"/>
                </a:moveTo>
                <a:cubicBezTo>
                  <a:pt x="10328" y="0"/>
                  <a:pt x="10138" y="29"/>
                  <a:pt x="9932" y="100"/>
                </a:cubicBezTo>
                <a:cubicBezTo>
                  <a:pt x="8899" y="460"/>
                  <a:pt x="7941" y="1490"/>
                  <a:pt x="7941" y="1490"/>
                </a:cubicBezTo>
                <a:cubicBezTo>
                  <a:pt x="7941" y="1490"/>
                  <a:pt x="637" y="5430"/>
                  <a:pt x="319" y="5721"/>
                </a:cubicBezTo>
                <a:cubicBezTo>
                  <a:pt x="1" y="6012"/>
                  <a:pt x="1675" y="12926"/>
                  <a:pt x="4618" y="14063"/>
                </a:cubicBezTo>
                <a:cubicBezTo>
                  <a:pt x="4114" y="15059"/>
                  <a:pt x="3933" y="15940"/>
                  <a:pt x="4024" y="16681"/>
                </a:cubicBezTo>
                <a:cubicBezTo>
                  <a:pt x="4114" y="17421"/>
                  <a:pt x="5272" y="20337"/>
                  <a:pt x="5272" y="20337"/>
                </a:cubicBezTo>
                <a:cubicBezTo>
                  <a:pt x="3521" y="21255"/>
                  <a:pt x="1941" y="24047"/>
                  <a:pt x="1941" y="24047"/>
                </a:cubicBezTo>
                <a:cubicBezTo>
                  <a:pt x="1941" y="24047"/>
                  <a:pt x="4672" y="26984"/>
                  <a:pt x="5804" y="27264"/>
                </a:cubicBezTo>
                <a:cubicBezTo>
                  <a:pt x="5873" y="27281"/>
                  <a:pt x="5951" y="27289"/>
                  <a:pt x="6039" y="27289"/>
                </a:cubicBezTo>
                <a:cubicBezTo>
                  <a:pt x="7408" y="27289"/>
                  <a:pt x="10986" y="25361"/>
                  <a:pt x="10986" y="25361"/>
                </a:cubicBezTo>
                <a:cubicBezTo>
                  <a:pt x="10444" y="22497"/>
                  <a:pt x="8774" y="21523"/>
                  <a:pt x="8774" y="21523"/>
                </a:cubicBezTo>
                <a:cubicBezTo>
                  <a:pt x="8774" y="21523"/>
                  <a:pt x="12411" y="17017"/>
                  <a:pt x="12457" y="16598"/>
                </a:cubicBezTo>
                <a:cubicBezTo>
                  <a:pt x="12488" y="16313"/>
                  <a:pt x="12636" y="15579"/>
                  <a:pt x="12636" y="15579"/>
                </a:cubicBezTo>
                <a:cubicBezTo>
                  <a:pt x="12636" y="15579"/>
                  <a:pt x="14204" y="17618"/>
                  <a:pt x="14607" y="18966"/>
                </a:cubicBezTo>
                <a:cubicBezTo>
                  <a:pt x="15010" y="20314"/>
                  <a:pt x="17935" y="22236"/>
                  <a:pt x="17935" y="22236"/>
                </a:cubicBezTo>
                <a:lnTo>
                  <a:pt x="20600" y="24483"/>
                </a:lnTo>
                <a:cubicBezTo>
                  <a:pt x="20600" y="24483"/>
                  <a:pt x="20695" y="25027"/>
                  <a:pt x="21050" y="25419"/>
                </a:cubicBezTo>
                <a:cubicBezTo>
                  <a:pt x="21405" y="25812"/>
                  <a:pt x="22329" y="26126"/>
                  <a:pt x="22329" y="26126"/>
                </a:cubicBezTo>
                <a:cubicBezTo>
                  <a:pt x="22535" y="25531"/>
                  <a:pt x="22655" y="24643"/>
                  <a:pt x="21677" y="24055"/>
                </a:cubicBezTo>
                <a:cubicBezTo>
                  <a:pt x="20210" y="22064"/>
                  <a:pt x="15859" y="17554"/>
                  <a:pt x="15859" y="17554"/>
                </a:cubicBezTo>
                <a:cubicBezTo>
                  <a:pt x="14696" y="13274"/>
                  <a:pt x="12891" y="12208"/>
                  <a:pt x="12891" y="12208"/>
                </a:cubicBezTo>
                <a:cubicBezTo>
                  <a:pt x="12542" y="11616"/>
                  <a:pt x="10762" y="10951"/>
                  <a:pt x="10594" y="10444"/>
                </a:cubicBezTo>
                <a:cubicBezTo>
                  <a:pt x="10426" y="9938"/>
                  <a:pt x="10765" y="8376"/>
                  <a:pt x="10765" y="8376"/>
                </a:cubicBezTo>
                <a:lnTo>
                  <a:pt x="10765" y="8376"/>
                </a:lnTo>
                <a:cubicBezTo>
                  <a:pt x="10572" y="8412"/>
                  <a:pt x="10397" y="8428"/>
                  <a:pt x="10238" y="8428"/>
                </a:cubicBezTo>
                <a:cubicBezTo>
                  <a:pt x="9337" y="8428"/>
                  <a:pt x="8964" y="7935"/>
                  <a:pt x="8964" y="7935"/>
                </a:cubicBezTo>
                <a:cubicBezTo>
                  <a:pt x="8964" y="7935"/>
                  <a:pt x="8864" y="9507"/>
                  <a:pt x="8280" y="10218"/>
                </a:cubicBezTo>
                <a:cubicBezTo>
                  <a:pt x="7759" y="10856"/>
                  <a:pt x="6690" y="10889"/>
                  <a:pt x="6472" y="10889"/>
                </a:cubicBezTo>
                <a:cubicBezTo>
                  <a:pt x="6447" y="10889"/>
                  <a:pt x="6433" y="10888"/>
                  <a:pt x="6433" y="10888"/>
                </a:cubicBezTo>
                <a:cubicBezTo>
                  <a:pt x="6433" y="10888"/>
                  <a:pt x="4005" y="8960"/>
                  <a:pt x="3510" y="8560"/>
                </a:cubicBezTo>
                <a:cubicBezTo>
                  <a:pt x="3014" y="8159"/>
                  <a:pt x="1934" y="5990"/>
                  <a:pt x="1934" y="5990"/>
                </a:cubicBezTo>
                <a:cubicBezTo>
                  <a:pt x="1934" y="5990"/>
                  <a:pt x="6358" y="4626"/>
                  <a:pt x="8846" y="1896"/>
                </a:cubicBezTo>
                <a:cubicBezTo>
                  <a:pt x="9422" y="1883"/>
                  <a:pt x="9871" y="1599"/>
                  <a:pt x="10177" y="1008"/>
                </a:cubicBezTo>
                <a:lnTo>
                  <a:pt x="11621" y="462"/>
                </a:lnTo>
                <a:cubicBezTo>
                  <a:pt x="11621" y="462"/>
                  <a:pt x="11199" y="0"/>
                  <a:pt x="105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4"/>
          <p:cNvSpPr/>
          <p:nvPr/>
        </p:nvSpPr>
        <p:spPr>
          <a:xfrm>
            <a:off x="581949" y="3302460"/>
            <a:ext cx="404805" cy="219808"/>
          </a:xfrm>
          <a:custGeom>
            <a:rect b="b" l="l" r="r" t="t"/>
            <a:pathLst>
              <a:path extrusionOk="0" h="5607" w="10326">
                <a:moveTo>
                  <a:pt x="3047" y="1"/>
                </a:moveTo>
                <a:cubicBezTo>
                  <a:pt x="4" y="872"/>
                  <a:pt x="1" y="3502"/>
                  <a:pt x="285" y="4082"/>
                </a:cubicBezTo>
                <a:cubicBezTo>
                  <a:pt x="328" y="4170"/>
                  <a:pt x="386" y="4207"/>
                  <a:pt x="452" y="4207"/>
                </a:cubicBezTo>
                <a:cubicBezTo>
                  <a:pt x="636" y="4207"/>
                  <a:pt x="888" y="3923"/>
                  <a:pt x="1097" y="3634"/>
                </a:cubicBezTo>
                <a:lnTo>
                  <a:pt x="1097" y="3634"/>
                </a:lnTo>
                <a:cubicBezTo>
                  <a:pt x="985" y="3928"/>
                  <a:pt x="956" y="4294"/>
                  <a:pt x="1232" y="4640"/>
                </a:cubicBezTo>
                <a:cubicBezTo>
                  <a:pt x="1362" y="4803"/>
                  <a:pt x="1501" y="4867"/>
                  <a:pt x="1638" y="4867"/>
                </a:cubicBezTo>
                <a:cubicBezTo>
                  <a:pt x="2137" y="4867"/>
                  <a:pt x="2620" y="4023"/>
                  <a:pt x="2620" y="4023"/>
                </a:cubicBezTo>
                <a:lnTo>
                  <a:pt x="2620" y="4023"/>
                </a:lnTo>
                <a:cubicBezTo>
                  <a:pt x="2620" y="4023"/>
                  <a:pt x="2372" y="4872"/>
                  <a:pt x="3010" y="4976"/>
                </a:cubicBezTo>
                <a:cubicBezTo>
                  <a:pt x="3048" y="4982"/>
                  <a:pt x="3084" y="4985"/>
                  <a:pt x="3119" y="4985"/>
                </a:cubicBezTo>
                <a:cubicBezTo>
                  <a:pt x="3665" y="4985"/>
                  <a:pt x="3805" y="4248"/>
                  <a:pt x="3805" y="4248"/>
                </a:cubicBezTo>
                <a:cubicBezTo>
                  <a:pt x="3805" y="4248"/>
                  <a:pt x="4268" y="5305"/>
                  <a:pt x="4786" y="5305"/>
                </a:cubicBezTo>
                <a:cubicBezTo>
                  <a:pt x="4800" y="5305"/>
                  <a:pt x="4815" y="5304"/>
                  <a:pt x="4830" y="5302"/>
                </a:cubicBezTo>
                <a:cubicBezTo>
                  <a:pt x="5366" y="5238"/>
                  <a:pt x="5726" y="4611"/>
                  <a:pt x="5726" y="4611"/>
                </a:cubicBezTo>
                <a:lnTo>
                  <a:pt x="5726" y="4611"/>
                </a:lnTo>
                <a:cubicBezTo>
                  <a:pt x="5726" y="4611"/>
                  <a:pt x="5705" y="5326"/>
                  <a:pt x="6316" y="5573"/>
                </a:cubicBezTo>
                <a:cubicBezTo>
                  <a:pt x="6373" y="5596"/>
                  <a:pt x="6424" y="5606"/>
                  <a:pt x="6470" y="5606"/>
                </a:cubicBezTo>
                <a:cubicBezTo>
                  <a:pt x="6913" y="5606"/>
                  <a:pt x="6847" y="4621"/>
                  <a:pt x="6847" y="4621"/>
                </a:cubicBezTo>
                <a:lnTo>
                  <a:pt x="6847" y="4621"/>
                </a:lnTo>
                <a:cubicBezTo>
                  <a:pt x="6847" y="4621"/>
                  <a:pt x="7668" y="5489"/>
                  <a:pt x="8317" y="5489"/>
                </a:cubicBezTo>
                <a:cubicBezTo>
                  <a:pt x="8408" y="5489"/>
                  <a:pt x="8497" y="5471"/>
                  <a:pt x="8579" y="5432"/>
                </a:cubicBezTo>
                <a:cubicBezTo>
                  <a:pt x="9134" y="5164"/>
                  <a:pt x="9209" y="4753"/>
                  <a:pt x="9272" y="4753"/>
                </a:cubicBezTo>
                <a:cubicBezTo>
                  <a:pt x="9285" y="4753"/>
                  <a:pt x="9296" y="4769"/>
                  <a:pt x="9311" y="4803"/>
                </a:cubicBezTo>
                <a:cubicBezTo>
                  <a:pt x="9364" y="4926"/>
                  <a:pt x="9623" y="5325"/>
                  <a:pt x="9854" y="5325"/>
                </a:cubicBezTo>
                <a:cubicBezTo>
                  <a:pt x="10025" y="5325"/>
                  <a:pt x="10181" y="5104"/>
                  <a:pt x="10224" y="4383"/>
                </a:cubicBezTo>
                <a:cubicBezTo>
                  <a:pt x="10325" y="2692"/>
                  <a:pt x="9593" y="1458"/>
                  <a:pt x="9593" y="1458"/>
                </a:cubicBezTo>
                <a:cubicBezTo>
                  <a:pt x="7980" y="2306"/>
                  <a:pt x="6857" y="2507"/>
                  <a:pt x="6156" y="2507"/>
                </a:cubicBezTo>
                <a:cubicBezTo>
                  <a:pt x="5524" y="2507"/>
                  <a:pt x="5233" y="2344"/>
                  <a:pt x="5233" y="2344"/>
                </a:cubicBezTo>
                <a:cubicBezTo>
                  <a:pt x="4325" y="1909"/>
                  <a:pt x="3047" y="1"/>
                  <a:pt x="30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4"/>
          <p:cNvSpPr/>
          <p:nvPr/>
        </p:nvSpPr>
        <p:spPr>
          <a:xfrm>
            <a:off x="558310" y="3671943"/>
            <a:ext cx="354587" cy="167944"/>
          </a:xfrm>
          <a:custGeom>
            <a:rect b="b" l="l" r="r" t="t"/>
            <a:pathLst>
              <a:path extrusionOk="0" h="4284" w="9045">
                <a:moveTo>
                  <a:pt x="624" y="0"/>
                </a:moveTo>
                <a:cubicBezTo>
                  <a:pt x="321" y="421"/>
                  <a:pt x="1" y="977"/>
                  <a:pt x="1" y="977"/>
                </a:cubicBezTo>
                <a:cubicBezTo>
                  <a:pt x="1" y="977"/>
                  <a:pt x="2844" y="3621"/>
                  <a:pt x="3864" y="4196"/>
                </a:cubicBezTo>
                <a:cubicBezTo>
                  <a:pt x="3970" y="4256"/>
                  <a:pt x="4110" y="4283"/>
                  <a:pt x="4276" y="4283"/>
                </a:cubicBezTo>
                <a:cubicBezTo>
                  <a:pt x="5704" y="4283"/>
                  <a:pt x="9044" y="2293"/>
                  <a:pt x="9044" y="2293"/>
                </a:cubicBezTo>
                <a:lnTo>
                  <a:pt x="8811" y="1358"/>
                </a:lnTo>
                <a:cubicBezTo>
                  <a:pt x="7403" y="2218"/>
                  <a:pt x="4282" y="2904"/>
                  <a:pt x="4282" y="2904"/>
                </a:cubicBezTo>
                <a:cubicBezTo>
                  <a:pt x="2700" y="2042"/>
                  <a:pt x="624" y="0"/>
                  <a:pt x="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4"/>
          <p:cNvSpPr/>
          <p:nvPr/>
        </p:nvSpPr>
        <p:spPr>
          <a:xfrm rot="-206197">
            <a:off x="949359" y="2381059"/>
            <a:ext cx="335264" cy="385875"/>
          </a:xfrm>
          <a:custGeom>
            <a:rect b="b" l="l" r="r" t="t"/>
            <a:pathLst>
              <a:path extrusionOk="0" h="9843" w="8552">
                <a:moveTo>
                  <a:pt x="5093" y="0"/>
                </a:moveTo>
                <a:cubicBezTo>
                  <a:pt x="4293" y="0"/>
                  <a:pt x="3484" y="216"/>
                  <a:pt x="2840" y="654"/>
                </a:cubicBezTo>
                <a:cubicBezTo>
                  <a:pt x="592" y="2181"/>
                  <a:pt x="0" y="9022"/>
                  <a:pt x="0" y="9022"/>
                </a:cubicBezTo>
                <a:cubicBezTo>
                  <a:pt x="680" y="9440"/>
                  <a:pt x="1097" y="9843"/>
                  <a:pt x="1097" y="9843"/>
                </a:cubicBezTo>
                <a:cubicBezTo>
                  <a:pt x="1097" y="9843"/>
                  <a:pt x="2012" y="5960"/>
                  <a:pt x="4001" y="5408"/>
                </a:cubicBezTo>
                <a:cubicBezTo>
                  <a:pt x="4179" y="5359"/>
                  <a:pt x="4347" y="5337"/>
                  <a:pt x="4507" y="5337"/>
                </a:cubicBezTo>
                <a:cubicBezTo>
                  <a:pt x="6072" y="5337"/>
                  <a:pt x="6811" y="7478"/>
                  <a:pt x="7165" y="7478"/>
                </a:cubicBezTo>
                <a:cubicBezTo>
                  <a:pt x="7180" y="7478"/>
                  <a:pt x="7194" y="7474"/>
                  <a:pt x="7208" y="7466"/>
                </a:cubicBezTo>
                <a:cubicBezTo>
                  <a:pt x="7577" y="7252"/>
                  <a:pt x="7537" y="5952"/>
                  <a:pt x="6765" y="4708"/>
                </a:cubicBezTo>
                <a:cubicBezTo>
                  <a:pt x="6426" y="4164"/>
                  <a:pt x="5847" y="4011"/>
                  <a:pt x="5302" y="4011"/>
                </a:cubicBezTo>
                <a:cubicBezTo>
                  <a:pt x="4600" y="4011"/>
                  <a:pt x="3955" y="4265"/>
                  <a:pt x="3955" y="4265"/>
                </a:cubicBezTo>
                <a:cubicBezTo>
                  <a:pt x="3955" y="4265"/>
                  <a:pt x="4171" y="3391"/>
                  <a:pt x="5465" y="3240"/>
                </a:cubicBezTo>
                <a:cubicBezTo>
                  <a:pt x="5593" y="3224"/>
                  <a:pt x="5708" y="3218"/>
                  <a:pt x="5813" y="3218"/>
                </a:cubicBezTo>
                <a:cubicBezTo>
                  <a:pt x="6601" y="3218"/>
                  <a:pt x="6768" y="3599"/>
                  <a:pt x="6951" y="3599"/>
                </a:cubicBezTo>
                <a:cubicBezTo>
                  <a:pt x="6989" y="3599"/>
                  <a:pt x="7027" y="3583"/>
                  <a:pt x="7072" y="3543"/>
                </a:cubicBezTo>
                <a:cubicBezTo>
                  <a:pt x="7322" y="3322"/>
                  <a:pt x="6812" y="2154"/>
                  <a:pt x="7183" y="2154"/>
                </a:cubicBezTo>
                <a:cubicBezTo>
                  <a:pt x="7244" y="2154"/>
                  <a:pt x="7329" y="2185"/>
                  <a:pt x="7445" y="2258"/>
                </a:cubicBezTo>
                <a:cubicBezTo>
                  <a:pt x="8231" y="2750"/>
                  <a:pt x="7786" y="4146"/>
                  <a:pt x="8103" y="4146"/>
                </a:cubicBezTo>
                <a:cubicBezTo>
                  <a:pt x="8116" y="4146"/>
                  <a:pt x="8131" y="4144"/>
                  <a:pt x="8148" y="4138"/>
                </a:cubicBezTo>
                <a:cubicBezTo>
                  <a:pt x="8551" y="4007"/>
                  <a:pt x="8412" y="2739"/>
                  <a:pt x="8412" y="2739"/>
                </a:cubicBezTo>
                <a:cubicBezTo>
                  <a:pt x="8373" y="928"/>
                  <a:pt x="6751" y="0"/>
                  <a:pt x="50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4"/>
          <p:cNvSpPr/>
          <p:nvPr/>
        </p:nvSpPr>
        <p:spPr>
          <a:xfrm>
            <a:off x="313804" y="3710244"/>
            <a:ext cx="396024" cy="1415524"/>
          </a:xfrm>
          <a:custGeom>
            <a:rect b="b" l="l" r="r" t="t"/>
            <a:pathLst>
              <a:path extrusionOk="0" h="36108" w="10102">
                <a:moveTo>
                  <a:pt x="6238" y="0"/>
                </a:moveTo>
                <a:cubicBezTo>
                  <a:pt x="6238" y="0"/>
                  <a:pt x="2710" y="4396"/>
                  <a:pt x="2539" y="17123"/>
                </a:cubicBezTo>
                <a:cubicBezTo>
                  <a:pt x="2539" y="17123"/>
                  <a:pt x="1731" y="18788"/>
                  <a:pt x="1896" y="19389"/>
                </a:cubicBezTo>
                <a:cubicBezTo>
                  <a:pt x="2062" y="19992"/>
                  <a:pt x="177" y="25093"/>
                  <a:pt x="1" y="36107"/>
                </a:cubicBezTo>
                <a:cubicBezTo>
                  <a:pt x="1" y="36107"/>
                  <a:pt x="1" y="36107"/>
                  <a:pt x="2" y="36107"/>
                </a:cubicBezTo>
                <a:cubicBezTo>
                  <a:pt x="21" y="36107"/>
                  <a:pt x="402" y="36042"/>
                  <a:pt x="1926" y="31145"/>
                </a:cubicBezTo>
                <a:cubicBezTo>
                  <a:pt x="2417" y="29563"/>
                  <a:pt x="5080" y="24901"/>
                  <a:pt x="5014" y="21076"/>
                </a:cubicBezTo>
                <a:cubicBezTo>
                  <a:pt x="5014" y="21076"/>
                  <a:pt x="6343" y="18565"/>
                  <a:pt x="6740" y="16470"/>
                </a:cubicBezTo>
                <a:cubicBezTo>
                  <a:pt x="7136" y="14374"/>
                  <a:pt x="10101" y="3219"/>
                  <a:pt x="10101" y="3219"/>
                </a:cubicBezTo>
                <a:cubicBezTo>
                  <a:pt x="10101" y="3219"/>
                  <a:pt x="7263" y="1180"/>
                  <a:pt x="62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4"/>
          <p:cNvSpPr/>
          <p:nvPr/>
        </p:nvSpPr>
        <p:spPr>
          <a:xfrm>
            <a:off x="468929" y="3761835"/>
            <a:ext cx="517669" cy="1043688"/>
          </a:xfrm>
          <a:custGeom>
            <a:rect b="b" l="l" r="r" t="t"/>
            <a:pathLst>
              <a:path extrusionOk="0" h="26623" w="13205">
                <a:moveTo>
                  <a:pt x="11326" y="0"/>
                </a:moveTo>
                <a:lnTo>
                  <a:pt x="11326" y="0"/>
                </a:lnTo>
                <a:cubicBezTo>
                  <a:pt x="8110" y="1692"/>
                  <a:pt x="6872" y="1964"/>
                  <a:pt x="6409" y="1964"/>
                </a:cubicBezTo>
                <a:cubicBezTo>
                  <a:pt x="6190" y="1964"/>
                  <a:pt x="6144" y="1903"/>
                  <a:pt x="6144" y="1903"/>
                </a:cubicBezTo>
                <a:cubicBezTo>
                  <a:pt x="6144" y="1903"/>
                  <a:pt x="0" y="10047"/>
                  <a:pt x="21" y="11563"/>
                </a:cubicBezTo>
                <a:cubicBezTo>
                  <a:pt x="40" y="13079"/>
                  <a:pt x="3595" y="19319"/>
                  <a:pt x="5019" y="21297"/>
                </a:cubicBezTo>
                <a:cubicBezTo>
                  <a:pt x="6442" y="23277"/>
                  <a:pt x="7211" y="26622"/>
                  <a:pt x="7211" y="26622"/>
                </a:cubicBezTo>
                <a:cubicBezTo>
                  <a:pt x="9007" y="22228"/>
                  <a:pt x="4077" y="12132"/>
                  <a:pt x="4077" y="12132"/>
                </a:cubicBezTo>
                <a:cubicBezTo>
                  <a:pt x="13205" y="7677"/>
                  <a:pt x="11326" y="0"/>
                  <a:pt x="11326" y="0"/>
                </a:cubicBezTo>
                <a:close/>
              </a:path>
            </a:pathLst>
          </a:custGeom>
          <a:solidFill>
            <a:srgbClr val="AB6F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 name="Google Shape;153;p14"/>
          <p:cNvGrpSpPr/>
          <p:nvPr/>
        </p:nvGrpSpPr>
        <p:grpSpPr>
          <a:xfrm>
            <a:off x="1499649" y="3564230"/>
            <a:ext cx="3302451" cy="2120273"/>
            <a:chOff x="2980293" y="3331050"/>
            <a:chExt cx="1958982" cy="1257725"/>
          </a:xfrm>
        </p:grpSpPr>
        <p:sp>
          <p:nvSpPr>
            <p:cNvPr id="154" name="Google Shape;154;p14"/>
            <p:cNvSpPr/>
            <p:nvPr/>
          </p:nvSpPr>
          <p:spPr>
            <a:xfrm>
              <a:off x="3017825" y="3569200"/>
              <a:ext cx="42025" cy="168825"/>
            </a:xfrm>
            <a:custGeom>
              <a:rect b="b" l="l" r="r" t="t"/>
              <a:pathLst>
                <a:path extrusionOk="0" h="6753" w="1681">
                  <a:moveTo>
                    <a:pt x="829" y="1"/>
                  </a:moveTo>
                  <a:cubicBezTo>
                    <a:pt x="829" y="1"/>
                    <a:pt x="1034" y="5201"/>
                    <a:pt x="840" y="5590"/>
                  </a:cubicBezTo>
                  <a:cubicBezTo>
                    <a:pt x="645" y="5977"/>
                    <a:pt x="1" y="6753"/>
                    <a:pt x="1" y="6753"/>
                  </a:cubicBezTo>
                  <a:cubicBezTo>
                    <a:pt x="1" y="6753"/>
                    <a:pt x="1271" y="5919"/>
                    <a:pt x="1475" y="4915"/>
                  </a:cubicBezTo>
                  <a:cubicBezTo>
                    <a:pt x="1680" y="3909"/>
                    <a:pt x="1487" y="58"/>
                    <a:pt x="1487" y="58"/>
                  </a:cubicBezTo>
                  <a:lnTo>
                    <a:pt x="82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4"/>
            <p:cNvSpPr/>
            <p:nvPr/>
          </p:nvSpPr>
          <p:spPr>
            <a:xfrm>
              <a:off x="2980293" y="3683432"/>
              <a:ext cx="61502" cy="59203"/>
            </a:xfrm>
            <a:custGeom>
              <a:rect b="b" l="l" r="r" t="t"/>
              <a:pathLst>
                <a:path extrusionOk="0" h="2184" w="2268">
                  <a:moveTo>
                    <a:pt x="1177" y="1"/>
                  </a:moveTo>
                  <a:cubicBezTo>
                    <a:pt x="736" y="1"/>
                    <a:pt x="338" y="266"/>
                    <a:pt x="168" y="674"/>
                  </a:cubicBezTo>
                  <a:cubicBezTo>
                    <a:pt x="0" y="1083"/>
                    <a:pt x="93" y="1552"/>
                    <a:pt x="405" y="1864"/>
                  </a:cubicBezTo>
                  <a:cubicBezTo>
                    <a:pt x="613" y="2072"/>
                    <a:pt x="893" y="2184"/>
                    <a:pt x="1177" y="2184"/>
                  </a:cubicBezTo>
                  <a:cubicBezTo>
                    <a:pt x="1318" y="2184"/>
                    <a:pt x="1460" y="2156"/>
                    <a:pt x="1595" y="2100"/>
                  </a:cubicBezTo>
                  <a:cubicBezTo>
                    <a:pt x="2002" y="1931"/>
                    <a:pt x="2268" y="1534"/>
                    <a:pt x="2268" y="1093"/>
                  </a:cubicBezTo>
                  <a:cubicBezTo>
                    <a:pt x="2268" y="490"/>
                    <a:pt x="1780" y="1"/>
                    <a:pt x="1177"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 name="Google Shape;156;p14"/>
            <p:cNvGrpSpPr/>
            <p:nvPr/>
          </p:nvGrpSpPr>
          <p:grpSpPr>
            <a:xfrm>
              <a:off x="3038550" y="3331050"/>
              <a:ext cx="1900725" cy="1257725"/>
              <a:chOff x="3038550" y="3331050"/>
              <a:chExt cx="1900725" cy="1257725"/>
            </a:xfrm>
          </p:grpSpPr>
          <p:sp>
            <p:nvSpPr>
              <p:cNvPr id="157" name="Google Shape;157;p14"/>
              <p:cNvSpPr/>
              <p:nvPr/>
            </p:nvSpPr>
            <p:spPr>
              <a:xfrm>
                <a:off x="3038550" y="3522350"/>
                <a:ext cx="146750" cy="59800"/>
              </a:xfrm>
              <a:custGeom>
                <a:rect b="b" l="l" r="r" t="t"/>
                <a:pathLst>
                  <a:path extrusionOk="0" h="2392" w="5870">
                    <a:moveTo>
                      <a:pt x="0" y="0"/>
                    </a:moveTo>
                    <a:lnTo>
                      <a:pt x="0" y="1875"/>
                    </a:lnTo>
                    <a:lnTo>
                      <a:pt x="5869" y="2391"/>
                    </a:lnTo>
                    <a:lnTo>
                      <a:pt x="5869" y="837"/>
                    </a:ln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4"/>
              <p:cNvSpPr/>
              <p:nvPr/>
            </p:nvSpPr>
            <p:spPr>
              <a:xfrm>
                <a:off x="3148400" y="3582125"/>
                <a:ext cx="42025" cy="172850"/>
              </a:xfrm>
              <a:custGeom>
                <a:rect b="b" l="l" r="r" t="t"/>
                <a:pathLst>
                  <a:path extrusionOk="0" h="6914" w="1681">
                    <a:moveTo>
                      <a:pt x="841" y="0"/>
                    </a:moveTo>
                    <a:cubicBezTo>
                      <a:pt x="841" y="0"/>
                      <a:pt x="1034" y="5364"/>
                      <a:pt x="841" y="5751"/>
                    </a:cubicBezTo>
                    <a:cubicBezTo>
                      <a:pt x="645" y="6138"/>
                      <a:pt x="1" y="6914"/>
                      <a:pt x="1" y="6914"/>
                    </a:cubicBezTo>
                    <a:cubicBezTo>
                      <a:pt x="1" y="6914"/>
                      <a:pt x="1272" y="6082"/>
                      <a:pt x="1475" y="5076"/>
                    </a:cubicBezTo>
                    <a:cubicBezTo>
                      <a:pt x="1680" y="4070"/>
                      <a:pt x="1475" y="0"/>
                      <a:pt x="147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4"/>
              <p:cNvSpPr/>
              <p:nvPr/>
            </p:nvSpPr>
            <p:spPr>
              <a:xfrm>
                <a:off x="3099875" y="3709025"/>
                <a:ext cx="56750" cy="54575"/>
              </a:xfrm>
              <a:custGeom>
                <a:rect b="b" l="l" r="r" t="t"/>
                <a:pathLst>
                  <a:path extrusionOk="0" h="2183" w="2270">
                    <a:moveTo>
                      <a:pt x="1178" y="0"/>
                    </a:moveTo>
                    <a:cubicBezTo>
                      <a:pt x="736" y="0"/>
                      <a:pt x="338" y="266"/>
                      <a:pt x="170" y="673"/>
                    </a:cubicBezTo>
                    <a:cubicBezTo>
                      <a:pt x="0" y="1081"/>
                      <a:pt x="93" y="1551"/>
                      <a:pt x="407" y="1863"/>
                    </a:cubicBezTo>
                    <a:cubicBezTo>
                      <a:pt x="615" y="2072"/>
                      <a:pt x="894" y="2182"/>
                      <a:pt x="1178" y="2182"/>
                    </a:cubicBezTo>
                    <a:cubicBezTo>
                      <a:pt x="1318" y="2182"/>
                      <a:pt x="1460" y="2155"/>
                      <a:pt x="1595" y="2100"/>
                    </a:cubicBezTo>
                    <a:cubicBezTo>
                      <a:pt x="2003" y="1930"/>
                      <a:pt x="2270" y="1532"/>
                      <a:pt x="2270" y="1091"/>
                    </a:cubicBezTo>
                    <a:cubicBezTo>
                      <a:pt x="2270" y="488"/>
                      <a:pt x="1780" y="0"/>
                      <a:pt x="1178"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4"/>
              <p:cNvSpPr/>
              <p:nvPr/>
            </p:nvSpPr>
            <p:spPr>
              <a:xfrm>
                <a:off x="3344025" y="3475175"/>
                <a:ext cx="94825" cy="38650"/>
              </a:xfrm>
              <a:custGeom>
                <a:rect b="b" l="l" r="r" t="t"/>
                <a:pathLst>
                  <a:path extrusionOk="0" h="1546" w="3793">
                    <a:moveTo>
                      <a:pt x="1" y="0"/>
                    </a:moveTo>
                    <a:lnTo>
                      <a:pt x="1" y="1211"/>
                    </a:lnTo>
                    <a:lnTo>
                      <a:pt x="3793" y="1545"/>
                    </a:lnTo>
                    <a:lnTo>
                      <a:pt x="3793" y="541"/>
                    </a:lnTo>
                    <a:lnTo>
                      <a:pt x="1" y="0"/>
                    </a:ln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4"/>
              <p:cNvSpPr/>
              <p:nvPr/>
            </p:nvSpPr>
            <p:spPr>
              <a:xfrm>
                <a:off x="3415000" y="3513750"/>
                <a:ext cx="27125" cy="111700"/>
              </a:xfrm>
              <a:custGeom>
                <a:rect b="b" l="l" r="r" t="t"/>
                <a:pathLst>
                  <a:path extrusionOk="0" h="4468" w="1085">
                    <a:moveTo>
                      <a:pt x="543" y="1"/>
                    </a:moveTo>
                    <a:cubicBezTo>
                      <a:pt x="543" y="1"/>
                      <a:pt x="667" y="3466"/>
                      <a:pt x="543" y="3716"/>
                    </a:cubicBezTo>
                    <a:cubicBezTo>
                      <a:pt x="418" y="3967"/>
                      <a:pt x="1" y="4467"/>
                      <a:pt x="1" y="4467"/>
                    </a:cubicBezTo>
                    <a:cubicBezTo>
                      <a:pt x="1" y="4467"/>
                      <a:pt x="821" y="3930"/>
                      <a:pt x="954" y="3281"/>
                    </a:cubicBezTo>
                    <a:cubicBezTo>
                      <a:pt x="1085" y="2631"/>
                      <a:pt x="954" y="1"/>
                      <a:pt x="954"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4"/>
              <p:cNvSpPr/>
              <p:nvPr/>
            </p:nvSpPr>
            <p:spPr>
              <a:xfrm>
                <a:off x="3383650" y="3595750"/>
                <a:ext cx="36650" cy="35300"/>
              </a:xfrm>
              <a:custGeom>
                <a:rect b="b" l="l" r="r" t="t"/>
                <a:pathLst>
                  <a:path extrusionOk="0" h="1412" w="1466">
                    <a:moveTo>
                      <a:pt x="762" y="1"/>
                    </a:moveTo>
                    <a:cubicBezTo>
                      <a:pt x="476" y="1"/>
                      <a:pt x="218" y="173"/>
                      <a:pt x="109" y="436"/>
                    </a:cubicBezTo>
                    <a:cubicBezTo>
                      <a:pt x="1" y="699"/>
                      <a:pt x="60" y="1003"/>
                      <a:pt x="263" y="1205"/>
                    </a:cubicBezTo>
                    <a:cubicBezTo>
                      <a:pt x="398" y="1340"/>
                      <a:pt x="578" y="1412"/>
                      <a:pt x="762" y="1412"/>
                    </a:cubicBezTo>
                    <a:cubicBezTo>
                      <a:pt x="852" y="1412"/>
                      <a:pt x="944" y="1394"/>
                      <a:pt x="1031" y="1358"/>
                    </a:cubicBezTo>
                    <a:cubicBezTo>
                      <a:pt x="1295" y="1248"/>
                      <a:pt x="1466" y="990"/>
                      <a:pt x="1466" y="706"/>
                    </a:cubicBezTo>
                    <a:cubicBezTo>
                      <a:pt x="1466" y="317"/>
                      <a:pt x="1151" y="1"/>
                      <a:pt x="762"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4"/>
              <p:cNvSpPr/>
              <p:nvPr/>
            </p:nvSpPr>
            <p:spPr>
              <a:xfrm>
                <a:off x="3330650" y="3505425"/>
                <a:ext cx="27125" cy="109100"/>
              </a:xfrm>
              <a:custGeom>
                <a:rect b="b" l="l" r="r" t="t"/>
                <a:pathLst>
                  <a:path extrusionOk="0" h="4364" w="1085">
                    <a:moveTo>
                      <a:pt x="536" y="1"/>
                    </a:moveTo>
                    <a:cubicBezTo>
                      <a:pt x="536" y="1"/>
                      <a:pt x="667" y="3361"/>
                      <a:pt x="542" y="3612"/>
                    </a:cubicBezTo>
                    <a:cubicBezTo>
                      <a:pt x="418" y="3861"/>
                      <a:pt x="0" y="4364"/>
                      <a:pt x="0" y="4364"/>
                    </a:cubicBezTo>
                    <a:cubicBezTo>
                      <a:pt x="0" y="4364"/>
                      <a:pt x="821" y="3825"/>
                      <a:pt x="953" y="3175"/>
                    </a:cubicBezTo>
                    <a:cubicBezTo>
                      <a:pt x="1084" y="2526"/>
                      <a:pt x="960" y="38"/>
                      <a:pt x="960" y="38"/>
                    </a:cubicBezTo>
                    <a:lnTo>
                      <a:pt x="536" y="1"/>
                    </a:ln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4"/>
              <p:cNvSpPr/>
              <p:nvPr/>
            </p:nvSpPr>
            <p:spPr>
              <a:xfrm>
                <a:off x="3306370" y="3579253"/>
                <a:ext cx="39092" cy="37573"/>
              </a:xfrm>
              <a:custGeom>
                <a:rect b="b" l="l" r="r" t="t"/>
                <a:pathLst>
                  <a:path extrusionOk="0" h="1410" w="1467">
                    <a:moveTo>
                      <a:pt x="762" y="0"/>
                    </a:moveTo>
                    <a:cubicBezTo>
                      <a:pt x="475" y="0"/>
                      <a:pt x="220" y="171"/>
                      <a:pt x="109" y="435"/>
                    </a:cubicBezTo>
                    <a:cubicBezTo>
                      <a:pt x="0" y="699"/>
                      <a:pt x="61" y="1001"/>
                      <a:pt x="263" y="1203"/>
                    </a:cubicBezTo>
                    <a:cubicBezTo>
                      <a:pt x="398" y="1338"/>
                      <a:pt x="579" y="1410"/>
                      <a:pt x="762" y="1410"/>
                    </a:cubicBezTo>
                    <a:cubicBezTo>
                      <a:pt x="853" y="1410"/>
                      <a:pt x="944" y="1392"/>
                      <a:pt x="1030" y="1356"/>
                    </a:cubicBezTo>
                    <a:cubicBezTo>
                      <a:pt x="1294" y="1247"/>
                      <a:pt x="1465" y="990"/>
                      <a:pt x="1467" y="705"/>
                    </a:cubicBezTo>
                    <a:cubicBezTo>
                      <a:pt x="1467" y="315"/>
                      <a:pt x="1150" y="0"/>
                      <a:pt x="762"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4"/>
              <p:cNvSpPr/>
              <p:nvPr/>
            </p:nvSpPr>
            <p:spPr>
              <a:xfrm>
                <a:off x="3161800" y="3331050"/>
                <a:ext cx="71225" cy="29000"/>
              </a:xfrm>
              <a:custGeom>
                <a:rect b="b" l="l" r="r" t="t"/>
                <a:pathLst>
                  <a:path extrusionOk="0" h="1160" w="2849">
                    <a:moveTo>
                      <a:pt x="1" y="0"/>
                    </a:moveTo>
                    <a:lnTo>
                      <a:pt x="1" y="909"/>
                    </a:lnTo>
                    <a:lnTo>
                      <a:pt x="2849" y="1160"/>
                    </a:lnTo>
                    <a:lnTo>
                      <a:pt x="2849" y="406"/>
                    </a:ln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4"/>
              <p:cNvSpPr/>
              <p:nvPr/>
            </p:nvSpPr>
            <p:spPr>
              <a:xfrm>
                <a:off x="3215100" y="3360025"/>
                <a:ext cx="20425" cy="83875"/>
              </a:xfrm>
              <a:custGeom>
                <a:rect b="b" l="l" r="r" t="t"/>
                <a:pathLst>
                  <a:path extrusionOk="0" h="3355" w="817">
                    <a:moveTo>
                      <a:pt x="408" y="1"/>
                    </a:moveTo>
                    <a:cubicBezTo>
                      <a:pt x="408" y="1"/>
                      <a:pt x="503" y="2603"/>
                      <a:pt x="408" y="2790"/>
                    </a:cubicBezTo>
                    <a:cubicBezTo>
                      <a:pt x="314" y="2978"/>
                      <a:pt x="0" y="3354"/>
                      <a:pt x="0" y="3354"/>
                    </a:cubicBezTo>
                    <a:cubicBezTo>
                      <a:pt x="0" y="3354"/>
                      <a:pt x="618" y="2950"/>
                      <a:pt x="717" y="2462"/>
                    </a:cubicBezTo>
                    <a:cubicBezTo>
                      <a:pt x="816" y="1976"/>
                      <a:pt x="717" y="1"/>
                      <a:pt x="717"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4"/>
              <p:cNvSpPr/>
              <p:nvPr/>
            </p:nvSpPr>
            <p:spPr>
              <a:xfrm>
                <a:off x="3192625" y="3421550"/>
                <a:ext cx="26500" cy="26500"/>
              </a:xfrm>
              <a:custGeom>
                <a:rect b="b" l="l" r="r" t="t"/>
                <a:pathLst>
                  <a:path extrusionOk="0" h="1060" w="1060">
                    <a:moveTo>
                      <a:pt x="530" y="1"/>
                    </a:moveTo>
                    <a:cubicBezTo>
                      <a:pt x="237" y="1"/>
                      <a:pt x="1" y="239"/>
                      <a:pt x="1" y="530"/>
                    </a:cubicBezTo>
                    <a:cubicBezTo>
                      <a:pt x="1" y="823"/>
                      <a:pt x="237" y="1059"/>
                      <a:pt x="530" y="1059"/>
                    </a:cubicBezTo>
                    <a:cubicBezTo>
                      <a:pt x="823" y="1059"/>
                      <a:pt x="1059" y="823"/>
                      <a:pt x="1059" y="530"/>
                    </a:cubicBezTo>
                    <a:cubicBezTo>
                      <a:pt x="1059" y="239"/>
                      <a:pt x="823" y="1"/>
                      <a:pt x="53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4"/>
              <p:cNvSpPr/>
              <p:nvPr/>
            </p:nvSpPr>
            <p:spPr>
              <a:xfrm>
                <a:off x="3151775" y="3353750"/>
                <a:ext cx="20400" cy="81900"/>
              </a:xfrm>
              <a:custGeom>
                <a:rect b="b" l="l" r="r" t="t"/>
                <a:pathLst>
                  <a:path extrusionOk="0" h="3276" w="816">
                    <a:moveTo>
                      <a:pt x="402" y="1"/>
                    </a:moveTo>
                    <a:cubicBezTo>
                      <a:pt x="402" y="1"/>
                      <a:pt x="502" y="2524"/>
                      <a:pt x="408" y="2711"/>
                    </a:cubicBezTo>
                    <a:cubicBezTo>
                      <a:pt x="314" y="2900"/>
                      <a:pt x="0" y="3276"/>
                      <a:pt x="0" y="3276"/>
                    </a:cubicBezTo>
                    <a:cubicBezTo>
                      <a:pt x="0" y="3276"/>
                      <a:pt x="616" y="2871"/>
                      <a:pt x="717" y="2385"/>
                    </a:cubicBezTo>
                    <a:cubicBezTo>
                      <a:pt x="816" y="1897"/>
                      <a:pt x="722" y="29"/>
                      <a:pt x="722" y="29"/>
                    </a:cubicBezTo>
                    <a:lnTo>
                      <a:pt x="402"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4"/>
              <p:cNvSpPr/>
              <p:nvPr/>
            </p:nvSpPr>
            <p:spPr>
              <a:xfrm>
                <a:off x="3130148" y="3409169"/>
                <a:ext cx="35577" cy="30446"/>
              </a:xfrm>
              <a:custGeom>
                <a:rect b="b" l="l" r="r" t="t"/>
                <a:pathLst>
                  <a:path extrusionOk="0" h="1059" w="1238">
                    <a:moveTo>
                      <a:pt x="709" y="0"/>
                    </a:moveTo>
                    <a:cubicBezTo>
                      <a:pt x="237" y="0"/>
                      <a:pt x="0" y="571"/>
                      <a:pt x="334" y="904"/>
                    </a:cubicBezTo>
                    <a:cubicBezTo>
                      <a:pt x="435" y="1005"/>
                      <a:pt x="570" y="1059"/>
                      <a:pt x="708" y="1059"/>
                    </a:cubicBezTo>
                    <a:cubicBezTo>
                      <a:pt x="776" y="1059"/>
                      <a:pt x="845" y="1046"/>
                      <a:pt x="910" y="1019"/>
                    </a:cubicBezTo>
                    <a:cubicBezTo>
                      <a:pt x="1108" y="937"/>
                      <a:pt x="1238" y="744"/>
                      <a:pt x="1238" y="529"/>
                    </a:cubicBezTo>
                    <a:cubicBezTo>
                      <a:pt x="1238" y="237"/>
                      <a:pt x="1000" y="0"/>
                      <a:pt x="709"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4"/>
              <p:cNvSpPr/>
              <p:nvPr/>
            </p:nvSpPr>
            <p:spPr>
              <a:xfrm>
                <a:off x="3823125" y="3710425"/>
                <a:ext cx="775850" cy="280325"/>
              </a:xfrm>
              <a:custGeom>
                <a:rect b="b" l="l" r="r" t="t"/>
                <a:pathLst>
                  <a:path extrusionOk="0" h="11213" w="31034">
                    <a:moveTo>
                      <a:pt x="15516" y="0"/>
                    </a:moveTo>
                    <a:cubicBezTo>
                      <a:pt x="11401" y="0"/>
                      <a:pt x="7454" y="590"/>
                      <a:pt x="4545" y="1642"/>
                    </a:cubicBezTo>
                    <a:cubicBezTo>
                      <a:pt x="1635" y="2693"/>
                      <a:pt x="0" y="4120"/>
                      <a:pt x="0" y="5605"/>
                    </a:cubicBezTo>
                    <a:cubicBezTo>
                      <a:pt x="0" y="7093"/>
                      <a:pt x="1635" y="8519"/>
                      <a:pt x="4545" y="9570"/>
                    </a:cubicBezTo>
                    <a:cubicBezTo>
                      <a:pt x="7454" y="10622"/>
                      <a:pt x="11401" y="11212"/>
                      <a:pt x="15516" y="11212"/>
                    </a:cubicBezTo>
                    <a:cubicBezTo>
                      <a:pt x="19631" y="11212"/>
                      <a:pt x="23578" y="10622"/>
                      <a:pt x="26488" y="9570"/>
                    </a:cubicBezTo>
                    <a:cubicBezTo>
                      <a:pt x="29397" y="8519"/>
                      <a:pt x="31033" y="7093"/>
                      <a:pt x="31033" y="5605"/>
                    </a:cubicBezTo>
                    <a:cubicBezTo>
                      <a:pt x="31033" y="4120"/>
                      <a:pt x="29397" y="2693"/>
                      <a:pt x="26488" y="1642"/>
                    </a:cubicBezTo>
                    <a:cubicBezTo>
                      <a:pt x="23578" y="590"/>
                      <a:pt x="19631" y="0"/>
                      <a:pt x="155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4"/>
              <p:cNvSpPr/>
              <p:nvPr/>
            </p:nvSpPr>
            <p:spPr>
              <a:xfrm>
                <a:off x="3941075" y="3715400"/>
                <a:ext cx="397225" cy="143575"/>
              </a:xfrm>
              <a:custGeom>
                <a:rect b="b" l="l" r="r" t="t"/>
                <a:pathLst>
                  <a:path extrusionOk="0" h="5743" w="15889">
                    <a:moveTo>
                      <a:pt x="7945" y="1"/>
                    </a:moveTo>
                    <a:cubicBezTo>
                      <a:pt x="3557" y="1"/>
                      <a:pt x="0" y="1287"/>
                      <a:pt x="0" y="2872"/>
                    </a:cubicBezTo>
                    <a:cubicBezTo>
                      <a:pt x="0" y="4456"/>
                      <a:pt x="3557" y="5742"/>
                      <a:pt x="7945" y="5742"/>
                    </a:cubicBezTo>
                    <a:cubicBezTo>
                      <a:pt x="10051" y="5742"/>
                      <a:pt x="12073" y="5438"/>
                      <a:pt x="13561" y="4901"/>
                    </a:cubicBezTo>
                    <a:cubicBezTo>
                      <a:pt x="15052" y="4362"/>
                      <a:pt x="15888" y="3633"/>
                      <a:pt x="15888" y="2872"/>
                    </a:cubicBezTo>
                    <a:cubicBezTo>
                      <a:pt x="15888" y="2110"/>
                      <a:pt x="15052" y="1380"/>
                      <a:pt x="13561" y="842"/>
                    </a:cubicBezTo>
                    <a:cubicBezTo>
                      <a:pt x="12073" y="303"/>
                      <a:pt x="10051" y="1"/>
                      <a:pt x="7945" y="1"/>
                    </a:cubicBezTo>
                    <a:close/>
                  </a:path>
                </a:pathLst>
              </a:custGeom>
              <a:solidFill>
                <a:srgbClr val="F18C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4"/>
              <p:cNvSpPr/>
              <p:nvPr/>
            </p:nvSpPr>
            <p:spPr>
              <a:xfrm>
                <a:off x="3822600" y="3850550"/>
                <a:ext cx="778000" cy="736575"/>
              </a:xfrm>
              <a:custGeom>
                <a:rect b="b" l="l" r="r" t="t"/>
                <a:pathLst>
                  <a:path extrusionOk="0" h="29463" w="31120">
                    <a:moveTo>
                      <a:pt x="31051" y="0"/>
                    </a:moveTo>
                    <a:cubicBezTo>
                      <a:pt x="30675" y="1747"/>
                      <a:pt x="28830" y="2952"/>
                      <a:pt x="26530" y="3781"/>
                    </a:cubicBezTo>
                    <a:cubicBezTo>
                      <a:pt x="21931" y="5442"/>
                      <a:pt x="15535" y="5607"/>
                      <a:pt x="15535" y="5607"/>
                    </a:cubicBezTo>
                    <a:cubicBezTo>
                      <a:pt x="15535" y="5607"/>
                      <a:pt x="14688" y="5586"/>
                      <a:pt x="13381" y="5474"/>
                    </a:cubicBezTo>
                    <a:cubicBezTo>
                      <a:pt x="9326" y="5139"/>
                      <a:pt x="882" y="3965"/>
                      <a:pt x="20" y="0"/>
                    </a:cubicBezTo>
                    <a:lnTo>
                      <a:pt x="20" y="0"/>
                    </a:lnTo>
                    <a:cubicBezTo>
                      <a:pt x="20" y="1"/>
                      <a:pt x="1" y="1646"/>
                      <a:pt x="232" y="3781"/>
                    </a:cubicBezTo>
                    <a:cubicBezTo>
                      <a:pt x="405" y="5378"/>
                      <a:pt x="717" y="7253"/>
                      <a:pt x="1290" y="8910"/>
                    </a:cubicBezTo>
                    <a:cubicBezTo>
                      <a:pt x="2623" y="12783"/>
                      <a:pt x="7965" y="18921"/>
                      <a:pt x="8229" y="22392"/>
                    </a:cubicBezTo>
                    <a:lnTo>
                      <a:pt x="8229" y="25996"/>
                    </a:lnTo>
                    <a:cubicBezTo>
                      <a:pt x="8229" y="25996"/>
                      <a:pt x="8841" y="28660"/>
                      <a:pt x="13370" y="29319"/>
                    </a:cubicBezTo>
                    <a:cubicBezTo>
                      <a:pt x="14011" y="29411"/>
                      <a:pt x="14731" y="29463"/>
                      <a:pt x="15535" y="29463"/>
                    </a:cubicBezTo>
                    <a:cubicBezTo>
                      <a:pt x="21979" y="29463"/>
                      <a:pt x="22844" y="25996"/>
                      <a:pt x="22844" y="25996"/>
                    </a:cubicBezTo>
                    <a:lnTo>
                      <a:pt x="22844" y="22392"/>
                    </a:lnTo>
                    <a:cubicBezTo>
                      <a:pt x="23112" y="18921"/>
                      <a:pt x="28449" y="12783"/>
                      <a:pt x="29786" y="8910"/>
                    </a:cubicBezTo>
                    <a:cubicBezTo>
                      <a:pt x="31120" y="5038"/>
                      <a:pt x="31053" y="2"/>
                      <a:pt x="31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4"/>
              <p:cNvSpPr/>
              <p:nvPr/>
            </p:nvSpPr>
            <p:spPr>
              <a:xfrm>
                <a:off x="3770900" y="3970675"/>
                <a:ext cx="866400" cy="207550"/>
              </a:xfrm>
              <a:custGeom>
                <a:rect b="b" l="l" r="r" t="t"/>
                <a:pathLst>
                  <a:path extrusionOk="0" h="8302" w="34656">
                    <a:moveTo>
                      <a:pt x="2425" y="1"/>
                    </a:moveTo>
                    <a:cubicBezTo>
                      <a:pt x="2425" y="1"/>
                      <a:pt x="1" y="1736"/>
                      <a:pt x="1488" y="2971"/>
                    </a:cubicBezTo>
                    <a:cubicBezTo>
                      <a:pt x="1728" y="3169"/>
                      <a:pt x="2049" y="3175"/>
                      <a:pt x="2351" y="3175"/>
                    </a:cubicBezTo>
                    <a:cubicBezTo>
                      <a:pt x="2368" y="3175"/>
                      <a:pt x="2386" y="3175"/>
                      <a:pt x="2404" y="3175"/>
                    </a:cubicBezTo>
                    <a:cubicBezTo>
                      <a:pt x="2816" y="3175"/>
                      <a:pt x="3178" y="3186"/>
                      <a:pt x="3223" y="3698"/>
                    </a:cubicBezTo>
                    <a:cubicBezTo>
                      <a:pt x="3329" y="4892"/>
                      <a:pt x="3902" y="5310"/>
                      <a:pt x="4545" y="5310"/>
                    </a:cubicBezTo>
                    <a:cubicBezTo>
                      <a:pt x="4769" y="5310"/>
                      <a:pt x="5002" y="5259"/>
                      <a:pt x="5225" y="5173"/>
                    </a:cubicBezTo>
                    <a:cubicBezTo>
                      <a:pt x="5392" y="5109"/>
                      <a:pt x="5546" y="5080"/>
                      <a:pt x="5691" y="5080"/>
                    </a:cubicBezTo>
                    <a:cubicBezTo>
                      <a:pt x="6306" y="5080"/>
                      <a:pt x="6768" y="5606"/>
                      <a:pt x="7362" y="6308"/>
                    </a:cubicBezTo>
                    <a:cubicBezTo>
                      <a:pt x="7597" y="6586"/>
                      <a:pt x="7826" y="6679"/>
                      <a:pt x="8056" y="6679"/>
                    </a:cubicBezTo>
                    <a:cubicBezTo>
                      <a:pt x="8519" y="6679"/>
                      <a:pt x="8989" y="6305"/>
                      <a:pt x="9539" y="6305"/>
                    </a:cubicBezTo>
                    <a:cubicBezTo>
                      <a:pt x="9569" y="6305"/>
                      <a:pt x="9599" y="6306"/>
                      <a:pt x="9630" y="6308"/>
                    </a:cubicBezTo>
                    <a:cubicBezTo>
                      <a:pt x="10477" y="6372"/>
                      <a:pt x="10307" y="7644"/>
                      <a:pt x="11351" y="7644"/>
                    </a:cubicBezTo>
                    <a:cubicBezTo>
                      <a:pt x="11377" y="7644"/>
                      <a:pt x="11404" y="7644"/>
                      <a:pt x="11432" y="7642"/>
                    </a:cubicBezTo>
                    <a:cubicBezTo>
                      <a:pt x="12487" y="7580"/>
                      <a:pt x="12331" y="6827"/>
                      <a:pt x="12945" y="6827"/>
                    </a:cubicBezTo>
                    <a:cubicBezTo>
                      <a:pt x="12992" y="6827"/>
                      <a:pt x="13043" y="6831"/>
                      <a:pt x="13100" y="6841"/>
                    </a:cubicBezTo>
                    <a:cubicBezTo>
                      <a:pt x="13850" y="6967"/>
                      <a:pt x="13605" y="8262"/>
                      <a:pt x="14722" y="8262"/>
                    </a:cubicBezTo>
                    <a:cubicBezTo>
                      <a:pt x="14798" y="8262"/>
                      <a:pt x="14880" y="8256"/>
                      <a:pt x="14969" y="8243"/>
                    </a:cubicBezTo>
                    <a:cubicBezTo>
                      <a:pt x="16370" y="8043"/>
                      <a:pt x="15903" y="7108"/>
                      <a:pt x="16905" y="7108"/>
                    </a:cubicBezTo>
                    <a:cubicBezTo>
                      <a:pt x="17832" y="7108"/>
                      <a:pt x="17729" y="8285"/>
                      <a:pt x="18768" y="8285"/>
                    </a:cubicBezTo>
                    <a:cubicBezTo>
                      <a:pt x="18851" y="8285"/>
                      <a:pt x="18941" y="8277"/>
                      <a:pt x="19039" y="8261"/>
                    </a:cubicBezTo>
                    <a:cubicBezTo>
                      <a:pt x="20278" y="8058"/>
                      <a:pt x="20254" y="6954"/>
                      <a:pt x="20935" y="6954"/>
                    </a:cubicBezTo>
                    <a:cubicBezTo>
                      <a:pt x="20988" y="6954"/>
                      <a:pt x="21046" y="6961"/>
                      <a:pt x="21109" y="6975"/>
                    </a:cubicBezTo>
                    <a:cubicBezTo>
                      <a:pt x="21920" y="7162"/>
                      <a:pt x="21739" y="8301"/>
                      <a:pt x="22589" y="8301"/>
                    </a:cubicBezTo>
                    <a:cubicBezTo>
                      <a:pt x="22646" y="8301"/>
                      <a:pt x="22709" y="8296"/>
                      <a:pt x="22777" y="8285"/>
                    </a:cubicBezTo>
                    <a:cubicBezTo>
                      <a:pt x="23845" y="8109"/>
                      <a:pt x="23578" y="6575"/>
                      <a:pt x="24445" y="6575"/>
                    </a:cubicBezTo>
                    <a:cubicBezTo>
                      <a:pt x="25184" y="6575"/>
                      <a:pt x="25537" y="7688"/>
                      <a:pt x="26407" y="7688"/>
                    </a:cubicBezTo>
                    <a:cubicBezTo>
                      <a:pt x="26559" y="7688"/>
                      <a:pt x="26726" y="7654"/>
                      <a:pt x="26914" y="7575"/>
                    </a:cubicBezTo>
                    <a:cubicBezTo>
                      <a:pt x="27269" y="7426"/>
                      <a:pt x="27487" y="7225"/>
                      <a:pt x="27651" y="6881"/>
                    </a:cubicBezTo>
                    <a:cubicBezTo>
                      <a:pt x="27792" y="6591"/>
                      <a:pt x="27891" y="6255"/>
                      <a:pt x="28160" y="6052"/>
                    </a:cubicBezTo>
                    <a:cubicBezTo>
                      <a:pt x="28294" y="5951"/>
                      <a:pt x="28462" y="5901"/>
                      <a:pt x="28630" y="5901"/>
                    </a:cubicBezTo>
                    <a:cubicBezTo>
                      <a:pt x="28807" y="5901"/>
                      <a:pt x="28983" y="5956"/>
                      <a:pt x="29121" y="6067"/>
                    </a:cubicBezTo>
                    <a:cubicBezTo>
                      <a:pt x="29250" y="6172"/>
                      <a:pt x="29343" y="6315"/>
                      <a:pt x="29438" y="6452"/>
                    </a:cubicBezTo>
                    <a:cubicBezTo>
                      <a:pt x="29534" y="6591"/>
                      <a:pt x="29636" y="6729"/>
                      <a:pt x="29777" y="6818"/>
                    </a:cubicBezTo>
                    <a:cubicBezTo>
                      <a:pt x="29884" y="6886"/>
                      <a:pt x="29993" y="6915"/>
                      <a:pt x="30098" y="6915"/>
                    </a:cubicBezTo>
                    <a:cubicBezTo>
                      <a:pt x="30428" y="6915"/>
                      <a:pt x="30710" y="6618"/>
                      <a:pt x="30744" y="6267"/>
                    </a:cubicBezTo>
                    <a:cubicBezTo>
                      <a:pt x="30781" y="5883"/>
                      <a:pt x="30607" y="5195"/>
                      <a:pt x="30922" y="4907"/>
                    </a:cubicBezTo>
                    <a:cubicBezTo>
                      <a:pt x="31041" y="4799"/>
                      <a:pt x="31209" y="4779"/>
                      <a:pt x="31374" y="4779"/>
                    </a:cubicBezTo>
                    <a:cubicBezTo>
                      <a:pt x="31409" y="4779"/>
                      <a:pt x="31443" y="4780"/>
                      <a:pt x="31477" y="4781"/>
                    </a:cubicBezTo>
                    <a:cubicBezTo>
                      <a:pt x="31639" y="4786"/>
                      <a:pt x="31926" y="4830"/>
                      <a:pt x="32199" y="4830"/>
                    </a:cubicBezTo>
                    <a:cubicBezTo>
                      <a:pt x="32589" y="4830"/>
                      <a:pt x="32951" y="4741"/>
                      <a:pt x="32882" y="4322"/>
                    </a:cubicBezTo>
                    <a:cubicBezTo>
                      <a:pt x="32823" y="3965"/>
                      <a:pt x="32443" y="3490"/>
                      <a:pt x="32582" y="3123"/>
                    </a:cubicBezTo>
                    <a:cubicBezTo>
                      <a:pt x="32601" y="3075"/>
                      <a:pt x="32630" y="3031"/>
                      <a:pt x="32670" y="2999"/>
                    </a:cubicBezTo>
                    <a:cubicBezTo>
                      <a:pt x="32737" y="2944"/>
                      <a:pt x="32828" y="2934"/>
                      <a:pt x="32914" y="2934"/>
                    </a:cubicBezTo>
                    <a:cubicBezTo>
                      <a:pt x="33048" y="2934"/>
                      <a:pt x="33165" y="2985"/>
                      <a:pt x="33293" y="2985"/>
                    </a:cubicBezTo>
                    <a:cubicBezTo>
                      <a:pt x="33315" y="2985"/>
                      <a:pt x="33338" y="2984"/>
                      <a:pt x="33360" y="2980"/>
                    </a:cubicBezTo>
                    <a:cubicBezTo>
                      <a:pt x="33552" y="2953"/>
                      <a:pt x="33720" y="2838"/>
                      <a:pt x="33855" y="2704"/>
                    </a:cubicBezTo>
                    <a:cubicBezTo>
                      <a:pt x="34656" y="1902"/>
                      <a:pt x="32732" y="1"/>
                      <a:pt x="32732" y="1"/>
                    </a:cubicBezTo>
                    <a:cubicBezTo>
                      <a:pt x="32732" y="1"/>
                      <a:pt x="30707" y="3865"/>
                      <a:pt x="21904" y="4586"/>
                    </a:cubicBezTo>
                    <a:cubicBezTo>
                      <a:pt x="20463" y="4704"/>
                      <a:pt x="19050" y="4763"/>
                      <a:pt x="17680" y="4763"/>
                    </a:cubicBezTo>
                    <a:cubicBezTo>
                      <a:pt x="10679" y="4763"/>
                      <a:pt x="4827" y="3211"/>
                      <a:pt x="24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4"/>
              <p:cNvSpPr/>
              <p:nvPr/>
            </p:nvSpPr>
            <p:spPr>
              <a:xfrm>
                <a:off x="4028350" y="4410350"/>
                <a:ext cx="365400" cy="178425"/>
              </a:xfrm>
              <a:custGeom>
                <a:rect b="b" l="l" r="r" t="t"/>
                <a:pathLst>
                  <a:path extrusionOk="0" h="7137" w="14616">
                    <a:moveTo>
                      <a:pt x="14615" y="0"/>
                    </a:moveTo>
                    <a:cubicBezTo>
                      <a:pt x="14043" y="403"/>
                      <a:pt x="13442" y="760"/>
                      <a:pt x="12813" y="1069"/>
                    </a:cubicBezTo>
                    <a:cubicBezTo>
                      <a:pt x="10980" y="1969"/>
                      <a:pt x="9190" y="2297"/>
                      <a:pt x="7556" y="2297"/>
                    </a:cubicBezTo>
                    <a:cubicBezTo>
                      <a:pt x="5173" y="2297"/>
                      <a:pt x="3125" y="1600"/>
                      <a:pt x="1766" y="973"/>
                    </a:cubicBezTo>
                    <a:cubicBezTo>
                      <a:pt x="1758" y="973"/>
                      <a:pt x="1751" y="970"/>
                      <a:pt x="1746" y="965"/>
                    </a:cubicBezTo>
                    <a:cubicBezTo>
                      <a:pt x="1150" y="781"/>
                      <a:pt x="566" y="557"/>
                      <a:pt x="0" y="296"/>
                    </a:cubicBezTo>
                    <a:lnTo>
                      <a:pt x="0" y="3604"/>
                    </a:lnTo>
                    <a:cubicBezTo>
                      <a:pt x="424" y="4832"/>
                      <a:pt x="1361" y="5572"/>
                      <a:pt x="2090" y="5977"/>
                    </a:cubicBezTo>
                    <a:cubicBezTo>
                      <a:pt x="2644" y="6290"/>
                      <a:pt x="3079" y="6410"/>
                      <a:pt x="3079" y="6410"/>
                    </a:cubicBezTo>
                    <a:cubicBezTo>
                      <a:pt x="3861" y="6703"/>
                      <a:pt x="4516" y="6834"/>
                      <a:pt x="5129" y="6922"/>
                    </a:cubicBezTo>
                    <a:cubicBezTo>
                      <a:pt x="6136" y="7071"/>
                      <a:pt x="7037" y="7136"/>
                      <a:pt x="7845" y="7136"/>
                    </a:cubicBezTo>
                    <a:cubicBezTo>
                      <a:pt x="13772" y="7136"/>
                      <a:pt x="14615" y="3604"/>
                      <a:pt x="14615" y="3604"/>
                    </a:cubicBezTo>
                    <a:lnTo>
                      <a:pt x="14615" y="0"/>
                    </a:lnTo>
                    <a:close/>
                  </a:path>
                </a:pathLst>
              </a:custGeom>
              <a:solidFill>
                <a:srgbClr val="FFC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4"/>
              <p:cNvSpPr/>
              <p:nvPr/>
            </p:nvSpPr>
            <p:spPr>
              <a:xfrm>
                <a:off x="4028350" y="4417750"/>
                <a:ext cx="320350" cy="153725"/>
              </a:xfrm>
              <a:custGeom>
                <a:rect b="b" l="l" r="r" t="t"/>
                <a:pathLst>
                  <a:path extrusionOk="0" h="6149" w="12814">
                    <a:moveTo>
                      <a:pt x="0" y="0"/>
                    </a:moveTo>
                    <a:lnTo>
                      <a:pt x="0" y="3308"/>
                    </a:lnTo>
                    <a:cubicBezTo>
                      <a:pt x="83" y="3551"/>
                      <a:pt x="192" y="3784"/>
                      <a:pt x="325" y="4005"/>
                    </a:cubicBezTo>
                    <a:cubicBezTo>
                      <a:pt x="801" y="4830"/>
                      <a:pt x="1510" y="5363"/>
                      <a:pt x="2090" y="5682"/>
                    </a:cubicBezTo>
                    <a:cubicBezTo>
                      <a:pt x="2498" y="5789"/>
                      <a:pt x="2911" y="5874"/>
                      <a:pt x="3328" y="5935"/>
                    </a:cubicBezTo>
                    <a:cubicBezTo>
                      <a:pt x="4333" y="6084"/>
                      <a:pt x="5233" y="6149"/>
                      <a:pt x="6039" y="6149"/>
                    </a:cubicBezTo>
                    <a:cubicBezTo>
                      <a:pt x="11969" y="6149"/>
                      <a:pt x="12813" y="2612"/>
                      <a:pt x="12813" y="2612"/>
                    </a:cubicBezTo>
                    <a:lnTo>
                      <a:pt x="12813" y="773"/>
                    </a:lnTo>
                    <a:cubicBezTo>
                      <a:pt x="12074" y="1137"/>
                      <a:pt x="11299" y="1425"/>
                      <a:pt x="10499" y="1630"/>
                    </a:cubicBezTo>
                    <a:cubicBezTo>
                      <a:pt x="9479" y="1892"/>
                      <a:pt x="8490" y="2000"/>
                      <a:pt x="7553" y="2000"/>
                    </a:cubicBezTo>
                    <a:cubicBezTo>
                      <a:pt x="5170" y="2000"/>
                      <a:pt x="3125" y="1303"/>
                      <a:pt x="1766" y="677"/>
                    </a:cubicBezTo>
                    <a:cubicBezTo>
                      <a:pt x="1758" y="677"/>
                      <a:pt x="1751" y="674"/>
                      <a:pt x="1746" y="669"/>
                    </a:cubicBezTo>
                    <a:cubicBezTo>
                      <a:pt x="1150" y="485"/>
                      <a:pt x="566" y="261"/>
                      <a:pt x="0" y="0"/>
                    </a:cubicBezTo>
                    <a:close/>
                  </a:path>
                </a:pathLst>
              </a:custGeom>
              <a:solidFill>
                <a:srgbClr val="FCCD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4"/>
              <p:cNvSpPr/>
              <p:nvPr/>
            </p:nvSpPr>
            <p:spPr>
              <a:xfrm>
                <a:off x="4028350" y="4417750"/>
                <a:ext cx="262475" cy="116200"/>
              </a:xfrm>
              <a:custGeom>
                <a:rect b="b" l="l" r="r" t="t"/>
                <a:pathLst>
                  <a:path extrusionOk="0" h="4648" w="10499">
                    <a:moveTo>
                      <a:pt x="0" y="0"/>
                    </a:moveTo>
                    <a:lnTo>
                      <a:pt x="0" y="3308"/>
                    </a:lnTo>
                    <a:cubicBezTo>
                      <a:pt x="83" y="3551"/>
                      <a:pt x="192" y="3784"/>
                      <a:pt x="325" y="4005"/>
                    </a:cubicBezTo>
                    <a:cubicBezTo>
                      <a:pt x="464" y="4045"/>
                      <a:pt x="601" y="4080"/>
                      <a:pt x="733" y="4117"/>
                    </a:cubicBezTo>
                    <a:cubicBezTo>
                      <a:pt x="2267" y="4494"/>
                      <a:pt x="3568" y="4648"/>
                      <a:pt x="4669" y="4648"/>
                    </a:cubicBezTo>
                    <a:cubicBezTo>
                      <a:pt x="9489" y="4648"/>
                      <a:pt x="10491" y="1707"/>
                      <a:pt x="10491" y="1707"/>
                    </a:cubicBezTo>
                    <a:lnTo>
                      <a:pt x="10499" y="1630"/>
                    </a:lnTo>
                    <a:lnTo>
                      <a:pt x="10499" y="1630"/>
                    </a:lnTo>
                    <a:cubicBezTo>
                      <a:pt x="9479" y="1892"/>
                      <a:pt x="8491" y="2000"/>
                      <a:pt x="7554" y="2000"/>
                    </a:cubicBezTo>
                    <a:cubicBezTo>
                      <a:pt x="5172" y="2000"/>
                      <a:pt x="3126" y="1303"/>
                      <a:pt x="1766" y="677"/>
                    </a:cubicBezTo>
                    <a:cubicBezTo>
                      <a:pt x="1758" y="677"/>
                      <a:pt x="1751" y="674"/>
                      <a:pt x="1746" y="669"/>
                    </a:cubicBezTo>
                    <a:cubicBezTo>
                      <a:pt x="1150" y="485"/>
                      <a:pt x="566" y="261"/>
                      <a:pt x="0" y="0"/>
                    </a:cubicBezTo>
                    <a:close/>
                  </a:path>
                </a:pathLst>
              </a:custGeom>
              <a:solidFill>
                <a:srgbClr val="F9D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4"/>
              <p:cNvSpPr/>
              <p:nvPr/>
            </p:nvSpPr>
            <p:spPr>
              <a:xfrm>
                <a:off x="3818675" y="3850525"/>
                <a:ext cx="782775" cy="240325"/>
              </a:xfrm>
              <a:custGeom>
                <a:rect b="b" l="l" r="r" t="t"/>
                <a:pathLst>
                  <a:path extrusionOk="0" h="9613" w="31311">
                    <a:moveTo>
                      <a:pt x="31211" y="1"/>
                    </a:moveTo>
                    <a:cubicBezTo>
                      <a:pt x="31211" y="1"/>
                      <a:pt x="31210" y="1"/>
                      <a:pt x="31210" y="1"/>
                    </a:cubicBezTo>
                    <a:cubicBezTo>
                      <a:pt x="30877" y="1583"/>
                      <a:pt x="29031" y="2925"/>
                      <a:pt x="26393" y="3875"/>
                    </a:cubicBezTo>
                    <a:cubicBezTo>
                      <a:pt x="23718" y="4838"/>
                      <a:pt x="20223" y="5397"/>
                      <a:pt x="16670" y="5397"/>
                    </a:cubicBezTo>
                    <a:cubicBezTo>
                      <a:pt x="16234" y="5397"/>
                      <a:pt x="15797" y="5389"/>
                      <a:pt x="15361" y="5371"/>
                    </a:cubicBezTo>
                    <a:cubicBezTo>
                      <a:pt x="14992" y="5355"/>
                      <a:pt x="14627" y="5340"/>
                      <a:pt x="14272" y="5316"/>
                    </a:cubicBezTo>
                    <a:cubicBezTo>
                      <a:pt x="6452" y="4855"/>
                      <a:pt x="826" y="2826"/>
                      <a:pt x="177" y="1"/>
                    </a:cubicBezTo>
                    <a:lnTo>
                      <a:pt x="177" y="1"/>
                    </a:lnTo>
                    <a:cubicBezTo>
                      <a:pt x="177" y="2"/>
                      <a:pt x="1" y="2144"/>
                      <a:pt x="225" y="3702"/>
                    </a:cubicBezTo>
                    <a:cubicBezTo>
                      <a:pt x="285" y="4134"/>
                      <a:pt x="377" y="4522"/>
                      <a:pt x="514" y="4807"/>
                    </a:cubicBezTo>
                    <a:cubicBezTo>
                      <a:pt x="1490" y="6876"/>
                      <a:pt x="6191" y="9171"/>
                      <a:pt x="13522" y="9555"/>
                    </a:cubicBezTo>
                    <a:cubicBezTo>
                      <a:pt x="14224" y="9592"/>
                      <a:pt x="14944" y="9613"/>
                      <a:pt x="15692" y="9613"/>
                    </a:cubicBezTo>
                    <a:cubicBezTo>
                      <a:pt x="24263" y="9613"/>
                      <a:pt x="28483" y="7989"/>
                      <a:pt x="30909" y="4900"/>
                    </a:cubicBezTo>
                    <a:cubicBezTo>
                      <a:pt x="31311" y="4387"/>
                      <a:pt x="31301" y="1"/>
                      <a:pt x="312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4"/>
              <p:cNvSpPr/>
              <p:nvPr/>
            </p:nvSpPr>
            <p:spPr>
              <a:xfrm>
                <a:off x="4390600" y="3378975"/>
                <a:ext cx="548675" cy="312725"/>
              </a:xfrm>
              <a:custGeom>
                <a:rect b="b" l="l" r="r" t="t"/>
                <a:pathLst>
                  <a:path extrusionOk="0" h="12509" w="21947">
                    <a:moveTo>
                      <a:pt x="21947" y="1"/>
                    </a:moveTo>
                    <a:lnTo>
                      <a:pt x="1" y="11050"/>
                    </a:lnTo>
                    <a:lnTo>
                      <a:pt x="1" y="12508"/>
                    </a:lnTo>
                    <a:lnTo>
                      <a:pt x="21947" y="1410"/>
                    </a:lnTo>
                    <a:lnTo>
                      <a:pt x="21947"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4"/>
              <p:cNvSpPr/>
              <p:nvPr/>
            </p:nvSpPr>
            <p:spPr>
              <a:xfrm>
                <a:off x="4338350" y="3373825"/>
                <a:ext cx="600925" cy="281400"/>
              </a:xfrm>
              <a:custGeom>
                <a:rect b="b" l="l" r="r" t="t"/>
                <a:pathLst>
                  <a:path extrusionOk="0" h="11256" w="24037">
                    <a:moveTo>
                      <a:pt x="22223" y="0"/>
                    </a:moveTo>
                    <a:lnTo>
                      <a:pt x="0" y="11013"/>
                    </a:lnTo>
                    <a:lnTo>
                      <a:pt x="2091" y="11256"/>
                    </a:lnTo>
                    <a:lnTo>
                      <a:pt x="24037" y="207"/>
                    </a:lnTo>
                    <a:lnTo>
                      <a:pt x="2222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4"/>
              <p:cNvSpPr/>
              <p:nvPr/>
            </p:nvSpPr>
            <p:spPr>
              <a:xfrm>
                <a:off x="4338350" y="3649125"/>
                <a:ext cx="52275" cy="42575"/>
              </a:xfrm>
              <a:custGeom>
                <a:rect b="b" l="l" r="r" t="t"/>
                <a:pathLst>
                  <a:path extrusionOk="0" fill="none" h="1703" w="2091">
                    <a:moveTo>
                      <a:pt x="0" y="1"/>
                    </a:moveTo>
                    <a:lnTo>
                      <a:pt x="0" y="1385"/>
                    </a:lnTo>
                    <a:lnTo>
                      <a:pt x="2091" y="1702"/>
                    </a:lnTo>
                    <a:lnTo>
                      <a:pt x="2091" y="244"/>
                    </a:lnTo>
                    <a:close/>
                  </a:path>
                </a:pathLst>
              </a:custGeom>
              <a:noFill/>
              <a:ln cap="rnd" cmpd="sng" w="8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4"/>
              <p:cNvSpPr/>
              <p:nvPr/>
            </p:nvSpPr>
            <p:spPr>
              <a:xfrm>
                <a:off x="4260425" y="3559450"/>
                <a:ext cx="241750" cy="220225"/>
              </a:xfrm>
              <a:custGeom>
                <a:rect b="b" l="l" r="r" t="t"/>
                <a:pathLst>
                  <a:path extrusionOk="0" h="8809" w="9670">
                    <a:moveTo>
                      <a:pt x="4835" y="0"/>
                    </a:moveTo>
                    <a:cubicBezTo>
                      <a:pt x="3708" y="0"/>
                      <a:pt x="2581" y="430"/>
                      <a:pt x="1721" y="1289"/>
                    </a:cubicBezTo>
                    <a:cubicBezTo>
                      <a:pt x="1" y="3010"/>
                      <a:pt x="1" y="5799"/>
                      <a:pt x="1721" y="7518"/>
                    </a:cubicBezTo>
                    <a:cubicBezTo>
                      <a:pt x="2581" y="8379"/>
                      <a:pt x="3708" y="8809"/>
                      <a:pt x="4835" y="8809"/>
                    </a:cubicBezTo>
                    <a:cubicBezTo>
                      <a:pt x="5962" y="8809"/>
                      <a:pt x="7090" y="8379"/>
                      <a:pt x="7950" y="7518"/>
                    </a:cubicBezTo>
                    <a:cubicBezTo>
                      <a:pt x="9669" y="5799"/>
                      <a:pt x="9669" y="3010"/>
                      <a:pt x="7950" y="1289"/>
                    </a:cubicBezTo>
                    <a:cubicBezTo>
                      <a:pt x="7090" y="430"/>
                      <a:pt x="5962" y="0"/>
                      <a:pt x="48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4"/>
              <p:cNvSpPr/>
              <p:nvPr/>
            </p:nvSpPr>
            <p:spPr>
              <a:xfrm>
                <a:off x="4270750" y="3568600"/>
                <a:ext cx="187200" cy="174025"/>
              </a:xfrm>
              <a:custGeom>
                <a:rect b="b" l="l" r="r" t="t"/>
                <a:pathLst>
                  <a:path extrusionOk="0" h="6961" w="7488">
                    <a:moveTo>
                      <a:pt x="3750" y="1"/>
                    </a:moveTo>
                    <a:cubicBezTo>
                      <a:pt x="3563" y="1"/>
                      <a:pt x="3374" y="16"/>
                      <a:pt x="3184" y="47"/>
                    </a:cubicBezTo>
                    <a:cubicBezTo>
                      <a:pt x="1288" y="356"/>
                      <a:pt x="0" y="2144"/>
                      <a:pt x="310" y="4040"/>
                    </a:cubicBezTo>
                    <a:cubicBezTo>
                      <a:pt x="588" y="5747"/>
                      <a:pt x="2064" y="6960"/>
                      <a:pt x="3738" y="6960"/>
                    </a:cubicBezTo>
                    <a:cubicBezTo>
                      <a:pt x="3925" y="6960"/>
                      <a:pt x="4114" y="6945"/>
                      <a:pt x="4304" y="6914"/>
                    </a:cubicBezTo>
                    <a:cubicBezTo>
                      <a:pt x="6200" y="6605"/>
                      <a:pt x="7488" y="4818"/>
                      <a:pt x="7179" y="2921"/>
                    </a:cubicBezTo>
                    <a:cubicBezTo>
                      <a:pt x="6900" y="1214"/>
                      <a:pt x="5424" y="1"/>
                      <a:pt x="3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4"/>
              <p:cNvSpPr/>
              <p:nvPr/>
            </p:nvSpPr>
            <p:spPr>
              <a:xfrm>
                <a:off x="3478925" y="3446075"/>
                <a:ext cx="583750" cy="240925"/>
              </a:xfrm>
              <a:custGeom>
                <a:rect b="b" l="l" r="r" t="t"/>
                <a:pathLst>
                  <a:path extrusionOk="0" h="9637" w="23350">
                    <a:moveTo>
                      <a:pt x="1" y="0"/>
                    </a:moveTo>
                    <a:lnTo>
                      <a:pt x="178" y="1396"/>
                    </a:lnTo>
                    <a:lnTo>
                      <a:pt x="23349" y="9637"/>
                    </a:lnTo>
                    <a:lnTo>
                      <a:pt x="23165" y="8191"/>
                    </a:lnTo>
                    <a:lnTo>
                      <a:pt x="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4"/>
              <p:cNvSpPr/>
              <p:nvPr/>
            </p:nvSpPr>
            <p:spPr>
              <a:xfrm>
                <a:off x="3478925" y="3435225"/>
                <a:ext cx="630250" cy="215650"/>
              </a:xfrm>
              <a:custGeom>
                <a:rect b="b" l="l" r="r" t="t"/>
                <a:pathLst>
                  <a:path extrusionOk="0" h="8626" w="25210">
                    <a:moveTo>
                      <a:pt x="1774" y="1"/>
                    </a:moveTo>
                    <a:lnTo>
                      <a:pt x="1" y="434"/>
                    </a:lnTo>
                    <a:lnTo>
                      <a:pt x="23165" y="8625"/>
                    </a:lnTo>
                    <a:lnTo>
                      <a:pt x="25209" y="8118"/>
                    </a:lnTo>
                    <a:lnTo>
                      <a:pt x="1774"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4"/>
              <p:cNvSpPr/>
              <p:nvPr/>
            </p:nvSpPr>
            <p:spPr>
              <a:xfrm>
                <a:off x="4058050" y="3638175"/>
                <a:ext cx="55475" cy="48825"/>
              </a:xfrm>
              <a:custGeom>
                <a:rect b="b" l="l" r="r" t="t"/>
                <a:pathLst>
                  <a:path extrusionOk="0" fill="none" h="1953" w="2219">
                    <a:moveTo>
                      <a:pt x="2044" y="0"/>
                    </a:moveTo>
                    <a:lnTo>
                      <a:pt x="2218" y="1374"/>
                    </a:lnTo>
                    <a:lnTo>
                      <a:pt x="184" y="1953"/>
                    </a:lnTo>
                    <a:lnTo>
                      <a:pt x="0" y="507"/>
                    </a:lnTo>
                    <a:close/>
                  </a:path>
                </a:pathLst>
              </a:custGeom>
              <a:noFill/>
              <a:ln cap="rnd" cmpd="sng" w="87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4"/>
              <p:cNvSpPr/>
              <p:nvPr/>
            </p:nvSpPr>
            <p:spPr>
              <a:xfrm>
                <a:off x="3948225" y="3553775"/>
                <a:ext cx="241750" cy="220225"/>
              </a:xfrm>
              <a:custGeom>
                <a:rect b="b" l="l" r="r" t="t"/>
                <a:pathLst>
                  <a:path extrusionOk="0" h="8809" w="9670">
                    <a:moveTo>
                      <a:pt x="4835" y="0"/>
                    </a:moveTo>
                    <a:cubicBezTo>
                      <a:pt x="3708" y="0"/>
                      <a:pt x="2581" y="431"/>
                      <a:pt x="1721" y="1291"/>
                    </a:cubicBezTo>
                    <a:cubicBezTo>
                      <a:pt x="0" y="3010"/>
                      <a:pt x="0" y="5799"/>
                      <a:pt x="1721" y="7518"/>
                    </a:cubicBezTo>
                    <a:cubicBezTo>
                      <a:pt x="2581" y="8379"/>
                      <a:pt x="3708" y="8809"/>
                      <a:pt x="4835" y="8809"/>
                    </a:cubicBezTo>
                    <a:cubicBezTo>
                      <a:pt x="5962" y="8809"/>
                      <a:pt x="7090" y="8379"/>
                      <a:pt x="7950" y="7518"/>
                    </a:cubicBezTo>
                    <a:cubicBezTo>
                      <a:pt x="9669" y="5799"/>
                      <a:pt x="9669" y="3010"/>
                      <a:pt x="7950" y="1291"/>
                    </a:cubicBezTo>
                    <a:cubicBezTo>
                      <a:pt x="7090" y="431"/>
                      <a:pt x="5962" y="0"/>
                      <a:pt x="48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4"/>
              <p:cNvSpPr/>
              <p:nvPr/>
            </p:nvSpPr>
            <p:spPr>
              <a:xfrm>
                <a:off x="4196425" y="3491025"/>
                <a:ext cx="86100" cy="99225"/>
              </a:xfrm>
              <a:custGeom>
                <a:rect b="b" l="l" r="r" t="t"/>
                <a:pathLst>
                  <a:path extrusionOk="0" h="3969" w="3444">
                    <a:moveTo>
                      <a:pt x="2992" y="0"/>
                    </a:moveTo>
                    <a:cubicBezTo>
                      <a:pt x="2873" y="0"/>
                      <a:pt x="2755" y="53"/>
                      <a:pt x="2676" y="155"/>
                    </a:cubicBezTo>
                    <a:lnTo>
                      <a:pt x="207" y="3321"/>
                    </a:lnTo>
                    <a:cubicBezTo>
                      <a:pt x="0" y="3583"/>
                      <a:pt x="187" y="3969"/>
                      <a:pt x="522" y="3969"/>
                    </a:cubicBezTo>
                    <a:cubicBezTo>
                      <a:pt x="645" y="3969"/>
                      <a:pt x="761" y="3911"/>
                      <a:pt x="838" y="3814"/>
                    </a:cubicBezTo>
                    <a:lnTo>
                      <a:pt x="3307" y="647"/>
                    </a:lnTo>
                    <a:cubicBezTo>
                      <a:pt x="3443" y="471"/>
                      <a:pt x="3411" y="220"/>
                      <a:pt x="3237" y="84"/>
                    </a:cubicBezTo>
                    <a:cubicBezTo>
                      <a:pt x="3164" y="28"/>
                      <a:pt x="3078" y="0"/>
                      <a:pt x="29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4"/>
              <p:cNvSpPr/>
              <p:nvPr/>
            </p:nvSpPr>
            <p:spPr>
              <a:xfrm>
                <a:off x="3923275" y="3769650"/>
                <a:ext cx="92425" cy="135175"/>
              </a:xfrm>
              <a:custGeom>
                <a:rect b="b" l="l" r="r" t="t"/>
                <a:pathLst>
                  <a:path extrusionOk="0" h="5407" w="3697">
                    <a:moveTo>
                      <a:pt x="3239" y="0"/>
                    </a:moveTo>
                    <a:cubicBezTo>
                      <a:pt x="3103" y="0"/>
                      <a:pt x="2970" y="70"/>
                      <a:pt x="2895" y="196"/>
                    </a:cubicBezTo>
                    <a:lnTo>
                      <a:pt x="159" y="4802"/>
                    </a:lnTo>
                    <a:cubicBezTo>
                      <a:pt x="0" y="5067"/>
                      <a:pt x="192" y="5406"/>
                      <a:pt x="503" y="5406"/>
                    </a:cubicBezTo>
                    <a:cubicBezTo>
                      <a:pt x="645" y="5406"/>
                      <a:pt x="776" y="5331"/>
                      <a:pt x="848" y="5210"/>
                    </a:cubicBezTo>
                    <a:lnTo>
                      <a:pt x="3584" y="606"/>
                    </a:lnTo>
                    <a:cubicBezTo>
                      <a:pt x="3696" y="415"/>
                      <a:pt x="3634" y="169"/>
                      <a:pt x="3444" y="57"/>
                    </a:cubicBezTo>
                    <a:cubicBezTo>
                      <a:pt x="3379" y="19"/>
                      <a:pt x="3309" y="0"/>
                      <a:pt x="32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4"/>
              <p:cNvSpPr/>
              <p:nvPr/>
            </p:nvSpPr>
            <p:spPr>
              <a:xfrm>
                <a:off x="4087825" y="3783000"/>
                <a:ext cx="35575" cy="121825"/>
              </a:xfrm>
              <a:custGeom>
                <a:rect b="b" l="l" r="r" t="t"/>
                <a:pathLst>
                  <a:path extrusionOk="0" h="4873" w="1423">
                    <a:moveTo>
                      <a:pt x="428" y="1"/>
                    </a:moveTo>
                    <a:cubicBezTo>
                      <a:pt x="409" y="1"/>
                      <a:pt x="391" y="2"/>
                      <a:pt x="372" y="4"/>
                    </a:cubicBezTo>
                    <a:cubicBezTo>
                      <a:pt x="153" y="35"/>
                      <a:pt x="1" y="236"/>
                      <a:pt x="31" y="455"/>
                    </a:cubicBezTo>
                    <a:lnTo>
                      <a:pt x="599" y="4527"/>
                    </a:lnTo>
                    <a:cubicBezTo>
                      <a:pt x="626" y="4725"/>
                      <a:pt x="796" y="4872"/>
                      <a:pt x="995" y="4872"/>
                    </a:cubicBezTo>
                    <a:cubicBezTo>
                      <a:pt x="1013" y="4872"/>
                      <a:pt x="1032" y="4871"/>
                      <a:pt x="1051" y="4868"/>
                    </a:cubicBezTo>
                    <a:cubicBezTo>
                      <a:pt x="1271" y="4837"/>
                      <a:pt x="1422" y="4636"/>
                      <a:pt x="1392" y="4417"/>
                    </a:cubicBezTo>
                    <a:lnTo>
                      <a:pt x="824" y="345"/>
                    </a:lnTo>
                    <a:cubicBezTo>
                      <a:pt x="795" y="145"/>
                      <a:pt x="624" y="1"/>
                      <a:pt x="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4"/>
              <p:cNvSpPr/>
              <p:nvPr/>
            </p:nvSpPr>
            <p:spPr>
              <a:xfrm>
                <a:off x="4157250" y="3749625"/>
                <a:ext cx="85175" cy="104300"/>
              </a:xfrm>
              <a:custGeom>
                <a:rect b="b" l="l" r="r" t="t"/>
                <a:pathLst>
                  <a:path extrusionOk="0" h="4172" w="3407">
                    <a:moveTo>
                      <a:pt x="453" y="0"/>
                    </a:moveTo>
                    <a:cubicBezTo>
                      <a:pt x="372" y="0"/>
                      <a:pt x="290" y="25"/>
                      <a:pt x="219" y="76"/>
                    </a:cubicBezTo>
                    <a:cubicBezTo>
                      <a:pt x="40" y="206"/>
                      <a:pt x="0" y="457"/>
                      <a:pt x="130" y="636"/>
                    </a:cubicBezTo>
                    <a:lnTo>
                      <a:pt x="2565" y="4005"/>
                    </a:lnTo>
                    <a:cubicBezTo>
                      <a:pt x="2640" y="4109"/>
                      <a:pt x="2762" y="4172"/>
                      <a:pt x="2890" y="4172"/>
                    </a:cubicBezTo>
                    <a:cubicBezTo>
                      <a:pt x="3218" y="4172"/>
                      <a:pt x="3406" y="3801"/>
                      <a:pt x="3214" y="3537"/>
                    </a:cubicBezTo>
                    <a:lnTo>
                      <a:pt x="779" y="167"/>
                    </a:lnTo>
                    <a:cubicBezTo>
                      <a:pt x="700" y="58"/>
                      <a:pt x="577" y="0"/>
                      <a:pt x="453" y="0"/>
                    </a:cubicBezTo>
                    <a:close/>
                  </a:path>
                </a:pathLst>
              </a:custGeom>
              <a:solidFill>
                <a:srgbClr val="FFC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4"/>
              <p:cNvSpPr/>
              <p:nvPr/>
            </p:nvSpPr>
            <p:spPr>
              <a:xfrm>
                <a:off x="3778075" y="3631175"/>
                <a:ext cx="151775" cy="48400"/>
              </a:xfrm>
              <a:custGeom>
                <a:rect b="b" l="l" r="r" t="t"/>
                <a:pathLst>
                  <a:path extrusionOk="0" h="1936" w="6071">
                    <a:moveTo>
                      <a:pt x="436" y="1"/>
                    </a:moveTo>
                    <a:cubicBezTo>
                      <a:pt x="253" y="1"/>
                      <a:pt x="88" y="129"/>
                      <a:pt x="46" y="316"/>
                    </a:cubicBezTo>
                    <a:cubicBezTo>
                      <a:pt x="0" y="531"/>
                      <a:pt x="136" y="746"/>
                      <a:pt x="353" y="792"/>
                    </a:cubicBezTo>
                    <a:lnTo>
                      <a:pt x="5559" y="1926"/>
                    </a:lnTo>
                    <a:cubicBezTo>
                      <a:pt x="5586" y="1932"/>
                      <a:pt x="5615" y="1936"/>
                      <a:pt x="5644" y="1936"/>
                    </a:cubicBezTo>
                    <a:cubicBezTo>
                      <a:pt x="5646" y="1936"/>
                      <a:pt x="5648" y="1936"/>
                      <a:pt x="5650" y="1936"/>
                    </a:cubicBezTo>
                    <a:cubicBezTo>
                      <a:pt x="5854" y="1936"/>
                      <a:pt x="6026" y="1783"/>
                      <a:pt x="6048" y="1579"/>
                    </a:cubicBezTo>
                    <a:cubicBezTo>
                      <a:pt x="6071" y="1373"/>
                      <a:pt x="5932" y="1184"/>
                      <a:pt x="5728" y="1144"/>
                    </a:cubicBezTo>
                    <a:lnTo>
                      <a:pt x="523" y="10"/>
                    </a:lnTo>
                    <a:cubicBezTo>
                      <a:pt x="494" y="4"/>
                      <a:pt x="465" y="1"/>
                      <a:pt x="4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4"/>
              <p:cNvSpPr/>
              <p:nvPr/>
            </p:nvSpPr>
            <p:spPr>
              <a:xfrm>
                <a:off x="4307650" y="3827225"/>
                <a:ext cx="23850" cy="99275"/>
              </a:xfrm>
              <a:custGeom>
                <a:rect b="b" l="l" r="r" t="t"/>
                <a:pathLst>
                  <a:path extrusionOk="0" h="3971" w="954">
                    <a:moveTo>
                      <a:pt x="545" y="1"/>
                    </a:moveTo>
                    <a:cubicBezTo>
                      <a:pt x="342" y="1"/>
                      <a:pt x="154" y="168"/>
                      <a:pt x="144" y="383"/>
                    </a:cubicBezTo>
                    <a:lnTo>
                      <a:pt x="11" y="3553"/>
                    </a:lnTo>
                    <a:cubicBezTo>
                      <a:pt x="0" y="3775"/>
                      <a:pt x="173" y="3962"/>
                      <a:pt x="394" y="3970"/>
                    </a:cubicBezTo>
                    <a:lnTo>
                      <a:pt x="411" y="3970"/>
                    </a:lnTo>
                    <a:cubicBezTo>
                      <a:pt x="626" y="3970"/>
                      <a:pt x="801" y="3801"/>
                      <a:pt x="811" y="3588"/>
                    </a:cubicBezTo>
                    <a:lnTo>
                      <a:pt x="944" y="417"/>
                    </a:lnTo>
                    <a:cubicBezTo>
                      <a:pt x="953" y="196"/>
                      <a:pt x="782" y="9"/>
                      <a:pt x="562" y="1"/>
                    </a:cubicBezTo>
                    <a:cubicBezTo>
                      <a:pt x="556" y="1"/>
                      <a:pt x="550" y="1"/>
                      <a:pt x="5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4"/>
              <p:cNvSpPr/>
              <p:nvPr/>
            </p:nvSpPr>
            <p:spPr>
              <a:xfrm>
                <a:off x="4391600" y="3827200"/>
                <a:ext cx="70975" cy="87625"/>
              </a:xfrm>
              <a:custGeom>
                <a:rect b="b" l="l" r="r" t="t"/>
                <a:pathLst>
                  <a:path extrusionOk="0" h="3505" w="2839">
                    <a:moveTo>
                      <a:pt x="457" y="0"/>
                    </a:moveTo>
                    <a:cubicBezTo>
                      <a:pt x="378" y="0"/>
                      <a:pt x="299" y="23"/>
                      <a:pt x="229" y="71"/>
                    </a:cubicBezTo>
                    <a:cubicBezTo>
                      <a:pt x="47" y="197"/>
                      <a:pt x="1" y="447"/>
                      <a:pt x="127" y="629"/>
                    </a:cubicBezTo>
                    <a:lnTo>
                      <a:pt x="1995" y="3332"/>
                    </a:lnTo>
                    <a:cubicBezTo>
                      <a:pt x="2070" y="3440"/>
                      <a:pt x="2193" y="3504"/>
                      <a:pt x="2326" y="3504"/>
                    </a:cubicBezTo>
                    <a:cubicBezTo>
                      <a:pt x="2327" y="3504"/>
                      <a:pt x="2327" y="3504"/>
                      <a:pt x="2328" y="3504"/>
                    </a:cubicBezTo>
                    <a:cubicBezTo>
                      <a:pt x="2650" y="3504"/>
                      <a:pt x="2839" y="3141"/>
                      <a:pt x="2655" y="2876"/>
                    </a:cubicBezTo>
                    <a:lnTo>
                      <a:pt x="786" y="173"/>
                    </a:lnTo>
                    <a:cubicBezTo>
                      <a:pt x="709" y="60"/>
                      <a:pt x="584" y="0"/>
                      <a:pt x="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4"/>
              <p:cNvSpPr/>
              <p:nvPr/>
            </p:nvSpPr>
            <p:spPr>
              <a:xfrm>
                <a:off x="4526450" y="3681625"/>
                <a:ext cx="176875" cy="20050"/>
              </a:xfrm>
              <a:custGeom>
                <a:rect b="b" l="l" r="r" t="t"/>
                <a:pathLst>
                  <a:path extrusionOk="0" h="802" w="7075">
                    <a:moveTo>
                      <a:pt x="401" y="1"/>
                    </a:moveTo>
                    <a:cubicBezTo>
                      <a:pt x="180" y="1"/>
                      <a:pt x="1" y="180"/>
                      <a:pt x="1" y="402"/>
                    </a:cubicBezTo>
                    <a:cubicBezTo>
                      <a:pt x="1" y="623"/>
                      <a:pt x="180" y="802"/>
                      <a:pt x="401" y="802"/>
                    </a:cubicBezTo>
                    <a:lnTo>
                      <a:pt x="6674" y="802"/>
                    </a:lnTo>
                    <a:cubicBezTo>
                      <a:pt x="6895" y="802"/>
                      <a:pt x="7074" y="623"/>
                      <a:pt x="7074" y="402"/>
                    </a:cubicBezTo>
                    <a:cubicBezTo>
                      <a:pt x="7074" y="180"/>
                      <a:pt x="6895" y="1"/>
                      <a:pt x="66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4"/>
              <p:cNvSpPr/>
              <p:nvPr/>
            </p:nvSpPr>
            <p:spPr>
              <a:xfrm>
                <a:off x="4327225" y="3395925"/>
                <a:ext cx="48700" cy="115175"/>
              </a:xfrm>
              <a:custGeom>
                <a:rect b="b" l="l" r="r" t="t"/>
                <a:pathLst>
                  <a:path extrusionOk="0" h="4607" w="1948">
                    <a:moveTo>
                      <a:pt x="445" y="1"/>
                    </a:moveTo>
                    <a:cubicBezTo>
                      <a:pt x="410" y="1"/>
                      <a:pt x="374" y="5"/>
                      <a:pt x="338" y="15"/>
                    </a:cubicBezTo>
                    <a:cubicBezTo>
                      <a:pt x="126" y="74"/>
                      <a:pt x="1" y="293"/>
                      <a:pt x="58" y="508"/>
                    </a:cubicBezTo>
                    <a:lnTo>
                      <a:pt x="1104" y="4311"/>
                    </a:lnTo>
                    <a:cubicBezTo>
                      <a:pt x="1152" y="4485"/>
                      <a:pt x="1311" y="4606"/>
                      <a:pt x="1490" y="4606"/>
                    </a:cubicBezTo>
                    <a:cubicBezTo>
                      <a:pt x="1755" y="4606"/>
                      <a:pt x="1947" y="4354"/>
                      <a:pt x="1877" y="4099"/>
                    </a:cubicBezTo>
                    <a:lnTo>
                      <a:pt x="831" y="295"/>
                    </a:lnTo>
                    <a:cubicBezTo>
                      <a:pt x="783" y="118"/>
                      <a:pt x="622" y="1"/>
                      <a:pt x="4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4"/>
              <p:cNvSpPr/>
              <p:nvPr/>
            </p:nvSpPr>
            <p:spPr>
              <a:xfrm>
                <a:off x="3381325" y="3823150"/>
                <a:ext cx="307775" cy="377250"/>
              </a:xfrm>
              <a:custGeom>
                <a:rect b="b" l="l" r="r" t="t"/>
                <a:pathLst>
                  <a:path extrusionOk="0" h="15090" w="12311">
                    <a:moveTo>
                      <a:pt x="5623" y="1"/>
                    </a:moveTo>
                    <a:cubicBezTo>
                      <a:pt x="4776" y="1"/>
                      <a:pt x="3805" y="272"/>
                      <a:pt x="2692" y="900"/>
                    </a:cubicBezTo>
                    <a:cubicBezTo>
                      <a:pt x="1320" y="1867"/>
                      <a:pt x="599" y="2873"/>
                      <a:pt x="340" y="3868"/>
                    </a:cubicBezTo>
                    <a:cubicBezTo>
                      <a:pt x="294" y="4039"/>
                      <a:pt x="262" y="4213"/>
                      <a:pt x="244" y="4389"/>
                    </a:cubicBezTo>
                    <a:cubicBezTo>
                      <a:pt x="1" y="6742"/>
                      <a:pt x="2176" y="8993"/>
                      <a:pt x="4209" y="10520"/>
                    </a:cubicBezTo>
                    <a:cubicBezTo>
                      <a:pt x="4752" y="10928"/>
                      <a:pt x="5285" y="11285"/>
                      <a:pt x="5760" y="11578"/>
                    </a:cubicBezTo>
                    <a:cubicBezTo>
                      <a:pt x="5885" y="11654"/>
                      <a:pt x="6006" y="11728"/>
                      <a:pt x="6120" y="11795"/>
                    </a:cubicBezTo>
                    <a:cubicBezTo>
                      <a:pt x="6288" y="11893"/>
                      <a:pt x="6443" y="11981"/>
                      <a:pt x="6585" y="12059"/>
                    </a:cubicBezTo>
                    <a:cubicBezTo>
                      <a:pt x="6619" y="12077"/>
                      <a:pt x="6652" y="12094"/>
                      <a:pt x="6683" y="12112"/>
                    </a:cubicBezTo>
                    <a:cubicBezTo>
                      <a:pt x="9342" y="13540"/>
                      <a:pt x="10126" y="15056"/>
                      <a:pt x="10126" y="15056"/>
                    </a:cubicBezTo>
                    <a:cubicBezTo>
                      <a:pt x="10203" y="15079"/>
                      <a:pt x="10285" y="15089"/>
                      <a:pt x="10368" y="15089"/>
                    </a:cubicBezTo>
                    <a:cubicBezTo>
                      <a:pt x="10877" y="15089"/>
                      <a:pt x="11437" y="14712"/>
                      <a:pt x="11437" y="14712"/>
                    </a:cubicBezTo>
                    <a:cubicBezTo>
                      <a:pt x="11437" y="14712"/>
                      <a:pt x="12225" y="14242"/>
                      <a:pt x="12310" y="13673"/>
                    </a:cubicBezTo>
                    <a:cubicBezTo>
                      <a:pt x="12310" y="13673"/>
                      <a:pt x="11274" y="12316"/>
                      <a:pt x="11124" y="9303"/>
                    </a:cubicBezTo>
                    <a:cubicBezTo>
                      <a:pt x="11122" y="9276"/>
                      <a:pt x="11120" y="9251"/>
                      <a:pt x="11119" y="9225"/>
                    </a:cubicBezTo>
                    <a:cubicBezTo>
                      <a:pt x="11111" y="9040"/>
                      <a:pt x="11092" y="8830"/>
                      <a:pt x="11071" y="8600"/>
                    </a:cubicBezTo>
                    <a:cubicBezTo>
                      <a:pt x="11069" y="8576"/>
                      <a:pt x="11066" y="8553"/>
                      <a:pt x="11063" y="8528"/>
                    </a:cubicBezTo>
                    <a:cubicBezTo>
                      <a:pt x="11018" y="8055"/>
                      <a:pt x="10943" y="7506"/>
                      <a:pt x="10834" y="6925"/>
                    </a:cubicBezTo>
                    <a:cubicBezTo>
                      <a:pt x="10399" y="4555"/>
                      <a:pt x="9412" y="1586"/>
                      <a:pt x="7409" y="461"/>
                    </a:cubicBezTo>
                    <a:cubicBezTo>
                      <a:pt x="7242" y="367"/>
                      <a:pt x="7066" y="287"/>
                      <a:pt x="6887" y="223"/>
                    </a:cubicBezTo>
                    <a:cubicBezTo>
                      <a:pt x="6500" y="79"/>
                      <a:pt x="6079" y="1"/>
                      <a:pt x="56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4"/>
              <p:cNvSpPr/>
              <p:nvPr/>
            </p:nvSpPr>
            <p:spPr>
              <a:xfrm>
                <a:off x="3387450" y="3828675"/>
                <a:ext cx="182900" cy="120475"/>
              </a:xfrm>
              <a:custGeom>
                <a:rect b="b" l="l" r="r" t="t"/>
                <a:pathLst>
                  <a:path extrusionOk="0" h="4819" w="7316">
                    <a:moveTo>
                      <a:pt x="6642" y="1"/>
                    </a:moveTo>
                    <a:cubicBezTo>
                      <a:pt x="6626" y="44"/>
                      <a:pt x="6621" y="90"/>
                      <a:pt x="6628" y="135"/>
                    </a:cubicBezTo>
                    <a:lnTo>
                      <a:pt x="6737" y="898"/>
                    </a:lnTo>
                    <a:lnTo>
                      <a:pt x="5464" y="528"/>
                    </a:lnTo>
                    <a:cubicBezTo>
                      <a:pt x="5440" y="522"/>
                      <a:pt x="5417" y="519"/>
                      <a:pt x="5393" y="519"/>
                    </a:cubicBezTo>
                    <a:cubicBezTo>
                      <a:pt x="5342" y="519"/>
                      <a:pt x="5291" y="533"/>
                      <a:pt x="5248" y="562"/>
                    </a:cubicBezTo>
                    <a:cubicBezTo>
                      <a:pt x="5184" y="605"/>
                      <a:pt x="5142" y="674"/>
                      <a:pt x="5134" y="751"/>
                    </a:cubicBezTo>
                    <a:lnTo>
                      <a:pt x="5006" y="2059"/>
                    </a:lnTo>
                    <a:lnTo>
                      <a:pt x="3738" y="1637"/>
                    </a:lnTo>
                    <a:cubicBezTo>
                      <a:pt x="3711" y="1628"/>
                      <a:pt x="3683" y="1623"/>
                      <a:pt x="3655" y="1623"/>
                    </a:cubicBezTo>
                    <a:cubicBezTo>
                      <a:pt x="3609" y="1623"/>
                      <a:pt x="3564" y="1636"/>
                      <a:pt x="3524" y="1661"/>
                    </a:cubicBezTo>
                    <a:cubicBezTo>
                      <a:pt x="3458" y="1699"/>
                      <a:pt x="3415" y="1764"/>
                      <a:pt x="3402" y="1838"/>
                    </a:cubicBezTo>
                    <a:lnTo>
                      <a:pt x="3167" y="3239"/>
                    </a:lnTo>
                    <a:lnTo>
                      <a:pt x="1910" y="2793"/>
                    </a:lnTo>
                    <a:cubicBezTo>
                      <a:pt x="1882" y="2782"/>
                      <a:pt x="1851" y="2777"/>
                      <a:pt x="1821" y="2777"/>
                    </a:cubicBezTo>
                    <a:cubicBezTo>
                      <a:pt x="1781" y="2777"/>
                      <a:pt x="1741" y="2786"/>
                      <a:pt x="1704" y="2806"/>
                    </a:cubicBezTo>
                    <a:cubicBezTo>
                      <a:pt x="1640" y="2839"/>
                      <a:pt x="1592" y="2900"/>
                      <a:pt x="1574" y="2970"/>
                    </a:cubicBezTo>
                    <a:lnTo>
                      <a:pt x="1256" y="4194"/>
                    </a:lnTo>
                    <a:lnTo>
                      <a:pt x="153" y="3663"/>
                    </a:lnTo>
                    <a:cubicBezTo>
                      <a:pt x="135" y="3656"/>
                      <a:pt x="116" y="3650"/>
                      <a:pt x="97" y="3645"/>
                    </a:cubicBezTo>
                    <a:cubicBezTo>
                      <a:pt x="50" y="3816"/>
                      <a:pt x="18" y="3991"/>
                      <a:pt x="1" y="4167"/>
                    </a:cubicBezTo>
                    <a:lnTo>
                      <a:pt x="1317" y="4795"/>
                    </a:lnTo>
                    <a:cubicBezTo>
                      <a:pt x="1350" y="4811"/>
                      <a:pt x="1389" y="4819"/>
                      <a:pt x="1427" y="4819"/>
                    </a:cubicBezTo>
                    <a:cubicBezTo>
                      <a:pt x="1464" y="4819"/>
                      <a:pt x="1502" y="4811"/>
                      <a:pt x="1536" y="4795"/>
                    </a:cubicBezTo>
                    <a:cubicBezTo>
                      <a:pt x="1606" y="4763"/>
                      <a:pt x="1657" y="4702"/>
                      <a:pt x="1678" y="4627"/>
                    </a:cubicBezTo>
                    <a:lnTo>
                      <a:pt x="2004" y="3373"/>
                    </a:lnTo>
                    <a:lnTo>
                      <a:pt x="3285" y="3829"/>
                    </a:lnTo>
                    <a:cubicBezTo>
                      <a:pt x="3313" y="3839"/>
                      <a:pt x="3343" y="3844"/>
                      <a:pt x="3372" y="3844"/>
                    </a:cubicBezTo>
                    <a:cubicBezTo>
                      <a:pt x="3417" y="3844"/>
                      <a:pt x="3463" y="3832"/>
                      <a:pt x="3503" y="3808"/>
                    </a:cubicBezTo>
                    <a:cubicBezTo>
                      <a:pt x="3569" y="3768"/>
                      <a:pt x="3613" y="3703"/>
                      <a:pt x="3626" y="3628"/>
                    </a:cubicBezTo>
                    <a:lnTo>
                      <a:pt x="3863" y="2222"/>
                    </a:lnTo>
                    <a:lnTo>
                      <a:pt x="5149" y="2654"/>
                    </a:lnTo>
                    <a:cubicBezTo>
                      <a:pt x="5175" y="2661"/>
                      <a:pt x="5203" y="2665"/>
                      <a:pt x="5230" y="2665"/>
                    </a:cubicBezTo>
                    <a:cubicBezTo>
                      <a:pt x="5281" y="2665"/>
                      <a:pt x="5330" y="2652"/>
                      <a:pt x="5374" y="2625"/>
                    </a:cubicBezTo>
                    <a:cubicBezTo>
                      <a:pt x="5440" y="2582"/>
                      <a:pt x="5481" y="2511"/>
                      <a:pt x="5491" y="2435"/>
                    </a:cubicBezTo>
                    <a:lnTo>
                      <a:pt x="5620" y="1114"/>
                    </a:lnTo>
                    <a:lnTo>
                      <a:pt x="6976" y="1505"/>
                    </a:lnTo>
                    <a:cubicBezTo>
                      <a:pt x="7001" y="1513"/>
                      <a:pt x="7026" y="1517"/>
                      <a:pt x="7050" y="1517"/>
                    </a:cubicBezTo>
                    <a:cubicBezTo>
                      <a:pt x="7111" y="1517"/>
                      <a:pt x="7170" y="1495"/>
                      <a:pt x="7216" y="1454"/>
                    </a:cubicBezTo>
                    <a:cubicBezTo>
                      <a:pt x="7284" y="1397"/>
                      <a:pt x="7315" y="1309"/>
                      <a:pt x="7303" y="1221"/>
                    </a:cubicBezTo>
                    <a:lnTo>
                      <a:pt x="7165" y="239"/>
                    </a:lnTo>
                    <a:cubicBezTo>
                      <a:pt x="6997" y="144"/>
                      <a:pt x="6823" y="66"/>
                      <a:pt x="6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4"/>
              <p:cNvSpPr/>
              <p:nvPr/>
            </p:nvSpPr>
            <p:spPr>
              <a:xfrm>
                <a:off x="3534300" y="4027075"/>
                <a:ext cx="125000" cy="97525"/>
              </a:xfrm>
              <a:custGeom>
                <a:rect b="b" l="l" r="r" t="t"/>
                <a:pathLst>
                  <a:path extrusionOk="0" h="3901" w="5000">
                    <a:moveTo>
                      <a:pt x="4124" y="1"/>
                    </a:moveTo>
                    <a:cubicBezTo>
                      <a:pt x="4084" y="1"/>
                      <a:pt x="4044" y="10"/>
                      <a:pt x="4007" y="29"/>
                    </a:cubicBezTo>
                    <a:cubicBezTo>
                      <a:pt x="3930" y="70"/>
                      <a:pt x="3877" y="147"/>
                      <a:pt x="3871" y="235"/>
                    </a:cubicBezTo>
                    <a:lnTo>
                      <a:pt x="3741" y="1543"/>
                    </a:lnTo>
                    <a:lnTo>
                      <a:pt x="2471" y="1119"/>
                    </a:lnTo>
                    <a:cubicBezTo>
                      <a:pt x="2444" y="1110"/>
                      <a:pt x="2416" y="1106"/>
                      <a:pt x="2389" y="1106"/>
                    </a:cubicBezTo>
                    <a:cubicBezTo>
                      <a:pt x="2267" y="1106"/>
                      <a:pt x="2155" y="1194"/>
                      <a:pt x="2136" y="1324"/>
                    </a:cubicBezTo>
                    <a:lnTo>
                      <a:pt x="1900" y="2722"/>
                    </a:lnTo>
                    <a:lnTo>
                      <a:pt x="645" y="2274"/>
                    </a:lnTo>
                    <a:cubicBezTo>
                      <a:pt x="617" y="2265"/>
                      <a:pt x="588" y="2260"/>
                      <a:pt x="559" y="2260"/>
                    </a:cubicBezTo>
                    <a:cubicBezTo>
                      <a:pt x="517" y="2260"/>
                      <a:pt x="475" y="2270"/>
                      <a:pt x="437" y="2290"/>
                    </a:cubicBezTo>
                    <a:cubicBezTo>
                      <a:pt x="373" y="2324"/>
                      <a:pt x="327" y="2383"/>
                      <a:pt x="309" y="2453"/>
                    </a:cubicBezTo>
                    <a:lnTo>
                      <a:pt x="1" y="3636"/>
                    </a:lnTo>
                    <a:cubicBezTo>
                      <a:pt x="169" y="3736"/>
                      <a:pt x="324" y="3824"/>
                      <a:pt x="466" y="3900"/>
                    </a:cubicBezTo>
                    <a:lnTo>
                      <a:pt x="738" y="2856"/>
                    </a:lnTo>
                    <a:lnTo>
                      <a:pt x="2019" y="3312"/>
                    </a:lnTo>
                    <a:cubicBezTo>
                      <a:pt x="2048" y="3322"/>
                      <a:pt x="2077" y="3327"/>
                      <a:pt x="2105" y="3327"/>
                    </a:cubicBezTo>
                    <a:cubicBezTo>
                      <a:pt x="2227" y="3327"/>
                      <a:pt x="2338" y="3240"/>
                      <a:pt x="2361" y="3112"/>
                    </a:cubicBezTo>
                    <a:lnTo>
                      <a:pt x="2596" y="1706"/>
                    </a:lnTo>
                    <a:lnTo>
                      <a:pt x="3885" y="2135"/>
                    </a:lnTo>
                    <a:cubicBezTo>
                      <a:pt x="3913" y="2144"/>
                      <a:pt x="3941" y="2149"/>
                      <a:pt x="3969" y="2149"/>
                    </a:cubicBezTo>
                    <a:cubicBezTo>
                      <a:pt x="4018" y="2149"/>
                      <a:pt x="4066" y="2135"/>
                      <a:pt x="4107" y="2108"/>
                    </a:cubicBezTo>
                    <a:cubicBezTo>
                      <a:pt x="4173" y="2064"/>
                      <a:pt x="4216" y="1994"/>
                      <a:pt x="4224" y="1916"/>
                    </a:cubicBezTo>
                    <a:lnTo>
                      <a:pt x="4342" y="686"/>
                    </a:lnTo>
                    <a:lnTo>
                      <a:pt x="5000" y="1068"/>
                    </a:lnTo>
                    <a:cubicBezTo>
                      <a:pt x="4992" y="883"/>
                      <a:pt x="4974" y="673"/>
                      <a:pt x="4953" y="443"/>
                    </a:cubicBezTo>
                    <a:lnTo>
                      <a:pt x="4255" y="37"/>
                    </a:lnTo>
                    <a:cubicBezTo>
                      <a:pt x="4214" y="13"/>
                      <a:pt x="4169" y="1"/>
                      <a:pt x="41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4"/>
              <p:cNvSpPr/>
              <p:nvPr/>
            </p:nvSpPr>
            <p:spPr>
              <a:xfrm>
                <a:off x="3395325" y="3856475"/>
                <a:ext cx="218600" cy="155775"/>
              </a:xfrm>
              <a:custGeom>
                <a:rect b="b" l="l" r="r" t="t"/>
                <a:pathLst>
                  <a:path extrusionOk="0" h="6231" w="8744">
                    <a:moveTo>
                      <a:pt x="7920" y="0"/>
                    </a:moveTo>
                    <a:cubicBezTo>
                      <a:pt x="4584" y="4705"/>
                      <a:pt x="1" y="5014"/>
                      <a:pt x="1" y="5014"/>
                    </a:cubicBezTo>
                    <a:cubicBezTo>
                      <a:pt x="159" y="5458"/>
                      <a:pt x="671" y="6229"/>
                      <a:pt x="671" y="6231"/>
                    </a:cubicBezTo>
                    <a:cubicBezTo>
                      <a:pt x="6210" y="5209"/>
                      <a:pt x="8744" y="1119"/>
                      <a:pt x="8744" y="1119"/>
                    </a:cubicBezTo>
                    <a:cubicBezTo>
                      <a:pt x="8432" y="542"/>
                      <a:pt x="7920" y="0"/>
                      <a:pt x="79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4"/>
              <p:cNvSpPr/>
              <p:nvPr/>
            </p:nvSpPr>
            <p:spPr>
              <a:xfrm>
                <a:off x="3457750" y="4025075"/>
                <a:ext cx="30200" cy="36050"/>
              </a:xfrm>
              <a:custGeom>
                <a:rect b="b" l="l" r="r" t="t"/>
                <a:pathLst>
                  <a:path extrusionOk="0" h="1442" w="1208">
                    <a:moveTo>
                      <a:pt x="255" y="0"/>
                    </a:moveTo>
                    <a:cubicBezTo>
                      <a:pt x="221" y="0"/>
                      <a:pt x="190" y="8"/>
                      <a:pt x="163" y="25"/>
                    </a:cubicBezTo>
                    <a:cubicBezTo>
                      <a:pt x="0" y="128"/>
                      <a:pt x="66" y="524"/>
                      <a:pt x="309" y="908"/>
                    </a:cubicBezTo>
                    <a:cubicBezTo>
                      <a:pt x="512" y="1229"/>
                      <a:pt x="776" y="1442"/>
                      <a:pt x="952" y="1442"/>
                    </a:cubicBezTo>
                    <a:cubicBezTo>
                      <a:pt x="987" y="1442"/>
                      <a:pt x="1018" y="1434"/>
                      <a:pt x="1044" y="1417"/>
                    </a:cubicBezTo>
                    <a:cubicBezTo>
                      <a:pt x="1208" y="1314"/>
                      <a:pt x="1142" y="919"/>
                      <a:pt x="899" y="534"/>
                    </a:cubicBezTo>
                    <a:cubicBezTo>
                      <a:pt x="695" y="213"/>
                      <a:pt x="432" y="0"/>
                      <a:pt x="2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4"/>
              <p:cNvSpPr/>
              <p:nvPr/>
            </p:nvSpPr>
            <p:spPr>
              <a:xfrm>
                <a:off x="3501875" y="4011050"/>
                <a:ext cx="30225" cy="36050"/>
              </a:xfrm>
              <a:custGeom>
                <a:rect b="b" l="l" r="r" t="t"/>
                <a:pathLst>
                  <a:path extrusionOk="0" h="1442" w="1209">
                    <a:moveTo>
                      <a:pt x="256" y="0"/>
                    </a:moveTo>
                    <a:cubicBezTo>
                      <a:pt x="221" y="0"/>
                      <a:pt x="190" y="8"/>
                      <a:pt x="164" y="25"/>
                    </a:cubicBezTo>
                    <a:cubicBezTo>
                      <a:pt x="1" y="128"/>
                      <a:pt x="66" y="523"/>
                      <a:pt x="309" y="908"/>
                    </a:cubicBezTo>
                    <a:cubicBezTo>
                      <a:pt x="513" y="1229"/>
                      <a:pt x="776" y="1442"/>
                      <a:pt x="953" y="1442"/>
                    </a:cubicBezTo>
                    <a:cubicBezTo>
                      <a:pt x="987" y="1442"/>
                      <a:pt x="1018" y="1433"/>
                      <a:pt x="1045" y="1416"/>
                    </a:cubicBezTo>
                    <a:cubicBezTo>
                      <a:pt x="1208" y="1314"/>
                      <a:pt x="1142" y="918"/>
                      <a:pt x="899" y="534"/>
                    </a:cubicBezTo>
                    <a:cubicBezTo>
                      <a:pt x="696" y="213"/>
                      <a:pt x="432" y="0"/>
                      <a:pt x="2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4"/>
              <p:cNvSpPr/>
              <p:nvPr/>
            </p:nvSpPr>
            <p:spPr>
              <a:xfrm>
                <a:off x="3544225" y="3986925"/>
                <a:ext cx="30200" cy="36100"/>
              </a:xfrm>
              <a:custGeom>
                <a:rect b="b" l="l" r="r" t="t"/>
                <a:pathLst>
                  <a:path extrusionOk="0" h="1444" w="1208">
                    <a:moveTo>
                      <a:pt x="255" y="1"/>
                    </a:moveTo>
                    <a:cubicBezTo>
                      <a:pt x="221" y="1"/>
                      <a:pt x="190" y="9"/>
                      <a:pt x="163" y="26"/>
                    </a:cubicBezTo>
                    <a:cubicBezTo>
                      <a:pt x="0" y="130"/>
                      <a:pt x="66" y="525"/>
                      <a:pt x="309" y="909"/>
                    </a:cubicBezTo>
                    <a:cubicBezTo>
                      <a:pt x="513" y="1232"/>
                      <a:pt x="777" y="1443"/>
                      <a:pt x="953" y="1443"/>
                    </a:cubicBezTo>
                    <a:cubicBezTo>
                      <a:pt x="987" y="1443"/>
                      <a:pt x="1018" y="1435"/>
                      <a:pt x="1044" y="1419"/>
                    </a:cubicBezTo>
                    <a:cubicBezTo>
                      <a:pt x="1208" y="1315"/>
                      <a:pt x="1142" y="920"/>
                      <a:pt x="899" y="534"/>
                    </a:cubicBezTo>
                    <a:cubicBezTo>
                      <a:pt x="696" y="213"/>
                      <a:pt x="432" y="1"/>
                      <a:pt x="2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4"/>
              <p:cNvSpPr/>
              <p:nvPr/>
            </p:nvSpPr>
            <p:spPr>
              <a:xfrm>
                <a:off x="3582075" y="3957175"/>
                <a:ext cx="30225" cy="36075"/>
              </a:xfrm>
              <a:custGeom>
                <a:rect b="b" l="l" r="r" t="t"/>
                <a:pathLst>
                  <a:path extrusionOk="0" h="1443" w="1209">
                    <a:moveTo>
                      <a:pt x="256" y="1"/>
                    </a:moveTo>
                    <a:cubicBezTo>
                      <a:pt x="222" y="1"/>
                      <a:pt x="191" y="9"/>
                      <a:pt x="164" y="26"/>
                    </a:cubicBezTo>
                    <a:cubicBezTo>
                      <a:pt x="1" y="128"/>
                      <a:pt x="66" y="523"/>
                      <a:pt x="309" y="909"/>
                    </a:cubicBezTo>
                    <a:cubicBezTo>
                      <a:pt x="513" y="1230"/>
                      <a:pt x="776" y="1442"/>
                      <a:pt x="953" y="1442"/>
                    </a:cubicBezTo>
                    <a:cubicBezTo>
                      <a:pt x="987" y="1442"/>
                      <a:pt x="1018" y="1434"/>
                      <a:pt x="1045" y="1417"/>
                    </a:cubicBezTo>
                    <a:cubicBezTo>
                      <a:pt x="1208" y="1315"/>
                      <a:pt x="1143" y="918"/>
                      <a:pt x="899" y="535"/>
                    </a:cubicBezTo>
                    <a:cubicBezTo>
                      <a:pt x="696" y="212"/>
                      <a:pt x="433" y="1"/>
                      <a:pt x="2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4"/>
              <p:cNvSpPr/>
              <p:nvPr/>
            </p:nvSpPr>
            <p:spPr>
              <a:xfrm>
                <a:off x="3615025" y="3928875"/>
                <a:ext cx="26600" cy="37950"/>
              </a:xfrm>
              <a:custGeom>
                <a:rect b="b" l="l" r="r" t="t"/>
                <a:pathLst>
                  <a:path extrusionOk="0" h="1518" w="1064">
                    <a:moveTo>
                      <a:pt x="245" y="1"/>
                    </a:moveTo>
                    <a:cubicBezTo>
                      <a:pt x="220" y="1"/>
                      <a:pt x="196" y="6"/>
                      <a:pt x="175" y="16"/>
                    </a:cubicBezTo>
                    <a:cubicBezTo>
                      <a:pt x="0" y="101"/>
                      <a:pt x="20" y="499"/>
                      <a:pt x="218" y="910"/>
                    </a:cubicBezTo>
                    <a:cubicBezTo>
                      <a:pt x="390" y="1270"/>
                      <a:pt x="642" y="1517"/>
                      <a:pt x="819" y="1517"/>
                    </a:cubicBezTo>
                    <a:cubicBezTo>
                      <a:pt x="844" y="1517"/>
                      <a:pt x="868" y="1512"/>
                      <a:pt x="890" y="1502"/>
                    </a:cubicBezTo>
                    <a:cubicBezTo>
                      <a:pt x="1064" y="1417"/>
                      <a:pt x="1045" y="1017"/>
                      <a:pt x="846" y="608"/>
                    </a:cubicBezTo>
                    <a:cubicBezTo>
                      <a:pt x="674" y="248"/>
                      <a:pt x="422" y="1"/>
                      <a:pt x="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4"/>
              <p:cNvSpPr/>
              <p:nvPr/>
            </p:nvSpPr>
            <p:spPr>
              <a:xfrm>
                <a:off x="3634450" y="4165000"/>
                <a:ext cx="225525" cy="287825"/>
              </a:xfrm>
              <a:custGeom>
                <a:rect b="b" l="l" r="r" t="t"/>
                <a:pathLst>
                  <a:path extrusionOk="0" h="11513" w="9021">
                    <a:moveTo>
                      <a:pt x="2185" y="0"/>
                    </a:moveTo>
                    <a:cubicBezTo>
                      <a:pt x="2033" y="333"/>
                      <a:pt x="1865" y="715"/>
                      <a:pt x="1312" y="1036"/>
                    </a:cubicBezTo>
                    <a:cubicBezTo>
                      <a:pt x="899" y="1313"/>
                      <a:pt x="517" y="1425"/>
                      <a:pt x="247" y="1425"/>
                    </a:cubicBezTo>
                    <a:cubicBezTo>
                      <a:pt x="149" y="1425"/>
                      <a:pt x="65" y="1410"/>
                      <a:pt x="1" y="1383"/>
                    </a:cubicBezTo>
                    <a:lnTo>
                      <a:pt x="1" y="1383"/>
                    </a:lnTo>
                    <a:cubicBezTo>
                      <a:pt x="1" y="1384"/>
                      <a:pt x="1005" y="2714"/>
                      <a:pt x="1811" y="4316"/>
                    </a:cubicBezTo>
                    <a:cubicBezTo>
                      <a:pt x="2615" y="5919"/>
                      <a:pt x="2270" y="9557"/>
                      <a:pt x="4467" y="10932"/>
                    </a:cubicBezTo>
                    <a:cubicBezTo>
                      <a:pt x="5174" y="11375"/>
                      <a:pt x="5808" y="11512"/>
                      <a:pt x="6325" y="11512"/>
                    </a:cubicBezTo>
                    <a:cubicBezTo>
                      <a:pt x="7177" y="11512"/>
                      <a:pt x="7707" y="11137"/>
                      <a:pt x="7707" y="11137"/>
                    </a:cubicBezTo>
                    <a:cubicBezTo>
                      <a:pt x="7707" y="11137"/>
                      <a:pt x="9020" y="10389"/>
                      <a:pt x="8798" y="8190"/>
                    </a:cubicBezTo>
                    <a:cubicBezTo>
                      <a:pt x="8547" y="5698"/>
                      <a:pt x="5168" y="4304"/>
                      <a:pt x="4064" y="2890"/>
                    </a:cubicBezTo>
                    <a:cubicBezTo>
                      <a:pt x="2959" y="1476"/>
                      <a:pt x="2185" y="0"/>
                      <a:pt x="2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4"/>
              <p:cNvSpPr/>
              <p:nvPr/>
            </p:nvSpPr>
            <p:spPr>
              <a:xfrm>
                <a:off x="3726575" y="4327475"/>
                <a:ext cx="125350" cy="125350"/>
              </a:xfrm>
              <a:custGeom>
                <a:rect b="b" l="l" r="r" t="t"/>
                <a:pathLst>
                  <a:path extrusionOk="0" h="5014" w="5014">
                    <a:moveTo>
                      <a:pt x="2508" y="0"/>
                    </a:moveTo>
                    <a:cubicBezTo>
                      <a:pt x="1123" y="0"/>
                      <a:pt x="0" y="1123"/>
                      <a:pt x="0" y="2506"/>
                    </a:cubicBezTo>
                    <a:cubicBezTo>
                      <a:pt x="0" y="3891"/>
                      <a:pt x="1123" y="5014"/>
                      <a:pt x="2508" y="5014"/>
                    </a:cubicBezTo>
                    <a:cubicBezTo>
                      <a:pt x="3891" y="5014"/>
                      <a:pt x="5014" y="3891"/>
                      <a:pt x="5014" y="2506"/>
                    </a:cubicBezTo>
                    <a:cubicBezTo>
                      <a:pt x="5014" y="1123"/>
                      <a:pt x="3891" y="0"/>
                      <a:pt x="2508" y="0"/>
                    </a:cubicBezTo>
                    <a:close/>
                  </a:path>
                </a:pathLst>
              </a:custGeom>
              <a:solidFill>
                <a:srgbClr val="FB5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4"/>
              <p:cNvSpPr/>
              <p:nvPr/>
            </p:nvSpPr>
            <p:spPr>
              <a:xfrm>
                <a:off x="3747875" y="4366650"/>
                <a:ext cx="82750" cy="82750"/>
              </a:xfrm>
              <a:custGeom>
                <a:rect b="b" l="l" r="r" t="t"/>
                <a:pathLst>
                  <a:path extrusionOk="0" h="3310" w="3310">
                    <a:moveTo>
                      <a:pt x="1656" y="1"/>
                    </a:moveTo>
                    <a:cubicBezTo>
                      <a:pt x="741" y="1"/>
                      <a:pt x="1" y="741"/>
                      <a:pt x="1" y="1654"/>
                    </a:cubicBezTo>
                    <a:cubicBezTo>
                      <a:pt x="1" y="2569"/>
                      <a:pt x="741" y="3309"/>
                      <a:pt x="1656" y="3309"/>
                    </a:cubicBezTo>
                    <a:cubicBezTo>
                      <a:pt x="2569" y="3309"/>
                      <a:pt x="3309" y="2569"/>
                      <a:pt x="3309" y="1654"/>
                    </a:cubicBezTo>
                    <a:cubicBezTo>
                      <a:pt x="3309" y="741"/>
                      <a:pt x="2569" y="1"/>
                      <a:pt x="1656" y="1"/>
                    </a:cubicBezTo>
                    <a:close/>
                  </a:path>
                </a:pathLst>
              </a:custGeom>
              <a:solidFill>
                <a:srgbClr val="F978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 name="Google Shape;208;p14"/>
          <p:cNvGrpSpPr/>
          <p:nvPr/>
        </p:nvGrpSpPr>
        <p:grpSpPr>
          <a:xfrm>
            <a:off x="4275427" y="3866770"/>
            <a:ext cx="1593597" cy="1344434"/>
            <a:chOff x="4979950" y="4475350"/>
            <a:chExt cx="1058025" cy="892600"/>
          </a:xfrm>
        </p:grpSpPr>
        <p:sp>
          <p:nvSpPr>
            <p:cNvPr id="209" name="Google Shape;209;p14"/>
            <p:cNvSpPr/>
            <p:nvPr/>
          </p:nvSpPr>
          <p:spPr>
            <a:xfrm>
              <a:off x="5396275" y="5267550"/>
              <a:ext cx="68600" cy="53000"/>
            </a:xfrm>
            <a:custGeom>
              <a:rect b="b" l="l" r="r" t="t"/>
              <a:pathLst>
                <a:path extrusionOk="0" h="2120" w="2744">
                  <a:moveTo>
                    <a:pt x="1607" y="1"/>
                  </a:moveTo>
                  <a:cubicBezTo>
                    <a:pt x="871" y="1"/>
                    <a:pt x="93" y="46"/>
                    <a:pt x="79" y="60"/>
                  </a:cubicBezTo>
                  <a:cubicBezTo>
                    <a:pt x="79" y="60"/>
                    <a:pt x="1" y="2120"/>
                    <a:pt x="1526" y="2120"/>
                  </a:cubicBezTo>
                  <a:cubicBezTo>
                    <a:pt x="1545" y="2120"/>
                    <a:pt x="1565" y="2119"/>
                    <a:pt x="1585" y="2119"/>
                  </a:cubicBezTo>
                  <a:cubicBezTo>
                    <a:pt x="2743" y="2079"/>
                    <a:pt x="2740" y="72"/>
                    <a:pt x="2740" y="72"/>
                  </a:cubicBezTo>
                  <a:cubicBezTo>
                    <a:pt x="2509" y="18"/>
                    <a:pt x="2066" y="1"/>
                    <a:pt x="1607"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4"/>
            <p:cNvSpPr/>
            <p:nvPr/>
          </p:nvSpPr>
          <p:spPr>
            <a:xfrm>
              <a:off x="5318950" y="5269000"/>
              <a:ext cx="80825" cy="68075"/>
            </a:xfrm>
            <a:custGeom>
              <a:rect b="b" l="l" r="r" t="t"/>
              <a:pathLst>
                <a:path extrusionOk="0" h="2723" w="3233">
                  <a:moveTo>
                    <a:pt x="3172" y="1"/>
                  </a:moveTo>
                  <a:cubicBezTo>
                    <a:pt x="3077" y="4"/>
                    <a:pt x="2973" y="9"/>
                    <a:pt x="2863" y="15"/>
                  </a:cubicBezTo>
                  <a:cubicBezTo>
                    <a:pt x="2062" y="54"/>
                    <a:pt x="874" y="170"/>
                    <a:pt x="314" y="226"/>
                  </a:cubicBezTo>
                  <a:cubicBezTo>
                    <a:pt x="120" y="247"/>
                    <a:pt x="1" y="261"/>
                    <a:pt x="1" y="261"/>
                  </a:cubicBezTo>
                  <a:cubicBezTo>
                    <a:pt x="1" y="261"/>
                    <a:pt x="216" y="2723"/>
                    <a:pt x="1640" y="2723"/>
                  </a:cubicBezTo>
                  <a:cubicBezTo>
                    <a:pt x="1647" y="2723"/>
                    <a:pt x="1655" y="2723"/>
                    <a:pt x="1662" y="2723"/>
                  </a:cubicBezTo>
                  <a:cubicBezTo>
                    <a:pt x="3233" y="2692"/>
                    <a:pt x="3172" y="1"/>
                    <a:pt x="3172"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4"/>
            <p:cNvSpPr/>
            <p:nvPr/>
          </p:nvSpPr>
          <p:spPr>
            <a:xfrm>
              <a:off x="5232075" y="5275525"/>
              <a:ext cx="93650" cy="79900"/>
            </a:xfrm>
            <a:custGeom>
              <a:rect b="b" l="l" r="r" t="t"/>
              <a:pathLst>
                <a:path extrusionOk="0" h="3196" w="3746">
                  <a:moveTo>
                    <a:pt x="3476" y="0"/>
                  </a:moveTo>
                  <a:cubicBezTo>
                    <a:pt x="3325" y="44"/>
                    <a:pt x="3172" y="74"/>
                    <a:pt x="3017" y="95"/>
                  </a:cubicBezTo>
                  <a:cubicBezTo>
                    <a:pt x="2662" y="144"/>
                    <a:pt x="2251" y="161"/>
                    <a:pt x="1859" y="161"/>
                  </a:cubicBezTo>
                  <a:cubicBezTo>
                    <a:pt x="1323" y="161"/>
                    <a:pt x="822" y="130"/>
                    <a:pt x="547" y="108"/>
                  </a:cubicBezTo>
                  <a:cubicBezTo>
                    <a:pt x="408" y="96"/>
                    <a:pt x="327" y="88"/>
                    <a:pt x="327" y="88"/>
                  </a:cubicBezTo>
                  <a:lnTo>
                    <a:pt x="327" y="88"/>
                  </a:lnTo>
                  <a:cubicBezTo>
                    <a:pt x="0" y="2026"/>
                    <a:pt x="789" y="3196"/>
                    <a:pt x="1909" y="3196"/>
                  </a:cubicBezTo>
                  <a:cubicBezTo>
                    <a:pt x="2062" y="3196"/>
                    <a:pt x="2222" y="3174"/>
                    <a:pt x="2386" y="3129"/>
                  </a:cubicBezTo>
                  <a:cubicBezTo>
                    <a:pt x="3746" y="2754"/>
                    <a:pt x="3476" y="1"/>
                    <a:pt x="3476"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4"/>
            <p:cNvSpPr/>
            <p:nvPr/>
          </p:nvSpPr>
          <p:spPr>
            <a:xfrm>
              <a:off x="4979950" y="5114650"/>
              <a:ext cx="137050" cy="131350"/>
            </a:xfrm>
            <a:custGeom>
              <a:rect b="b" l="l" r="r" t="t"/>
              <a:pathLst>
                <a:path extrusionOk="0" h="5254" w="5482">
                  <a:moveTo>
                    <a:pt x="4320" y="0"/>
                  </a:moveTo>
                  <a:cubicBezTo>
                    <a:pt x="36" y="2259"/>
                    <a:pt x="1" y="5253"/>
                    <a:pt x="1838" y="5253"/>
                  </a:cubicBezTo>
                  <a:cubicBezTo>
                    <a:pt x="1956" y="5253"/>
                    <a:pt x="2081" y="5241"/>
                    <a:pt x="2214" y="5215"/>
                  </a:cubicBezTo>
                  <a:cubicBezTo>
                    <a:pt x="4415" y="4791"/>
                    <a:pt x="5481" y="2992"/>
                    <a:pt x="5481" y="2992"/>
                  </a:cubicBezTo>
                  <a:cubicBezTo>
                    <a:pt x="4670" y="1719"/>
                    <a:pt x="4320" y="2"/>
                    <a:pt x="4320"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4"/>
            <p:cNvSpPr/>
            <p:nvPr/>
          </p:nvSpPr>
          <p:spPr>
            <a:xfrm>
              <a:off x="5049600" y="5189450"/>
              <a:ext cx="107125" cy="113850"/>
            </a:xfrm>
            <a:custGeom>
              <a:rect b="b" l="l" r="r" t="t"/>
              <a:pathLst>
                <a:path extrusionOk="0" h="4554" w="4285">
                  <a:moveTo>
                    <a:pt x="2695" y="0"/>
                  </a:moveTo>
                  <a:cubicBezTo>
                    <a:pt x="689" y="2098"/>
                    <a:pt x="0" y="4554"/>
                    <a:pt x="1561" y="4554"/>
                  </a:cubicBezTo>
                  <a:cubicBezTo>
                    <a:pt x="1710" y="4554"/>
                    <a:pt x="1879" y="4532"/>
                    <a:pt x="2070" y="4485"/>
                  </a:cubicBezTo>
                  <a:cubicBezTo>
                    <a:pt x="3738" y="4074"/>
                    <a:pt x="4285" y="1995"/>
                    <a:pt x="4285" y="1995"/>
                  </a:cubicBezTo>
                  <a:cubicBezTo>
                    <a:pt x="3266" y="1134"/>
                    <a:pt x="2695" y="0"/>
                    <a:pt x="2695"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4"/>
            <p:cNvSpPr/>
            <p:nvPr/>
          </p:nvSpPr>
          <p:spPr>
            <a:xfrm>
              <a:off x="5090675" y="5240650"/>
              <a:ext cx="148175" cy="127300"/>
            </a:xfrm>
            <a:custGeom>
              <a:rect b="b" l="l" r="r" t="t"/>
              <a:pathLst>
                <a:path extrusionOk="0" h="5092" w="5927">
                  <a:moveTo>
                    <a:pt x="2706" y="1"/>
                  </a:moveTo>
                  <a:cubicBezTo>
                    <a:pt x="2706" y="1"/>
                    <a:pt x="0" y="4469"/>
                    <a:pt x="2947" y="5051"/>
                  </a:cubicBezTo>
                  <a:cubicBezTo>
                    <a:pt x="3087" y="5079"/>
                    <a:pt x="3221" y="5092"/>
                    <a:pt x="3348" y="5092"/>
                  </a:cubicBezTo>
                  <a:cubicBezTo>
                    <a:pt x="5474" y="5092"/>
                    <a:pt x="5927" y="1474"/>
                    <a:pt x="5927" y="1474"/>
                  </a:cubicBezTo>
                  <a:cubicBezTo>
                    <a:pt x="3979" y="1199"/>
                    <a:pt x="2706" y="1"/>
                    <a:pt x="2706"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4"/>
            <p:cNvSpPr/>
            <p:nvPr/>
          </p:nvSpPr>
          <p:spPr>
            <a:xfrm>
              <a:off x="5463725" y="5269275"/>
              <a:ext cx="50275" cy="40825"/>
            </a:xfrm>
            <a:custGeom>
              <a:rect b="b" l="l" r="r" t="t"/>
              <a:pathLst>
                <a:path extrusionOk="0" h="1633" w="2011">
                  <a:moveTo>
                    <a:pt x="42" y="1"/>
                  </a:moveTo>
                  <a:lnTo>
                    <a:pt x="42" y="1"/>
                  </a:lnTo>
                  <a:cubicBezTo>
                    <a:pt x="74" y="937"/>
                    <a:pt x="0" y="1594"/>
                    <a:pt x="1057" y="1632"/>
                  </a:cubicBezTo>
                  <a:cubicBezTo>
                    <a:pt x="1071" y="1633"/>
                    <a:pt x="1085" y="1633"/>
                    <a:pt x="1099" y="1633"/>
                  </a:cubicBezTo>
                  <a:cubicBezTo>
                    <a:pt x="2010" y="1633"/>
                    <a:pt x="1894" y="545"/>
                    <a:pt x="1894" y="545"/>
                  </a:cubicBezTo>
                  <a:cubicBezTo>
                    <a:pt x="1366" y="39"/>
                    <a:pt x="42" y="3"/>
                    <a:pt x="42"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4"/>
            <p:cNvSpPr/>
            <p:nvPr/>
          </p:nvSpPr>
          <p:spPr>
            <a:xfrm>
              <a:off x="5555800" y="5260925"/>
              <a:ext cx="72100" cy="54175"/>
            </a:xfrm>
            <a:custGeom>
              <a:rect b="b" l="l" r="r" t="t"/>
              <a:pathLst>
                <a:path extrusionOk="0" h="2167" w="2884">
                  <a:moveTo>
                    <a:pt x="2501" y="0"/>
                  </a:moveTo>
                  <a:cubicBezTo>
                    <a:pt x="2014" y="0"/>
                    <a:pt x="495" y="54"/>
                    <a:pt x="0" y="205"/>
                  </a:cubicBezTo>
                  <a:cubicBezTo>
                    <a:pt x="0" y="205"/>
                    <a:pt x="136" y="2167"/>
                    <a:pt x="1261" y="2167"/>
                  </a:cubicBezTo>
                  <a:cubicBezTo>
                    <a:pt x="1273" y="2167"/>
                    <a:pt x="1285" y="2167"/>
                    <a:pt x="1297" y="2166"/>
                  </a:cubicBezTo>
                  <a:cubicBezTo>
                    <a:pt x="2884" y="2108"/>
                    <a:pt x="2653" y="6"/>
                    <a:pt x="2653" y="6"/>
                  </a:cubicBezTo>
                  <a:cubicBezTo>
                    <a:pt x="2650" y="2"/>
                    <a:pt x="2594" y="0"/>
                    <a:pt x="250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4"/>
            <p:cNvSpPr/>
            <p:nvPr/>
          </p:nvSpPr>
          <p:spPr>
            <a:xfrm>
              <a:off x="5622125" y="5260700"/>
              <a:ext cx="79550" cy="65600"/>
            </a:xfrm>
            <a:custGeom>
              <a:rect b="b" l="l" r="r" t="t"/>
              <a:pathLst>
                <a:path extrusionOk="0" h="2624" w="3182">
                  <a:moveTo>
                    <a:pt x="880" y="1"/>
                  </a:moveTo>
                  <a:cubicBezTo>
                    <a:pt x="678" y="1"/>
                    <a:pt x="483" y="2"/>
                    <a:pt x="307" y="7"/>
                  </a:cubicBezTo>
                  <a:cubicBezTo>
                    <a:pt x="199" y="7"/>
                    <a:pt x="95" y="10"/>
                    <a:pt x="0" y="15"/>
                  </a:cubicBezTo>
                  <a:cubicBezTo>
                    <a:pt x="0" y="15"/>
                    <a:pt x="128" y="2623"/>
                    <a:pt x="1629" y="2623"/>
                  </a:cubicBezTo>
                  <a:cubicBezTo>
                    <a:pt x="1652" y="2623"/>
                    <a:pt x="1675" y="2622"/>
                    <a:pt x="1699" y="2621"/>
                  </a:cubicBezTo>
                  <a:cubicBezTo>
                    <a:pt x="3141" y="2543"/>
                    <a:pt x="3181" y="47"/>
                    <a:pt x="3181" y="47"/>
                  </a:cubicBezTo>
                  <a:cubicBezTo>
                    <a:pt x="3181" y="47"/>
                    <a:pt x="3061" y="42"/>
                    <a:pt x="2866" y="35"/>
                  </a:cubicBezTo>
                  <a:cubicBezTo>
                    <a:pt x="2427" y="23"/>
                    <a:pt x="1602" y="1"/>
                    <a:pt x="88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4"/>
            <p:cNvSpPr/>
            <p:nvPr/>
          </p:nvSpPr>
          <p:spPr>
            <a:xfrm>
              <a:off x="5699850" y="5258500"/>
              <a:ext cx="92500" cy="80400"/>
            </a:xfrm>
            <a:custGeom>
              <a:rect b="b" l="l" r="r" t="t"/>
              <a:pathLst>
                <a:path extrusionOk="0" h="3216" w="3700">
                  <a:moveTo>
                    <a:pt x="3221" y="0"/>
                  </a:moveTo>
                  <a:lnTo>
                    <a:pt x="3002" y="34"/>
                  </a:lnTo>
                  <a:cubicBezTo>
                    <a:pt x="2602" y="95"/>
                    <a:pt x="1719" y="209"/>
                    <a:pt x="946" y="209"/>
                  </a:cubicBezTo>
                  <a:cubicBezTo>
                    <a:pt x="805" y="209"/>
                    <a:pt x="668" y="206"/>
                    <a:pt x="538" y="197"/>
                  </a:cubicBezTo>
                  <a:cubicBezTo>
                    <a:pt x="382" y="189"/>
                    <a:pt x="227" y="168"/>
                    <a:pt x="74" y="135"/>
                  </a:cubicBezTo>
                  <a:lnTo>
                    <a:pt x="74" y="135"/>
                  </a:lnTo>
                  <a:cubicBezTo>
                    <a:pt x="74" y="135"/>
                    <a:pt x="0" y="2903"/>
                    <a:pt x="1382" y="3178"/>
                  </a:cubicBezTo>
                  <a:cubicBezTo>
                    <a:pt x="1507" y="3203"/>
                    <a:pt x="1629" y="3215"/>
                    <a:pt x="1746" y="3215"/>
                  </a:cubicBezTo>
                  <a:cubicBezTo>
                    <a:pt x="2931" y="3215"/>
                    <a:pt x="3700" y="1974"/>
                    <a:pt x="322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4"/>
            <p:cNvSpPr/>
            <p:nvPr/>
          </p:nvSpPr>
          <p:spPr>
            <a:xfrm>
              <a:off x="5897000" y="5084975"/>
              <a:ext cx="140975" cy="126700"/>
            </a:xfrm>
            <a:custGeom>
              <a:rect b="b" l="l" r="r" t="t"/>
              <a:pathLst>
                <a:path extrusionOk="0" h="5068" w="5639">
                  <a:moveTo>
                    <a:pt x="945" y="1"/>
                  </a:moveTo>
                  <a:cubicBezTo>
                    <a:pt x="945" y="1"/>
                    <a:pt x="718" y="1739"/>
                    <a:pt x="0" y="3066"/>
                  </a:cubicBezTo>
                  <a:cubicBezTo>
                    <a:pt x="0" y="3066"/>
                    <a:pt x="1191" y="4785"/>
                    <a:pt x="3418" y="5053"/>
                  </a:cubicBezTo>
                  <a:cubicBezTo>
                    <a:pt x="3504" y="5063"/>
                    <a:pt x="3587" y="5068"/>
                    <a:pt x="3667" y="5068"/>
                  </a:cubicBezTo>
                  <a:cubicBezTo>
                    <a:pt x="5638" y="5068"/>
                    <a:pt x="5481" y="1993"/>
                    <a:pt x="945"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4"/>
            <p:cNvSpPr/>
            <p:nvPr/>
          </p:nvSpPr>
          <p:spPr>
            <a:xfrm>
              <a:off x="5860875" y="5161625"/>
              <a:ext cx="112500" cy="111675"/>
            </a:xfrm>
            <a:custGeom>
              <a:rect b="b" l="l" r="r" t="t"/>
              <a:pathLst>
                <a:path extrusionOk="0" h="4467" w="4500">
                  <a:moveTo>
                    <a:pt x="1445" y="0"/>
                  </a:moveTo>
                  <a:cubicBezTo>
                    <a:pt x="1445" y="0"/>
                    <a:pt x="957" y="1173"/>
                    <a:pt x="1" y="2103"/>
                  </a:cubicBezTo>
                  <a:cubicBezTo>
                    <a:pt x="1" y="2103"/>
                    <a:pt x="695" y="4139"/>
                    <a:pt x="2387" y="4430"/>
                  </a:cubicBezTo>
                  <a:cubicBezTo>
                    <a:pt x="2531" y="4455"/>
                    <a:pt x="2662" y="4467"/>
                    <a:pt x="2781" y="4467"/>
                  </a:cubicBezTo>
                  <a:cubicBezTo>
                    <a:pt x="4500" y="4467"/>
                    <a:pt x="3647" y="1997"/>
                    <a:pt x="1445"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4"/>
            <p:cNvSpPr/>
            <p:nvPr/>
          </p:nvSpPr>
          <p:spPr>
            <a:xfrm>
              <a:off x="5781675" y="5215625"/>
              <a:ext cx="153200" cy="128250"/>
            </a:xfrm>
            <a:custGeom>
              <a:rect b="b" l="l" r="r" t="t"/>
              <a:pathLst>
                <a:path extrusionOk="0" h="5130" w="6128">
                  <a:moveTo>
                    <a:pt x="3110" y="1"/>
                  </a:moveTo>
                  <a:cubicBezTo>
                    <a:pt x="3110" y="1"/>
                    <a:pt x="1926" y="1287"/>
                    <a:pt x="1" y="1699"/>
                  </a:cubicBezTo>
                  <a:cubicBezTo>
                    <a:pt x="1" y="1699"/>
                    <a:pt x="682" y="5130"/>
                    <a:pt x="2702" y="5130"/>
                  </a:cubicBezTo>
                  <a:cubicBezTo>
                    <a:pt x="2869" y="5130"/>
                    <a:pt x="3044" y="5107"/>
                    <a:pt x="3230" y="5056"/>
                  </a:cubicBezTo>
                  <a:cubicBezTo>
                    <a:pt x="6127" y="4266"/>
                    <a:pt x="3110" y="1"/>
                    <a:pt x="311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4"/>
            <p:cNvSpPr/>
            <p:nvPr/>
          </p:nvSpPr>
          <p:spPr>
            <a:xfrm>
              <a:off x="5509625" y="5266000"/>
              <a:ext cx="50075" cy="42700"/>
            </a:xfrm>
            <a:custGeom>
              <a:rect b="b" l="l" r="r" t="t"/>
              <a:pathLst>
                <a:path extrusionOk="0" h="1708" w="2003">
                  <a:moveTo>
                    <a:pt x="1847" y="1"/>
                  </a:moveTo>
                  <a:cubicBezTo>
                    <a:pt x="1847" y="2"/>
                    <a:pt x="528" y="137"/>
                    <a:pt x="39" y="676"/>
                  </a:cubicBezTo>
                  <a:cubicBezTo>
                    <a:pt x="39" y="676"/>
                    <a:pt x="0" y="1707"/>
                    <a:pt x="833" y="1707"/>
                  </a:cubicBezTo>
                  <a:cubicBezTo>
                    <a:pt x="870" y="1707"/>
                    <a:pt x="909" y="1705"/>
                    <a:pt x="950" y="1701"/>
                  </a:cubicBezTo>
                  <a:cubicBezTo>
                    <a:pt x="2002" y="1587"/>
                    <a:pt x="1881" y="936"/>
                    <a:pt x="1847"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4"/>
            <p:cNvSpPr/>
            <p:nvPr/>
          </p:nvSpPr>
          <p:spPr>
            <a:xfrm>
              <a:off x="5393925" y="4475350"/>
              <a:ext cx="195650" cy="429225"/>
            </a:xfrm>
            <a:custGeom>
              <a:rect b="b" l="l" r="r" t="t"/>
              <a:pathLst>
                <a:path extrusionOk="0" h="17169" w="7826">
                  <a:moveTo>
                    <a:pt x="3558" y="1"/>
                  </a:moveTo>
                  <a:cubicBezTo>
                    <a:pt x="3555" y="6"/>
                    <a:pt x="3552" y="10"/>
                    <a:pt x="3549" y="15"/>
                  </a:cubicBezTo>
                  <a:cubicBezTo>
                    <a:pt x="3546" y="10"/>
                    <a:pt x="3541" y="6"/>
                    <a:pt x="3538" y="2"/>
                  </a:cubicBezTo>
                  <a:lnTo>
                    <a:pt x="3538" y="28"/>
                  </a:lnTo>
                  <a:cubicBezTo>
                    <a:pt x="2314" y="1547"/>
                    <a:pt x="2858" y="4797"/>
                    <a:pt x="2858" y="4797"/>
                  </a:cubicBezTo>
                  <a:cubicBezTo>
                    <a:pt x="2177" y="4116"/>
                    <a:pt x="1038" y="3765"/>
                    <a:pt x="1038" y="3765"/>
                  </a:cubicBezTo>
                  <a:lnTo>
                    <a:pt x="1038" y="3765"/>
                  </a:lnTo>
                  <a:cubicBezTo>
                    <a:pt x="1094" y="5321"/>
                    <a:pt x="3184" y="7823"/>
                    <a:pt x="3184" y="7823"/>
                  </a:cubicBezTo>
                  <a:cubicBezTo>
                    <a:pt x="2062" y="6887"/>
                    <a:pt x="640" y="6881"/>
                    <a:pt x="640" y="6881"/>
                  </a:cubicBezTo>
                  <a:lnTo>
                    <a:pt x="640" y="6881"/>
                  </a:lnTo>
                  <a:cubicBezTo>
                    <a:pt x="440" y="9035"/>
                    <a:pt x="2116" y="10896"/>
                    <a:pt x="2116" y="10896"/>
                  </a:cubicBezTo>
                  <a:cubicBezTo>
                    <a:pt x="1387" y="10423"/>
                    <a:pt x="796" y="10322"/>
                    <a:pt x="425" y="10322"/>
                  </a:cubicBezTo>
                  <a:cubicBezTo>
                    <a:pt x="153" y="10322"/>
                    <a:pt x="0" y="10377"/>
                    <a:pt x="0" y="10377"/>
                  </a:cubicBezTo>
                  <a:cubicBezTo>
                    <a:pt x="102" y="13273"/>
                    <a:pt x="3841" y="16858"/>
                    <a:pt x="4148" y="17148"/>
                  </a:cubicBezTo>
                  <a:lnTo>
                    <a:pt x="4148" y="17168"/>
                  </a:lnTo>
                  <a:lnTo>
                    <a:pt x="4158" y="17157"/>
                  </a:lnTo>
                  <a:lnTo>
                    <a:pt x="4169" y="17168"/>
                  </a:lnTo>
                  <a:lnTo>
                    <a:pt x="4169" y="17144"/>
                  </a:lnTo>
                  <a:cubicBezTo>
                    <a:pt x="4443" y="16833"/>
                    <a:pt x="7691" y="13074"/>
                    <a:pt x="7825" y="10097"/>
                  </a:cubicBezTo>
                  <a:cubicBezTo>
                    <a:pt x="7825" y="10097"/>
                    <a:pt x="7721" y="10068"/>
                    <a:pt x="7536" y="10068"/>
                  </a:cubicBezTo>
                  <a:cubicBezTo>
                    <a:pt x="7185" y="10068"/>
                    <a:pt x="6539" y="10171"/>
                    <a:pt x="5751" y="10767"/>
                  </a:cubicBezTo>
                  <a:cubicBezTo>
                    <a:pt x="5751" y="10767"/>
                    <a:pt x="7291" y="8462"/>
                    <a:pt x="6937" y="6657"/>
                  </a:cubicBezTo>
                  <a:lnTo>
                    <a:pt x="6937" y="6657"/>
                  </a:lnTo>
                  <a:cubicBezTo>
                    <a:pt x="6937" y="6657"/>
                    <a:pt x="5519" y="6764"/>
                    <a:pt x="4467" y="7776"/>
                  </a:cubicBezTo>
                  <a:cubicBezTo>
                    <a:pt x="4467" y="7776"/>
                    <a:pt x="6373" y="5133"/>
                    <a:pt x="6317" y="3577"/>
                  </a:cubicBezTo>
                  <a:lnTo>
                    <a:pt x="6317" y="3577"/>
                  </a:lnTo>
                  <a:cubicBezTo>
                    <a:pt x="6317" y="3577"/>
                    <a:pt x="5207" y="4007"/>
                    <a:pt x="4575" y="4736"/>
                  </a:cubicBezTo>
                  <a:cubicBezTo>
                    <a:pt x="4575" y="4736"/>
                    <a:pt x="4887" y="1458"/>
                    <a:pt x="3558" y="28"/>
                  </a:cubicBezTo>
                  <a:lnTo>
                    <a:pt x="35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4"/>
            <p:cNvSpPr/>
            <p:nvPr/>
          </p:nvSpPr>
          <p:spPr>
            <a:xfrm>
              <a:off x="5210450" y="4555600"/>
              <a:ext cx="205650" cy="426900"/>
            </a:xfrm>
            <a:custGeom>
              <a:rect b="b" l="l" r="r" t="t"/>
              <a:pathLst>
                <a:path extrusionOk="0" h="17076" w="8226">
                  <a:moveTo>
                    <a:pt x="0" y="0"/>
                  </a:moveTo>
                  <a:cubicBezTo>
                    <a:pt x="1937" y="1843"/>
                    <a:pt x="2303" y="4147"/>
                    <a:pt x="1820" y="6237"/>
                  </a:cubicBezTo>
                  <a:cubicBezTo>
                    <a:pt x="1336" y="8329"/>
                    <a:pt x="2066" y="8913"/>
                    <a:pt x="3247" y="10090"/>
                  </a:cubicBezTo>
                  <a:cubicBezTo>
                    <a:pt x="4428" y="11268"/>
                    <a:pt x="4083" y="11851"/>
                    <a:pt x="4078" y="14005"/>
                  </a:cubicBezTo>
                  <a:cubicBezTo>
                    <a:pt x="4073" y="16160"/>
                    <a:pt x="6925" y="17075"/>
                    <a:pt x="6925" y="17075"/>
                  </a:cubicBezTo>
                  <a:cubicBezTo>
                    <a:pt x="6925" y="17075"/>
                    <a:pt x="7716" y="16138"/>
                    <a:pt x="7904" y="14086"/>
                  </a:cubicBezTo>
                  <a:cubicBezTo>
                    <a:pt x="8225" y="10534"/>
                    <a:pt x="5551" y="9724"/>
                    <a:pt x="4241" y="8307"/>
                  </a:cubicBezTo>
                  <a:cubicBezTo>
                    <a:pt x="2930" y="6891"/>
                    <a:pt x="3773" y="6575"/>
                    <a:pt x="3626" y="3613"/>
                  </a:cubicBezTo>
                  <a:cubicBezTo>
                    <a:pt x="3479" y="650"/>
                    <a:pt x="1"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4"/>
            <p:cNvSpPr/>
            <p:nvPr/>
          </p:nvSpPr>
          <p:spPr>
            <a:xfrm>
              <a:off x="5104933" y="4816875"/>
              <a:ext cx="313691" cy="188621"/>
            </a:xfrm>
            <a:custGeom>
              <a:rect b="b" l="l" r="r" t="t"/>
              <a:pathLst>
                <a:path extrusionOk="0" h="6975" w="11601">
                  <a:moveTo>
                    <a:pt x="926" y="1"/>
                  </a:moveTo>
                  <a:cubicBezTo>
                    <a:pt x="349" y="1"/>
                    <a:pt x="1" y="27"/>
                    <a:pt x="1" y="27"/>
                  </a:cubicBezTo>
                  <a:lnTo>
                    <a:pt x="2956" y="1102"/>
                  </a:lnTo>
                  <a:cubicBezTo>
                    <a:pt x="2928" y="1099"/>
                    <a:pt x="2901" y="1097"/>
                    <a:pt x="2874" y="1097"/>
                  </a:cubicBezTo>
                  <a:cubicBezTo>
                    <a:pt x="2378" y="1097"/>
                    <a:pt x="2080" y="1619"/>
                    <a:pt x="2313" y="1897"/>
                  </a:cubicBezTo>
                  <a:cubicBezTo>
                    <a:pt x="2643" y="2292"/>
                    <a:pt x="5088" y="2409"/>
                    <a:pt x="5088" y="2409"/>
                  </a:cubicBezTo>
                  <a:cubicBezTo>
                    <a:pt x="5088" y="2409"/>
                    <a:pt x="5081" y="2409"/>
                    <a:pt x="5068" y="2409"/>
                  </a:cubicBezTo>
                  <a:cubicBezTo>
                    <a:pt x="4890" y="2409"/>
                    <a:pt x="3575" y="2431"/>
                    <a:pt x="4068" y="3096"/>
                  </a:cubicBezTo>
                  <a:cubicBezTo>
                    <a:pt x="4595" y="3808"/>
                    <a:pt x="11600" y="6974"/>
                    <a:pt x="11600" y="6974"/>
                  </a:cubicBezTo>
                  <a:cubicBezTo>
                    <a:pt x="11144" y="570"/>
                    <a:pt x="3594" y="1"/>
                    <a:pt x="9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4"/>
            <p:cNvSpPr/>
            <p:nvPr/>
          </p:nvSpPr>
          <p:spPr>
            <a:xfrm>
              <a:off x="5563200" y="4543475"/>
              <a:ext cx="186325" cy="438150"/>
            </a:xfrm>
            <a:custGeom>
              <a:rect b="b" l="l" r="r" t="t"/>
              <a:pathLst>
                <a:path extrusionOk="0" h="17526" w="7453">
                  <a:moveTo>
                    <a:pt x="7453" y="1"/>
                  </a:moveTo>
                  <a:cubicBezTo>
                    <a:pt x="7452" y="1"/>
                    <a:pt x="4029" y="895"/>
                    <a:pt x="4094" y="3861"/>
                  </a:cubicBezTo>
                  <a:cubicBezTo>
                    <a:pt x="4161" y="6828"/>
                    <a:pt x="5023" y="7081"/>
                    <a:pt x="3816" y="8589"/>
                  </a:cubicBezTo>
                  <a:cubicBezTo>
                    <a:pt x="2608" y="10095"/>
                    <a:pt x="0" y="11093"/>
                    <a:pt x="574" y="14613"/>
                  </a:cubicBezTo>
                  <a:cubicBezTo>
                    <a:pt x="905" y="16647"/>
                    <a:pt x="1762" y="17525"/>
                    <a:pt x="1762" y="17525"/>
                  </a:cubicBezTo>
                  <a:cubicBezTo>
                    <a:pt x="1762" y="17525"/>
                    <a:pt x="4542" y="16410"/>
                    <a:pt x="4384" y="14261"/>
                  </a:cubicBezTo>
                  <a:cubicBezTo>
                    <a:pt x="4225" y="12110"/>
                    <a:pt x="3840" y="11555"/>
                    <a:pt x="4934" y="10297"/>
                  </a:cubicBezTo>
                  <a:cubicBezTo>
                    <a:pt x="6028" y="9038"/>
                    <a:pt x="6715" y="8403"/>
                    <a:pt x="6084" y="6351"/>
                  </a:cubicBezTo>
                  <a:cubicBezTo>
                    <a:pt x="5452" y="4301"/>
                    <a:pt x="5653" y="1976"/>
                    <a:pt x="74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4"/>
            <p:cNvSpPr/>
            <p:nvPr/>
          </p:nvSpPr>
          <p:spPr>
            <a:xfrm>
              <a:off x="5587886" y="4797273"/>
              <a:ext cx="285589" cy="199930"/>
            </a:xfrm>
            <a:custGeom>
              <a:rect b="b" l="l" r="r" t="t"/>
              <a:pathLst>
                <a:path extrusionOk="0" h="7756" w="11079">
                  <a:moveTo>
                    <a:pt x="11072" y="1"/>
                  </a:moveTo>
                  <a:cubicBezTo>
                    <a:pt x="10785" y="1"/>
                    <a:pt x="0" y="52"/>
                    <a:pt x="3" y="7755"/>
                  </a:cubicBezTo>
                  <a:cubicBezTo>
                    <a:pt x="3" y="7755"/>
                    <a:pt x="6765" y="4098"/>
                    <a:pt x="7240" y="3349"/>
                  </a:cubicBezTo>
                  <a:cubicBezTo>
                    <a:pt x="7588" y="2800"/>
                    <a:pt x="6853" y="2727"/>
                    <a:pt x="6436" y="2727"/>
                  </a:cubicBezTo>
                  <a:cubicBezTo>
                    <a:pt x="6284" y="2727"/>
                    <a:pt x="6175" y="2737"/>
                    <a:pt x="6175" y="2737"/>
                  </a:cubicBezTo>
                  <a:cubicBezTo>
                    <a:pt x="6175" y="2737"/>
                    <a:pt x="8604" y="2447"/>
                    <a:pt x="8905" y="2030"/>
                  </a:cubicBezTo>
                  <a:cubicBezTo>
                    <a:pt x="9111" y="1744"/>
                    <a:pt x="8805" y="1269"/>
                    <a:pt x="8339" y="1269"/>
                  </a:cubicBezTo>
                  <a:cubicBezTo>
                    <a:pt x="8296" y="1269"/>
                    <a:pt x="8252" y="1273"/>
                    <a:pt x="8207" y="1282"/>
                  </a:cubicBezTo>
                  <a:lnTo>
                    <a:pt x="11078" y="1"/>
                  </a:lnTo>
                  <a:cubicBezTo>
                    <a:pt x="11078" y="1"/>
                    <a:pt x="11076" y="1"/>
                    <a:pt x="11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4"/>
            <p:cNvSpPr/>
            <p:nvPr/>
          </p:nvSpPr>
          <p:spPr>
            <a:xfrm>
              <a:off x="5089475" y="4789475"/>
              <a:ext cx="825775" cy="493425"/>
            </a:xfrm>
            <a:custGeom>
              <a:rect b="b" l="l" r="r" t="t"/>
              <a:pathLst>
                <a:path extrusionOk="0" h="19737" w="33031">
                  <a:moveTo>
                    <a:pt x="16159" y="1"/>
                  </a:moveTo>
                  <a:cubicBezTo>
                    <a:pt x="16159" y="1"/>
                    <a:pt x="11693" y="3129"/>
                    <a:pt x="11903" y="6426"/>
                  </a:cubicBezTo>
                  <a:cubicBezTo>
                    <a:pt x="11957" y="7284"/>
                    <a:pt x="12311" y="7863"/>
                    <a:pt x="12444" y="8320"/>
                  </a:cubicBezTo>
                  <a:cubicBezTo>
                    <a:pt x="12444" y="8320"/>
                    <a:pt x="10884" y="5953"/>
                    <a:pt x="7469" y="5953"/>
                  </a:cubicBezTo>
                  <a:cubicBezTo>
                    <a:pt x="7418" y="5953"/>
                    <a:pt x="7368" y="5954"/>
                    <a:pt x="7316" y="5955"/>
                  </a:cubicBezTo>
                  <a:cubicBezTo>
                    <a:pt x="4353" y="6014"/>
                    <a:pt x="3795" y="6795"/>
                    <a:pt x="1536" y="6795"/>
                  </a:cubicBezTo>
                  <a:cubicBezTo>
                    <a:pt x="1110" y="6795"/>
                    <a:pt x="625" y="6767"/>
                    <a:pt x="51" y="6702"/>
                  </a:cubicBezTo>
                  <a:lnTo>
                    <a:pt x="51" y="6702"/>
                  </a:lnTo>
                  <a:cubicBezTo>
                    <a:pt x="51" y="6702"/>
                    <a:pt x="0" y="10607"/>
                    <a:pt x="4291" y="11565"/>
                  </a:cubicBezTo>
                  <a:cubicBezTo>
                    <a:pt x="8581" y="12523"/>
                    <a:pt x="15060" y="11750"/>
                    <a:pt x="16862" y="19737"/>
                  </a:cubicBezTo>
                  <a:cubicBezTo>
                    <a:pt x="18092" y="11641"/>
                    <a:pt x="24609" y="11952"/>
                    <a:pt x="28820" y="10690"/>
                  </a:cubicBezTo>
                  <a:cubicBezTo>
                    <a:pt x="33030" y="9428"/>
                    <a:pt x="32702" y="5537"/>
                    <a:pt x="32702" y="5537"/>
                  </a:cubicBezTo>
                  <a:lnTo>
                    <a:pt x="32702" y="5537"/>
                  </a:lnTo>
                  <a:cubicBezTo>
                    <a:pt x="31836" y="5699"/>
                    <a:pt x="31168" y="5759"/>
                    <a:pt x="30603" y="5759"/>
                  </a:cubicBezTo>
                  <a:cubicBezTo>
                    <a:pt x="29014" y="5759"/>
                    <a:pt x="28238" y="5288"/>
                    <a:pt x="26175" y="5288"/>
                  </a:cubicBezTo>
                  <a:cubicBezTo>
                    <a:pt x="25936" y="5288"/>
                    <a:pt x="25679" y="5295"/>
                    <a:pt x="25402" y="5309"/>
                  </a:cubicBezTo>
                  <a:cubicBezTo>
                    <a:pt x="21885" y="5489"/>
                    <a:pt x="20457" y="8034"/>
                    <a:pt x="20457" y="8034"/>
                  </a:cubicBezTo>
                  <a:cubicBezTo>
                    <a:pt x="20558" y="7570"/>
                    <a:pt x="20868" y="6965"/>
                    <a:pt x="20862" y="6108"/>
                  </a:cubicBezTo>
                  <a:cubicBezTo>
                    <a:pt x="20836" y="2803"/>
                    <a:pt x="16159" y="1"/>
                    <a:pt x="161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4"/>
            <p:cNvSpPr/>
            <p:nvPr/>
          </p:nvSpPr>
          <p:spPr>
            <a:xfrm>
              <a:off x="5345150" y="5021400"/>
              <a:ext cx="62375" cy="59625"/>
            </a:xfrm>
            <a:custGeom>
              <a:rect b="b" l="l" r="r" t="t"/>
              <a:pathLst>
                <a:path extrusionOk="0" h="2385" w="2495">
                  <a:moveTo>
                    <a:pt x="1209" y="0"/>
                  </a:moveTo>
                  <a:cubicBezTo>
                    <a:pt x="1041" y="0"/>
                    <a:pt x="872" y="36"/>
                    <a:pt x="713" y="108"/>
                  </a:cubicBezTo>
                  <a:cubicBezTo>
                    <a:pt x="275" y="308"/>
                    <a:pt x="0" y="752"/>
                    <a:pt x="18" y="1235"/>
                  </a:cubicBezTo>
                  <a:cubicBezTo>
                    <a:pt x="41" y="1878"/>
                    <a:pt x="569" y="2384"/>
                    <a:pt x="1208" y="2384"/>
                  </a:cubicBezTo>
                  <a:cubicBezTo>
                    <a:pt x="1223" y="2384"/>
                    <a:pt x="1237" y="2384"/>
                    <a:pt x="1252" y="2384"/>
                  </a:cubicBezTo>
                  <a:cubicBezTo>
                    <a:pt x="1734" y="2366"/>
                    <a:pt x="2157" y="2061"/>
                    <a:pt x="2325" y="1610"/>
                  </a:cubicBezTo>
                  <a:cubicBezTo>
                    <a:pt x="2495" y="1157"/>
                    <a:pt x="2375" y="649"/>
                    <a:pt x="2021" y="321"/>
                  </a:cubicBezTo>
                  <a:cubicBezTo>
                    <a:pt x="1796" y="110"/>
                    <a:pt x="1504" y="0"/>
                    <a:pt x="12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4"/>
            <p:cNvSpPr/>
            <p:nvPr/>
          </p:nvSpPr>
          <p:spPr>
            <a:xfrm>
              <a:off x="5257350" y="5002425"/>
              <a:ext cx="46750" cy="44725"/>
            </a:xfrm>
            <a:custGeom>
              <a:rect b="b" l="l" r="r" t="t"/>
              <a:pathLst>
                <a:path extrusionOk="0" h="1789" w="1870">
                  <a:moveTo>
                    <a:pt x="906" y="1"/>
                  </a:moveTo>
                  <a:cubicBezTo>
                    <a:pt x="781" y="1"/>
                    <a:pt x="654" y="27"/>
                    <a:pt x="534" y="82"/>
                  </a:cubicBezTo>
                  <a:cubicBezTo>
                    <a:pt x="206" y="232"/>
                    <a:pt x="0" y="565"/>
                    <a:pt x="13" y="926"/>
                  </a:cubicBezTo>
                  <a:cubicBezTo>
                    <a:pt x="30" y="1409"/>
                    <a:pt x="427" y="1789"/>
                    <a:pt x="906" y="1789"/>
                  </a:cubicBezTo>
                  <a:cubicBezTo>
                    <a:pt x="917" y="1789"/>
                    <a:pt x="928" y="1789"/>
                    <a:pt x="939" y="1788"/>
                  </a:cubicBezTo>
                  <a:cubicBezTo>
                    <a:pt x="1300" y="1775"/>
                    <a:pt x="1617" y="1547"/>
                    <a:pt x="1743" y="1208"/>
                  </a:cubicBezTo>
                  <a:cubicBezTo>
                    <a:pt x="1870" y="869"/>
                    <a:pt x="1780" y="486"/>
                    <a:pt x="1516" y="240"/>
                  </a:cubicBezTo>
                  <a:cubicBezTo>
                    <a:pt x="1347" y="83"/>
                    <a:pt x="1128" y="1"/>
                    <a:pt x="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4"/>
            <p:cNvSpPr/>
            <p:nvPr/>
          </p:nvSpPr>
          <p:spPr>
            <a:xfrm>
              <a:off x="5180625" y="4993375"/>
              <a:ext cx="35075" cy="33550"/>
            </a:xfrm>
            <a:custGeom>
              <a:rect b="b" l="l" r="r" t="t"/>
              <a:pathLst>
                <a:path extrusionOk="0" h="1342" w="1403">
                  <a:moveTo>
                    <a:pt x="679" y="1"/>
                  </a:moveTo>
                  <a:cubicBezTo>
                    <a:pt x="585" y="1"/>
                    <a:pt x="490" y="20"/>
                    <a:pt x="400" y="62"/>
                  </a:cubicBezTo>
                  <a:cubicBezTo>
                    <a:pt x="154" y="174"/>
                    <a:pt x="0" y="425"/>
                    <a:pt x="10" y="695"/>
                  </a:cubicBezTo>
                  <a:cubicBezTo>
                    <a:pt x="22" y="1057"/>
                    <a:pt x="318" y="1341"/>
                    <a:pt x="677" y="1341"/>
                  </a:cubicBezTo>
                  <a:cubicBezTo>
                    <a:pt x="686" y="1341"/>
                    <a:pt x="695" y="1341"/>
                    <a:pt x="704" y="1341"/>
                  </a:cubicBezTo>
                  <a:cubicBezTo>
                    <a:pt x="974" y="1331"/>
                    <a:pt x="1212" y="1160"/>
                    <a:pt x="1307" y="906"/>
                  </a:cubicBezTo>
                  <a:cubicBezTo>
                    <a:pt x="1403" y="652"/>
                    <a:pt x="1334" y="365"/>
                    <a:pt x="1136" y="180"/>
                  </a:cubicBezTo>
                  <a:cubicBezTo>
                    <a:pt x="1009" y="63"/>
                    <a:pt x="845" y="1"/>
                    <a:pt x="6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4"/>
            <p:cNvSpPr/>
            <p:nvPr/>
          </p:nvSpPr>
          <p:spPr>
            <a:xfrm>
              <a:off x="5592175" y="5012525"/>
              <a:ext cx="62525" cy="59625"/>
            </a:xfrm>
            <a:custGeom>
              <a:rect b="b" l="l" r="r" t="t"/>
              <a:pathLst>
                <a:path extrusionOk="0" h="2385" w="2501">
                  <a:moveTo>
                    <a:pt x="1285" y="0"/>
                  </a:moveTo>
                  <a:cubicBezTo>
                    <a:pt x="960" y="0"/>
                    <a:pt x="642" y="134"/>
                    <a:pt x="413" y="380"/>
                  </a:cubicBezTo>
                  <a:cubicBezTo>
                    <a:pt x="84" y="733"/>
                    <a:pt x="1" y="1248"/>
                    <a:pt x="200" y="1688"/>
                  </a:cubicBezTo>
                  <a:cubicBezTo>
                    <a:pt x="394" y="2113"/>
                    <a:pt x="818" y="2384"/>
                    <a:pt x="1284" y="2384"/>
                  </a:cubicBezTo>
                  <a:cubicBezTo>
                    <a:pt x="1299" y="2384"/>
                    <a:pt x="1313" y="2384"/>
                    <a:pt x="1328" y="2384"/>
                  </a:cubicBezTo>
                  <a:cubicBezTo>
                    <a:pt x="1985" y="2360"/>
                    <a:pt x="2500" y="1808"/>
                    <a:pt x="2476" y="1151"/>
                  </a:cubicBezTo>
                  <a:cubicBezTo>
                    <a:pt x="2459" y="668"/>
                    <a:pt x="2153" y="244"/>
                    <a:pt x="1702" y="76"/>
                  </a:cubicBezTo>
                  <a:cubicBezTo>
                    <a:pt x="1566" y="25"/>
                    <a:pt x="1425" y="0"/>
                    <a:pt x="12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4"/>
            <p:cNvSpPr/>
            <p:nvPr/>
          </p:nvSpPr>
          <p:spPr>
            <a:xfrm>
              <a:off x="5693450" y="4986825"/>
              <a:ext cx="46875" cy="44750"/>
            </a:xfrm>
            <a:custGeom>
              <a:rect b="b" l="l" r="r" t="t"/>
              <a:pathLst>
                <a:path extrusionOk="0" h="1790" w="1875">
                  <a:moveTo>
                    <a:pt x="965" y="0"/>
                  </a:moveTo>
                  <a:cubicBezTo>
                    <a:pt x="721" y="0"/>
                    <a:pt x="482" y="100"/>
                    <a:pt x="309" y="285"/>
                  </a:cubicBezTo>
                  <a:cubicBezTo>
                    <a:pt x="63" y="551"/>
                    <a:pt x="0" y="938"/>
                    <a:pt x="151" y="1267"/>
                  </a:cubicBezTo>
                  <a:cubicBezTo>
                    <a:pt x="297" y="1585"/>
                    <a:pt x="614" y="1789"/>
                    <a:pt x="963" y="1789"/>
                  </a:cubicBezTo>
                  <a:cubicBezTo>
                    <a:pt x="974" y="1789"/>
                    <a:pt x="984" y="1789"/>
                    <a:pt x="995" y="1788"/>
                  </a:cubicBezTo>
                  <a:cubicBezTo>
                    <a:pt x="1489" y="1771"/>
                    <a:pt x="1875" y="1357"/>
                    <a:pt x="1857" y="863"/>
                  </a:cubicBezTo>
                  <a:cubicBezTo>
                    <a:pt x="1844" y="501"/>
                    <a:pt x="1616" y="183"/>
                    <a:pt x="1277" y="57"/>
                  </a:cubicBezTo>
                  <a:cubicBezTo>
                    <a:pt x="1175" y="19"/>
                    <a:pt x="1069" y="0"/>
                    <a:pt x="9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4"/>
            <p:cNvSpPr/>
            <p:nvPr/>
          </p:nvSpPr>
          <p:spPr>
            <a:xfrm>
              <a:off x="5780600" y="4971950"/>
              <a:ext cx="35175" cy="33550"/>
            </a:xfrm>
            <a:custGeom>
              <a:rect b="b" l="l" r="r" t="t"/>
              <a:pathLst>
                <a:path extrusionOk="0" h="1342" w="1407">
                  <a:moveTo>
                    <a:pt x="724" y="0"/>
                  </a:moveTo>
                  <a:cubicBezTo>
                    <a:pt x="541" y="0"/>
                    <a:pt x="362" y="75"/>
                    <a:pt x="233" y="213"/>
                  </a:cubicBezTo>
                  <a:cubicBezTo>
                    <a:pt x="49" y="413"/>
                    <a:pt x="1" y="703"/>
                    <a:pt x="114" y="949"/>
                  </a:cubicBezTo>
                  <a:cubicBezTo>
                    <a:pt x="223" y="1190"/>
                    <a:pt x="463" y="1341"/>
                    <a:pt x="724" y="1341"/>
                  </a:cubicBezTo>
                  <a:cubicBezTo>
                    <a:pt x="732" y="1341"/>
                    <a:pt x="740" y="1341"/>
                    <a:pt x="748" y="1341"/>
                  </a:cubicBezTo>
                  <a:cubicBezTo>
                    <a:pt x="1117" y="1328"/>
                    <a:pt x="1406" y="1018"/>
                    <a:pt x="1394" y="647"/>
                  </a:cubicBezTo>
                  <a:cubicBezTo>
                    <a:pt x="1384" y="376"/>
                    <a:pt x="1211" y="138"/>
                    <a:pt x="957" y="42"/>
                  </a:cubicBezTo>
                  <a:cubicBezTo>
                    <a:pt x="881" y="14"/>
                    <a:pt x="802" y="0"/>
                    <a:pt x="7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4"/>
            <p:cNvSpPr/>
            <p:nvPr/>
          </p:nvSpPr>
          <p:spPr>
            <a:xfrm>
              <a:off x="5481500" y="4933650"/>
              <a:ext cx="34300" cy="32800"/>
            </a:xfrm>
            <a:custGeom>
              <a:rect b="b" l="l" r="r" t="t"/>
              <a:pathLst>
                <a:path extrusionOk="0" h="1312" w="1372">
                  <a:moveTo>
                    <a:pt x="707" y="0"/>
                  </a:moveTo>
                  <a:cubicBezTo>
                    <a:pt x="700" y="0"/>
                    <a:pt x="692" y="0"/>
                    <a:pt x="684" y="1"/>
                  </a:cubicBezTo>
                  <a:cubicBezTo>
                    <a:pt x="418" y="10"/>
                    <a:pt x="186" y="178"/>
                    <a:pt x="94" y="428"/>
                  </a:cubicBezTo>
                  <a:cubicBezTo>
                    <a:pt x="1" y="675"/>
                    <a:pt x="67" y="955"/>
                    <a:pt x="260" y="1136"/>
                  </a:cubicBezTo>
                  <a:cubicBezTo>
                    <a:pt x="385" y="1251"/>
                    <a:pt x="545" y="1311"/>
                    <a:pt x="707" y="1311"/>
                  </a:cubicBezTo>
                  <a:cubicBezTo>
                    <a:pt x="800" y="1311"/>
                    <a:pt x="892" y="1292"/>
                    <a:pt x="980" y="1253"/>
                  </a:cubicBezTo>
                  <a:cubicBezTo>
                    <a:pt x="1220" y="1142"/>
                    <a:pt x="1371" y="898"/>
                    <a:pt x="1362" y="632"/>
                  </a:cubicBezTo>
                  <a:cubicBezTo>
                    <a:pt x="1349" y="279"/>
                    <a:pt x="1058" y="0"/>
                    <a:pt x="7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4"/>
            <p:cNvSpPr/>
            <p:nvPr/>
          </p:nvSpPr>
          <p:spPr>
            <a:xfrm>
              <a:off x="5475075" y="5076450"/>
              <a:ext cx="61075" cy="58250"/>
            </a:xfrm>
            <a:custGeom>
              <a:rect b="b" l="l" r="r" t="t"/>
              <a:pathLst>
                <a:path extrusionOk="0" h="2330" w="2443">
                  <a:moveTo>
                    <a:pt x="1189" y="0"/>
                  </a:moveTo>
                  <a:cubicBezTo>
                    <a:pt x="1175" y="0"/>
                    <a:pt x="1160" y="0"/>
                    <a:pt x="1146" y="1"/>
                  </a:cubicBezTo>
                  <a:cubicBezTo>
                    <a:pt x="503" y="23"/>
                    <a:pt x="0" y="562"/>
                    <a:pt x="23" y="1207"/>
                  </a:cubicBezTo>
                  <a:cubicBezTo>
                    <a:pt x="40" y="1677"/>
                    <a:pt x="338" y="2091"/>
                    <a:pt x="779" y="2256"/>
                  </a:cubicBezTo>
                  <a:cubicBezTo>
                    <a:pt x="912" y="2305"/>
                    <a:pt x="1049" y="2329"/>
                    <a:pt x="1186" y="2329"/>
                  </a:cubicBezTo>
                  <a:cubicBezTo>
                    <a:pt x="1503" y="2329"/>
                    <a:pt x="1815" y="2199"/>
                    <a:pt x="2039" y="1958"/>
                  </a:cubicBezTo>
                  <a:cubicBezTo>
                    <a:pt x="2361" y="1613"/>
                    <a:pt x="2442" y="1109"/>
                    <a:pt x="2246" y="681"/>
                  </a:cubicBezTo>
                  <a:cubicBezTo>
                    <a:pt x="2057" y="265"/>
                    <a:pt x="1642" y="0"/>
                    <a:pt x="11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4"/>
            <p:cNvSpPr/>
            <p:nvPr/>
          </p:nvSpPr>
          <p:spPr>
            <a:xfrm>
              <a:off x="5073600" y="5032175"/>
              <a:ext cx="437450" cy="250725"/>
            </a:xfrm>
            <a:custGeom>
              <a:rect b="b" l="l" r="r" t="t"/>
              <a:pathLst>
                <a:path extrusionOk="0" h="10029" w="17498">
                  <a:moveTo>
                    <a:pt x="8060" y="5102"/>
                  </a:moveTo>
                  <a:cubicBezTo>
                    <a:pt x="8932" y="5102"/>
                    <a:pt x="9910" y="5189"/>
                    <a:pt x="10688" y="5596"/>
                  </a:cubicBezTo>
                  <a:cubicBezTo>
                    <a:pt x="10944" y="5730"/>
                    <a:pt x="11185" y="5893"/>
                    <a:pt x="11404" y="6082"/>
                  </a:cubicBezTo>
                  <a:cubicBezTo>
                    <a:pt x="11957" y="6554"/>
                    <a:pt x="12236" y="7045"/>
                    <a:pt x="12236" y="7045"/>
                  </a:cubicBezTo>
                  <a:cubicBezTo>
                    <a:pt x="12236" y="7045"/>
                    <a:pt x="11917" y="7056"/>
                    <a:pt x="11439" y="7062"/>
                  </a:cubicBezTo>
                  <a:cubicBezTo>
                    <a:pt x="11104" y="7069"/>
                    <a:pt x="10693" y="7075"/>
                    <a:pt x="10260" y="7075"/>
                  </a:cubicBezTo>
                  <a:cubicBezTo>
                    <a:pt x="9362" y="7075"/>
                    <a:pt x="8373" y="7050"/>
                    <a:pt x="7790" y="6958"/>
                  </a:cubicBezTo>
                  <a:cubicBezTo>
                    <a:pt x="7021" y="6840"/>
                    <a:pt x="6479" y="6075"/>
                    <a:pt x="6200" y="5572"/>
                  </a:cubicBezTo>
                  <a:cubicBezTo>
                    <a:pt x="6119" y="5423"/>
                    <a:pt x="6045" y="5271"/>
                    <a:pt x="5980" y="5114"/>
                  </a:cubicBezTo>
                  <a:lnTo>
                    <a:pt x="5980" y="5114"/>
                  </a:lnTo>
                  <a:cubicBezTo>
                    <a:pt x="6047" y="5134"/>
                    <a:pt x="6116" y="5145"/>
                    <a:pt x="6186" y="5145"/>
                  </a:cubicBezTo>
                  <a:cubicBezTo>
                    <a:pt x="6250" y="5149"/>
                    <a:pt x="6323" y="5151"/>
                    <a:pt x="6404" y="5151"/>
                  </a:cubicBezTo>
                  <a:cubicBezTo>
                    <a:pt x="6809" y="5151"/>
                    <a:pt x="7405" y="5102"/>
                    <a:pt x="8060" y="5102"/>
                  </a:cubicBezTo>
                  <a:close/>
                  <a:moveTo>
                    <a:pt x="0" y="0"/>
                  </a:moveTo>
                  <a:cubicBezTo>
                    <a:pt x="206" y="1978"/>
                    <a:pt x="597" y="3800"/>
                    <a:pt x="1257" y="5329"/>
                  </a:cubicBezTo>
                  <a:cubicBezTo>
                    <a:pt x="1526" y="5949"/>
                    <a:pt x="1839" y="6522"/>
                    <a:pt x="2202" y="7035"/>
                  </a:cubicBezTo>
                  <a:cubicBezTo>
                    <a:pt x="2551" y="7526"/>
                    <a:pt x="2941" y="7966"/>
                    <a:pt x="3387" y="8340"/>
                  </a:cubicBezTo>
                  <a:cubicBezTo>
                    <a:pt x="3670" y="8583"/>
                    <a:pt x="3976" y="8799"/>
                    <a:pt x="4299" y="8986"/>
                  </a:cubicBezTo>
                  <a:cubicBezTo>
                    <a:pt x="4665" y="9202"/>
                    <a:pt x="5054" y="9378"/>
                    <a:pt x="5455" y="9515"/>
                  </a:cubicBezTo>
                  <a:cubicBezTo>
                    <a:pt x="5748" y="9618"/>
                    <a:pt x="6047" y="9699"/>
                    <a:pt x="6349" y="9763"/>
                  </a:cubicBezTo>
                  <a:cubicBezTo>
                    <a:pt x="6726" y="9840"/>
                    <a:pt x="7107" y="9891"/>
                    <a:pt x="7491" y="9917"/>
                  </a:cubicBezTo>
                  <a:cubicBezTo>
                    <a:pt x="7704" y="9932"/>
                    <a:pt x="7922" y="9941"/>
                    <a:pt x="8145" y="9941"/>
                  </a:cubicBezTo>
                  <a:cubicBezTo>
                    <a:pt x="8222" y="9941"/>
                    <a:pt x="8300" y="9940"/>
                    <a:pt x="8378" y="9938"/>
                  </a:cubicBezTo>
                  <a:cubicBezTo>
                    <a:pt x="8759" y="9931"/>
                    <a:pt x="9138" y="9907"/>
                    <a:pt x="9515" y="9864"/>
                  </a:cubicBezTo>
                  <a:cubicBezTo>
                    <a:pt x="9661" y="9850"/>
                    <a:pt x="9803" y="9830"/>
                    <a:pt x="9952" y="9810"/>
                  </a:cubicBezTo>
                  <a:cubicBezTo>
                    <a:pt x="10104" y="9787"/>
                    <a:pt x="10250" y="9766"/>
                    <a:pt x="10395" y="9749"/>
                  </a:cubicBezTo>
                  <a:cubicBezTo>
                    <a:pt x="10793" y="9694"/>
                    <a:pt x="11169" y="9648"/>
                    <a:pt x="11529" y="9610"/>
                  </a:cubicBezTo>
                  <a:cubicBezTo>
                    <a:pt x="11838" y="9576"/>
                    <a:pt x="12132" y="9551"/>
                    <a:pt x="12415" y="9527"/>
                  </a:cubicBezTo>
                  <a:cubicBezTo>
                    <a:pt x="12823" y="9493"/>
                    <a:pt x="13203" y="9469"/>
                    <a:pt x="13547" y="9453"/>
                  </a:cubicBezTo>
                  <a:cubicBezTo>
                    <a:pt x="13869" y="9439"/>
                    <a:pt x="14161" y="9435"/>
                    <a:pt x="14431" y="9435"/>
                  </a:cubicBezTo>
                  <a:cubicBezTo>
                    <a:pt x="14871" y="9435"/>
                    <a:pt x="15245" y="9451"/>
                    <a:pt x="15570" y="9479"/>
                  </a:cubicBezTo>
                  <a:cubicBezTo>
                    <a:pt x="15871" y="9501"/>
                    <a:pt x="16168" y="9543"/>
                    <a:pt x="16462" y="9600"/>
                  </a:cubicBezTo>
                  <a:cubicBezTo>
                    <a:pt x="17318" y="9778"/>
                    <a:pt x="17497" y="10029"/>
                    <a:pt x="17497" y="10029"/>
                  </a:cubicBezTo>
                  <a:cubicBezTo>
                    <a:pt x="17294" y="8575"/>
                    <a:pt x="16897" y="7400"/>
                    <a:pt x="16352" y="6443"/>
                  </a:cubicBezTo>
                  <a:cubicBezTo>
                    <a:pt x="16090" y="5979"/>
                    <a:pt x="15776" y="5548"/>
                    <a:pt x="15418" y="5156"/>
                  </a:cubicBezTo>
                  <a:cubicBezTo>
                    <a:pt x="15065" y="4767"/>
                    <a:pt x="14671" y="4417"/>
                    <a:pt x="14243" y="4113"/>
                  </a:cubicBezTo>
                  <a:cubicBezTo>
                    <a:pt x="13953" y="3910"/>
                    <a:pt x="13651" y="3726"/>
                    <a:pt x="13338" y="3565"/>
                  </a:cubicBezTo>
                  <a:cubicBezTo>
                    <a:pt x="12965" y="3365"/>
                    <a:pt x="12580" y="3190"/>
                    <a:pt x="12185" y="3042"/>
                  </a:cubicBezTo>
                  <a:cubicBezTo>
                    <a:pt x="11890" y="2927"/>
                    <a:pt x="11588" y="2826"/>
                    <a:pt x="11284" y="2733"/>
                  </a:cubicBezTo>
                  <a:cubicBezTo>
                    <a:pt x="10910" y="2620"/>
                    <a:pt x="10525" y="2519"/>
                    <a:pt x="10136" y="2429"/>
                  </a:cubicBezTo>
                  <a:cubicBezTo>
                    <a:pt x="9843" y="2362"/>
                    <a:pt x="9546" y="2300"/>
                    <a:pt x="9244" y="2242"/>
                  </a:cubicBezTo>
                  <a:cubicBezTo>
                    <a:pt x="8868" y="2169"/>
                    <a:pt x="8484" y="2105"/>
                    <a:pt x="8099" y="2042"/>
                  </a:cubicBezTo>
                  <a:cubicBezTo>
                    <a:pt x="7804" y="1994"/>
                    <a:pt x="7507" y="1949"/>
                    <a:pt x="7206" y="1909"/>
                  </a:cubicBezTo>
                  <a:cubicBezTo>
                    <a:pt x="6960" y="1873"/>
                    <a:pt x="6712" y="1836"/>
                    <a:pt x="6466" y="1802"/>
                  </a:cubicBezTo>
                  <a:cubicBezTo>
                    <a:pt x="6328" y="1785"/>
                    <a:pt x="6194" y="1762"/>
                    <a:pt x="6064" y="1745"/>
                  </a:cubicBezTo>
                  <a:cubicBezTo>
                    <a:pt x="5749" y="1697"/>
                    <a:pt x="5455" y="1649"/>
                    <a:pt x="5174" y="1598"/>
                  </a:cubicBezTo>
                  <a:cubicBezTo>
                    <a:pt x="4761" y="1527"/>
                    <a:pt x="4377" y="1454"/>
                    <a:pt x="4027" y="1377"/>
                  </a:cubicBezTo>
                  <a:cubicBezTo>
                    <a:pt x="3706" y="1311"/>
                    <a:pt x="3408" y="1243"/>
                    <a:pt x="3131" y="1172"/>
                  </a:cubicBezTo>
                  <a:cubicBezTo>
                    <a:pt x="2695" y="1064"/>
                    <a:pt x="2314" y="956"/>
                    <a:pt x="1982" y="852"/>
                  </a:cubicBezTo>
                  <a:cubicBezTo>
                    <a:pt x="1633" y="744"/>
                    <a:pt x="1334" y="638"/>
                    <a:pt x="1086" y="539"/>
                  </a:cubicBezTo>
                  <a:cubicBezTo>
                    <a:pt x="291" y="226"/>
                    <a:pt x="0"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4"/>
            <p:cNvSpPr/>
            <p:nvPr/>
          </p:nvSpPr>
          <p:spPr>
            <a:xfrm>
              <a:off x="5119050" y="5097975"/>
              <a:ext cx="348925" cy="162425"/>
            </a:xfrm>
            <a:custGeom>
              <a:rect b="b" l="l" r="r" t="t"/>
              <a:pathLst>
                <a:path extrusionOk="0" h="6497" w="13957">
                  <a:moveTo>
                    <a:pt x="6243" y="2470"/>
                  </a:moveTo>
                  <a:cubicBezTo>
                    <a:pt x="7115" y="2470"/>
                    <a:pt x="8092" y="2558"/>
                    <a:pt x="8870" y="2965"/>
                  </a:cubicBezTo>
                  <a:cubicBezTo>
                    <a:pt x="9126" y="3100"/>
                    <a:pt x="9367" y="3263"/>
                    <a:pt x="9586" y="3450"/>
                  </a:cubicBezTo>
                  <a:cubicBezTo>
                    <a:pt x="10139" y="3922"/>
                    <a:pt x="10418" y="4413"/>
                    <a:pt x="10418" y="4413"/>
                  </a:cubicBezTo>
                  <a:cubicBezTo>
                    <a:pt x="10418" y="4413"/>
                    <a:pt x="10099" y="4424"/>
                    <a:pt x="9621" y="4432"/>
                  </a:cubicBezTo>
                  <a:cubicBezTo>
                    <a:pt x="9292" y="4438"/>
                    <a:pt x="8888" y="4443"/>
                    <a:pt x="8463" y="4443"/>
                  </a:cubicBezTo>
                  <a:cubicBezTo>
                    <a:pt x="7559" y="4443"/>
                    <a:pt x="6559" y="4419"/>
                    <a:pt x="5972" y="4328"/>
                  </a:cubicBezTo>
                  <a:cubicBezTo>
                    <a:pt x="5203" y="4208"/>
                    <a:pt x="4661" y="3443"/>
                    <a:pt x="4382" y="2940"/>
                  </a:cubicBezTo>
                  <a:cubicBezTo>
                    <a:pt x="4301" y="2793"/>
                    <a:pt x="4227" y="2639"/>
                    <a:pt x="4162" y="2482"/>
                  </a:cubicBezTo>
                  <a:lnTo>
                    <a:pt x="4162" y="2482"/>
                  </a:lnTo>
                  <a:cubicBezTo>
                    <a:pt x="4229" y="2503"/>
                    <a:pt x="4298" y="2513"/>
                    <a:pt x="4368" y="2514"/>
                  </a:cubicBezTo>
                  <a:cubicBezTo>
                    <a:pt x="4431" y="2519"/>
                    <a:pt x="4501" y="2521"/>
                    <a:pt x="4579" y="2521"/>
                  </a:cubicBezTo>
                  <a:cubicBezTo>
                    <a:pt x="4985" y="2521"/>
                    <a:pt x="5583" y="2470"/>
                    <a:pt x="6243" y="2470"/>
                  </a:cubicBezTo>
                  <a:close/>
                  <a:moveTo>
                    <a:pt x="0" y="0"/>
                  </a:moveTo>
                  <a:lnTo>
                    <a:pt x="0" y="0"/>
                  </a:lnTo>
                  <a:cubicBezTo>
                    <a:pt x="463" y="1086"/>
                    <a:pt x="1064" y="2108"/>
                    <a:pt x="1724" y="3087"/>
                  </a:cubicBezTo>
                  <a:cubicBezTo>
                    <a:pt x="2428" y="4126"/>
                    <a:pt x="3245" y="5164"/>
                    <a:pt x="4392" y="5670"/>
                  </a:cubicBezTo>
                  <a:cubicBezTo>
                    <a:pt x="5120" y="5988"/>
                    <a:pt x="5909" y="6066"/>
                    <a:pt x="6709" y="6066"/>
                  </a:cubicBezTo>
                  <a:cubicBezTo>
                    <a:pt x="7273" y="6066"/>
                    <a:pt x="7844" y="6027"/>
                    <a:pt x="8403" y="6007"/>
                  </a:cubicBezTo>
                  <a:cubicBezTo>
                    <a:pt x="8577" y="6002"/>
                    <a:pt x="8750" y="5999"/>
                    <a:pt x="8926" y="5996"/>
                  </a:cubicBezTo>
                  <a:cubicBezTo>
                    <a:pt x="9023" y="5994"/>
                    <a:pt x="9120" y="5994"/>
                    <a:pt x="9217" y="5994"/>
                  </a:cubicBezTo>
                  <a:cubicBezTo>
                    <a:pt x="9556" y="5994"/>
                    <a:pt x="9894" y="6002"/>
                    <a:pt x="10234" y="6020"/>
                  </a:cubicBezTo>
                  <a:lnTo>
                    <a:pt x="10255" y="6020"/>
                  </a:lnTo>
                  <a:cubicBezTo>
                    <a:pt x="11500" y="6076"/>
                    <a:pt x="12738" y="6236"/>
                    <a:pt x="13957" y="6496"/>
                  </a:cubicBezTo>
                  <a:cubicBezTo>
                    <a:pt x="13637" y="4668"/>
                    <a:pt x="12366" y="3108"/>
                    <a:pt x="10795" y="2122"/>
                  </a:cubicBezTo>
                  <a:cubicBezTo>
                    <a:pt x="9225" y="1137"/>
                    <a:pt x="7379" y="680"/>
                    <a:pt x="5540" y="443"/>
                  </a:cubicBezTo>
                  <a:cubicBezTo>
                    <a:pt x="3703" y="210"/>
                    <a:pt x="1846" y="18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4"/>
            <p:cNvSpPr/>
            <p:nvPr/>
          </p:nvSpPr>
          <p:spPr>
            <a:xfrm>
              <a:off x="5511100" y="5001625"/>
              <a:ext cx="418500" cy="281200"/>
            </a:xfrm>
            <a:custGeom>
              <a:rect b="b" l="l" r="r" t="t"/>
              <a:pathLst>
                <a:path extrusionOk="0" h="11248" w="16740">
                  <a:moveTo>
                    <a:pt x="16739" y="0"/>
                  </a:moveTo>
                  <a:cubicBezTo>
                    <a:pt x="16739" y="0"/>
                    <a:pt x="16739" y="0"/>
                    <a:pt x="16739" y="0"/>
                  </a:cubicBezTo>
                  <a:lnTo>
                    <a:pt x="16739" y="0"/>
                  </a:lnTo>
                  <a:cubicBezTo>
                    <a:pt x="16739" y="0"/>
                    <a:pt x="16739" y="0"/>
                    <a:pt x="16739" y="0"/>
                  </a:cubicBezTo>
                  <a:close/>
                  <a:moveTo>
                    <a:pt x="11141" y="5529"/>
                  </a:moveTo>
                  <a:lnTo>
                    <a:pt x="11141" y="5529"/>
                  </a:lnTo>
                  <a:cubicBezTo>
                    <a:pt x="11086" y="5689"/>
                    <a:pt x="11024" y="5847"/>
                    <a:pt x="10953" y="6000"/>
                  </a:cubicBezTo>
                  <a:cubicBezTo>
                    <a:pt x="10710" y="6523"/>
                    <a:pt x="10226" y="7325"/>
                    <a:pt x="9468" y="7497"/>
                  </a:cubicBezTo>
                  <a:cubicBezTo>
                    <a:pt x="8615" y="7694"/>
                    <a:pt x="6863" y="7808"/>
                    <a:pt x="5834" y="7862"/>
                  </a:cubicBezTo>
                  <a:cubicBezTo>
                    <a:pt x="5356" y="7888"/>
                    <a:pt x="5035" y="7900"/>
                    <a:pt x="5035" y="7900"/>
                  </a:cubicBezTo>
                  <a:cubicBezTo>
                    <a:pt x="5035" y="7900"/>
                    <a:pt x="5279" y="7390"/>
                    <a:pt x="5798" y="6880"/>
                  </a:cubicBezTo>
                  <a:cubicBezTo>
                    <a:pt x="6004" y="6677"/>
                    <a:pt x="6231" y="6498"/>
                    <a:pt x="6476" y="6346"/>
                  </a:cubicBezTo>
                  <a:cubicBezTo>
                    <a:pt x="7894" y="5468"/>
                    <a:pt x="10122" y="5692"/>
                    <a:pt x="10937" y="5575"/>
                  </a:cubicBezTo>
                  <a:cubicBezTo>
                    <a:pt x="11006" y="5569"/>
                    <a:pt x="11075" y="5553"/>
                    <a:pt x="11141" y="5529"/>
                  </a:cubicBezTo>
                  <a:close/>
                  <a:moveTo>
                    <a:pt x="16739" y="0"/>
                  </a:moveTo>
                  <a:cubicBezTo>
                    <a:pt x="16738" y="3"/>
                    <a:pt x="16461" y="250"/>
                    <a:pt x="15695" y="616"/>
                  </a:cubicBezTo>
                  <a:cubicBezTo>
                    <a:pt x="15452" y="731"/>
                    <a:pt x="15164" y="859"/>
                    <a:pt x="14824" y="992"/>
                  </a:cubicBezTo>
                  <a:cubicBezTo>
                    <a:pt x="14500" y="1121"/>
                    <a:pt x="14128" y="1254"/>
                    <a:pt x="13699" y="1393"/>
                  </a:cubicBezTo>
                  <a:cubicBezTo>
                    <a:pt x="13429" y="1484"/>
                    <a:pt x="13136" y="1572"/>
                    <a:pt x="12821" y="1662"/>
                  </a:cubicBezTo>
                  <a:cubicBezTo>
                    <a:pt x="12476" y="1763"/>
                    <a:pt x="12100" y="1863"/>
                    <a:pt x="11694" y="1962"/>
                  </a:cubicBezTo>
                  <a:cubicBezTo>
                    <a:pt x="11416" y="2033"/>
                    <a:pt x="11126" y="2102"/>
                    <a:pt x="10816" y="2172"/>
                  </a:cubicBezTo>
                  <a:cubicBezTo>
                    <a:pt x="10686" y="2199"/>
                    <a:pt x="10555" y="2230"/>
                    <a:pt x="10419" y="2258"/>
                  </a:cubicBezTo>
                  <a:cubicBezTo>
                    <a:pt x="10176" y="2308"/>
                    <a:pt x="9932" y="2362"/>
                    <a:pt x="9690" y="2418"/>
                  </a:cubicBezTo>
                  <a:cubicBezTo>
                    <a:pt x="9393" y="2481"/>
                    <a:pt x="9098" y="2546"/>
                    <a:pt x="8809" y="2615"/>
                  </a:cubicBezTo>
                  <a:cubicBezTo>
                    <a:pt x="8428" y="2703"/>
                    <a:pt x="8051" y="2794"/>
                    <a:pt x="7680" y="2895"/>
                  </a:cubicBezTo>
                  <a:cubicBezTo>
                    <a:pt x="7384" y="2975"/>
                    <a:pt x="7090" y="3055"/>
                    <a:pt x="6803" y="3144"/>
                  </a:cubicBezTo>
                  <a:cubicBezTo>
                    <a:pt x="6421" y="3261"/>
                    <a:pt x="6044" y="3389"/>
                    <a:pt x="5679" y="3528"/>
                  </a:cubicBezTo>
                  <a:cubicBezTo>
                    <a:pt x="5383" y="3643"/>
                    <a:pt x="5089" y="3765"/>
                    <a:pt x="4804" y="3902"/>
                  </a:cubicBezTo>
                  <a:cubicBezTo>
                    <a:pt x="4421" y="4077"/>
                    <a:pt x="4048" y="4278"/>
                    <a:pt x="3691" y="4504"/>
                  </a:cubicBezTo>
                  <a:cubicBezTo>
                    <a:pt x="3389" y="4689"/>
                    <a:pt x="3101" y="4894"/>
                    <a:pt x="2828" y="5118"/>
                  </a:cubicBezTo>
                  <a:cubicBezTo>
                    <a:pt x="2422" y="5450"/>
                    <a:pt x="2054" y="5826"/>
                    <a:pt x="1728" y="6240"/>
                  </a:cubicBezTo>
                  <a:cubicBezTo>
                    <a:pt x="1398" y="6658"/>
                    <a:pt x="1117" y="7110"/>
                    <a:pt x="888" y="7590"/>
                  </a:cubicBezTo>
                  <a:cubicBezTo>
                    <a:pt x="413" y="8583"/>
                    <a:pt x="101" y="9784"/>
                    <a:pt x="0" y="11247"/>
                  </a:cubicBezTo>
                  <a:cubicBezTo>
                    <a:pt x="0" y="11247"/>
                    <a:pt x="160" y="10985"/>
                    <a:pt x="1000" y="10747"/>
                  </a:cubicBezTo>
                  <a:cubicBezTo>
                    <a:pt x="1289" y="10669"/>
                    <a:pt x="1585" y="10606"/>
                    <a:pt x="1883" y="10563"/>
                  </a:cubicBezTo>
                  <a:cubicBezTo>
                    <a:pt x="2206" y="10512"/>
                    <a:pt x="2578" y="10470"/>
                    <a:pt x="3016" y="10438"/>
                  </a:cubicBezTo>
                  <a:cubicBezTo>
                    <a:pt x="3285" y="10418"/>
                    <a:pt x="3578" y="10402"/>
                    <a:pt x="3899" y="10394"/>
                  </a:cubicBezTo>
                  <a:cubicBezTo>
                    <a:pt x="4137" y="10387"/>
                    <a:pt x="4392" y="10383"/>
                    <a:pt x="4662" y="10383"/>
                  </a:cubicBezTo>
                  <a:cubicBezTo>
                    <a:pt x="4783" y="10383"/>
                    <a:pt x="4907" y="10384"/>
                    <a:pt x="5035" y="10386"/>
                  </a:cubicBezTo>
                  <a:cubicBezTo>
                    <a:pt x="5318" y="10389"/>
                    <a:pt x="5614" y="10394"/>
                    <a:pt x="5922" y="10406"/>
                  </a:cubicBezTo>
                  <a:cubicBezTo>
                    <a:pt x="6282" y="10419"/>
                    <a:pt x="6663" y="10438"/>
                    <a:pt x="7064" y="10462"/>
                  </a:cubicBezTo>
                  <a:cubicBezTo>
                    <a:pt x="7210" y="10470"/>
                    <a:pt x="7357" y="10481"/>
                    <a:pt x="7510" y="10493"/>
                  </a:cubicBezTo>
                  <a:cubicBezTo>
                    <a:pt x="7661" y="10504"/>
                    <a:pt x="7803" y="10510"/>
                    <a:pt x="7950" y="10515"/>
                  </a:cubicBezTo>
                  <a:cubicBezTo>
                    <a:pt x="8116" y="10522"/>
                    <a:pt x="8282" y="10526"/>
                    <a:pt x="8448" y="10526"/>
                  </a:cubicBezTo>
                  <a:cubicBezTo>
                    <a:pt x="8662" y="10526"/>
                    <a:pt x="8875" y="10520"/>
                    <a:pt x="9089" y="10507"/>
                  </a:cubicBezTo>
                  <a:cubicBezTo>
                    <a:pt x="9394" y="10493"/>
                    <a:pt x="9688" y="10464"/>
                    <a:pt x="9973" y="10424"/>
                  </a:cubicBezTo>
                  <a:cubicBezTo>
                    <a:pt x="10354" y="10371"/>
                    <a:pt x="10730" y="10293"/>
                    <a:pt x="11101" y="10189"/>
                  </a:cubicBezTo>
                  <a:cubicBezTo>
                    <a:pt x="11398" y="10104"/>
                    <a:pt x="11689" y="10000"/>
                    <a:pt x="11974" y="9877"/>
                  </a:cubicBezTo>
                  <a:cubicBezTo>
                    <a:pt x="12366" y="9714"/>
                    <a:pt x="12740" y="9511"/>
                    <a:pt x="13092" y="9272"/>
                  </a:cubicBezTo>
                  <a:cubicBezTo>
                    <a:pt x="13400" y="9061"/>
                    <a:pt x="13690" y="8825"/>
                    <a:pt x="13955" y="8561"/>
                  </a:cubicBezTo>
                  <a:cubicBezTo>
                    <a:pt x="14373" y="8156"/>
                    <a:pt x="14731" y="7691"/>
                    <a:pt x="15044" y="7176"/>
                  </a:cubicBezTo>
                  <a:cubicBezTo>
                    <a:pt x="15377" y="6615"/>
                    <a:pt x="15652" y="6021"/>
                    <a:pt x="15865" y="5406"/>
                  </a:cubicBezTo>
                  <a:cubicBezTo>
                    <a:pt x="16415" y="3835"/>
                    <a:pt x="16674" y="1991"/>
                    <a:pt x="167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4"/>
            <p:cNvSpPr/>
            <p:nvPr/>
          </p:nvSpPr>
          <p:spPr>
            <a:xfrm>
              <a:off x="5544675" y="5069625"/>
              <a:ext cx="331100" cy="182875"/>
            </a:xfrm>
            <a:custGeom>
              <a:rect b="b" l="l" r="r" t="t"/>
              <a:pathLst>
                <a:path extrusionOk="0" h="7315" w="13244">
                  <a:moveTo>
                    <a:pt x="9798" y="2809"/>
                  </a:moveTo>
                  <a:lnTo>
                    <a:pt x="9798" y="2809"/>
                  </a:lnTo>
                  <a:cubicBezTo>
                    <a:pt x="9743" y="2969"/>
                    <a:pt x="9681" y="3127"/>
                    <a:pt x="9610" y="3280"/>
                  </a:cubicBezTo>
                  <a:lnTo>
                    <a:pt x="9609" y="3280"/>
                  </a:lnTo>
                  <a:cubicBezTo>
                    <a:pt x="9367" y="3803"/>
                    <a:pt x="8883" y="4605"/>
                    <a:pt x="8125" y="4777"/>
                  </a:cubicBezTo>
                  <a:cubicBezTo>
                    <a:pt x="7272" y="4974"/>
                    <a:pt x="5520" y="5088"/>
                    <a:pt x="4491" y="5142"/>
                  </a:cubicBezTo>
                  <a:cubicBezTo>
                    <a:pt x="4013" y="5168"/>
                    <a:pt x="3692" y="5180"/>
                    <a:pt x="3692" y="5180"/>
                  </a:cubicBezTo>
                  <a:cubicBezTo>
                    <a:pt x="3692" y="5180"/>
                    <a:pt x="3936" y="4670"/>
                    <a:pt x="4455" y="4160"/>
                  </a:cubicBezTo>
                  <a:cubicBezTo>
                    <a:pt x="4661" y="3957"/>
                    <a:pt x="4888" y="3778"/>
                    <a:pt x="5133" y="3626"/>
                  </a:cubicBezTo>
                  <a:cubicBezTo>
                    <a:pt x="6551" y="2748"/>
                    <a:pt x="8777" y="2972"/>
                    <a:pt x="9593" y="2855"/>
                  </a:cubicBezTo>
                  <a:cubicBezTo>
                    <a:pt x="9663" y="2849"/>
                    <a:pt x="9732" y="2833"/>
                    <a:pt x="9798" y="2809"/>
                  </a:cubicBezTo>
                  <a:close/>
                  <a:moveTo>
                    <a:pt x="13244" y="1"/>
                  </a:moveTo>
                  <a:lnTo>
                    <a:pt x="13244" y="1"/>
                  </a:lnTo>
                  <a:cubicBezTo>
                    <a:pt x="11625" y="268"/>
                    <a:pt x="10009" y="536"/>
                    <a:pt x="8392" y="807"/>
                  </a:cubicBezTo>
                  <a:cubicBezTo>
                    <a:pt x="7727" y="914"/>
                    <a:pt x="7056" y="1026"/>
                    <a:pt x="6402" y="1206"/>
                  </a:cubicBezTo>
                  <a:cubicBezTo>
                    <a:pt x="3564" y="1987"/>
                    <a:pt x="1133" y="4126"/>
                    <a:pt x="1" y="6844"/>
                  </a:cubicBezTo>
                  <a:cubicBezTo>
                    <a:pt x="1773" y="6903"/>
                    <a:pt x="3529" y="7263"/>
                    <a:pt x="5301" y="7310"/>
                  </a:cubicBezTo>
                  <a:cubicBezTo>
                    <a:pt x="5409" y="7313"/>
                    <a:pt x="5517" y="7315"/>
                    <a:pt x="5626" y="7315"/>
                  </a:cubicBezTo>
                  <a:cubicBezTo>
                    <a:pt x="7300" y="7315"/>
                    <a:pt x="9028" y="6979"/>
                    <a:pt x="10332" y="5940"/>
                  </a:cubicBezTo>
                  <a:cubicBezTo>
                    <a:pt x="12091" y="4537"/>
                    <a:pt x="12716" y="2187"/>
                    <a:pt x="13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 name="Google Shape;241;p14"/>
          <p:cNvGrpSpPr/>
          <p:nvPr/>
        </p:nvGrpSpPr>
        <p:grpSpPr>
          <a:xfrm rot="-817332">
            <a:off x="8083809" y="2325344"/>
            <a:ext cx="1329663" cy="1959308"/>
            <a:chOff x="6387300" y="1706075"/>
            <a:chExt cx="992900" cy="1463075"/>
          </a:xfrm>
        </p:grpSpPr>
        <p:sp>
          <p:nvSpPr>
            <p:cNvPr id="242" name="Google Shape;242;p14"/>
            <p:cNvSpPr/>
            <p:nvPr/>
          </p:nvSpPr>
          <p:spPr>
            <a:xfrm>
              <a:off x="6988925" y="3067100"/>
              <a:ext cx="391275" cy="102050"/>
            </a:xfrm>
            <a:custGeom>
              <a:rect b="b" l="l" r="r" t="t"/>
              <a:pathLst>
                <a:path extrusionOk="0" h="4082" w="15651">
                  <a:moveTo>
                    <a:pt x="15651" y="0"/>
                  </a:moveTo>
                  <a:cubicBezTo>
                    <a:pt x="15651" y="0"/>
                    <a:pt x="15184" y="20"/>
                    <a:pt x="14323" y="122"/>
                  </a:cubicBezTo>
                  <a:lnTo>
                    <a:pt x="14323" y="122"/>
                  </a:lnTo>
                  <a:lnTo>
                    <a:pt x="15651" y="0"/>
                  </a:lnTo>
                  <a:close/>
                  <a:moveTo>
                    <a:pt x="14323" y="122"/>
                  </a:moveTo>
                  <a:lnTo>
                    <a:pt x="12320" y="306"/>
                  </a:lnTo>
                  <a:cubicBezTo>
                    <a:pt x="1742" y="1139"/>
                    <a:pt x="1" y="4081"/>
                    <a:pt x="1" y="4081"/>
                  </a:cubicBezTo>
                  <a:cubicBezTo>
                    <a:pt x="6726" y="1293"/>
                    <a:pt x="11982" y="400"/>
                    <a:pt x="14323" y="122"/>
                  </a:cubicBezTo>
                  <a:close/>
                </a:path>
              </a:pathLst>
            </a:custGeom>
            <a:solidFill>
              <a:srgbClr val="0086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4"/>
            <p:cNvSpPr/>
            <p:nvPr/>
          </p:nvSpPr>
          <p:spPr>
            <a:xfrm>
              <a:off x="6848650" y="2260125"/>
              <a:ext cx="449875" cy="865075"/>
            </a:xfrm>
            <a:custGeom>
              <a:rect b="b" l="l" r="r" t="t"/>
              <a:pathLst>
                <a:path extrusionOk="0" h="34603" w="17995">
                  <a:moveTo>
                    <a:pt x="3369" y="0"/>
                  </a:moveTo>
                  <a:cubicBezTo>
                    <a:pt x="2804" y="0"/>
                    <a:pt x="2250" y="175"/>
                    <a:pt x="1759" y="410"/>
                  </a:cubicBezTo>
                  <a:lnTo>
                    <a:pt x="1756" y="410"/>
                  </a:lnTo>
                  <a:cubicBezTo>
                    <a:pt x="1113" y="727"/>
                    <a:pt x="522" y="1138"/>
                    <a:pt x="0" y="1630"/>
                  </a:cubicBezTo>
                  <a:cubicBezTo>
                    <a:pt x="10461" y="14835"/>
                    <a:pt x="8730" y="31420"/>
                    <a:pt x="8350" y="34198"/>
                  </a:cubicBezTo>
                  <a:cubicBezTo>
                    <a:pt x="8345" y="34225"/>
                    <a:pt x="8342" y="34253"/>
                    <a:pt x="8337" y="34280"/>
                  </a:cubicBezTo>
                  <a:cubicBezTo>
                    <a:pt x="8310" y="34489"/>
                    <a:pt x="8292" y="34603"/>
                    <a:pt x="8292" y="34603"/>
                  </a:cubicBezTo>
                  <a:cubicBezTo>
                    <a:pt x="8943" y="34293"/>
                    <a:pt x="9714" y="34026"/>
                    <a:pt x="10531" y="33797"/>
                  </a:cubicBezTo>
                  <a:cubicBezTo>
                    <a:pt x="10805" y="33720"/>
                    <a:pt x="11088" y="33646"/>
                    <a:pt x="11367" y="33581"/>
                  </a:cubicBezTo>
                  <a:lnTo>
                    <a:pt x="11393" y="33575"/>
                  </a:lnTo>
                  <a:cubicBezTo>
                    <a:pt x="12333" y="33347"/>
                    <a:pt x="13296" y="33168"/>
                    <a:pt x="14184" y="33028"/>
                  </a:cubicBezTo>
                  <a:cubicBezTo>
                    <a:pt x="14867" y="32920"/>
                    <a:pt x="15505" y="32836"/>
                    <a:pt x="16056" y="32769"/>
                  </a:cubicBezTo>
                  <a:cubicBezTo>
                    <a:pt x="17179" y="32634"/>
                    <a:pt x="17931" y="32583"/>
                    <a:pt x="17931" y="32583"/>
                  </a:cubicBezTo>
                  <a:cubicBezTo>
                    <a:pt x="17995" y="10688"/>
                    <a:pt x="5348" y="133"/>
                    <a:pt x="3557" y="7"/>
                  </a:cubicBezTo>
                  <a:cubicBezTo>
                    <a:pt x="3494" y="3"/>
                    <a:pt x="3431" y="0"/>
                    <a:pt x="3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4"/>
            <p:cNvSpPr/>
            <p:nvPr/>
          </p:nvSpPr>
          <p:spPr>
            <a:xfrm>
              <a:off x="6848675" y="2300875"/>
              <a:ext cx="401475" cy="816250"/>
            </a:xfrm>
            <a:custGeom>
              <a:rect b="b" l="l" r="r" t="t"/>
              <a:pathLst>
                <a:path extrusionOk="0" h="32650" w="16059">
                  <a:moveTo>
                    <a:pt x="1" y="0"/>
                  </a:moveTo>
                  <a:lnTo>
                    <a:pt x="1" y="0"/>
                  </a:lnTo>
                  <a:cubicBezTo>
                    <a:pt x="641" y="805"/>
                    <a:pt x="1232" y="1625"/>
                    <a:pt x="1782" y="2452"/>
                  </a:cubicBezTo>
                  <a:cubicBezTo>
                    <a:pt x="10257" y="15178"/>
                    <a:pt x="8705" y="29962"/>
                    <a:pt x="8350" y="32568"/>
                  </a:cubicBezTo>
                  <a:cubicBezTo>
                    <a:pt x="8344" y="32595"/>
                    <a:pt x="8342" y="32618"/>
                    <a:pt x="8336" y="32647"/>
                  </a:cubicBezTo>
                  <a:lnTo>
                    <a:pt x="8336" y="32650"/>
                  </a:lnTo>
                  <a:lnTo>
                    <a:pt x="8654" y="32560"/>
                  </a:lnTo>
                  <a:lnTo>
                    <a:pt x="8661" y="32559"/>
                  </a:lnTo>
                  <a:cubicBezTo>
                    <a:pt x="9545" y="32314"/>
                    <a:pt x="10473" y="32111"/>
                    <a:pt x="11366" y="31951"/>
                  </a:cubicBezTo>
                  <a:lnTo>
                    <a:pt x="11392" y="31945"/>
                  </a:lnTo>
                  <a:cubicBezTo>
                    <a:pt x="11606" y="31908"/>
                    <a:pt x="11822" y="31871"/>
                    <a:pt x="12030" y="31837"/>
                  </a:cubicBezTo>
                  <a:lnTo>
                    <a:pt x="12307" y="31791"/>
                  </a:lnTo>
                  <a:lnTo>
                    <a:pt x="12310" y="31791"/>
                  </a:lnTo>
                  <a:cubicBezTo>
                    <a:pt x="14384" y="31462"/>
                    <a:pt x="16057" y="31345"/>
                    <a:pt x="16057" y="31345"/>
                  </a:cubicBezTo>
                  <a:cubicBezTo>
                    <a:pt x="16059" y="31278"/>
                    <a:pt x="16059" y="31206"/>
                    <a:pt x="16055" y="31139"/>
                  </a:cubicBezTo>
                  <a:cubicBezTo>
                    <a:pt x="16041" y="9663"/>
                    <a:pt x="2" y="1"/>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4"/>
            <p:cNvSpPr/>
            <p:nvPr/>
          </p:nvSpPr>
          <p:spPr>
            <a:xfrm>
              <a:off x="6387300" y="1706075"/>
              <a:ext cx="928425" cy="1002775"/>
            </a:xfrm>
            <a:custGeom>
              <a:rect b="b" l="l" r="r" t="t"/>
              <a:pathLst>
                <a:path extrusionOk="0" h="40111" w="37137">
                  <a:moveTo>
                    <a:pt x="18876" y="1"/>
                  </a:moveTo>
                  <a:cubicBezTo>
                    <a:pt x="16668" y="2067"/>
                    <a:pt x="16180" y="6036"/>
                    <a:pt x="16180" y="6036"/>
                  </a:cubicBezTo>
                  <a:cubicBezTo>
                    <a:pt x="16180" y="6036"/>
                    <a:pt x="16181" y="6036"/>
                    <a:pt x="16183" y="6036"/>
                  </a:cubicBezTo>
                  <a:cubicBezTo>
                    <a:pt x="16260" y="6036"/>
                    <a:pt x="17630" y="6057"/>
                    <a:pt x="17445" y="7575"/>
                  </a:cubicBezTo>
                  <a:cubicBezTo>
                    <a:pt x="17375" y="8159"/>
                    <a:pt x="17053" y="8326"/>
                    <a:pt x="16705" y="8326"/>
                  </a:cubicBezTo>
                  <a:cubicBezTo>
                    <a:pt x="16236" y="8326"/>
                    <a:pt x="15720" y="8019"/>
                    <a:pt x="15720" y="8019"/>
                  </a:cubicBezTo>
                  <a:lnTo>
                    <a:pt x="15720" y="8019"/>
                  </a:lnTo>
                  <a:cubicBezTo>
                    <a:pt x="13850" y="11176"/>
                    <a:pt x="15868" y="17012"/>
                    <a:pt x="16342" y="18278"/>
                  </a:cubicBezTo>
                  <a:cubicBezTo>
                    <a:pt x="16402" y="18440"/>
                    <a:pt x="16439" y="18526"/>
                    <a:pt x="16439" y="18526"/>
                  </a:cubicBezTo>
                  <a:cubicBezTo>
                    <a:pt x="13799" y="14929"/>
                    <a:pt x="10837" y="13852"/>
                    <a:pt x="10837" y="13852"/>
                  </a:cubicBezTo>
                  <a:cubicBezTo>
                    <a:pt x="10837" y="13852"/>
                    <a:pt x="10722" y="15102"/>
                    <a:pt x="9118" y="16004"/>
                  </a:cubicBezTo>
                  <a:cubicBezTo>
                    <a:pt x="8930" y="16110"/>
                    <a:pt x="8770" y="16157"/>
                    <a:pt x="8633" y="16157"/>
                  </a:cubicBezTo>
                  <a:cubicBezTo>
                    <a:pt x="7609" y="16157"/>
                    <a:pt x="7938" y="13517"/>
                    <a:pt x="7938" y="13517"/>
                  </a:cubicBezTo>
                  <a:lnTo>
                    <a:pt x="7938" y="13517"/>
                  </a:lnTo>
                  <a:lnTo>
                    <a:pt x="2153" y="14730"/>
                  </a:lnTo>
                  <a:lnTo>
                    <a:pt x="4172" y="17608"/>
                  </a:lnTo>
                  <a:cubicBezTo>
                    <a:pt x="4194" y="17608"/>
                    <a:pt x="4216" y="17607"/>
                    <a:pt x="4238" y="17607"/>
                  </a:cubicBezTo>
                  <a:cubicBezTo>
                    <a:pt x="4297" y="17607"/>
                    <a:pt x="4355" y="17609"/>
                    <a:pt x="4410" y="17611"/>
                  </a:cubicBezTo>
                  <a:cubicBezTo>
                    <a:pt x="4555" y="17616"/>
                    <a:pt x="4701" y="17629"/>
                    <a:pt x="4845" y="17648"/>
                  </a:cubicBezTo>
                  <a:cubicBezTo>
                    <a:pt x="4907" y="17658"/>
                    <a:pt x="4962" y="17669"/>
                    <a:pt x="5018" y="17680"/>
                  </a:cubicBezTo>
                  <a:cubicBezTo>
                    <a:pt x="5074" y="17691"/>
                    <a:pt x="5130" y="17704"/>
                    <a:pt x="5184" y="17720"/>
                  </a:cubicBezTo>
                  <a:cubicBezTo>
                    <a:pt x="5235" y="17734"/>
                    <a:pt x="5286" y="17752"/>
                    <a:pt x="5334" y="17771"/>
                  </a:cubicBezTo>
                  <a:cubicBezTo>
                    <a:pt x="5723" y="17914"/>
                    <a:pt x="5940" y="18139"/>
                    <a:pt x="6044" y="18400"/>
                  </a:cubicBezTo>
                  <a:lnTo>
                    <a:pt x="6070" y="18473"/>
                  </a:lnTo>
                  <a:cubicBezTo>
                    <a:pt x="6086" y="18516"/>
                    <a:pt x="6097" y="18560"/>
                    <a:pt x="6105" y="18603"/>
                  </a:cubicBezTo>
                  <a:cubicBezTo>
                    <a:pt x="6115" y="18651"/>
                    <a:pt x="6121" y="18700"/>
                    <a:pt x="6124" y="18750"/>
                  </a:cubicBezTo>
                  <a:cubicBezTo>
                    <a:pt x="6132" y="18846"/>
                    <a:pt x="6132" y="18943"/>
                    <a:pt x="6121" y="19041"/>
                  </a:cubicBezTo>
                  <a:cubicBezTo>
                    <a:pt x="6121" y="19091"/>
                    <a:pt x="6111" y="19137"/>
                    <a:pt x="6107" y="19183"/>
                  </a:cubicBezTo>
                  <a:cubicBezTo>
                    <a:pt x="6086" y="19286"/>
                    <a:pt x="6062" y="19388"/>
                    <a:pt x="6033" y="19486"/>
                  </a:cubicBezTo>
                  <a:cubicBezTo>
                    <a:pt x="6020" y="19534"/>
                    <a:pt x="6006" y="19580"/>
                    <a:pt x="5988" y="19626"/>
                  </a:cubicBezTo>
                  <a:cubicBezTo>
                    <a:pt x="5974" y="19671"/>
                    <a:pt x="5958" y="19716"/>
                    <a:pt x="5940" y="19761"/>
                  </a:cubicBezTo>
                  <a:cubicBezTo>
                    <a:pt x="5851" y="19991"/>
                    <a:pt x="5740" y="20210"/>
                    <a:pt x="5611" y="20420"/>
                  </a:cubicBezTo>
                  <a:cubicBezTo>
                    <a:pt x="5622" y="20439"/>
                    <a:pt x="5633" y="20456"/>
                    <a:pt x="5644" y="20476"/>
                  </a:cubicBezTo>
                  <a:cubicBezTo>
                    <a:pt x="6957" y="22721"/>
                    <a:pt x="9647" y="23807"/>
                    <a:pt x="9817" y="23872"/>
                  </a:cubicBezTo>
                  <a:cubicBezTo>
                    <a:pt x="9820" y="23872"/>
                    <a:pt x="9822" y="23875"/>
                    <a:pt x="9825" y="23875"/>
                  </a:cubicBezTo>
                  <a:cubicBezTo>
                    <a:pt x="1194" y="23955"/>
                    <a:pt x="1" y="30555"/>
                    <a:pt x="1" y="30555"/>
                  </a:cubicBezTo>
                  <a:lnTo>
                    <a:pt x="4770" y="29461"/>
                  </a:lnTo>
                  <a:cubicBezTo>
                    <a:pt x="4770" y="29461"/>
                    <a:pt x="4268" y="27963"/>
                    <a:pt x="5297" y="27275"/>
                  </a:cubicBezTo>
                  <a:cubicBezTo>
                    <a:pt x="5448" y="27175"/>
                    <a:pt x="5593" y="27132"/>
                    <a:pt x="5732" y="27132"/>
                  </a:cubicBezTo>
                  <a:cubicBezTo>
                    <a:pt x="6543" y="27132"/>
                    <a:pt x="7133" y="28588"/>
                    <a:pt x="7133" y="28588"/>
                  </a:cubicBezTo>
                  <a:lnTo>
                    <a:pt x="9483" y="28096"/>
                  </a:lnTo>
                  <a:lnTo>
                    <a:pt x="9483" y="28096"/>
                  </a:lnTo>
                  <a:cubicBezTo>
                    <a:pt x="5083" y="34248"/>
                    <a:pt x="8234" y="39797"/>
                    <a:pt x="8410" y="40096"/>
                  </a:cubicBezTo>
                  <a:cubicBezTo>
                    <a:pt x="8413" y="40101"/>
                    <a:pt x="8414" y="40104"/>
                    <a:pt x="8418" y="40111"/>
                  </a:cubicBezTo>
                  <a:lnTo>
                    <a:pt x="10341" y="36688"/>
                  </a:lnTo>
                  <a:cubicBezTo>
                    <a:pt x="10341" y="36688"/>
                    <a:pt x="9751" y="35681"/>
                    <a:pt x="9830" y="34250"/>
                  </a:cubicBezTo>
                  <a:cubicBezTo>
                    <a:pt x="9854" y="33822"/>
                    <a:pt x="10045" y="33671"/>
                    <a:pt x="10302" y="33671"/>
                  </a:cubicBezTo>
                  <a:cubicBezTo>
                    <a:pt x="10369" y="33671"/>
                    <a:pt x="10440" y="33681"/>
                    <a:pt x="10514" y="33699"/>
                  </a:cubicBezTo>
                  <a:cubicBezTo>
                    <a:pt x="11101" y="33840"/>
                    <a:pt x="11859" y="34485"/>
                    <a:pt x="11859" y="34485"/>
                  </a:cubicBezTo>
                  <a:cubicBezTo>
                    <a:pt x="12819" y="31768"/>
                    <a:pt x="15574" y="31072"/>
                    <a:pt x="15828" y="31011"/>
                  </a:cubicBezTo>
                  <a:lnTo>
                    <a:pt x="15848" y="31008"/>
                  </a:lnTo>
                  <a:cubicBezTo>
                    <a:pt x="15859" y="31205"/>
                    <a:pt x="15878" y="31393"/>
                    <a:pt x="15905" y="31577"/>
                  </a:cubicBezTo>
                  <a:cubicBezTo>
                    <a:pt x="16292" y="34189"/>
                    <a:pt x="18197" y="35503"/>
                    <a:pt x="18310" y="35582"/>
                  </a:cubicBezTo>
                  <a:lnTo>
                    <a:pt x="18315" y="35583"/>
                  </a:lnTo>
                  <a:lnTo>
                    <a:pt x="19511" y="32126"/>
                  </a:lnTo>
                  <a:cubicBezTo>
                    <a:pt x="19511" y="32126"/>
                    <a:pt x="17515" y="31318"/>
                    <a:pt x="17831" y="30120"/>
                  </a:cubicBezTo>
                  <a:cubicBezTo>
                    <a:pt x="17965" y="29610"/>
                    <a:pt x="18324" y="29463"/>
                    <a:pt x="18692" y="29463"/>
                  </a:cubicBezTo>
                  <a:cubicBezTo>
                    <a:pt x="19187" y="29463"/>
                    <a:pt x="19698" y="29729"/>
                    <a:pt x="19698" y="29729"/>
                  </a:cubicBezTo>
                  <a:cubicBezTo>
                    <a:pt x="20215" y="26613"/>
                    <a:pt x="18761" y="24250"/>
                    <a:pt x="18497" y="23853"/>
                  </a:cubicBezTo>
                  <a:cubicBezTo>
                    <a:pt x="18481" y="23832"/>
                    <a:pt x="18470" y="23813"/>
                    <a:pt x="18456" y="23792"/>
                  </a:cubicBezTo>
                  <a:cubicBezTo>
                    <a:pt x="20075" y="22306"/>
                    <a:pt x="21392" y="22161"/>
                    <a:pt x="21844" y="22161"/>
                  </a:cubicBezTo>
                  <a:cubicBezTo>
                    <a:pt x="21954" y="22161"/>
                    <a:pt x="22012" y="22169"/>
                    <a:pt x="22012" y="22169"/>
                  </a:cubicBezTo>
                  <a:lnTo>
                    <a:pt x="28117" y="22492"/>
                  </a:lnTo>
                  <a:cubicBezTo>
                    <a:pt x="28637" y="21459"/>
                    <a:pt x="29176" y="21108"/>
                    <a:pt x="29667" y="21108"/>
                  </a:cubicBezTo>
                  <a:cubicBezTo>
                    <a:pt x="30719" y="21108"/>
                    <a:pt x="31558" y="22714"/>
                    <a:pt x="31558" y="22714"/>
                  </a:cubicBezTo>
                  <a:cubicBezTo>
                    <a:pt x="31647" y="22728"/>
                    <a:pt x="31744" y="22734"/>
                    <a:pt x="31847" y="22734"/>
                  </a:cubicBezTo>
                  <a:cubicBezTo>
                    <a:pt x="33562" y="22734"/>
                    <a:pt x="37136" y="20979"/>
                    <a:pt x="37136" y="20979"/>
                  </a:cubicBezTo>
                  <a:cubicBezTo>
                    <a:pt x="35884" y="18601"/>
                    <a:pt x="32780" y="17742"/>
                    <a:pt x="32780" y="17742"/>
                  </a:cubicBezTo>
                  <a:cubicBezTo>
                    <a:pt x="32780" y="17742"/>
                    <a:pt x="32352" y="18811"/>
                    <a:pt x="31199" y="18811"/>
                  </a:cubicBezTo>
                  <a:cubicBezTo>
                    <a:pt x="31112" y="18811"/>
                    <a:pt x="31021" y="18805"/>
                    <a:pt x="30925" y="18792"/>
                  </a:cubicBezTo>
                  <a:cubicBezTo>
                    <a:pt x="29566" y="18606"/>
                    <a:pt x="30722" y="16476"/>
                    <a:pt x="30722" y="16476"/>
                  </a:cubicBezTo>
                  <a:cubicBezTo>
                    <a:pt x="29874" y="15817"/>
                    <a:pt x="28793" y="15634"/>
                    <a:pt x="27851" y="15634"/>
                  </a:cubicBezTo>
                  <a:cubicBezTo>
                    <a:pt x="26986" y="15634"/>
                    <a:pt x="26239" y="15789"/>
                    <a:pt x="25899" y="15873"/>
                  </a:cubicBezTo>
                  <a:cubicBezTo>
                    <a:pt x="25774" y="15903"/>
                    <a:pt x="25702" y="15926"/>
                    <a:pt x="25702" y="15926"/>
                  </a:cubicBezTo>
                  <a:lnTo>
                    <a:pt x="32088" y="11286"/>
                  </a:lnTo>
                  <a:cubicBezTo>
                    <a:pt x="31594" y="11009"/>
                    <a:pt x="30996" y="10910"/>
                    <a:pt x="30396" y="10910"/>
                  </a:cubicBezTo>
                  <a:cubicBezTo>
                    <a:pt x="28915" y="10910"/>
                    <a:pt x="27418" y="11510"/>
                    <a:pt x="27418" y="11510"/>
                  </a:cubicBezTo>
                  <a:cubicBezTo>
                    <a:pt x="27418" y="11510"/>
                    <a:pt x="28008" y="12831"/>
                    <a:pt x="26746" y="13253"/>
                  </a:cubicBezTo>
                  <a:cubicBezTo>
                    <a:pt x="26574" y="13311"/>
                    <a:pt x="26426" y="13336"/>
                    <a:pt x="26298" y="13336"/>
                  </a:cubicBezTo>
                  <a:cubicBezTo>
                    <a:pt x="25371" y="13336"/>
                    <a:pt x="25539" y="11998"/>
                    <a:pt x="25539" y="11998"/>
                  </a:cubicBezTo>
                  <a:lnTo>
                    <a:pt x="25539" y="11998"/>
                  </a:lnTo>
                  <a:cubicBezTo>
                    <a:pt x="24061" y="12591"/>
                    <a:pt x="22678" y="13823"/>
                    <a:pt x="22678" y="13823"/>
                  </a:cubicBezTo>
                  <a:cubicBezTo>
                    <a:pt x="22943" y="10749"/>
                    <a:pt x="20917" y="7496"/>
                    <a:pt x="20917" y="7496"/>
                  </a:cubicBezTo>
                  <a:cubicBezTo>
                    <a:pt x="20917" y="7496"/>
                    <a:pt x="20439" y="7850"/>
                    <a:pt x="19940" y="7850"/>
                  </a:cubicBezTo>
                  <a:cubicBezTo>
                    <a:pt x="19653" y="7850"/>
                    <a:pt x="19358" y="7733"/>
                    <a:pt x="19143" y="7365"/>
                  </a:cubicBezTo>
                  <a:cubicBezTo>
                    <a:pt x="18371" y="6036"/>
                    <a:pt x="20463" y="5326"/>
                    <a:pt x="20463" y="5326"/>
                  </a:cubicBezTo>
                  <a:lnTo>
                    <a:pt x="188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4"/>
            <p:cNvSpPr/>
            <p:nvPr/>
          </p:nvSpPr>
          <p:spPr>
            <a:xfrm>
              <a:off x="6441125" y="2074300"/>
              <a:ext cx="338900" cy="231150"/>
            </a:xfrm>
            <a:custGeom>
              <a:rect b="b" l="l" r="r" t="t"/>
              <a:pathLst>
                <a:path extrusionOk="0" h="9246" w="13556">
                  <a:moveTo>
                    <a:pt x="0" y="1"/>
                  </a:moveTo>
                  <a:lnTo>
                    <a:pt x="2020" y="2879"/>
                  </a:lnTo>
                  <a:cubicBezTo>
                    <a:pt x="2051" y="2878"/>
                    <a:pt x="2082" y="2877"/>
                    <a:pt x="2113" y="2877"/>
                  </a:cubicBezTo>
                  <a:cubicBezTo>
                    <a:pt x="2162" y="2877"/>
                    <a:pt x="2211" y="2879"/>
                    <a:pt x="2258" y="2881"/>
                  </a:cubicBezTo>
                  <a:cubicBezTo>
                    <a:pt x="2404" y="2886"/>
                    <a:pt x="2548" y="2898"/>
                    <a:pt x="2692" y="2919"/>
                  </a:cubicBezTo>
                  <a:cubicBezTo>
                    <a:pt x="2754" y="2929"/>
                    <a:pt x="2810" y="2940"/>
                    <a:pt x="2865" y="2949"/>
                  </a:cubicBezTo>
                  <a:cubicBezTo>
                    <a:pt x="2925" y="2964"/>
                    <a:pt x="2980" y="2975"/>
                    <a:pt x="3033" y="2989"/>
                  </a:cubicBezTo>
                  <a:cubicBezTo>
                    <a:pt x="3084" y="3004"/>
                    <a:pt x="3133" y="3021"/>
                    <a:pt x="3183" y="3042"/>
                  </a:cubicBezTo>
                  <a:cubicBezTo>
                    <a:pt x="3570" y="3183"/>
                    <a:pt x="3787" y="3408"/>
                    <a:pt x="3891" y="3671"/>
                  </a:cubicBezTo>
                  <a:cubicBezTo>
                    <a:pt x="3904" y="3693"/>
                    <a:pt x="3912" y="3719"/>
                    <a:pt x="3918" y="3744"/>
                  </a:cubicBezTo>
                  <a:cubicBezTo>
                    <a:pt x="3933" y="3786"/>
                    <a:pt x="3944" y="3829"/>
                    <a:pt x="3952" y="3872"/>
                  </a:cubicBezTo>
                  <a:cubicBezTo>
                    <a:pt x="3963" y="3920"/>
                    <a:pt x="3970" y="3970"/>
                    <a:pt x="3973" y="4019"/>
                  </a:cubicBezTo>
                  <a:cubicBezTo>
                    <a:pt x="3981" y="4117"/>
                    <a:pt x="3979" y="4213"/>
                    <a:pt x="3970" y="4310"/>
                  </a:cubicBezTo>
                  <a:cubicBezTo>
                    <a:pt x="3963" y="4357"/>
                    <a:pt x="3960" y="4406"/>
                    <a:pt x="3954" y="4453"/>
                  </a:cubicBezTo>
                  <a:cubicBezTo>
                    <a:pt x="3934" y="4555"/>
                    <a:pt x="3910" y="4659"/>
                    <a:pt x="3882" y="4755"/>
                  </a:cubicBezTo>
                  <a:cubicBezTo>
                    <a:pt x="3869" y="4803"/>
                    <a:pt x="3853" y="4851"/>
                    <a:pt x="3835" y="4897"/>
                  </a:cubicBezTo>
                  <a:cubicBezTo>
                    <a:pt x="3823" y="4941"/>
                    <a:pt x="3805" y="4987"/>
                    <a:pt x="3789" y="5032"/>
                  </a:cubicBezTo>
                  <a:cubicBezTo>
                    <a:pt x="3699" y="5260"/>
                    <a:pt x="3589" y="5479"/>
                    <a:pt x="3458" y="5689"/>
                  </a:cubicBezTo>
                  <a:cubicBezTo>
                    <a:pt x="3471" y="5710"/>
                    <a:pt x="3482" y="5726"/>
                    <a:pt x="3493" y="5747"/>
                  </a:cubicBezTo>
                  <a:cubicBezTo>
                    <a:pt x="4804" y="7992"/>
                    <a:pt x="7496" y="9076"/>
                    <a:pt x="7664" y="9143"/>
                  </a:cubicBezTo>
                  <a:cubicBezTo>
                    <a:pt x="7665" y="9143"/>
                    <a:pt x="7666" y="9143"/>
                    <a:pt x="7666" y="9143"/>
                  </a:cubicBezTo>
                  <a:cubicBezTo>
                    <a:pt x="7669" y="9143"/>
                    <a:pt x="7669" y="9145"/>
                    <a:pt x="7672" y="9145"/>
                  </a:cubicBezTo>
                  <a:cubicBezTo>
                    <a:pt x="7969" y="9215"/>
                    <a:pt x="8281" y="9245"/>
                    <a:pt x="8598" y="9245"/>
                  </a:cubicBezTo>
                  <a:cubicBezTo>
                    <a:pt x="10615" y="9245"/>
                    <a:pt x="12889" y="8012"/>
                    <a:pt x="13432" y="7696"/>
                  </a:cubicBezTo>
                  <a:cubicBezTo>
                    <a:pt x="13445" y="7690"/>
                    <a:pt x="13458" y="7680"/>
                    <a:pt x="13475" y="7672"/>
                  </a:cubicBezTo>
                  <a:lnTo>
                    <a:pt x="13536" y="7637"/>
                  </a:lnTo>
                  <a:cubicBezTo>
                    <a:pt x="13543" y="7632"/>
                    <a:pt x="13549" y="7630"/>
                    <a:pt x="13555" y="7624"/>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4"/>
            <p:cNvSpPr/>
            <p:nvPr/>
          </p:nvSpPr>
          <p:spPr>
            <a:xfrm>
              <a:off x="6733500" y="1706075"/>
              <a:ext cx="125675" cy="495300"/>
            </a:xfrm>
            <a:custGeom>
              <a:rect b="b" l="l" r="r" t="t"/>
              <a:pathLst>
                <a:path extrusionOk="0" h="19812" w="5027">
                  <a:moveTo>
                    <a:pt x="5027" y="1"/>
                  </a:moveTo>
                  <a:lnTo>
                    <a:pt x="5027" y="1"/>
                  </a:lnTo>
                  <a:cubicBezTo>
                    <a:pt x="2820" y="2067"/>
                    <a:pt x="2331" y="6036"/>
                    <a:pt x="2331" y="6036"/>
                  </a:cubicBezTo>
                  <a:cubicBezTo>
                    <a:pt x="2331" y="6036"/>
                    <a:pt x="2332" y="6036"/>
                    <a:pt x="2334" y="6036"/>
                  </a:cubicBezTo>
                  <a:cubicBezTo>
                    <a:pt x="2410" y="6036"/>
                    <a:pt x="3781" y="6057"/>
                    <a:pt x="3596" y="7575"/>
                  </a:cubicBezTo>
                  <a:cubicBezTo>
                    <a:pt x="3526" y="8159"/>
                    <a:pt x="3204" y="8326"/>
                    <a:pt x="2857" y="8326"/>
                  </a:cubicBezTo>
                  <a:cubicBezTo>
                    <a:pt x="2387" y="8326"/>
                    <a:pt x="1872" y="8019"/>
                    <a:pt x="1872" y="8019"/>
                  </a:cubicBezTo>
                  <a:lnTo>
                    <a:pt x="1872" y="8019"/>
                  </a:lnTo>
                  <a:cubicBezTo>
                    <a:pt x="0" y="11176"/>
                    <a:pt x="1507" y="16628"/>
                    <a:pt x="2494" y="18278"/>
                  </a:cubicBezTo>
                  <a:cubicBezTo>
                    <a:pt x="3403" y="19521"/>
                    <a:pt x="3975" y="19812"/>
                    <a:pt x="4311" y="19812"/>
                  </a:cubicBezTo>
                  <a:cubicBezTo>
                    <a:pt x="4608" y="19812"/>
                    <a:pt x="4721" y="19585"/>
                    <a:pt x="4721" y="19585"/>
                  </a:cubicBezTo>
                  <a:cubicBezTo>
                    <a:pt x="3975" y="10623"/>
                    <a:pt x="5027" y="1"/>
                    <a:pt x="50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4"/>
            <p:cNvSpPr/>
            <p:nvPr/>
          </p:nvSpPr>
          <p:spPr>
            <a:xfrm>
              <a:off x="6866125" y="2096900"/>
              <a:ext cx="449600" cy="136025"/>
            </a:xfrm>
            <a:custGeom>
              <a:rect b="b" l="l" r="r" t="t"/>
              <a:pathLst>
                <a:path extrusionOk="0" h="5441" w="17984">
                  <a:moveTo>
                    <a:pt x="8696" y="1"/>
                  </a:moveTo>
                  <a:cubicBezTo>
                    <a:pt x="7832" y="1"/>
                    <a:pt x="7085" y="155"/>
                    <a:pt x="6746" y="238"/>
                  </a:cubicBezTo>
                  <a:cubicBezTo>
                    <a:pt x="3286" y="2439"/>
                    <a:pt x="0" y="5441"/>
                    <a:pt x="0" y="5441"/>
                  </a:cubicBezTo>
                  <a:cubicBezTo>
                    <a:pt x="3640" y="4463"/>
                    <a:pt x="6887" y="4141"/>
                    <a:pt x="9587" y="4141"/>
                  </a:cubicBezTo>
                  <a:cubicBezTo>
                    <a:pt x="14810" y="4141"/>
                    <a:pt x="17983" y="5346"/>
                    <a:pt x="17983" y="5346"/>
                  </a:cubicBezTo>
                  <a:cubicBezTo>
                    <a:pt x="16731" y="2968"/>
                    <a:pt x="13627" y="2109"/>
                    <a:pt x="13627" y="2109"/>
                  </a:cubicBezTo>
                  <a:cubicBezTo>
                    <a:pt x="13627" y="2109"/>
                    <a:pt x="13198" y="3178"/>
                    <a:pt x="12044" y="3178"/>
                  </a:cubicBezTo>
                  <a:cubicBezTo>
                    <a:pt x="11958" y="3178"/>
                    <a:pt x="11867" y="3172"/>
                    <a:pt x="11772" y="3159"/>
                  </a:cubicBezTo>
                  <a:cubicBezTo>
                    <a:pt x="10413" y="2971"/>
                    <a:pt x="11569" y="843"/>
                    <a:pt x="11569" y="843"/>
                  </a:cubicBezTo>
                  <a:cubicBezTo>
                    <a:pt x="10721" y="184"/>
                    <a:pt x="9638" y="1"/>
                    <a:pt x="86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4"/>
            <p:cNvSpPr/>
            <p:nvPr/>
          </p:nvSpPr>
          <p:spPr>
            <a:xfrm>
              <a:off x="6509325" y="2281350"/>
              <a:ext cx="314600" cy="427475"/>
            </a:xfrm>
            <a:custGeom>
              <a:rect b="b" l="l" r="r" t="t"/>
              <a:pathLst>
                <a:path extrusionOk="0" h="17099" w="12584">
                  <a:moveTo>
                    <a:pt x="12583" y="1"/>
                  </a:moveTo>
                  <a:lnTo>
                    <a:pt x="12583" y="1"/>
                  </a:lnTo>
                  <a:cubicBezTo>
                    <a:pt x="1" y="5289"/>
                    <a:pt x="3388" y="16626"/>
                    <a:pt x="3529" y="17084"/>
                  </a:cubicBezTo>
                  <a:cubicBezTo>
                    <a:pt x="3532" y="17088"/>
                    <a:pt x="3533" y="17093"/>
                    <a:pt x="3535" y="17098"/>
                  </a:cubicBezTo>
                  <a:lnTo>
                    <a:pt x="5459" y="13676"/>
                  </a:lnTo>
                  <a:cubicBezTo>
                    <a:pt x="5459" y="13676"/>
                    <a:pt x="4870" y="12668"/>
                    <a:pt x="4947" y="11237"/>
                  </a:cubicBezTo>
                  <a:cubicBezTo>
                    <a:pt x="4971" y="10810"/>
                    <a:pt x="5164" y="10659"/>
                    <a:pt x="5421" y="10659"/>
                  </a:cubicBezTo>
                  <a:cubicBezTo>
                    <a:pt x="5488" y="10659"/>
                    <a:pt x="5558" y="10669"/>
                    <a:pt x="5632" y="10687"/>
                  </a:cubicBezTo>
                  <a:cubicBezTo>
                    <a:pt x="5940" y="9989"/>
                    <a:pt x="6405" y="9978"/>
                    <a:pt x="6433" y="9978"/>
                  </a:cubicBezTo>
                  <a:cubicBezTo>
                    <a:pt x="6434" y="9978"/>
                    <a:pt x="6434" y="9978"/>
                    <a:pt x="6434" y="9978"/>
                  </a:cubicBezTo>
                  <a:cubicBezTo>
                    <a:pt x="6434" y="9978"/>
                    <a:pt x="5884" y="7642"/>
                    <a:pt x="7877" y="4802"/>
                  </a:cubicBezTo>
                  <a:cubicBezTo>
                    <a:pt x="9103" y="3059"/>
                    <a:pt x="12583" y="1"/>
                    <a:pt x="125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 name="Google Shape;250;p14"/>
          <p:cNvGrpSpPr/>
          <p:nvPr/>
        </p:nvGrpSpPr>
        <p:grpSpPr>
          <a:xfrm>
            <a:off x="7797707" y="3564230"/>
            <a:ext cx="1973010" cy="1834765"/>
            <a:chOff x="1143625" y="2952175"/>
            <a:chExt cx="1004025" cy="933675"/>
          </a:xfrm>
        </p:grpSpPr>
        <p:sp>
          <p:nvSpPr>
            <p:cNvPr id="251" name="Google Shape;251;p14"/>
            <p:cNvSpPr/>
            <p:nvPr/>
          </p:nvSpPr>
          <p:spPr>
            <a:xfrm>
              <a:off x="1143625" y="2952225"/>
              <a:ext cx="1004025" cy="855500"/>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4"/>
            <p:cNvSpPr/>
            <p:nvPr/>
          </p:nvSpPr>
          <p:spPr>
            <a:xfrm>
              <a:off x="1601850" y="2952175"/>
              <a:ext cx="545800" cy="674325"/>
            </a:xfrm>
            <a:custGeom>
              <a:rect b="b" l="l" r="r" t="t"/>
              <a:pathLst>
                <a:path extrusionOk="0" h="26973" w="21832">
                  <a:moveTo>
                    <a:pt x="3721" y="1"/>
                  </a:moveTo>
                  <a:cubicBezTo>
                    <a:pt x="3656" y="1"/>
                    <a:pt x="3578" y="52"/>
                    <a:pt x="3487" y="161"/>
                  </a:cubicBezTo>
                  <a:cubicBezTo>
                    <a:pt x="3485" y="164"/>
                    <a:pt x="3483" y="166"/>
                    <a:pt x="3482" y="169"/>
                  </a:cubicBezTo>
                  <a:cubicBezTo>
                    <a:pt x="2140" y="5996"/>
                    <a:pt x="0" y="18131"/>
                    <a:pt x="3152" y="25975"/>
                  </a:cubicBezTo>
                  <a:cubicBezTo>
                    <a:pt x="4800" y="26183"/>
                    <a:pt x="11360" y="26972"/>
                    <a:pt x="15302" y="26972"/>
                  </a:cubicBezTo>
                  <a:cubicBezTo>
                    <a:pt x="17184" y="26972"/>
                    <a:pt x="18469" y="26793"/>
                    <a:pt x="18340" y="26284"/>
                  </a:cubicBezTo>
                  <a:cubicBezTo>
                    <a:pt x="17899" y="24552"/>
                    <a:pt x="9421" y="23041"/>
                    <a:pt x="9421" y="23041"/>
                  </a:cubicBezTo>
                  <a:lnTo>
                    <a:pt x="9421" y="23041"/>
                  </a:lnTo>
                  <a:cubicBezTo>
                    <a:pt x="9421" y="23041"/>
                    <a:pt x="9427" y="23041"/>
                    <a:pt x="9437" y="23041"/>
                  </a:cubicBezTo>
                  <a:cubicBezTo>
                    <a:pt x="9917" y="23041"/>
                    <a:pt x="20891" y="23018"/>
                    <a:pt x="19652" y="20912"/>
                  </a:cubicBezTo>
                  <a:cubicBezTo>
                    <a:pt x="19348" y="20396"/>
                    <a:pt x="17880" y="20217"/>
                    <a:pt x="16001" y="20217"/>
                  </a:cubicBezTo>
                  <a:cubicBezTo>
                    <a:pt x="11819" y="20217"/>
                    <a:pt x="5596" y="21099"/>
                    <a:pt x="5596" y="21099"/>
                  </a:cubicBezTo>
                  <a:cubicBezTo>
                    <a:pt x="5596" y="21099"/>
                    <a:pt x="21831" y="17591"/>
                    <a:pt x="20617" y="16593"/>
                  </a:cubicBezTo>
                  <a:cubicBezTo>
                    <a:pt x="20223" y="16268"/>
                    <a:pt x="19249" y="16141"/>
                    <a:pt x="17970" y="16141"/>
                  </a:cubicBezTo>
                  <a:cubicBezTo>
                    <a:pt x="13428" y="16141"/>
                    <a:pt x="5036" y="17739"/>
                    <a:pt x="5036" y="17739"/>
                  </a:cubicBezTo>
                  <a:cubicBezTo>
                    <a:pt x="6922" y="17036"/>
                    <a:pt x="8798" y="16310"/>
                    <a:pt x="10666" y="15558"/>
                  </a:cubicBezTo>
                  <a:cubicBezTo>
                    <a:pt x="12140" y="14965"/>
                    <a:pt x="13611" y="14359"/>
                    <a:pt x="15063" y="13709"/>
                  </a:cubicBezTo>
                  <a:cubicBezTo>
                    <a:pt x="15861" y="13353"/>
                    <a:pt x="18166" y="12670"/>
                    <a:pt x="18383" y="11781"/>
                  </a:cubicBezTo>
                  <a:cubicBezTo>
                    <a:pt x="17941" y="11693"/>
                    <a:pt x="17490" y="11653"/>
                    <a:pt x="17033" y="11653"/>
                  </a:cubicBezTo>
                  <a:cubicBezTo>
                    <a:pt x="14346" y="11653"/>
                    <a:pt x="11446" y="13037"/>
                    <a:pt x="8782" y="14264"/>
                  </a:cubicBezTo>
                  <a:cubicBezTo>
                    <a:pt x="8558" y="14367"/>
                    <a:pt x="8271" y="14438"/>
                    <a:pt x="8050" y="14438"/>
                  </a:cubicBezTo>
                  <a:cubicBezTo>
                    <a:pt x="7742" y="14438"/>
                    <a:pt x="7560" y="14300"/>
                    <a:pt x="7853" y="13917"/>
                  </a:cubicBezTo>
                  <a:cubicBezTo>
                    <a:pt x="8951" y="13006"/>
                    <a:pt x="10023" y="12064"/>
                    <a:pt x="11065" y="11090"/>
                  </a:cubicBezTo>
                  <a:cubicBezTo>
                    <a:pt x="11881" y="10329"/>
                    <a:pt x="12698" y="9523"/>
                    <a:pt x="13160" y="8507"/>
                  </a:cubicBezTo>
                  <a:cubicBezTo>
                    <a:pt x="13229" y="8357"/>
                    <a:pt x="13288" y="8178"/>
                    <a:pt x="13212" y="8032"/>
                  </a:cubicBezTo>
                  <a:cubicBezTo>
                    <a:pt x="13152" y="7919"/>
                    <a:pt x="13049" y="7875"/>
                    <a:pt x="12930" y="7875"/>
                  </a:cubicBezTo>
                  <a:cubicBezTo>
                    <a:pt x="12738" y="7875"/>
                    <a:pt x="12505" y="7991"/>
                    <a:pt x="12342" y="8117"/>
                  </a:cubicBezTo>
                  <a:lnTo>
                    <a:pt x="7998" y="11514"/>
                  </a:lnTo>
                  <a:cubicBezTo>
                    <a:pt x="7486" y="11916"/>
                    <a:pt x="6664" y="12581"/>
                    <a:pt x="5937" y="12581"/>
                  </a:cubicBezTo>
                  <a:cubicBezTo>
                    <a:pt x="5883" y="12581"/>
                    <a:pt x="5830" y="12577"/>
                    <a:pt x="5777" y="12569"/>
                  </a:cubicBezTo>
                  <a:cubicBezTo>
                    <a:pt x="4878" y="12438"/>
                    <a:pt x="7042" y="9748"/>
                    <a:pt x="7434" y="9193"/>
                  </a:cubicBezTo>
                  <a:cubicBezTo>
                    <a:pt x="7803" y="8669"/>
                    <a:pt x="10323" y="5386"/>
                    <a:pt x="9312" y="5386"/>
                  </a:cubicBezTo>
                  <a:cubicBezTo>
                    <a:pt x="9250" y="5386"/>
                    <a:pt x="9175" y="5398"/>
                    <a:pt x="9086" y="5424"/>
                  </a:cubicBezTo>
                  <a:cubicBezTo>
                    <a:pt x="8382" y="5629"/>
                    <a:pt x="7622" y="6382"/>
                    <a:pt x="7077" y="6842"/>
                  </a:cubicBezTo>
                  <a:cubicBezTo>
                    <a:pt x="6028" y="7728"/>
                    <a:pt x="3987" y="10183"/>
                    <a:pt x="3007" y="11144"/>
                  </a:cubicBezTo>
                  <a:cubicBezTo>
                    <a:pt x="3007" y="11144"/>
                    <a:pt x="4690" y="1"/>
                    <a:pt x="37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4"/>
            <p:cNvSpPr/>
            <p:nvPr/>
          </p:nvSpPr>
          <p:spPr>
            <a:xfrm>
              <a:off x="1633700" y="3289325"/>
              <a:ext cx="156400" cy="190400"/>
            </a:xfrm>
            <a:custGeom>
              <a:rect b="b" l="l" r="r" t="t"/>
              <a:pathLst>
                <a:path extrusionOk="0" h="7616" w="6256">
                  <a:moveTo>
                    <a:pt x="868" y="0"/>
                  </a:moveTo>
                  <a:cubicBezTo>
                    <a:pt x="849" y="0"/>
                    <a:pt x="826" y="16"/>
                    <a:pt x="801" y="49"/>
                  </a:cubicBezTo>
                  <a:lnTo>
                    <a:pt x="801" y="51"/>
                  </a:lnTo>
                  <a:cubicBezTo>
                    <a:pt x="481" y="1736"/>
                    <a:pt x="1" y="5240"/>
                    <a:pt x="991" y="7455"/>
                  </a:cubicBezTo>
                  <a:cubicBezTo>
                    <a:pt x="1407" y="7492"/>
                    <a:pt x="2914" y="7615"/>
                    <a:pt x="4042" y="7615"/>
                  </a:cubicBezTo>
                  <a:cubicBezTo>
                    <a:pt x="4811" y="7615"/>
                    <a:pt x="5404" y="7558"/>
                    <a:pt x="5350" y="7377"/>
                  </a:cubicBezTo>
                  <a:cubicBezTo>
                    <a:pt x="5203" y="6884"/>
                    <a:pt x="2756" y="6545"/>
                    <a:pt x="2756" y="6545"/>
                  </a:cubicBezTo>
                  <a:cubicBezTo>
                    <a:pt x="2756" y="6545"/>
                    <a:pt x="6054" y="6425"/>
                    <a:pt x="5667" y="5822"/>
                  </a:cubicBezTo>
                  <a:cubicBezTo>
                    <a:pt x="5590" y="5702"/>
                    <a:pt x="5285" y="5657"/>
                    <a:pt x="4876" y="5657"/>
                  </a:cubicBezTo>
                  <a:cubicBezTo>
                    <a:pt x="3694" y="5657"/>
                    <a:pt x="1637" y="6030"/>
                    <a:pt x="1637" y="6030"/>
                  </a:cubicBezTo>
                  <a:cubicBezTo>
                    <a:pt x="1637" y="6030"/>
                    <a:pt x="6255" y="4845"/>
                    <a:pt x="5896" y="4572"/>
                  </a:cubicBezTo>
                  <a:cubicBezTo>
                    <a:pt x="5798" y="4498"/>
                    <a:pt x="5588" y="4468"/>
                    <a:pt x="5309" y="4468"/>
                  </a:cubicBezTo>
                  <a:cubicBezTo>
                    <a:pt x="4060" y="4468"/>
                    <a:pt x="1439" y="5072"/>
                    <a:pt x="1439" y="5072"/>
                  </a:cubicBezTo>
                  <a:cubicBezTo>
                    <a:pt x="1973" y="4850"/>
                    <a:pt x="2502" y="4621"/>
                    <a:pt x="3030" y="4385"/>
                  </a:cubicBezTo>
                  <a:cubicBezTo>
                    <a:pt x="3446" y="4198"/>
                    <a:pt x="3861" y="4009"/>
                    <a:pt x="4271" y="3806"/>
                  </a:cubicBezTo>
                  <a:cubicBezTo>
                    <a:pt x="4495" y="3694"/>
                    <a:pt x="5149" y="3473"/>
                    <a:pt x="5202" y="3216"/>
                  </a:cubicBezTo>
                  <a:cubicBezTo>
                    <a:pt x="5101" y="3199"/>
                    <a:pt x="4998" y="3192"/>
                    <a:pt x="4895" y="3192"/>
                  </a:cubicBezTo>
                  <a:cubicBezTo>
                    <a:pt x="4101" y="3192"/>
                    <a:pt x="3252" y="3639"/>
                    <a:pt x="2475" y="4034"/>
                  </a:cubicBezTo>
                  <a:cubicBezTo>
                    <a:pt x="2408" y="4068"/>
                    <a:pt x="2321" y="4092"/>
                    <a:pt x="2256" y="4092"/>
                  </a:cubicBezTo>
                  <a:cubicBezTo>
                    <a:pt x="2174" y="4092"/>
                    <a:pt x="2128" y="4053"/>
                    <a:pt x="2205" y="3945"/>
                  </a:cubicBezTo>
                  <a:cubicBezTo>
                    <a:pt x="2509" y="3671"/>
                    <a:pt x="2806" y="3390"/>
                    <a:pt x="3094" y="3099"/>
                  </a:cubicBezTo>
                  <a:cubicBezTo>
                    <a:pt x="3321" y="2870"/>
                    <a:pt x="3545" y="2630"/>
                    <a:pt x="3666" y="2334"/>
                  </a:cubicBezTo>
                  <a:cubicBezTo>
                    <a:pt x="3686" y="2291"/>
                    <a:pt x="3700" y="2238"/>
                    <a:pt x="3676" y="2197"/>
                  </a:cubicBezTo>
                  <a:cubicBezTo>
                    <a:pt x="3659" y="2167"/>
                    <a:pt x="3631" y="2156"/>
                    <a:pt x="3599" y="2156"/>
                  </a:cubicBezTo>
                  <a:cubicBezTo>
                    <a:pt x="3544" y="2156"/>
                    <a:pt x="3475" y="2192"/>
                    <a:pt x="3428" y="2232"/>
                  </a:cubicBezTo>
                  <a:lnTo>
                    <a:pt x="2219" y="3254"/>
                  </a:lnTo>
                  <a:cubicBezTo>
                    <a:pt x="2074" y="3377"/>
                    <a:pt x="1838" y="3583"/>
                    <a:pt x="1625" y="3583"/>
                  </a:cubicBezTo>
                  <a:cubicBezTo>
                    <a:pt x="1615" y="3583"/>
                    <a:pt x="1604" y="3583"/>
                    <a:pt x="1594" y="3582"/>
                  </a:cubicBezTo>
                  <a:cubicBezTo>
                    <a:pt x="1335" y="3553"/>
                    <a:pt x="1925" y="2758"/>
                    <a:pt x="2032" y="2595"/>
                  </a:cubicBezTo>
                  <a:cubicBezTo>
                    <a:pt x="2132" y="2441"/>
                    <a:pt x="2812" y="1481"/>
                    <a:pt x="2533" y="1481"/>
                  </a:cubicBezTo>
                  <a:cubicBezTo>
                    <a:pt x="2514" y="1481"/>
                    <a:pt x="2491" y="1486"/>
                    <a:pt x="2464" y="1495"/>
                  </a:cubicBezTo>
                  <a:cubicBezTo>
                    <a:pt x="2264" y="1562"/>
                    <a:pt x="2054" y="1786"/>
                    <a:pt x="1904" y="1923"/>
                  </a:cubicBezTo>
                  <a:cubicBezTo>
                    <a:pt x="1613" y="2189"/>
                    <a:pt x="1055" y="2917"/>
                    <a:pt x="785" y="3203"/>
                  </a:cubicBezTo>
                  <a:cubicBezTo>
                    <a:pt x="785" y="3203"/>
                    <a:pt x="1144" y="0"/>
                    <a:pt x="8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4"/>
            <p:cNvSpPr/>
            <p:nvPr/>
          </p:nvSpPr>
          <p:spPr>
            <a:xfrm>
              <a:off x="1505025" y="3311375"/>
              <a:ext cx="153450" cy="210850"/>
            </a:xfrm>
            <a:custGeom>
              <a:rect b="b" l="l" r="r" t="t"/>
              <a:pathLst>
                <a:path extrusionOk="0" h="8434" w="6138">
                  <a:moveTo>
                    <a:pt x="5810" y="0"/>
                  </a:moveTo>
                  <a:lnTo>
                    <a:pt x="5810" y="0"/>
                  </a:lnTo>
                  <a:cubicBezTo>
                    <a:pt x="5661" y="723"/>
                    <a:pt x="5575" y="1448"/>
                    <a:pt x="5575" y="1448"/>
                  </a:cubicBezTo>
                  <a:cubicBezTo>
                    <a:pt x="5575" y="1448"/>
                    <a:pt x="4860" y="88"/>
                    <a:pt x="4704" y="88"/>
                  </a:cubicBezTo>
                  <a:cubicBezTo>
                    <a:pt x="4690" y="88"/>
                    <a:pt x="4680" y="99"/>
                    <a:pt x="4676" y="125"/>
                  </a:cubicBezTo>
                  <a:cubicBezTo>
                    <a:pt x="4630" y="427"/>
                    <a:pt x="5009" y="2028"/>
                    <a:pt x="5009" y="2028"/>
                  </a:cubicBezTo>
                  <a:cubicBezTo>
                    <a:pt x="5009" y="2028"/>
                    <a:pt x="3436" y="532"/>
                    <a:pt x="3191" y="532"/>
                  </a:cubicBezTo>
                  <a:cubicBezTo>
                    <a:pt x="3176" y="532"/>
                    <a:pt x="3166" y="537"/>
                    <a:pt x="3162" y="549"/>
                  </a:cubicBezTo>
                  <a:cubicBezTo>
                    <a:pt x="3085" y="754"/>
                    <a:pt x="4703" y="2738"/>
                    <a:pt x="4703" y="2738"/>
                  </a:cubicBezTo>
                  <a:cubicBezTo>
                    <a:pt x="4703" y="2738"/>
                    <a:pt x="2508" y="1603"/>
                    <a:pt x="2042" y="1603"/>
                  </a:cubicBezTo>
                  <a:cubicBezTo>
                    <a:pt x="1994" y="1603"/>
                    <a:pt x="1964" y="1615"/>
                    <a:pt x="1957" y="1643"/>
                  </a:cubicBezTo>
                  <a:cubicBezTo>
                    <a:pt x="1890" y="1932"/>
                    <a:pt x="4473" y="3407"/>
                    <a:pt x="4473" y="3407"/>
                  </a:cubicBezTo>
                  <a:cubicBezTo>
                    <a:pt x="4473" y="3407"/>
                    <a:pt x="553" y="3501"/>
                    <a:pt x="627" y="3837"/>
                  </a:cubicBezTo>
                  <a:cubicBezTo>
                    <a:pt x="678" y="4067"/>
                    <a:pt x="2450" y="4103"/>
                    <a:pt x="3545" y="4103"/>
                  </a:cubicBezTo>
                  <a:cubicBezTo>
                    <a:pt x="4038" y="4103"/>
                    <a:pt x="4393" y="4096"/>
                    <a:pt x="4393" y="4096"/>
                  </a:cubicBezTo>
                  <a:lnTo>
                    <a:pt x="4393" y="4096"/>
                  </a:lnTo>
                  <a:cubicBezTo>
                    <a:pt x="4393" y="4096"/>
                    <a:pt x="0" y="5550"/>
                    <a:pt x="291" y="5670"/>
                  </a:cubicBezTo>
                  <a:cubicBezTo>
                    <a:pt x="311" y="5678"/>
                    <a:pt x="349" y="5682"/>
                    <a:pt x="402" y="5682"/>
                  </a:cubicBezTo>
                  <a:cubicBezTo>
                    <a:pt x="1117" y="5682"/>
                    <a:pt x="4614" y="4968"/>
                    <a:pt x="4614" y="4968"/>
                  </a:cubicBezTo>
                  <a:lnTo>
                    <a:pt x="4614" y="4968"/>
                  </a:lnTo>
                  <a:cubicBezTo>
                    <a:pt x="4614" y="4968"/>
                    <a:pt x="1027" y="7262"/>
                    <a:pt x="1284" y="7609"/>
                  </a:cubicBezTo>
                  <a:cubicBezTo>
                    <a:pt x="1302" y="7633"/>
                    <a:pt x="1334" y="7644"/>
                    <a:pt x="1379" y="7644"/>
                  </a:cubicBezTo>
                  <a:cubicBezTo>
                    <a:pt x="1984" y="7644"/>
                    <a:pt x="4869" y="5611"/>
                    <a:pt x="4870" y="5610"/>
                  </a:cubicBezTo>
                  <a:lnTo>
                    <a:pt x="4870" y="5610"/>
                  </a:lnTo>
                  <a:cubicBezTo>
                    <a:pt x="4870" y="5611"/>
                    <a:pt x="3138" y="8225"/>
                    <a:pt x="3309" y="8420"/>
                  </a:cubicBezTo>
                  <a:cubicBezTo>
                    <a:pt x="3317" y="8429"/>
                    <a:pt x="3330" y="8434"/>
                    <a:pt x="3349" y="8434"/>
                  </a:cubicBezTo>
                  <a:cubicBezTo>
                    <a:pt x="3691" y="8434"/>
                    <a:pt x="5739" y="6967"/>
                    <a:pt x="6138" y="6573"/>
                  </a:cubicBezTo>
                  <a:cubicBezTo>
                    <a:pt x="5655" y="4696"/>
                    <a:pt x="5569" y="1983"/>
                    <a:pt x="58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4"/>
            <p:cNvSpPr/>
            <p:nvPr/>
          </p:nvSpPr>
          <p:spPr>
            <a:xfrm>
              <a:off x="1591525" y="3236600"/>
              <a:ext cx="218900" cy="649250"/>
            </a:xfrm>
            <a:custGeom>
              <a:rect b="b" l="l" r="r" t="t"/>
              <a:pathLst>
                <a:path extrusionOk="0" h="25970" w="8756">
                  <a:moveTo>
                    <a:pt x="2160" y="1"/>
                  </a:moveTo>
                  <a:cubicBezTo>
                    <a:pt x="1941" y="1"/>
                    <a:pt x="1748" y="160"/>
                    <a:pt x="1712" y="383"/>
                  </a:cubicBezTo>
                  <a:cubicBezTo>
                    <a:pt x="1694" y="508"/>
                    <a:pt x="1" y="12873"/>
                    <a:pt x="7792" y="25751"/>
                  </a:cubicBezTo>
                  <a:cubicBezTo>
                    <a:pt x="7863" y="25866"/>
                    <a:pt x="7979" y="25945"/>
                    <a:pt x="8112" y="25964"/>
                  </a:cubicBezTo>
                  <a:cubicBezTo>
                    <a:pt x="8136" y="25968"/>
                    <a:pt x="8160" y="25969"/>
                    <a:pt x="8183" y="25969"/>
                  </a:cubicBezTo>
                  <a:cubicBezTo>
                    <a:pt x="8526" y="25969"/>
                    <a:pt x="8755" y="25590"/>
                    <a:pt x="8569" y="25281"/>
                  </a:cubicBezTo>
                  <a:cubicBezTo>
                    <a:pt x="952" y="12692"/>
                    <a:pt x="2593" y="634"/>
                    <a:pt x="2611" y="514"/>
                  </a:cubicBezTo>
                  <a:cubicBezTo>
                    <a:pt x="2643" y="268"/>
                    <a:pt x="2472" y="42"/>
                    <a:pt x="2225" y="6"/>
                  </a:cubicBezTo>
                  <a:cubicBezTo>
                    <a:pt x="2203" y="2"/>
                    <a:pt x="2182" y="1"/>
                    <a:pt x="21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 name="Google Shape;256;p14"/>
          <p:cNvGrpSpPr/>
          <p:nvPr/>
        </p:nvGrpSpPr>
        <p:grpSpPr>
          <a:xfrm>
            <a:off x="6827380" y="3242900"/>
            <a:ext cx="1577020" cy="2294736"/>
            <a:chOff x="6124980" y="3544124"/>
            <a:chExt cx="940270" cy="1368276"/>
          </a:xfrm>
        </p:grpSpPr>
        <p:sp>
          <p:nvSpPr>
            <p:cNvPr id="257" name="Google Shape;257;p14"/>
            <p:cNvSpPr/>
            <p:nvPr/>
          </p:nvSpPr>
          <p:spPr>
            <a:xfrm>
              <a:off x="6318225" y="4121100"/>
              <a:ext cx="622825" cy="791300"/>
            </a:xfrm>
            <a:custGeom>
              <a:rect b="b" l="l" r="r" t="t"/>
              <a:pathLst>
                <a:path extrusionOk="0" h="31652" w="24913">
                  <a:moveTo>
                    <a:pt x="1959" y="0"/>
                  </a:moveTo>
                  <a:cubicBezTo>
                    <a:pt x="1948" y="11"/>
                    <a:pt x="1939" y="23"/>
                    <a:pt x="1929" y="35"/>
                  </a:cubicBezTo>
                  <a:cubicBezTo>
                    <a:pt x="1919" y="51"/>
                    <a:pt x="1903" y="71"/>
                    <a:pt x="1884" y="96"/>
                  </a:cubicBezTo>
                  <a:lnTo>
                    <a:pt x="1881" y="98"/>
                  </a:lnTo>
                  <a:lnTo>
                    <a:pt x="1883" y="101"/>
                  </a:lnTo>
                  <a:cubicBezTo>
                    <a:pt x="1507" y="646"/>
                    <a:pt x="0" y="3544"/>
                    <a:pt x="3463" y="11300"/>
                  </a:cubicBezTo>
                  <a:cubicBezTo>
                    <a:pt x="3834" y="11000"/>
                    <a:pt x="4227" y="10729"/>
                    <a:pt x="4641" y="10491"/>
                  </a:cubicBezTo>
                  <a:cubicBezTo>
                    <a:pt x="5117" y="10221"/>
                    <a:pt x="5658" y="9986"/>
                    <a:pt x="6106" y="9986"/>
                  </a:cubicBezTo>
                  <a:cubicBezTo>
                    <a:pt x="6415" y="9986"/>
                    <a:pt x="6680" y="10098"/>
                    <a:pt x="6847" y="10389"/>
                  </a:cubicBezTo>
                  <a:lnTo>
                    <a:pt x="5348" y="12209"/>
                  </a:lnTo>
                  <a:lnTo>
                    <a:pt x="4637" y="13071"/>
                  </a:lnTo>
                  <a:cubicBezTo>
                    <a:pt x="4637" y="13071"/>
                    <a:pt x="6794" y="19175"/>
                    <a:pt x="10726" y="23106"/>
                  </a:cubicBezTo>
                  <a:cubicBezTo>
                    <a:pt x="10726" y="23106"/>
                    <a:pt x="11910" y="21546"/>
                    <a:pt x="12729" y="21447"/>
                  </a:cubicBezTo>
                  <a:lnTo>
                    <a:pt x="12738" y="21447"/>
                  </a:lnTo>
                  <a:cubicBezTo>
                    <a:pt x="12748" y="21446"/>
                    <a:pt x="12757" y="21446"/>
                    <a:pt x="12766" y="21446"/>
                  </a:cubicBezTo>
                  <a:cubicBezTo>
                    <a:pt x="13151" y="21446"/>
                    <a:pt x="12846" y="22315"/>
                    <a:pt x="12478" y="23125"/>
                  </a:cubicBezTo>
                  <a:cubicBezTo>
                    <a:pt x="12150" y="23843"/>
                    <a:pt x="11772" y="24516"/>
                    <a:pt x="11772" y="24516"/>
                  </a:cubicBezTo>
                  <a:lnTo>
                    <a:pt x="13076" y="25316"/>
                  </a:lnTo>
                  <a:lnTo>
                    <a:pt x="14769" y="24193"/>
                  </a:lnTo>
                  <a:lnTo>
                    <a:pt x="14769" y="24193"/>
                  </a:lnTo>
                  <a:cubicBezTo>
                    <a:pt x="14465" y="24531"/>
                    <a:pt x="14221" y="24918"/>
                    <a:pt x="14043" y="25335"/>
                  </a:cubicBezTo>
                  <a:cubicBezTo>
                    <a:pt x="13778" y="25970"/>
                    <a:pt x="13661" y="26784"/>
                    <a:pt x="14221" y="27545"/>
                  </a:cubicBezTo>
                  <a:cubicBezTo>
                    <a:pt x="15367" y="29114"/>
                    <a:pt x="24913" y="31652"/>
                    <a:pt x="24913" y="31652"/>
                  </a:cubicBezTo>
                  <a:cubicBezTo>
                    <a:pt x="24913" y="31652"/>
                    <a:pt x="24899" y="31634"/>
                    <a:pt x="24871" y="31599"/>
                  </a:cubicBezTo>
                  <a:cubicBezTo>
                    <a:pt x="24859" y="31583"/>
                    <a:pt x="24841" y="31564"/>
                    <a:pt x="24823" y="31541"/>
                  </a:cubicBezTo>
                  <a:cubicBezTo>
                    <a:pt x="24811" y="31527"/>
                    <a:pt x="24798" y="31511"/>
                    <a:pt x="24787" y="31495"/>
                  </a:cubicBezTo>
                  <a:cubicBezTo>
                    <a:pt x="24764" y="31465"/>
                    <a:pt x="24739" y="31431"/>
                    <a:pt x="24708" y="31394"/>
                  </a:cubicBezTo>
                  <a:cubicBezTo>
                    <a:pt x="24686" y="31366"/>
                    <a:pt x="24660" y="31337"/>
                    <a:pt x="24636" y="31305"/>
                  </a:cubicBezTo>
                  <a:cubicBezTo>
                    <a:pt x="24257" y="30822"/>
                    <a:pt x="23504" y="29864"/>
                    <a:pt x="22492" y="28569"/>
                  </a:cubicBezTo>
                  <a:cubicBezTo>
                    <a:pt x="21380" y="27145"/>
                    <a:pt x="19954" y="25311"/>
                    <a:pt x="18374" y="23258"/>
                  </a:cubicBezTo>
                  <a:cubicBezTo>
                    <a:pt x="18332" y="23198"/>
                    <a:pt x="18284" y="23141"/>
                    <a:pt x="18239" y="23083"/>
                  </a:cubicBezTo>
                  <a:cubicBezTo>
                    <a:pt x="14425" y="18116"/>
                    <a:pt x="9733" y="11908"/>
                    <a:pt x="6341" y="7053"/>
                  </a:cubicBezTo>
                  <a:lnTo>
                    <a:pt x="6319" y="7018"/>
                  </a:lnTo>
                  <a:cubicBezTo>
                    <a:pt x="5414" y="5725"/>
                    <a:pt x="4605" y="4529"/>
                    <a:pt x="3928" y="3480"/>
                  </a:cubicBezTo>
                  <a:cubicBezTo>
                    <a:pt x="2962" y="1983"/>
                    <a:pt x="2268" y="781"/>
                    <a:pt x="1967" y="23"/>
                  </a:cubicBezTo>
                  <a:cubicBezTo>
                    <a:pt x="1966" y="15"/>
                    <a:pt x="1961" y="8"/>
                    <a:pt x="1959"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4"/>
            <p:cNvSpPr/>
            <p:nvPr/>
          </p:nvSpPr>
          <p:spPr>
            <a:xfrm>
              <a:off x="6368398" y="4113345"/>
              <a:ext cx="576200" cy="797125"/>
            </a:xfrm>
            <a:custGeom>
              <a:rect b="b" l="l" r="r" t="t"/>
              <a:pathLst>
                <a:path extrusionOk="0" h="31885" w="23048">
                  <a:moveTo>
                    <a:pt x="1788" y="0"/>
                  </a:moveTo>
                  <a:cubicBezTo>
                    <a:pt x="911" y="0"/>
                    <a:pt x="323" y="175"/>
                    <a:pt x="101" y="254"/>
                  </a:cubicBezTo>
                  <a:cubicBezTo>
                    <a:pt x="85" y="259"/>
                    <a:pt x="74" y="264"/>
                    <a:pt x="62" y="267"/>
                  </a:cubicBezTo>
                  <a:cubicBezTo>
                    <a:pt x="42" y="275"/>
                    <a:pt x="21" y="284"/>
                    <a:pt x="0" y="294"/>
                  </a:cubicBezTo>
                  <a:cubicBezTo>
                    <a:pt x="5" y="305"/>
                    <a:pt x="10" y="318"/>
                    <a:pt x="18" y="329"/>
                  </a:cubicBezTo>
                  <a:lnTo>
                    <a:pt x="14" y="331"/>
                  </a:lnTo>
                  <a:lnTo>
                    <a:pt x="16" y="332"/>
                  </a:lnTo>
                  <a:cubicBezTo>
                    <a:pt x="397" y="1206"/>
                    <a:pt x="1088" y="2413"/>
                    <a:pt x="2001" y="3849"/>
                  </a:cubicBezTo>
                  <a:cubicBezTo>
                    <a:pt x="6421" y="10794"/>
                    <a:pt x="16031" y="23068"/>
                    <a:pt x="20571" y="28787"/>
                  </a:cubicBezTo>
                  <a:lnTo>
                    <a:pt x="20572" y="28790"/>
                  </a:lnTo>
                  <a:cubicBezTo>
                    <a:pt x="21610" y="30094"/>
                    <a:pt x="22381" y="31056"/>
                    <a:pt x="22771" y="31538"/>
                  </a:cubicBezTo>
                  <a:cubicBezTo>
                    <a:pt x="22795" y="31568"/>
                    <a:pt x="22821" y="31599"/>
                    <a:pt x="22843" y="31627"/>
                  </a:cubicBezTo>
                  <a:cubicBezTo>
                    <a:pt x="22874" y="31663"/>
                    <a:pt x="22899" y="31698"/>
                    <a:pt x="22922" y="31726"/>
                  </a:cubicBezTo>
                  <a:cubicBezTo>
                    <a:pt x="22933" y="31744"/>
                    <a:pt x="22946" y="31758"/>
                    <a:pt x="22958" y="31774"/>
                  </a:cubicBezTo>
                  <a:cubicBezTo>
                    <a:pt x="22976" y="31797"/>
                    <a:pt x="22994" y="31816"/>
                    <a:pt x="23006" y="31832"/>
                  </a:cubicBezTo>
                  <a:cubicBezTo>
                    <a:pt x="23034" y="31867"/>
                    <a:pt x="23048" y="31885"/>
                    <a:pt x="23048" y="31885"/>
                  </a:cubicBezTo>
                  <a:cubicBezTo>
                    <a:pt x="23048" y="31885"/>
                    <a:pt x="22685" y="23267"/>
                    <a:pt x="21673" y="21608"/>
                  </a:cubicBezTo>
                  <a:cubicBezTo>
                    <a:pt x="21067" y="20617"/>
                    <a:pt x="20171" y="20415"/>
                    <a:pt x="19547" y="20410"/>
                  </a:cubicBezTo>
                  <a:cubicBezTo>
                    <a:pt x="19133" y="20410"/>
                    <a:pt x="18837" y="20498"/>
                    <a:pt x="18837" y="20498"/>
                  </a:cubicBezTo>
                  <a:lnTo>
                    <a:pt x="20121" y="19648"/>
                  </a:lnTo>
                  <a:lnTo>
                    <a:pt x="19766" y="18221"/>
                  </a:lnTo>
                  <a:cubicBezTo>
                    <a:pt x="19766" y="18221"/>
                    <a:pt x="18927" y="18213"/>
                    <a:pt x="18183" y="18111"/>
                  </a:cubicBezTo>
                  <a:cubicBezTo>
                    <a:pt x="17702" y="18044"/>
                    <a:pt x="17260" y="17940"/>
                    <a:pt x="17109" y="17777"/>
                  </a:cubicBezTo>
                  <a:cubicBezTo>
                    <a:pt x="17053" y="17719"/>
                    <a:pt x="17033" y="17649"/>
                    <a:pt x="17065" y="17572"/>
                  </a:cubicBezTo>
                  <a:cubicBezTo>
                    <a:pt x="17329" y="16955"/>
                    <a:pt x="18853" y="16719"/>
                    <a:pt x="18853" y="16719"/>
                  </a:cubicBezTo>
                  <a:cubicBezTo>
                    <a:pt x="16546" y="11712"/>
                    <a:pt x="12087" y="7132"/>
                    <a:pt x="12087" y="7132"/>
                  </a:cubicBezTo>
                  <a:lnTo>
                    <a:pt x="10894" y="7377"/>
                  </a:lnTo>
                  <a:lnTo>
                    <a:pt x="9423" y="7679"/>
                  </a:lnTo>
                  <a:cubicBezTo>
                    <a:pt x="9015" y="7123"/>
                    <a:pt x="9311" y="6584"/>
                    <a:pt x="9739" y="6163"/>
                  </a:cubicBezTo>
                  <a:cubicBezTo>
                    <a:pt x="10237" y="5682"/>
                    <a:pt x="10913" y="5362"/>
                    <a:pt x="10913" y="5362"/>
                  </a:cubicBezTo>
                  <a:cubicBezTo>
                    <a:pt x="7021" y="839"/>
                    <a:pt x="3710" y="0"/>
                    <a:pt x="1788"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4"/>
            <p:cNvSpPr/>
            <p:nvPr/>
          </p:nvSpPr>
          <p:spPr>
            <a:xfrm>
              <a:off x="6124980" y="4245314"/>
              <a:ext cx="882300" cy="663600"/>
            </a:xfrm>
            <a:custGeom>
              <a:rect b="b" l="l" r="r" t="t"/>
              <a:pathLst>
                <a:path extrusionOk="0" h="26544" w="35292">
                  <a:moveTo>
                    <a:pt x="1755" y="1"/>
                  </a:moveTo>
                  <a:lnTo>
                    <a:pt x="1755" y="1"/>
                  </a:lnTo>
                  <a:cubicBezTo>
                    <a:pt x="1755" y="1"/>
                    <a:pt x="1" y="3425"/>
                    <a:pt x="6680" y="11456"/>
                  </a:cubicBezTo>
                  <a:cubicBezTo>
                    <a:pt x="6680" y="11456"/>
                    <a:pt x="8206" y="9245"/>
                    <a:pt x="9377" y="9245"/>
                  </a:cubicBezTo>
                  <a:cubicBezTo>
                    <a:pt x="9592" y="9245"/>
                    <a:pt x="9794" y="9319"/>
                    <a:pt x="9973" y="9494"/>
                  </a:cubicBezTo>
                  <a:lnTo>
                    <a:pt x="8438" y="12972"/>
                  </a:lnTo>
                  <a:cubicBezTo>
                    <a:pt x="8438" y="12972"/>
                    <a:pt x="12516" y="18760"/>
                    <a:pt x="17820" y="21736"/>
                  </a:cubicBezTo>
                  <a:cubicBezTo>
                    <a:pt x="17820" y="21736"/>
                    <a:pt x="18606" y="19745"/>
                    <a:pt x="19439" y="19398"/>
                  </a:cubicBezTo>
                  <a:cubicBezTo>
                    <a:pt x="19475" y="19383"/>
                    <a:pt x="19508" y="19375"/>
                    <a:pt x="19537" y="19375"/>
                  </a:cubicBezTo>
                  <a:cubicBezTo>
                    <a:pt x="20195" y="19375"/>
                    <a:pt x="19340" y="22913"/>
                    <a:pt x="19340" y="22913"/>
                  </a:cubicBezTo>
                  <a:lnTo>
                    <a:pt x="20949" y="23368"/>
                  </a:lnTo>
                  <a:lnTo>
                    <a:pt x="22401" y="21686"/>
                  </a:lnTo>
                  <a:lnTo>
                    <a:pt x="22401" y="21686"/>
                  </a:lnTo>
                  <a:cubicBezTo>
                    <a:pt x="22400" y="21687"/>
                    <a:pt x="21144" y="24071"/>
                    <a:pt x="22815" y="25379"/>
                  </a:cubicBezTo>
                  <a:cubicBezTo>
                    <a:pt x="24175" y="26444"/>
                    <a:pt x="31576" y="26543"/>
                    <a:pt x="34292" y="26543"/>
                  </a:cubicBezTo>
                  <a:cubicBezTo>
                    <a:pt x="34915" y="26543"/>
                    <a:pt x="35292" y="26538"/>
                    <a:pt x="35292" y="26538"/>
                  </a:cubicBezTo>
                  <a:cubicBezTo>
                    <a:pt x="35292" y="26538"/>
                    <a:pt x="5447" y="4890"/>
                    <a:pt x="1755"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4"/>
            <p:cNvSpPr/>
            <p:nvPr/>
          </p:nvSpPr>
          <p:spPr>
            <a:xfrm>
              <a:off x="6168250" y="4216775"/>
              <a:ext cx="840450" cy="689525"/>
            </a:xfrm>
            <a:custGeom>
              <a:rect b="b" l="l" r="r" t="t"/>
              <a:pathLst>
                <a:path extrusionOk="0" h="27581" w="33618">
                  <a:moveTo>
                    <a:pt x="4062" y="1"/>
                  </a:moveTo>
                  <a:cubicBezTo>
                    <a:pt x="1356" y="1"/>
                    <a:pt x="1" y="1137"/>
                    <a:pt x="1" y="1137"/>
                  </a:cubicBezTo>
                  <a:cubicBezTo>
                    <a:pt x="4835" y="7129"/>
                    <a:pt x="33618" y="27580"/>
                    <a:pt x="33618" y="27580"/>
                  </a:cubicBezTo>
                  <a:cubicBezTo>
                    <a:pt x="33618" y="27580"/>
                    <a:pt x="30683" y="18610"/>
                    <a:pt x="29127" y="17166"/>
                  </a:cubicBezTo>
                  <a:cubicBezTo>
                    <a:pt x="28515" y="16597"/>
                    <a:pt x="27870" y="16425"/>
                    <a:pt x="27314" y="16425"/>
                  </a:cubicBezTo>
                  <a:cubicBezTo>
                    <a:pt x="26459" y="16425"/>
                    <a:pt x="25812" y="16833"/>
                    <a:pt x="25812" y="16833"/>
                  </a:cubicBezTo>
                  <a:lnTo>
                    <a:pt x="26912" y="15559"/>
                  </a:lnTo>
                  <a:lnTo>
                    <a:pt x="26116" y="14163"/>
                  </a:lnTo>
                  <a:cubicBezTo>
                    <a:pt x="26116" y="14163"/>
                    <a:pt x="24592" y="14573"/>
                    <a:pt x="23703" y="14573"/>
                  </a:cubicBezTo>
                  <a:cubicBezTo>
                    <a:pt x="23319" y="14573"/>
                    <a:pt x="23054" y="14496"/>
                    <a:pt x="23082" y="14276"/>
                  </a:cubicBezTo>
                  <a:cubicBezTo>
                    <a:pt x="23177" y="13549"/>
                    <a:pt x="24713" y="12851"/>
                    <a:pt x="24713" y="12851"/>
                  </a:cubicBezTo>
                  <a:cubicBezTo>
                    <a:pt x="20800" y="8262"/>
                    <a:pt x="14750" y="4761"/>
                    <a:pt x="14750" y="4761"/>
                  </a:cubicBezTo>
                  <a:lnTo>
                    <a:pt x="12108" y="6122"/>
                  </a:lnTo>
                  <a:cubicBezTo>
                    <a:pt x="10834" y="5124"/>
                    <a:pt x="12991" y="3243"/>
                    <a:pt x="12991" y="3243"/>
                  </a:cubicBezTo>
                  <a:cubicBezTo>
                    <a:pt x="9175" y="709"/>
                    <a:pt x="6198" y="1"/>
                    <a:pt x="4062" y="1"/>
                  </a:cubicBezTo>
                  <a:close/>
                </a:path>
              </a:pathLst>
            </a:custGeom>
            <a:solidFill>
              <a:srgbClr val="0BA9A5"/>
            </a:solidFill>
            <a:ln cap="flat" cmpd="sng" w="9525">
              <a:solidFill>
                <a:srgbClr val="0BA9A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4"/>
            <p:cNvSpPr/>
            <p:nvPr/>
          </p:nvSpPr>
          <p:spPr>
            <a:xfrm>
              <a:off x="6638625" y="3741600"/>
              <a:ext cx="356300" cy="583450"/>
            </a:xfrm>
            <a:custGeom>
              <a:rect b="b" l="l" r="r" t="t"/>
              <a:pathLst>
                <a:path extrusionOk="0" h="23338" w="14252">
                  <a:moveTo>
                    <a:pt x="12737" y="0"/>
                  </a:moveTo>
                  <a:cubicBezTo>
                    <a:pt x="12737" y="0"/>
                    <a:pt x="11368" y="2107"/>
                    <a:pt x="8592" y="2107"/>
                  </a:cubicBezTo>
                  <a:cubicBezTo>
                    <a:pt x="8417" y="2107"/>
                    <a:pt x="8236" y="2099"/>
                    <a:pt x="8049" y="2081"/>
                  </a:cubicBezTo>
                  <a:cubicBezTo>
                    <a:pt x="7682" y="2047"/>
                    <a:pt x="7319" y="1979"/>
                    <a:pt x="6964" y="1875"/>
                  </a:cubicBezTo>
                  <a:cubicBezTo>
                    <a:pt x="5622" y="1483"/>
                    <a:pt x="5001" y="733"/>
                    <a:pt x="5001" y="733"/>
                  </a:cubicBezTo>
                  <a:cubicBezTo>
                    <a:pt x="5001" y="733"/>
                    <a:pt x="2860" y="1974"/>
                    <a:pt x="1843" y="4705"/>
                  </a:cubicBezTo>
                  <a:cubicBezTo>
                    <a:pt x="1360" y="6007"/>
                    <a:pt x="1006" y="7355"/>
                    <a:pt x="787" y="8727"/>
                  </a:cubicBezTo>
                  <a:cubicBezTo>
                    <a:pt x="380" y="11251"/>
                    <a:pt x="245" y="13818"/>
                    <a:pt x="132" y="16368"/>
                  </a:cubicBezTo>
                  <a:cubicBezTo>
                    <a:pt x="98" y="17126"/>
                    <a:pt x="68" y="17886"/>
                    <a:pt x="42" y="18646"/>
                  </a:cubicBezTo>
                  <a:cubicBezTo>
                    <a:pt x="15" y="19433"/>
                    <a:pt x="1" y="20091"/>
                    <a:pt x="359" y="20827"/>
                  </a:cubicBezTo>
                  <a:cubicBezTo>
                    <a:pt x="856" y="21846"/>
                    <a:pt x="2353" y="22287"/>
                    <a:pt x="3360" y="22626"/>
                  </a:cubicBezTo>
                  <a:cubicBezTo>
                    <a:pt x="4727" y="23088"/>
                    <a:pt x="6165" y="23337"/>
                    <a:pt x="7607" y="23337"/>
                  </a:cubicBezTo>
                  <a:cubicBezTo>
                    <a:pt x="7694" y="23337"/>
                    <a:pt x="7780" y="23336"/>
                    <a:pt x="7867" y="23335"/>
                  </a:cubicBezTo>
                  <a:cubicBezTo>
                    <a:pt x="8197" y="23327"/>
                    <a:pt x="8544" y="23327"/>
                    <a:pt x="8891" y="23304"/>
                  </a:cubicBezTo>
                  <a:cubicBezTo>
                    <a:pt x="9645" y="23261"/>
                    <a:pt x="10402" y="23131"/>
                    <a:pt x="10978" y="22669"/>
                  </a:cubicBezTo>
                  <a:cubicBezTo>
                    <a:pt x="11640" y="22132"/>
                    <a:pt x="12135" y="21416"/>
                    <a:pt x="12406" y="20606"/>
                  </a:cubicBezTo>
                  <a:cubicBezTo>
                    <a:pt x="12566" y="20125"/>
                    <a:pt x="12606" y="19578"/>
                    <a:pt x="12694" y="19073"/>
                  </a:cubicBezTo>
                  <a:cubicBezTo>
                    <a:pt x="13113" y="16687"/>
                    <a:pt x="13477" y="14288"/>
                    <a:pt x="13749" y="11881"/>
                  </a:cubicBezTo>
                  <a:cubicBezTo>
                    <a:pt x="14030" y="9397"/>
                    <a:pt x="14251" y="6879"/>
                    <a:pt x="14125" y="4378"/>
                  </a:cubicBezTo>
                  <a:cubicBezTo>
                    <a:pt x="14059" y="3073"/>
                    <a:pt x="14006" y="806"/>
                    <a:pt x="127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4"/>
            <p:cNvSpPr/>
            <p:nvPr/>
          </p:nvSpPr>
          <p:spPr>
            <a:xfrm>
              <a:off x="6563550" y="3773775"/>
              <a:ext cx="179800" cy="441925"/>
            </a:xfrm>
            <a:custGeom>
              <a:rect b="b" l="l" r="r" t="t"/>
              <a:pathLst>
                <a:path extrusionOk="0" h="17677" w="7192">
                  <a:moveTo>
                    <a:pt x="6590" y="1"/>
                  </a:moveTo>
                  <a:cubicBezTo>
                    <a:pt x="6495" y="1"/>
                    <a:pt x="6391" y="4"/>
                    <a:pt x="6279" y="12"/>
                  </a:cubicBezTo>
                  <a:cubicBezTo>
                    <a:pt x="5057" y="105"/>
                    <a:pt x="2916" y="786"/>
                    <a:pt x="1822" y="4234"/>
                  </a:cubicBezTo>
                  <a:cubicBezTo>
                    <a:pt x="760" y="7580"/>
                    <a:pt x="302" y="9783"/>
                    <a:pt x="117" y="10877"/>
                  </a:cubicBezTo>
                  <a:cubicBezTo>
                    <a:pt x="55" y="11247"/>
                    <a:pt x="23" y="11488"/>
                    <a:pt x="10" y="11603"/>
                  </a:cubicBezTo>
                  <a:cubicBezTo>
                    <a:pt x="3" y="11658"/>
                    <a:pt x="0" y="11683"/>
                    <a:pt x="0" y="11683"/>
                  </a:cubicBezTo>
                  <a:lnTo>
                    <a:pt x="1032" y="10923"/>
                  </a:lnTo>
                  <a:lnTo>
                    <a:pt x="1032" y="10923"/>
                  </a:lnTo>
                  <a:cubicBezTo>
                    <a:pt x="1032" y="10924"/>
                    <a:pt x="350" y="13837"/>
                    <a:pt x="731" y="15136"/>
                  </a:cubicBezTo>
                  <a:lnTo>
                    <a:pt x="1313" y="14333"/>
                  </a:lnTo>
                  <a:cubicBezTo>
                    <a:pt x="1313" y="14333"/>
                    <a:pt x="1435" y="15887"/>
                    <a:pt x="2198" y="16938"/>
                  </a:cubicBezTo>
                  <a:cubicBezTo>
                    <a:pt x="2417" y="17244"/>
                    <a:pt x="2693" y="17507"/>
                    <a:pt x="3037" y="17677"/>
                  </a:cubicBezTo>
                  <a:cubicBezTo>
                    <a:pt x="3037" y="17677"/>
                    <a:pt x="3311" y="11024"/>
                    <a:pt x="3512" y="9487"/>
                  </a:cubicBezTo>
                  <a:cubicBezTo>
                    <a:pt x="3712" y="7952"/>
                    <a:pt x="4372" y="2558"/>
                    <a:pt x="7192" y="50"/>
                  </a:cubicBezTo>
                  <a:cubicBezTo>
                    <a:pt x="7192" y="50"/>
                    <a:pt x="6961" y="1"/>
                    <a:pt x="65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4"/>
            <p:cNvSpPr/>
            <p:nvPr/>
          </p:nvSpPr>
          <p:spPr>
            <a:xfrm>
              <a:off x="6826225" y="3771475"/>
              <a:ext cx="173800" cy="498725"/>
            </a:xfrm>
            <a:custGeom>
              <a:rect b="b" l="l" r="r" t="t"/>
              <a:pathLst>
                <a:path extrusionOk="0" h="19949" w="6952">
                  <a:moveTo>
                    <a:pt x="4579" y="0"/>
                  </a:moveTo>
                  <a:cubicBezTo>
                    <a:pt x="3587" y="496"/>
                    <a:pt x="2306" y="1756"/>
                    <a:pt x="1519" y="4916"/>
                  </a:cubicBezTo>
                  <a:cubicBezTo>
                    <a:pt x="374" y="9519"/>
                    <a:pt x="88" y="12216"/>
                    <a:pt x="19" y="13104"/>
                  </a:cubicBezTo>
                  <a:lnTo>
                    <a:pt x="0" y="13433"/>
                  </a:lnTo>
                  <a:cubicBezTo>
                    <a:pt x="0" y="13433"/>
                    <a:pt x="134" y="13322"/>
                    <a:pt x="230" y="13240"/>
                  </a:cubicBezTo>
                  <a:lnTo>
                    <a:pt x="1107" y="12504"/>
                  </a:lnTo>
                  <a:lnTo>
                    <a:pt x="1107" y="12504"/>
                  </a:lnTo>
                  <a:cubicBezTo>
                    <a:pt x="1107" y="12505"/>
                    <a:pt x="606" y="15473"/>
                    <a:pt x="992" y="17009"/>
                  </a:cubicBezTo>
                  <a:lnTo>
                    <a:pt x="1068" y="17267"/>
                  </a:lnTo>
                  <a:lnTo>
                    <a:pt x="1281" y="16928"/>
                  </a:lnTo>
                  <a:lnTo>
                    <a:pt x="1665" y="16322"/>
                  </a:lnTo>
                  <a:cubicBezTo>
                    <a:pt x="1665" y="16322"/>
                    <a:pt x="2074" y="19191"/>
                    <a:pt x="3814" y="19949"/>
                  </a:cubicBezTo>
                  <a:cubicBezTo>
                    <a:pt x="4329" y="19552"/>
                    <a:pt x="6846" y="17273"/>
                    <a:pt x="6931" y="10526"/>
                  </a:cubicBezTo>
                  <a:cubicBezTo>
                    <a:pt x="6952" y="8989"/>
                    <a:pt x="6266" y="1711"/>
                    <a:pt x="4579" y="0"/>
                  </a:cubicBezTo>
                  <a:close/>
                </a:path>
              </a:pathLst>
            </a:custGeom>
            <a:solidFill>
              <a:srgbClr val="AC9C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4"/>
            <p:cNvSpPr/>
            <p:nvPr/>
          </p:nvSpPr>
          <p:spPr>
            <a:xfrm>
              <a:off x="6903450" y="4286175"/>
              <a:ext cx="161800" cy="219575"/>
            </a:xfrm>
            <a:custGeom>
              <a:rect b="b" l="l" r="r" t="t"/>
              <a:pathLst>
                <a:path extrusionOk="0" h="8783" w="6472">
                  <a:moveTo>
                    <a:pt x="1215" y="0"/>
                  </a:moveTo>
                  <a:cubicBezTo>
                    <a:pt x="1008" y="336"/>
                    <a:pt x="592" y="690"/>
                    <a:pt x="305" y="912"/>
                  </a:cubicBezTo>
                  <a:cubicBezTo>
                    <a:pt x="129" y="1048"/>
                    <a:pt x="1" y="1133"/>
                    <a:pt x="1" y="1133"/>
                  </a:cubicBezTo>
                  <a:cubicBezTo>
                    <a:pt x="1" y="1133"/>
                    <a:pt x="3474" y="8782"/>
                    <a:pt x="5427" y="8782"/>
                  </a:cubicBezTo>
                  <a:cubicBezTo>
                    <a:pt x="5634" y="8782"/>
                    <a:pt x="5824" y="8696"/>
                    <a:pt x="5991" y="8505"/>
                  </a:cubicBezTo>
                  <a:cubicBezTo>
                    <a:pt x="6471" y="7953"/>
                    <a:pt x="6319" y="7054"/>
                    <a:pt x="5848" y="6042"/>
                  </a:cubicBezTo>
                  <a:cubicBezTo>
                    <a:pt x="4618" y="3405"/>
                    <a:pt x="1215" y="0"/>
                    <a:pt x="12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4"/>
            <p:cNvSpPr/>
            <p:nvPr/>
          </p:nvSpPr>
          <p:spPr>
            <a:xfrm>
              <a:off x="6767350" y="4323425"/>
              <a:ext cx="101350" cy="321600"/>
            </a:xfrm>
            <a:custGeom>
              <a:rect b="b" l="l" r="r" t="t"/>
              <a:pathLst>
                <a:path extrusionOk="0" h="12864" w="4054">
                  <a:moveTo>
                    <a:pt x="1199" y="1"/>
                  </a:moveTo>
                  <a:cubicBezTo>
                    <a:pt x="1199" y="1"/>
                    <a:pt x="1" y="12863"/>
                    <a:pt x="2178" y="12863"/>
                  </a:cubicBezTo>
                  <a:cubicBezTo>
                    <a:pt x="2314" y="12863"/>
                    <a:pt x="2464" y="12813"/>
                    <a:pt x="2629" y="12705"/>
                  </a:cubicBezTo>
                  <a:cubicBezTo>
                    <a:pt x="3692" y="12008"/>
                    <a:pt x="4028" y="9999"/>
                    <a:pt x="4037" y="7778"/>
                  </a:cubicBezTo>
                  <a:cubicBezTo>
                    <a:pt x="4053" y="4189"/>
                    <a:pt x="3214" y="52"/>
                    <a:pt x="3214" y="52"/>
                  </a:cubicBezTo>
                  <a:cubicBezTo>
                    <a:pt x="3214" y="52"/>
                    <a:pt x="2924" y="90"/>
                    <a:pt x="2458" y="90"/>
                  </a:cubicBezTo>
                  <a:cubicBezTo>
                    <a:pt x="2134" y="90"/>
                    <a:pt x="1725" y="72"/>
                    <a:pt x="1269" y="9"/>
                  </a:cubicBezTo>
                  <a:cubicBezTo>
                    <a:pt x="1247" y="7"/>
                    <a:pt x="1223" y="6"/>
                    <a:pt x="1199"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4"/>
            <p:cNvSpPr/>
            <p:nvPr/>
          </p:nvSpPr>
          <p:spPr>
            <a:xfrm>
              <a:off x="6847675" y="4314475"/>
              <a:ext cx="165200" cy="319400"/>
            </a:xfrm>
            <a:custGeom>
              <a:rect b="b" l="l" r="r" t="t"/>
              <a:pathLst>
                <a:path extrusionOk="0" h="12776" w="6608">
                  <a:moveTo>
                    <a:pt x="2232" y="1"/>
                  </a:moveTo>
                  <a:cubicBezTo>
                    <a:pt x="1567" y="365"/>
                    <a:pt x="760" y="421"/>
                    <a:pt x="322" y="421"/>
                  </a:cubicBezTo>
                  <a:cubicBezTo>
                    <a:pt x="168" y="421"/>
                    <a:pt x="60" y="414"/>
                    <a:pt x="18" y="412"/>
                  </a:cubicBezTo>
                  <a:lnTo>
                    <a:pt x="1" y="410"/>
                  </a:lnTo>
                  <a:lnTo>
                    <a:pt x="1" y="410"/>
                  </a:lnTo>
                  <a:cubicBezTo>
                    <a:pt x="1" y="410"/>
                    <a:pt x="1498" y="12776"/>
                    <a:pt x="5201" y="12776"/>
                  </a:cubicBezTo>
                  <a:cubicBezTo>
                    <a:pt x="5348" y="12776"/>
                    <a:pt x="5498" y="12756"/>
                    <a:pt x="5652" y="12716"/>
                  </a:cubicBezTo>
                  <a:cubicBezTo>
                    <a:pt x="6607" y="12465"/>
                    <a:pt x="6451" y="10781"/>
                    <a:pt x="5852" y="8719"/>
                  </a:cubicBezTo>
                  <a:cubicBezTo>
                    <a:pt x="4767" y="4984"/>
                    <a:pt x="2232" y="1"/>
                    <a:pt x="223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4"/>
            <p:cNvSpPr/>
            <p:nvPr/>
          </p:nvSpPr>
          <p:spPr>
            <a:xfrm>
              <a:off x="6721298" y="3544124"/>
              <a:ext cx="268485" cy="255828"/>
            </a:xfrm>
            <a:custGeom>
              <a:rect b="b" l="l" r="r" t="t"/>
              <a:pathLst>
                <a:path extrusionOk="0" h="10005" w="10500">
                  <a:moveTo>
                    <a:pt x="5180" y="1"/>
                  </a:moveTo>
                  <a:cubicBezTo>
                    <a:pt x="2562" y="1"/>
                    <a:pt x="332" y="1931"/>
                    <a:pt x="85" y="4514"/>
                  </a:cubicBezTo>
                  <a:cubicBezTo>
                    <a:pt x="1" y="5398"/>
                    <a:pt x="159" y="6289"/>
                    <a:pt x="546" y="7089"/>
                  </a:cubicBezTo>
                  <a:cubicBezTo>
                    <a:pt x="1293" y="8650"/>
                    <a:pt x="2849" y="9801"/>
                    <a:pt x="4741" y="9980"/>
                  </a:cubicBezTo>
                  <a:cubicBezTo>
                    <a:pt x="4912" y="9996"/>
                    <a:pt x="5083" y="10004"/>
                    <a:pt x="5251" y="10004"/>
                  </a:cubicBezTo>
                  <a:cubicBezTo>
                    <a:pt x="7868" y="10004"/>
                    <a:pt x="10096" y="8075"/>
                    <a:pt x="10343" y="5493"/>
                  </a:cubicBezTo>
                  <a:cubicBezTo>
                    <a:pt x="10500" y="3847"/>
                    <a:pt x="9818" y="2310"/>
                    <a:pt x="8638" y="1285"/>
                  </a:cubicBezTo>
                  <a:cubicBezTo>
                    <a:pt x="7811" y="565"/>
                    <a:pt x="6780" y="126"/>
                    <a:pt x="5691" y="25"/>
                  </a:cubicBezTo>
                  <a:cubicBezTo>
                    <a:pt x="5519" y="9"/>
                    <a:pt x="5349" y="1"/>
                    <a:pt x="51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4"/>
            <p:cNvSpPr/>
            <p:nvPr/>
          </p:nvSpPr>
          <p:spPr>
            <a:xfrm>
              <a:off x="6311225" y="3588100"/>
              <a:ext cx="453775" cy="160950"/>
            </a:xfrm>
            <a:custGeom>
              <a:rect b="b" l="l" r="r" t="t"/>
              <a:pathLst>
                <a:path extrusionOk="0" h="6438" w="18151">
                  <a:moveTo>
                    <a:pt x="12520" y="0"/>
                  </a:moveTo>
                  <a:cubicBezTo>
                    <a:pt x="8385" y="0"/>
                    <a:pt x="3019" y="439"/>
                    <a:pt x="2024" y="1025"/>
                  </a:cubicBezTo>
                  <a:cubicBezTo>
                    <a:pt x="472" y="1936"/>
                    <a:pt x="1" y="5829"/>
                    <a:pt x="1" y="5829"/>
                  </a:cubicBezTo>
                  <a:cubicBezTo>
                    <a:pt x="1" y="5829"/>
                    <a:pt x="213" y="5819"/>
                    <a:pt x="594" y="5803"/>
                  </a:cubicBezTo>
                  <a:lnTo>
                    <a:pt x="1568" y="5765"/>
                  </a:lnTo>
                  <a:cubicBezTo>
                    <a:pt x="2062" y="5747"/>
                    <a:pt x="2655" y="5728"/>
                    <a:pt x="3321" y="5710"/>
                  </a:cubicBezTo>
                  <a:cubicBezTo>
                    <a:pt x="4598" y="5676"/>
                    <a:pt x="6138" y="5648"/>
                    <a:pt x="7743" y="5648"/>
                  </a:cubicBezTo>
                  <a:cubicBezTo>
                    <a:pt x="11587" y="5648"/>
                    <a:pt x="15803" y="5809"/>
                    <a:pt x="17674" y="6438"/>
                  </a:cubicBezTo>
                  <a:cubicBezTo>
                    <a:pt x="17674" y="6438"/>
                    <a:pt x="18150" y="4469"/>
                    <a:pt x="18124" y="2765"/>
                  </a:cubicBezTo>
                  <a:cubicBezTo>
                    <a:pt x="18124" y="2454"/>
                    <a:pt x="18099" y="2146"/>
                    <a:pt x="18051" y="1840"/>
                  </a:cubicBezTo>
                  <a:cubicBezTo>
                    <a:pt x="17950" y="1209"/>
                    <a:pt x="17731" y="697"/>
                    <a:pt x="17323" y="462"/>
                  </a:cubicBezTo>
                  <a:cubicBezTo>
                    <a:pt x="16757" y="137"/>
                    <a:pt x="14831" y="0"/>
                    <a:pt x="125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4"/>
            <p:cNvSpPr/>
            <p:nvPr/>
          </p:nvSpPr>
          <p:spPr>
            <a:xfrm>
              <a:off x="6311225" y="3617550"/>
              <a:ext cx="90300" cy="116275"/>
            </a:xfrm>
            <a:custGeom>
              <a:rect b="b" l="l" r="r" t="t"/>
              <a:pathLst>
                <a:path extrusionOk="0" h="4651" w="3612">
                  <a:moveTo>
                    <a:pt x="2015" y="0"/>
                  </a:moveTo>
                  <a:cubicBezTo>
                    <a:pt x="1868" y="0"/>
                    <a:pt x="1763" y="35"/>
                    <a:pt x="1763" y="35"/>
                  </a:cubicBezTo>
                  <a:cubicBezTo>
                    <a:pt x="346" y="1014"/>
                    <a:pt x="1" y="4651"/>
                    <a:pt x="1" y="4651"/>
                  </a:cubicBezTo>
                  <a:lnTo>
                    <a:pt x="2343" y="4561"/>
                  </a:lnTo>
                  <a:cubicBezTo>
                    <a:pt x="3611" y="449"/>
                    <a:pt x="2542" y="0"/>
                    <a:pt x="20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4"/>
            <p:cNvSpPr/>
            <p:nvPr/>
          </p:nvSpPr>
          <p:spPr>
            <a:xfrm>
              <a:off x="6715100" y="3544625"/>
              <a:ext cx="192300" cy="183200"/>
            </a:xfrm>
            <a:custGeom>
              <a:rect b="b" l="l" r="r" t="t"/>
              <a:pathLst>
                <a:path extrusionOk="0" h="7328" w="7692">
                  <a:moveTo>
                    <a:pt x="5179" y="1"/>
                  </a:moveTo>
                  <a:cubicBezTo>
                    <a:pt x="5001" y="1"/>
                    <a:pt x="4815" y="14"/>
                    <a:pt x="4623" y="42"/>
                  </a:cubicBezTo>
                  <a:cubicBezTo>
                    <a:pt x="1806" y="446"/>
                    <a:pt x="1" y="3186"/>
                    <a:pt x="335" y="5423"/>
                  </a:cubicBezTo>
                  <a:cubicBezTo>
                    <a:pt x="577" y="7038"/>
                    <a:pt x="927" y="7328"/>
                    <a:pt x="927" y="7328"/>
                  </a:cubicBezTo>
                  <a:cubicBezTo>
                    <a:pt x="930" y="7328"/>
                    <a:pt x="935" y="7328"/>
                    <a:pt x="938" y="7326"/>
                  </a:cubicBezTo>
                  <a:cubicBezTo>
                    <a:pt x="1210" y="7307"/>
                    <a:pt x="5936" y="6904"/>
                    <a:pt x="7188" y="4377"/>
                  </a:cubicBezTo>
                  <a:cubicBezTo>
                    <a:pt x="7532" y="3685"/>
                    <a:pt x="7691" y="3029"/>
                    <a:pt x="7688" y="2445"/>
                  </a:cubicBezTo>
                  <a:cubicBezTo>
                    <a:pt x="7691" y="1000"/>
                    <a:pt x="6722" y="1"/>
                    <a:pt x="5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4"/>
            <p:cNvSpPr/>
            <p:nvPr/>
          </p:nvSpPr>
          <p:spPr>
            <a:xfrm>
              <a:off x="6826225" y="3763700"/>
              <a:ext cx="205725" cy="506825"/>
            </a:xfrm>
            <a:custGeom>
              <a:rect b="b" l="l" r="r" t="t"/>
              <a:pathLst>
                <a:path extrusionOk="0" h="20273" w="8229">
                  <a:moveTo>
                    <a:pt x="5801" y="1"/>
                  </a:moveTo>
                  <a:cubicBezTo>
                    <a:pt x="5555" y="1"/>
                    <a:pt x="5109" y="47"/>
                    <a:pt x="4579" y="311"/>
                  </a:cubicBezTo>
                  <a:cubicBezTo>
                    <a:pt x="3587" y="805"/>
                    <a:pt x="2308" y="2067"/>
                    <a:pt x="1519" y="5227"/>
                  </a:cubicBezTo>
                  <a:cubicBezTo>
                    <a:pt x="374" y="9830"/>
                    <a:pt x="88" y="12526"/>
                    <a:pt x="19" y="13413"/>
                  </a:cubicBezTo>
                  <a:cubicBezTo>
                    <a:pt x="3" y="13634"/>
                    <a:pt x="0" y="13743"/>
                    <a:pt x="0" y="13743"/>
                  </a:cubicBezTo>
                  <a:lnTo>
                    <a:pt x="230" y="13551"/>
                  </a:lnTo>
                  <a:lnTo>
                    <a:pt x="230" y="13549"/>
                  </a:lnTo>
                  <a:lnTo>
                    <a:pt x="1107" y="12815"/>
                  </a:lnTo>
                  <a:lnTo>
                    <a:pt x="1107" y="12815"/>
                  </a:lnTo>
                  <a:cubicBezTo>
                    <a:pt x="1107" y="12816"/>
                    <a:pt x="606" y="15782"/>
                    <a:pt x="992" y="17320"/>
                  </a:cubicBezTo>
                  <a:cubicBezTo>
                    <a:pt x="1012" y="17407"/>
                    <a:pt x="1038" y="17493"/>
                    <a:pt x="1068" y="17578"/>
                  </a:cubicBezTo>
                  <a:lnTo>
                    <a:pt x="1281" y="17237"/>
                  </a:lnTo>
                  <a:lnTo>
                    <a:pt x="1665" y="16633"/>
                  </a:lnTo>
                  <a:cubicBezTo>
                    <a:pt x="1665" y="16633"/>
                    <a:pt x="2074" y="19500"/>
                    <a:pt x="3814" y="20258"/>
                  </a:cubicBezTo>
                  <a:cubicBezTo>
                    <a:pt x="3824" y="20264"/>
                    <a:pt x="3833" y="20269"/>
                    <a:pt x="3845" y="20272"/>
                  </a:cubicBezTo>
                  <a:cubicBezTo>
                    <a:pt x="3845" y="20272"/>
                    <a:pt x="7142" y="18624"/>
                    <a:pt x="7991" y="11157"/>
                  </a:cubicBezTo>
                  <a:cubicBezTo>
                    <a:pt x="8190" y="9419"/>
                    <a:pt x="8228" y="225"/>
                    <a:pt x="6005" y="14"/>
                  </a:cubicBezTo>
                  <a:cubicBezTo>
                    <a:pt x="6005" y="14"/>
                    <a:pt x="5931" y="1"/>
                    <a:pt x="5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 name="Google Shape;272;p14"/>
          <p:cNvSpPr/>
          <p:nvPr/>
        </p:nvSpPr>
        <p:spPr>
          <a:xfrm>
            <a:off x="96876" y="4599082"/>
            <a:ext cx="1675120" cy="529027"/>
          </a:xfrm>
          <a:custGeom>
            <a:rect b="b" l="l" r="r" t="t"/>
            <a:pathLst>
              <a:path extrusionOk="0" h="10368" w="32831">
                <a:moveTo>
                  <a:pt x="24215" y="1"/>
                </a:moveTo>
                <a:cubicBezTo>
                  <a:pt x="23929" y="1"/>
                  <a:pt x="23633" y="4"/>
                  <a:pt x="23328" y="12"/>
                </a:cubicBezTo>
                <a:cubicBezTo>
                  <a:pt x="23443" y="409"/>
                  <a:pt x="23528" y="812"/>
                  <a:pt x="23581" y="1220"/>
                </a:cubicBezTo>
                <a:cubicBezTo>
                  <a:pt x="23680" y="2011"/>
                  <a:pt x="23632" y="2921"/>
                  <a:pt x="22933" y="3011"/>
                </a:cubicBezTo>
                <a:lnTo>
                  <a:pt x="21979" y="1215"/>
                </a:lnTo>
                <a:lnTo>
                  <a:pt x="21528" y="361"/>
                </a:lnTo>
                <a:cubicBezTo>
                  <a:pt x="21528" y="361"/>
                  <a:pt x="21184" y="342"/>
                  <a:pt x="20599" y="342"/>
                </a:cubicBezTo>
                <a:cubicBezTo>
                  <a:pt x="18828" y="342"/>
                  <a:pt x="14847" y="513"/>
                  <a:pt x="11512" y="1890"/>
                </a:cubicBezTo>
                <a:cubicBezTo>
                  <a:pt x="11512" y="1890"/>
                  <a:pt x="12362" y="3350"/>
                  <a:pt x="12171" y="4034"/>
                </a:cubicBezTo>
                <a:cubicBezTo>
                  <a:pt x="12169" y="4037"/>
                  <a:pt x="12169" y="4039"/>
                  <a:pt x="12167" y="4042"/>
                </a:cubicBezTo>
                <a:cubicBezTo>
                  <a:pt x="12143" y="4121"/>
                  <a:pt x="12095" y="4156"/>
                  <a:pt x="12028" y="4156"/>
                </a:cubicBezTo>
                <a:cubicBezTo>
                  <a:pt x="11793" y="4156"/>
                  <a:pt x="11332" y="3728"/>
                  <a:pt x="10915" y="3279"/>
                </a:cubicBezTo>
                <a:cubicBezTo>
                  <a:pt x="10453" y="2780"/>
                  <a:pt x="10040" y="2256"/>
                  <a:pt x="10040" y="2256"/>
                </a:cubicBezTo>
                <a:lnTo>
                  <a:pt x="8972" y="3032"/>
                </a:lnTo>
                <a:lnTo>
                  <a:pt x="9305" y="4752"/>
                </a:lnTo>
                <a:cubicBezTo>
                  <a:pt x="9137" y="4399"/>
                  <a:pt x="8910" y="4076"/>
                  <a:pt x="8636" y="3796"/>
                </a:cubicBezTo>
                <a:cubicBezTo>
                  <a:pt x="8299" y="3454"/>
                  <a:pt x="7834" y="3152"/>
                  <a:pt x="7250" y="3152"/>
                </a:cubicBezTo>
                <a:cubicBezTo>
                  <a:pt x="7112" y="3152"/>
                  <a:pt x="6968" y="3169"/>
                  <a:pt x="6816" y="3206"/>
                </a:cubicBezTo>
                <a:cubicBezTo>
                  <a:pt x="5187" y="3599"/>
                  <a:pt x="0" y="10367"/>
                  <a:pt x="0" y="10367"/>
                </a:cubicBezTo>
                <a:cubicBezTo>
                  <a:pt x="0" y="10367"/>
                  <a:pt x="20" y="10361"/>
                  <a:pt x="56" y="10351"/>
                </a:cubicBezTo>
                <a:cubicBezTo>
                  <a:pt x="74" y="10345"/>
                  <a:pt x="95" y="10338"/>
                  <a:pt x="119" y="10332"/>
                </a:cubicBezTo>
                <a:cubicBezTo>
                  <a:pt x="135" y="10326"/>
                  <a:pt x="152" y="10321"/>
                  <a:pt x="168" y="10318"/>
                </a:cubicBezTo>
                <a:cubicBezTo>
                  <a:pt x="199" y="10310"/>
                  <a:pt x="236" y="10300"/>
                  <a:pt x="274" y="10289"/>
                </a:cubicBezTo>
                <a:cubicBezTo>
                  <a:pt x="304" y="10281"/>
                  <a:pt x="336" y="10270"/>
                  <a:pt x="368" y="10262"/>
                </a:cubicBezTo>
                <a:cubicBezTo>
                  <a:pt x="880" y="10119"/>
                  <a:pt x="1894" y="9836"/>
                  <a:pt x="3261" y="9459"/>
                </a:cubicBezTo>
                <a:cubicBezTo>
                  <a:pt x="4765" y="9043"/>
                  <a:pt x="6698" y="8515"/>
                  <a:pt x="8859" y="7936"/>
                </a:cubicBezTo>
                <a:cubicBezTo>
                  <a:pt x="8919" y="7922"/>
                  <a:pt x="8982" y="7903"/>
                  <a:pt x="9041" y="7887"/>
                </a:cubicBezTo>
                <a:cubicBezTo>
                  <a:pt x="14262" y="6492"/>
                  <a:pt x="20765" y="4810"/>
                  <a:pt x="25759" y="3714"/>
                </a:cubicBezTo>
                <a:lnTo>
                  <a:pt x="25794" y="3708"/>
                </a:lnTo>
                <a:cubicBezTo>
                  <a:pt x="27123" y="3415"/>
                  <a:pt x="28347" y="3168"/>
                  <a:pt x="29405" y="2976"/>
                </a:cubicBezTo>
                <a:cubicBezTo>
                  <a:pt x="30860" y="2713"/>
                  <a:pt x="32015" y="2559"/>
                  <a:pt x="32727" y="2559"/>
                </a:cubicBezTo>
                <a:cubicBezTo>
                  <a:pt x="32755" y="2559"/>
                  <a:pt x="32783" y="2559"/>
                  <a:pt x="32810" y="2560"/>
                </a:cubicBezTo>
                <a:lnTo>
                  <a:pt x="32831" y="2560"/>
                </a:lnTo>
                <a:cubicBezTo>
                  <a:pt x="32824" y="2547"/>
                  <a:pt x="32818" y="2536"/>
                  <a:pt x="32812" y="2525"/>
                </a:cubicBezTo>
                <a:cubicBezTo>
                  <a:pt x="32802" y="2510"/>
                  <a:pt x="32792" y="2491"/>
                  <a:pt x="32778" y="2467"/>
                </a:cubicBezTo>
                <a:lnTo>
                  <a:pt x="32778" y="2465"/>
                </a:lnTo>
                <a:lnTo>
                  <a:pt x="32776" y="2465"/>
                </a:lnTo>
                <a:cubicBezTo>
                  <a:pt x="32478" y="2004"/>
                  <a:pt x="30803" y="1"/>
                  <a:pt x="24215"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4"/>
          <p:cNvSpPr/>
          <p:nvPr/>
        </p:nvSpPr>
        <p:spPr>
          <a:xfrm>
            <a:off x="96867" y="4729284"/>
            <a:ext cx="1675155" cy="516872"/>
          </a:xfrm>
          <a:custGeom>
            <a:rect b="b" l="l" r="r" t="t"/>
            <a:pathLst>
              <a:path extrusionOk="0" h="10228" w="32814">
                <a:moveTo>
                  <a:pt x="32775" y="0"/>
                </a:moveTo>
                <a:cubicBezTo>
                  <a:pt x="31954" y="15"/>
                  <a:pt x="30763" y="165"/>
                  <a:pt x="29317" y="418"/>
                </a:cubicBezTo>
                <a:cubicBezTo>
                  <a:pt x="22318" y="1638"/>
                  <a:pt x="9353" y="5230"/>
                  <a:pt x="3290" y="6954"/>
                </a:cubicBezTo>
                <a:lnTo>
                  <a:pt x="3288" y="6954"/>
                </a:lnTo>
                <a:cubicBezTo>
                  <a:pt x="1905" y="7349"/>
                  <a:pt x="883" y="7643"/>
                  <a:pt x="370" y="7795"/>
                </a:cubicBezTo>
                <a:cubicBezTo>
                  <a:pt x="336" y="7805"/>
                  <a:pt x="304" y="7814"/>
                  <a:pt x="274" y="7822"/>
                </a:cubicBezTo>
                <a:cubicBezTo>
                  <a:pt x="236" y="7835"/>
                  <a:pt x="199" y="7845"/>
                  <a:pt x="168" y="7853"/>
                </a:cubicBezTo>
                <a:cubicBezTo>
                  <a:pt x="152" y="7856"/>
                  <a:pt x="135" y="7861"/>
                  <a:pt x="119" y="7867"/>
                </a:cubicBezTo>
                <a:cubicBezTo>
                  <a:pt x="96" y="7873"/>
                  <a:pt x="74" y="7880"/>
                  <a:pt x="56" y="7885"/>
                </a:cubicBezTo>
                <a:cubicBezTo>
                  <a:pt x="21" y="7894"/>
                  <a:pt x="0" y="7901"/>
                  <a:pt x="0" y="7901"/>
                </a:cubicBezTo>
                <a:cubicBezTo>
                  <a:pt x="0" y="7901"/>
                  <a:pt x="6342" y="10228"/>
                  <a:pt x="8377" y="10228"/>
                </a:cubicBezTo>
                <a:cubicBezTo>
                  <a:pt x="8478" y="10228"/>
                  <a:pt x="8569" y="10222"/>
                  <a:pt x="8647" y="10210"/>
                </a:cubicBezTo>
                <a:cubicBezTo>
                  <a:pt x="9637" y="10055"/>
                  <a:pt x="10096" y="9407"/>
                  <a:pt x="10304" y="8913"/>
                </a:cubicBezTo>
                <a:cubicBezTo>
                  <a:pt x="10386" y="8723"/>
                  <a:pt x="10442" y="8521"/>
                  <a:pt x="10471" y="8316"/>
                </a:cubicBezTo>
                <a:lnTo>
                  <a:pt x="10723" y="9623"/>
                </a:lnTo>
                <a:lnTo>
                  <a:pt x="11979" y="9812"/>
                </a:lnTo>
                <a:cubicBezTo>
                  <a:pt x="11979" y="9812"/>
                  <a:pt x="12263" y="9146"/>
                  <a:pt x="12591" y="8587"/>
                </a:cubicBezTo>
                <a:cubicBezTo>
                  <a:pt x="12802" y="8225"/>
                  <a:pt x="13033" y="7909"/>
                  <a:pt x="13213" y="7841"/>
                </a:cubicBezTo>
                <a:cubicBezTo>
                  <a:pt x="13234" y="7831"/>
                  <a:pt x="13256" y="7827"/>
                  <a:pt x="13278" y="7827"/>
                </a:cubicBezTo>
                <a:cubicBezTo>
                  <a:pt x="13319" y="7827"/>
                  <a:pt x="13360" y="7844"/>
                  <a:pt x="13389" y="7875"/>
                </a:cubicBezTo>
                <a:cubicBezTo>
                  <a:pt x="13794" y="8291"/>
                  <a:pt x="13477" y="9583"/>
                  <a:pt x="13477" y="9583"/>
                </a:cubicBezTo>
                <a:cubicBezTo>
                  <a:pt x="18232" y="9402"/>
                  <a:pt x="23357" y="7368"/>
                  <a:pt x="23357" y="7368"/>
                </a:cubicBezTo>
                <a:lnTo>
                  <a:pt x="23557" y="6337"/>
                </a:lnTo>
                <a:lnTo>
                  <a:pt x="23805" y="5064"/>
                </a:lnTo>
                <a:cubicBezTo>
                  <a:pt x="23882" y="5045"/>
                  <a:pt x="23956" y="5036"/>
                  <a:pt x="24025" y="5036"/>
                </a:cubicBezTo>
                <a:cubicBezTo>
                  <a:pt x="24469" y="5036"/>
                  <a:pt x="24741" y="5403"/>
                  <a:pt x="24907" y="5818"/>
                </a:cubicBezTo>
                <a:cubicBezTo>
                  <a:pt x="25126" y="6375"/>
                  <a:pt x="25158" y="7019"/>
                  <a:pt x="25158" y="7019"/>
                </a:cubicBezTo>
                <a:cubicBezTo>
                  <a:pt x="32282" y="4685"/>
                  <a:pt x="32775" y="744"/>
                  <a:pt x="32808" y="95"/>
                </a:cubicBezTo>
                <a:cubicBezTo>
                  <a:pt x="32812" y="80"/>
                  <a:pt x="32812" y="69"/>
                  <a:pt x="32812" y="61"/>
                </a:cubicBezTo>
                <a:cubicBezTo>
                  <a:pt x="32813" y="40"/>
                  <a:pt x="32813" y="21"/>
                  <a:pt x="32812" y="0"/>
                </a:cubicBezTo>
                <a:cubicBezTo>
                  <a:pt x="32800" y="0"/>
                  <a:pt x="32789" y="0"/>
                  <a:pt x="32778" y="4"/>
                </a:cubicBezTo>
                <a:lnTo>
                  <a:pt x="3277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 name="Google Shape;274;p14"/>
          <p:cNvGrpSpPr/>
          <p:nvPr/>
        </p:nvGrpSpPr>
        <p:grpSpPr>
          <a:xfrm>
            <a:off x="1766325" y="4585700"/>
            <a:ext cx="354228" cy="406698"/>
            <a:chOff x="2980301" y="3522351"/>
            <a:chExt cx="210124" cy="241249"/>
          </a:xfrm>
        </p:grpSpPr>
        <p:sp>
          <p:nvSpPr>
            <p:cNvPr id="275" name="Google Shape;275;p14"/>
            <p:cNvSpPr/>
            <p:nvPr/>
          </p:nvSpPr>
          <p:spPr>
            <a:xfrm>
              <a:off x="3017821" y="3557897"/>
              <a:ext cx="42029" cy="180119"/>
            </a:xfrm>
            <a:custGeom>
              <a:rect b="b" l="l" r="r" t="t"/>
              <a:pathLst>
                <a:path extrusionOk="0" h="6753" w="1681">
                  <a:moveTo>
                    <a:pt x="829" y="1"/>
                  </a:moveTo>
                  <a:cubicBezTo>
                    <a:pt x="829" y="1"/>
                    <a:pt x="1034" y="5201"/>
                    <a:pt x="840" y="5590"/>
                  </a:cubicBezTo>
                  <a:cubicBezTo>
                    <a:pt x="645" y="5977"/>
                    <a:pt x="1" y="6753"/>
                    <a:pt x="1" y="6753"/>
                  </a:cubicBezTo>
                  <a:cubicBezTo>
                    <a:pt x="1" y="6753"/>
                    <a:pt x="1271" y="5919"/>
                    <a:pt x="1475" y="4915"/>
                  </a:cubicBezTo>
                  <a:cubicBezTo>
                    <a:pt x="1680" y="3909"/>
                    <a:pt x="1487" y="58"/>
                    <a:pt x="1487" y="58"/>
                  </a:cubicBezTo>
                  <a:lnTo>
                    <a:pt x="8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4"/>
            <p:cNvSpPr/>
            <p:nvPr/>
          </p:nvSpPr>
          <p:spPr>
            <a:xfrm>
              <a:off x="2980301" y="3683432"/>
              <a:ext cx="58254" cy="56085"/>
            </a:xfrm>
            <a:custGeom>
              <a:rect b="b" l="l" r="r" t="t"/>
              <a:pathLst>
                <a:path extrusionOk="0" h="2184" w="2268">
                  <a:moveTo>
                    <a:pt x="1177" y="1"/>
                  </a:moveTo>
                  <a:cubicBezTo>
                    <a:pt x="736" y="1"/>
                    <a:pt x="338" y="266"/>
                    <a:pt x="168" y="674"/>
                  </a:cubicBezTo>
                  <a:cubicBezTo>
                    <a:pt x="0" y="1083"/>
                    <a:pt x="93" y="1552"/>
                    <a:pt x="405" y="1864"/>
                  </a:cubicBezTo>
                  <a:cubicBezTo>
                    <a:pt x="613" y="2072"/>
                    <a:pt x="893" y="2184"/>
                    <a:pt x="1177" y="2184"/>
                  </a:cubicBezTo>
                  <a:cubicBezTo>
                    <a:pt x="1318" y="2184"/>
                    <a:pt x="1460" y="2156"/>
                    <a:pt x="1595" y="2100"/>
                  </a:cubicBezTo>
                  <a:cubicBezTo>
                    <a:pt x="2002" y="1931"/>
                    <a:pt x="2268" y="1534"/>
                    <a:pt x="2268" y="1093"/>
                  </a:cubicBezTo>
                  <a:cubicBezTo>
                    <a:pt x="2268" y="490"/>
                    <a:pt x="1780" y="1"/>
                    <a:pt x="11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 name="Google Shape;277;p14"/>
            <p:cNvGrpSpPr/>
            <p:nvPr/>
          </p:nvGrpSpPr>
          <p:grpSpPr>
            <a:xfrm>
              <a:off x="3038553" y="3522351"/>
              <a:ext cx="151873" cy="241249"/>
              <a:chOff x="3038553" y="3522351"/>
              <a:chExt cx="151873" cy="241249"/>
            </a:xfrm>
          </p:grpSpPr>
          <p:sp>
            <p:nvSpPr>
              <p:cNvPr id="278" name="Google Shape;278;p14"/>
              <p:cNvSpPr/>
              <p:nvPr/>
            </p:nvSpPr>
            <p:spPr>
              <a:xfrm>
                <a:off x="3038553" y="3522351"/>
                <a:ext cx="146735" cy="59794"/>
              </a:xfrm>
              <a:custGeom>
                <a:rect b="b" l="l" r="r" t="t"/>
                <a:pathLst>
                  <a:path extrusionOk="0" h="2392" w="5870">
                    <a:moveTo>
                      <a:pt x="0" y="0"/>
                    </a:moveTo>
                    <a:lnTo>
                      <a:pt x="0" y="1875"/>
                    </a:lnTo>
                    <a:lnTo>
                      <a:pt x="5869" y="2391"/>
                    </a:lnTo>
                    <a:lnTo>
                      <a:pt x="5869" y="837"/>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4"/>
              <p:cNvSpPr/>
              <p:nvPr/>
            </p:nvSpPr>
            <p:spPr>
              <a:xfrm>
                <a:off x="3148397" y="3576968"/>
                <a:ext cx="42029" cy="178001"/>
              </a:xfrm>
              <a:custGeom>
                <a:rect b="b" l="l" r="r" t="t"/>
                <a:pathLst>
                  <a:path extrusionOk="0" h="6914" w="1681">
                    <a:moveTo>
                      <a:pt x="841" y="0"/>
                    </a:moveTo>
                    <a:cubicBezTo>
                      <a:pt x="841" y="0"/>
                      <a:pt x="1034" y="5364"/>
                      <a:pt x="841" y="5751"/>
                    </a:cubicBezTo>
                    <a:cubicBezTo>
                      <a:pt x="645" y="6138"/>
                      <a:pt x="1" y="6914"/>
                      <a:pt x="1" y="6914"/>
                    </a:cubicBezTo>
                    <a:cubicBezTo>
                      <a:pt x="1" y="6914"/>
                      <a:pt x="1272" y="6082"/>
                      <a:pt x="1475" y="5076"/>
                    </a:cubicBezTo>
                    <a:cubicBezTo>
                      <a:pt x="1680" y="4070"/>
                      <a:pt x="1475" y="0"/>
                      <a:pt x="14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4"/>
              <p:cNvSpPr/>
              <p:nvPr/>
            </p:nvSpPr>
            <p:spPr>
              <a:xfrm>
                <a:off x="3099875" y="3709025"/>
                <a:ext cx="56750" cy="54575"/>
              </a:xfrm>
              <a:custGeom>
                <a:rect b="b" l="l" r="r" t="t"/>
                <a:pathLst>
                  <a:path extrusionOk="0" h="2183" w="2270">
                    <a:moveTo>
                      <a:pt x="1178" y="0"/>
                    </a:moveTo>
                    <a:cubicBezTo>
                      <a:pt x="736" y="0"/>
                      <a:pt x="338" y="266"/>
                      <a:pt x="170" y="673"/>
                    </a:cubicBezTo>
                    <a:cubicBezTo>
                      <a:pt x="0" y="1081"/>
                      <a:pt x="93" y="1551"/>
                      <a:pt x="407" y="1863"/>
                    </a:cubicBezTo>
                    <a:cubicBezTo>
                      <a:pt x="615" y="2072"/>
                      <a:pt x="894" y="2182"/>
                      <a:pt x="1178" y="2182"/>
                    </a:cubicBezTo>
                    <a:cubicBezTo>
                      <a:pt x="1318" y="2182"/>
                      <a:pt x="1460" y="2155"/>
                      <a:pt x="1595" y="2100"/>
                    </a:cubicBezTo>
                    <a:cubicBezTo>
                      <a:pt x="2003" y="1930"/>
                      <a:pt x="2270" y="1532"/>
                      <a:pt x="2270" y="1091"/>
                    </a:cubicBezTo>
                    <a:cubicBezTo>
                      <a:pt x="2270" y="488"/>
                      <a:pt x="1780" y="0"/>
                      <a:pt x="11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1" name="Google Shape;281;p14"/>
          <p:cNvSpPr/>
          <p:nvPr/>
        </p:nvSpPr>
        <p:spPr>
          <a:xfrm>
            <a:off x="7938950" y="13371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4"/>
          <p:cNvSpPr/>
          <p:nvPr/>
        </p:nvSpPr>
        <p:spPr>
          <a:xfrm>
            <a:off x="7092375" y="21552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4"/>
          <p:cNvSpPr/>
          <p:nvPr/>
        </p:nvSpPr>
        <p:spPr>
          <a:xfrm>
            <a:off x="8380025" y="31441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4"/>
          <p:cNvSpPr/>
          <p:nvPr/>
        </p:nvSpPr>
        <p:spPr>
          <a:xfrm>
            <a:off x="6644175" y="2842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4"/>
          <p:cNvSpPr/>
          <p:nvPr/>
        </p:nvSpPr>
        <p:spPr>
          <a:xfrm>
            <a:off x="1507800" y="4834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4"/>
          <p:cNvSpPr/>
          <p:nvPr/>
        </p:nvSpPr>
        <p:spPr>
          <a:xfrm>
            <a:off x="1223250" y="22384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4"/>
          <p:cNvSpPr/>
          <p:nvPr/>
        </p:nvSpPr>
        <p:spPr>
          <a:xfrm>
            <a:off x="326850" y="34571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4"/>
          <p:cNvSpPr/>
          <p:nvPr/>
        </p:nvSpPr>
        <p:spPr>
          <a:xfrm>
            <a:off x="518925" y="7324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4"/>
          <p:cNvSpPr txBox="1"/>
          <p:nvPr>
            <p:ph idx="1" type="body"/>
          </p:nvPr>
        </p:nvSpPr>
        <p:spPr>
          <a:xfrm>
            <a:off x="2096400" y="1377600"/>
            <a:ext cx="4951200" cy="605100"/>
          </a:xfrm>
          <a:prstGeom prst="rect">
            <a:avLst/>
          </a:prstGeom>
        </p:spPr>
        <p:txBody>
          <a:bodyPr anchorCtr="0" anchor="ctr" bIns="91425" lIns="91425" spcFirstLastPara="1" rIns="91425" wrap="square" tIns="91425">
            <a:noAutofit/>
          </a:bodyPr>
          <a:lstStyle>
            <a:lvl1pPr indent="-228600" lvl="0" marL="457200" rtl="0" algn="ctr">
              <a:lnSpc>
                <a:spcPct val="100000"/>
              </a:lnSpc>
              <a:spcBef>
                <a:spcPts val="0"/>
              </a:spcBef>
              <a:spcAft>
                <a:spcPts val="0"/>
              </a:spcAft>
              <a:buSzPts val="2400"/>
              <a:buNone/>
              <a:defRPr sz="2400"/>
            </a:lvl1pPr>
          </a:lstStyle>
          <a:p/>
        </p:txBody>
      </p:sp>
      <p:sp>
        <p:nvSpPr>
          <p:cNvPr id="290" name="Google Shape;290;p14"/>
          <p:cNvSpPr txBox="1"/>
          <p:nvPr>
            <p:ph type="title"/>
          </p:nvPr>
        </p:nvSpPr>
        <p:spPr>
          <a:xfrm>
            <a:off x="1846200" y="2415100"/>
            <a:ext cx="5451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91" name="Google Shape;291;p14"/>
          <p:cNvSpPr/>
          <p:nvPr/>
        </p:nvSpPr>
        <p:spPr>
          <a:xfrm>
            <a:off x="780925" y="2732000"/>
            <a:ext cx="258977" cy="133276"/>
          </a:xfrm>
          <a:custGeom>
            <a:rect b="b" l="l" r="r" t="t"/>
            <a:pathLst>
              <a:path extrusionOk="0" h="3070" w="6196">
                <a:moveTo>
                  <a:pt x="2795" y="0"/>
                </a:moveTo>
                <a:cubicBezTo>
                  <a:pt x="599" y="0"/>
                  <a:pt x="1" y="2278"/>
                  <a:pt x="1" y="2278"/>
                </a:cubicBezTo>
                <a:cubicBezTo>
                  <a:pt x="1" y="2278"/>
                  <a:pt x="302" y="2765"/>
                  <a:pt x="897" y="2765"/>
                </a:cubicBezTo>
                <a:cubicBezTo>
                  <a:pt x="1035" y="2765"/>
                  <a:pt x="1190" y="2739"/>
                  <a:pt x="1360" y="2673"/>
                </a:cubicBezTo>
                <a:cubicBezTo>
                  <a:pt x="1775" y="2513"/>
                  <a:pt x="2035" y="2418"/>
                  <a:pt x="2259" y="2418"/>
                </a:cubicBezTo>
                <a:cubicBezTo>
                  <a:pt x="2522" y="2418"/>
                  <a:pt x="2735" y="2549"/>
                  <a:pt x="3089" y="2862"/>
                </a:cubicBezTo>
                <a:cubicBezTo>
                  <a:pt x="3256" y="3010"/>
                  <a:pt x="3384" y="3070"/>
                  <a:pt x="3487" y="3070"/>
                </a:cubicBezTo>
                <a:cubicBezTo>
                  <a:pt x="3786" y="3070"/>
                  <a:pt x="3864" y="2561"/>
                  <a:pt x="4029" y="2232"/>
                </a:cubicBezTo>
                <a:cubicBezTo>
                  <a:pt x="4100" y="2092"/>
                  <a:pt x="4171" y="2028"/>
                  <a:pt x="4263" y="2028"/>
                </a:cubicBezTo>
                <a:cubicBezTo>
                  <a:pt x="4459" y="2028"/>
                  <a:pt x="4748" y="2326"/>
                  <a:pt x="5315" y="2811"/>
                </a:cubicBezTo>
                <a:cubicBezTo>
                  <a:pt x="5488" y="2959"/>
                  <a:pt x="5627" y="3018"/>
                  <a:pt x="5739" y="3018"/>
                </a:cubicBezTo>
                <a:cubicBezTo>
                  <a:pt x="6164" y="3018"/>
                  <a:pt x="6196" y="2174"/>
                  <a:pt x="6196" y="2174"/>
                </a:cubicBezTo>
                <a:cubicBezTo>
                  <a:pt x="6196" y="2174"/>
                  <a:pt x="6057" y="820"/>
                  <a:pt x="3936" y="182"/>
                </a:cubicBezTo>
                <a:cubicBezTo>
                  <a:pt x="3515" y="55"/>
                  <a:pt x="3136" y="0"/>
                  <a:pt x="27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IG_NUMBER_1_1">
    <p:spTree>
      <p:nvGrpSpPr>
        <p:cNvPr id="292" name="Shape 292"/>
        <p:cNvGrpSpPr/>
        <p:nvPr/>
      </p:nvGrpSpPr>
      <p:grpSpPr>
        <a:xfrm>
          <a:off x="0" y="0"/>
          <a:ext cx="0" cy="0"/>
          <a:chOff x="0" y="0"/>
          <a:chExt cx="0" cy="0"/>
        </a:xfrm>
      </p:grpSpPr>
      <p:sp>
        <p:nvSpPr>
          <p:cNvPr id="293" name="Google Shape;293;p15"/>
          <p:cNvSpPr txBox="1"/>
          <p:nvPr>
            <p:ph hasCustomPrompt="1" type="title"/>
          </p:nvPr>
        </p:nvSpPr>
        <p:spPr>
          <a:xfrm>
            <a:off x="646625" y="341075"/>
            <a:ext cx="2281800" cy="99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a:r>
              <a:t>xx%</a:t>
            </a:r>
          </a:p>
        </p:txBody>
      </p:sp>
      <p:sp>
        <p:nvSpPr>
          <p:cNvPr id="294" name="Google Shape;294;p15"/>
          <p:cNvSpPr txBox="1"/>
          <p:nvPr>
            <p:ph idx="1" type="body"/>
          </p:nvPr>
        </p:nvSpPr>
        <p:spPr>
          <a:xfrm>
            <a:off x="725375" y="1715275"/>
            <a:ext cx="2124300" cy="7611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295" name="Google Shape;295;p1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296" name="Google Shape;296;p15"/>
          <p:cNvSpPr txBox="1"/>
          <p:nvPr>
            <p:ph idx="2" type="title"/>
          </p:nvPr>
        </p:nvSpPr>
        <p:spPr>
          <a:xfrm>
            <a:off x="725375" y="873475"/>
            <a:ext cx="21243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97" name="Google Shape;297;p15"/>
          <p:cNvSpPr txBox="1"/>
          <p:nvPr>
            <p:ph hasCustomPrompt="1" idx="3" type="title"/>
          </p:nvPr>
        </p:nvSpPr>
        <p:spPr>
          <a:xfrm>
            <a:off x="646625" y="2296350"/>
            <a:ext cx="2281800" cy="99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a:r>
              <a:t>xx%</a:t>
            </a:r>
          </a:p>
        </p:txBody>
      </p:sp>
      <p:sp>
        <p:nvSpPr>
          <p:cNvPr id="298" name="Google Shape;298;p15"/>
          <p:cNvSpPr txBox="1"/>
          <p:nvPr>
            <p:ph idx="4" type="body"/>
          </p:nvPr>
        </p:nvSpPr>
        <p:spPr>
          <a:xfrm>
            <a:off x="725375" y="3670550"/>
            <a:ext cx="2124300" cy="7611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299" name="Google Shape;299;p15"/>
          <p:cNvSpPr txBox="1"/>
          <p:nvPr>
            <p:ph idx="5" type="title"/>
          </p:nvPr>
        </p:nvSpPr>
        <p:spPr>
          <a:xfrm>
            <a:off x="725375" y="2828750"/>
            <a:ext cx="21243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00" name="Google Shape;300;p15"/>
          <p:cNvSpPr txBox="1"/>
          <p:nvPr>
            <p:ph hasCustomPrompt="1" idx="6" type="title"/>
          </p:nvPr>
        </p:nvSpPr>
        <p:spPr>
          <a:xfrm>
            <a:off x="3340850" y="341075"/>
            <a:ext cx="2281800" cy="99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a:r>
              <a:t>xx%</a:t>
            </a:r>
          </a:p>
        </p:txBody>
      </p:sp>
      <p:sp>
        <p:nvSpPr>
          <p:cNvPr id="301" name="Google Shape;301;p15"/>
          <p:cNvSpPr txBox="1"/>
          <p:nvPr>
            <p:ph idx="7" type="body"/>
          </p:nvPr>
        </p:nvSpPr>
        <p:spPr>
          <a:xfrm>
            <a:off x="3419600" y="1715275"/>
            <a:ext cx="2124300" cy="7611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302" name="Google Shape;302;p15"/>
          <p:cNvSpPr txBox="1"/>
          <p:nvPr>
            <p:ph idx="8" type="title"/>
          </p:nvPr>
        </p:nvSpPr>
        <p:spPr>
          <a:xfrm>
            <a:off x="3419600" y="873475"/>
            <a:ext cx="21243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03" name="Google Shape;303;p15"/>
          <p:cNvSpPr txBox="1"/>
          <p:nvPr>
            <p:ph hasCustomPrompt="1" idx="9" type="title"/>
          </p:nvPr>
        </p:nvSpPr>
        <p:spPr>
          <a:xfrm>
            <a:off x="3340850" y="2296350"/>
            <a:ext cx="2281800" cy="99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a:r>
              <a:t>xx%</a:t>
            </a:r>
          </a:p>
        </p:txBody>
      </p:sp>
      <p:sp>
        <p:nvSpPr>
          <p:cNvPr id="304" name="Google Shape;304;p15"/>
          <p:cNvSpPr txBox="1"/>
          <p:nvPr>
            <p:ph idx="13" type="body"/>
          </p:nvPr>
        </p:nvSpPr>
        <p:spPr>
          <a:xfrm>
            <a:off x="3419600" y="3670550"/>
            <a:ext cx="2124300" cy="7611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305" name="Google Shape;305;p15"/>
          <p:cNvSpPr txBox="1"/>
          <p:nvPr>
            <p:ph idx="14" type="title"/>
          </p:nvPr>
        </p:nvSpPr>
        <p:spPr>
          <a:xfrm>
            <a:off x="3419600" y="2828750"/>
            <a:ext cx="21243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SECTION_TITLE_AND_DESCRIPTION_1">
    <p:spTree>
      <p:nvGrpSpPr>
        <p:cNvPr id="306" name="Shape 306"/>
        <p:cNvGrpSpPr/>
        <p:nvPr/>
      </p:nvGrpSpPr>
      <p:grpSpPr>
        <a:xfrm>
          <a:off x="0" y="0"/>
          <a:ext cx="0" cy="0"/>
          <a:chOff x="0" y="0"/>
          <a:chExt cx="0" cy="0"/>
        </a:xfrm>
      </p:grpSpPr>
      <p:sp>
        <p:nvSpPr>
          <p:cNvPr id="307" name="Google Shape;307;p16"/>
          <p:cNvSpPr txBox="1"/>
          <p:nvPr>
            <p:ph type="title"/>
          </p:nvPr>
        </p:nvSpPr>
        <p:spPr>
          <a:xfrm>
            <a:off x="1438750" y="2578000"/>
            <a:ext cx="25074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08" name="Google Shape;308;p16"/>
          <p:cNvSpPr txBox="1"/>
          <p:nvPr>
            <p:ph idx="1" type="subTitle"/>
          </p:nvPr>
        </p:nvSpPr>
        <p:spPr>
          <a:xfrm>
            <a:off x="1438750" y="3150700"/>
            <a:ext cx="2507400" cy="145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09" name="Google Shape;309;p16"/>
          <p:cNvSpPr txBox="1"/>
          <p:nvPr>
            <p:ph idx="2" type="title"/>
          </p:nvPr>
        </p:nvSpPr>
        <p:spPr>
          <a:xfrm>
            <a:off x="5197853" y="2578000"/>
            <a:ext cx="25074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10" name="Google Shape;310;p16"/>
          <p:cNvSpPr txBox="1"/>
          <p:nvPr>
            <p:ph idx="3" type="subTitle"/>
          </p:nvPr>
        </p:nvSpPr>
        <p:spPr>
          <a:xfrm>
            <a:off x="5197853" y="3150700"/>
            <a:ext cx="2507400" cy="145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1" name="Google Shape;311;p16"/>
          <p:cNvSpPr txBox="1"/>
          <p:nvPr>
            <p:ph idx="4"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grpSp>
        <p:nvGrpSpPr>
          <p:cNvPr id="312" name="Google Shape;312;p16"/>
          <p:cNvGrpSpPr/>
          <p:nvPr/>
        </p:nvGrpSpPr>
        <p:grpSpPr>
          <a:xfrm rot="-6520056">
            <a:off x="7986607" y="97506"/>
            <a:ext cx="1606143" cy="1451058"/>
            <a:chOff x="6123559" y="4115275"/>
            <a:chExt cx="885141" cy="799716"/>
          </a:xfrm>
        </p:grpSpPr>
        <p:sp>
          <p:nvSpPr>
            <p:cNvPr id="313" name="Google Shape;313;p16"/>
            <p:cNvSpPr/>
            <p:nvPr/>
          </p:nvSpPr>
          <p:spPr>
            <a:xfrm>
              <a:off x="6314572" y="4123691"/>
              <a:ext cx="622825" cy="791300"/>
            </a:xfrm>
            <a:custGeom>
              <a:rect b="b" l="l" r="r" t="t"/>
              <a:pathLst>
                <a:path extrusionOk="0" h="31652" w="24913">
                  <a:moveTo>
                    <a:pt x="1959" y="0"/>
                  </a:moveTo>
                  <a:cubicBezTo>
                    <a:pt x="1948" y="11"/>
                    <a:pt x="1939" y="23"/>
                    <a:pt x="1929" y="35"/>
                  </a:cubicBezTo>
                  <a:cubicBezTo>
                    <a:pt x="1919" y="51"/>
                    <a:pt x="1903" y="71"/>
                    <a:pt x="1884" y="96"/>
                  </a:cubicBezTo>
                  <a:lnTo>
                    <a:pt x="1881" y="98"/>
                  </a:lnTo>
                  <a:lnTo>
                    <a:pt x="1883" y="101"/>
                  </a:lnTo>
                  <a:cubicBezTo>
                    <a:pt x="1507" y="646"/>
                    <a:pt x="0" y="3544"/>
                    <a:pt x="3463" y="11300"/>
                  </a:cubicBezTo>
                  <a:cubicBezTo>
                    <a:pt x="3834" y="11000"/>
                    <a:pt x="4227" y="10729"/>
                    <a:pt x="4641" y="10491"/>
                  </a:cubicBezTo>
                  <a:cubicBezTo>
                    <a:pt x="5117" y="10221"/>
                    <a:pt x="5658" y="9986"/>
                    <a:pt x="6106" y="9986"/>
                  </a:cubicBezTo>
                  <a:cubicBezTo>
                    <a:pt x="6415" y="9986"/>
                    <a:pt x="6680" y="10098"/>
                    <a:pt x="6847" y="10389"/>
                  </a:cubicBezTo>
                  <a:lnTo>
                    <a:pt x="5348" y="12209"/>
                  </a:lnTo>
                  <a:lnTo>
                    <a:pt x="4637" y="13071"/>
                  </a:lnTo>
                  <a:cubicBezTo>
                    <a:pt x="4637" y="13071"/>
                    <a:pt x="6794" y="19175"/>
                    <a:pt x="10726" y="23106"/>
                  </a:cubicBezTo>
                  <a:cubicBezTo>
                    <a:pt x="10726" y="23106"/>
                    <a:pt x="11910" y="21546"/>
                    <a:pt x="12729" y="21447"/>
                  </a:cubicBezTo>
                  <a:lnTo>
                    <a:pt x="12738" y="21447"/>
                  </a:lnTo>
                  <a:cubicBezTo>
                    <a:pt x="12748" y="21446"/>
                    <a:pt x="12757" y="21446"/>
                    <a:pt x="12766" y="21446"/>
                  </a:cubicBezTo>
                  <a:cubicBezTo>
                    <a:pt x="13151" y="21446"/>
                    <a:pt x="12846" y="22315"/>
                    <a:pt x="12478" y="23125"/>
                  </a:cubicBezTo>
                  <a:cubicBezTo>
                    <a:pt x="12150" y="23843"/>
                    <a:pt x="11772" y="24516"/>
                    <a:pt x="11772" y="24516"/>
                  </a:cubicBezTo>
                  <a:lnTo>
                    <a:pt x="13076" y="25316"/>
                  </a:lnTo>
                  <a:lnTo>
                    <a:pt x="14769" y="24193"/>
                  </a:lnTo>
                  <a:lnTo>
                    <a:pt x="14769" y="24193"/>
                  </a:lnTo>
                  <a:cubicBezTo>
                    <a:pt x="14465" y="24531"/>
                    <a:pt x="14221" y="24918"/>
                    <a:pt x="14043" y="25335"/>
                  </a:cubicBezTo>
                  <a:cubicBezTo>
                    <a:pt x="13778" y="25970"/>
                    <a:pt x="13661" y="26784"/>
                    <a:pt x="14221" y="27545"/>
                  </a:cubicBezTo>
                  <a:cubicBezTo>
                    <a:pt x="15367" y="29114"/>
                    <a:pt x="24913" y="31652"/>
                    <a:pt x="24913" y="31652"/>
                  </a:cubicBezTo>
                  <a:cubicBezTo>
                    <a:pt x="24913" y="31652"/>
                    <a:pt x="24899" y="31634"/>
                    <a:pt x="24871" y="31599"/>
                  </a:cubicBezTo>
                  <a:cubicBezTo>
                    <a:pt x="24859" y="31583"/>
                    <a:pt x="24841" y="31564"/>
                    <a:pt x="24823" y="31541"/>
                  </a:cubicBezTo>
                  <a:cubicBezTo>
                    <a:pt x="24811" y="31527"/>
                    <a:pt x="24798" y="31511"/>
                    <a:pt x="24787" y="31495"/>
                  </a:cubicBezTo>
                  <a:cubicBezTo>
                    <a:pt x="24764" y="31465"/>
                    <a:pt x="24739" y="31431"/>
                    <a:pt x="24708" y="31394"/>
                  </a:cubicBezTo>
                  <a:cubicBezTo>
                    <a:pt x="24686" y="31366"/>
                    <a:pt x="24660" y="31337"/>
                    <a:pt x="24636" y="31305"/>
                  </a:cubicBezTo>
                  <a:cubicBezTo>
                    <a:pt x="24257" y="30822"/>
                    <a:pt x="23504" y="29864"/>
                    <a:pt x="22492" y="28569"/>
                  </a:cubicBezTo>
                  <a:cubicBezTo>
                    <a:pt x="21380" y="27145"/>
                    <a:pt x="19954" y="25311"/>
                    <a:pt x="18374" y="23258"/>
                  </a:cubicBezTo>
                  <a:cubicBezTo>
                    <a:pt x="18332" y="23198"/>
                    <a:pt x="18284" y="23141"/>
                    <a:pt x="18239" y="23083"/>
                  </a:cubicBezTo>
                  <a:cubicBezTo>
                    <a:pt x="14425" y="18116"/>
                    <a:pt x="9733" y="11908"/>
                    <a:pt x="6341" y="7053"/>
                  </a:cubicBezTo>
                  <a:lnTo>
                    <a:pt x="6319" y="7018"/>
                  </a:lnTo>
                  <a:cubicBezTo>
                    <a:pt x="5414" y="5725"/>
                    <a:pt x="4605" y="4529"/>
                    <a:pt x="3928" y="3480"/>
                  </a:cubicBezTo>
                  <a:cubicBezTo>
                    <a:pt x="2962" y="1983"/>
                    <a:pt x="2268" y="781"/>
                    <a:pt x="1967" y="23"/>
                  </a:cubicBezTo>
                  <a:cubicBezTo>
                    <a:pt x="1966" y="15"/>
                    <a:pt x="1961" y="8"/>
                    <a:pt x="1959"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6"/>
            <p:cNvSpPr/>
            <p:nvPr/>
          </p:nvSpPr>
          <p:spPr>
            <a:xfrm>
              <a:off x="6364850" y="4115275"/>
              <a:ext cx="576200" cy="797125"/>
            </a:xfrm>
            <a:custGeom>
              <a:rect b="b" l="l" r="r" t="t"/>
              <a:pathLst>
                <a:path extrusionOk="0" h="31885" w="23048">
                  <a:moveTo>
                    <a:pt x="1788" y="0"/>
                  </a:moveTo>
                  <a:cubicBezTo>
                    <a:pt x="911" y="0"/>
                    <a:pt x="323" y="175"/>
                    <a:pt x="101" y="254"/>
                  </a:cubicBezTo>
                  <a:cubicBezTo>
                    <a:pt x="85" y="259"/>
                    <a:pt x="74" y="264"/>
                    <a:pt x="62" y="267"/>
                  </a:cubicBezTo>
                  <a:cubicBezTo>
                    <a:pt x="42" y="275"/>
                    <a:pt x="21" y="284"/>
                    <a:pt x="0" y="294"/>
                  </a:cubicBezTo>
                  <a:cubicBezTo>
                    <a:pt x="5" y="305"/>
                    <a:pt x="10" y="318"/>
                    <a:pt x="18" y="329"/>
                  </a:cubicBezTo>
                  <a:lnTo>
                    <a:pt x="14" y="331"/>
                  </a:lnTo>
                  <a:lnTo>
                    <a:pt x="16" y="332"/>
                  </a:lnTo>
                  <a:cubicBezTo>
                    <a:pt x="397" y="1206"/>
                    <a:pt x="1088" y="2413"/>
                    <a:pt x="2001" y="3849"/>
                  </a:cubicBezTo>
                  <a:cubicBezTo>
                    <a:pt x="6421" y="10794"/>
                    <a:pt x="16031" y="23068"/>
                    <a:pt x="20571" y="28787"/>
                  </a:cubicBezTo>
                  <a:lnTo>
                    <a:pt x="20572" y="28790"/>
                  </a:lnTo>
                  <a:cubicBezTo>
                    <a:pt x="21610" y="30094"/>
                    <a:pt x="22381" y="31056"/>
                    <a:pt x="22771" y="31538"/>
                  </a:cubicBezTo>
                  <a:cubicBezTo>
                    <a:pt x="22795" y="31568"/>
                    <a:pt x="22821" y="31599"/>
                    <a:pt x="22843" y="31627"/>
                  </a:cubicBezTo>
                  <a:cubicBezTo>
                    <a:pt x="22874" y="31663"/>
                    <a:pt x="22899" y="31698"/>
                    <a:pt x="22922" y="31726"/>
                  </a:cubicBezTo>
                  <a:cubicBezTo>
                    <a:pt x="22933" y="31744"/>
                    <a:pt x="22946" y="31758"/>
                    <a:pt x="22958" y="31774"/>
                  </a:cubicBezTo>
                  <a:cubicBezTo>
                    <a:pt x="22976" y="31797"/>
                    <a:pt x="22994" y="31816"/>
                    <a:pt x="23006" y="31832"/>
                  </a:cubicBezTo>
                  <a:cubicBezTo>
                    <a:pt x="23034" y="31867"/>
                    <a:pt x="23048" y="31885"/>
                    <a:pt x="23048" y="31885"/>
                  </a:cubicBezTo>
                  <a:cubicBezTo>
                    <a:pt x="23048" y="31885"/>
                    <a:pt x="22685" y="23267"/>
                    <a:pt x="21673" y="21608"/>
                  </a:cubicBezTo>
                  <a:cubicBezTo>
                    <a:pt x="21067" y="20617"/>
                    <a:pt x="20171" y="20415"/>
                    <a:pt x="19547" y="20410"/>
                  </a:cubicBezTo>
                  <a:cubicBezTo>
                    <a:pt x="19133" y="20410"/>
                    <a:pt x="18837" y="20498"/>
                    <a:pt x="18837" y="20498"/>
                  </a:cubicBezTo>
                  <a:lnTo>
                    <a:pt x="20121" y="19648"/>
                  </a:lnTo>
                  <a:lnTo>
                    <a:pt x="19766" y="18221"/>
                  </a:lnTo>
                  <a:cubicBezTo>
                    <a:pt x="19766" y="18221"/>
                    <a:pt x="18927" y="18213"/>
                    <a:pt x="18183" y="18111"/>
                  </a:cubicBezTo>
                  <a:cubicBezTo>
                    <a:pt x="17702" y="18044"/>
                    <a:pt x="17260" y="17940"/>
                    <a:pt x="17109" y="17777"/>
                  </a:cubicBezTo>
                  <a:cubicBezTo>
                    <a:pt x="17053" y="17719"/>
                    <a:pt x="17033" y="17649"/>
                    <a:pt x="17065" y="17572"/>
                  </a:cubicBezTo>
                  <a:cubicBezTo>
                    <a:pt x="17329" y="16955"/>
                    <a:pt x="18853" y="16719"/>
                    <a:pt x="18853" y="16719"/>
                  </a:cubicBezTo>
                  <a:cubicBezTo>
                    <a:pt x="16546" y="11712"/>
                    <a:pt x="12087" y="7132"/>
                    <a:pt x="12087" y="7132"/>
                  </a:cubicBezTo>
                  <a:lnTo>
                    <a:pt x="10894" y="7377"/>
                  </a:lnTo>
                  <a:lnTo>
                    <a:pt x="9423" y="7679"/>
                  </a:lnTo>
                  <a:cubicBezTo>
                    <a:pt x="9015" y="7123"/>
                    <a:pt x="9311" y="6584"/>
                    <a:pt x="9739" y="6163"/>
                  </a:cubicBezTo>
                  <a:cubicBezTo>
                    <a:pt x="10237" y="5682"/>
                    <a:pt x="10913" y="5362"/>
                    <a:pt x="10913" y="5362"/>
                  </a:cubicBezTo>
                  <a:cubicBezTo>
                    <a:pt x="7021" y="839"/>
                    <a:pt x="3710" y="0"/>
                    <a:pt x="1788" y="0"/>
                  </a:cubicBezTo>
                  <a:close/>
                </a:path>
              </a:pathLst>
            </a:custGeom>
            <a:solidFill>
              <a:srgbClr val="F14D9B"/>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6"/>
            <p:cNvSpPr/>
            <p:nvPr/>
          </p:nvSpPr>
          <p:spPr>
            <a:xfrm>
              <a:off x="6123559" y="4246112"/>
              <a:ext cx="882300" cy="663600"/>
            </a:xfrm>
            <a:custGeom>
              <a:rect b="b" l="l" r="r" t="t"/>
              <a:pathLst>
                <a:path extrusionOk="0" h="26544" w="35292">
                  <a:moveTo>
                    <a:pt x="1755" y="1"/>
                  </a:moveTo>
                  <a:lnTo>
                    <a:pt x="1755" y="1"/>
                  </a:lnTo>
                  <a:cubicBezTo>
                    <a:pt x="1755" y="1"/>
                    <a:pt x="1" y="3425"/>
                    <a:pt x="6680" y="11456"/>
                  </a:cubicBezTo>
                  <a:cubicBezTo>
                    <a:pt x="6680" y="11456"/>
                    <a:pt x="8206" y="9245"/>
                    <a:pt x="9377" y="9245"/>
                  </a:cubicBezTo>
                  <a:cubicBezTo>
                    <a:pt x="9592" y="9245"/>
                    <a:pt x="9794" y="9319"/>
                    <a:pt x="9973" y="9494"/>
                  </a:cubicBezTo>
                  <a:lnTo>
                    <a:pt x="8438" y="12972"/>
                  </a:lnTo>
                  <a:cubicBezTo>
                    <a:pt x="8438" y="12972"/>
                    <a:pt x="12516" y="18760"/>
                    <a:pt x="17820" y="21736"/>
                  </a:cubicBezTo>
                  <a:cubicBezTo>
                    <a:pt x="17820" y="21736"/>
                    <a:pt x="18606" y="19745"/>
                    <a:pt x="19439" y="19398"/>
                  </a:cubicBezTo>
                  <a:cubicBezTo>
                    <a:pt x="19475" y="19383"/>
                    <a:pt x="19508" y="19375"/>
                    <a:pt x="19537" y="19375"/>
                  </a:cubicBezTo>
                  <a:cubicBezTo>
                    <a:pt x="20195" y="19375"/>
                    <a:pt x="19340" y="22913"/>
                    <a:pt x="19340" y="22913"/>
                  </a:cubicBezTo>
                  <a:lnTo>
                    <a:pt x="20949" y="23368"/>
                  </a:lnTo>
                  <a:lnTo>
                    <a:pt x="22401" y="21686"/>
                  </a:lnTo>
                  <a:lnTo>
                    <a:pt x="22401" y="21686"/>
                  </a:lnTo>
                  <a:cubicBezTo>
                    <a:pt x="22400" y="21687"/>
                    <a:pt x="21144" y="24071"/>
                    <a:pt x="22815" y="25379"/>
                  </a:cubicBezTo>
                  <a:cubicBezTo>
                    <a:pt x="24175" y="26444"/>
                    <a:pt x="31576" y="26543"/>
                    <a:pt x="34292" y="26543"/>
                  </a:cubicBezTo>
                  <a:cubicBezTo>
                    <a:pt x="34915" y="26543"/>
                    <a:pt x="35292" y="26538"/>
                    <a:pt x="35292" y="26538"/>
                  </a:cubicBezTo>
                  <a:cubicBezTo>
                    <a:pt x="35292" y="26538"/>
                    <a:pt x="5447" y="4890"/>
                    <a:pt x="1755" y="1"/>
                  </a:cubicBezTo>
                  <a:close/>
                </a:path>
              </a:pathLst>
            </a:custGeom>
            <a:solidFill>
              <a:srgbClr val="00D5CF"/>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6"/>
            <p:cNvSpPr/>
            <p:nvPr/>
          </p:nvSpPr>
          <p:spPr>
            <a:xfrm>
              <a:off x="6168250" y="4216775"/>
              <a:ext cx="840450" cy="689525"/>
            </a:xfrm>
            <a:custGeom>
              <a:rect b="b" l="l" r="r" t="t"/>
              <a:pathLst>
                <a:path extrusionOk="0" h="27581" w="33618">
                  <a:moveTo>
                    <a:pt x="4062" y="1"/>
                  </a:moveTo>
                  <a:cubicBezTo>
                    <a:pt x="1356" y="1"/>
                    <a:pt x="1" y="1137"/>
                    <a:pt x="1" y="1137"/>
                  </a:cubicBezTo>
                  <a:cubicBezTo>
                    <a:pt x="4835" y="7129"/>
                    <a:pt x="33618" y="27580"/>
                    <a:pt x="33618" y="27580"/>
                  </a:cubicBezTo>
                  <a:cubicBezTo>
                    <a:pt x="33618" y="27580"/>
                    <a:pt x="30683" y="18610"/>
                    <a:pt x="29127" y="17166"/>
                  </a:cubicBezTo>
                  <a:cubicBezTo>
                    <a:pt x="28515" y="16597"/>
                    <a:pt x="27870" y="16425"/>
                    <a:pt x="27314" y="16425"/>
                  </a:cubicBezTo>
                  <a:cubicBezTo>
                    <a:pt x="26459" y="16425"/>
                    <a:pt x="25812" y="16833"/>
                    <a:pt x="25812" y="16833"/>
                  </a:cubicBezTo>
                  <a:lnTo>
                    <a:pt x="26912" y="15559"/>
                  </a:lnTo>
                  <a:lnTo>
                    <a:pt x="26116" y="14163"/>
                  </a:lnTo>
                  <a:cubicBezTo>
                    <a:pt x="26116" y="14163"/>
                    <a:pt x="24592" y="14573"/>
                    <a:pt x="23703" y="14573"/>
                  </a:cubicBezTo>
                  <a:cubicBezTo>
                    <a:pt x="23319" y="14573"/>
                    <a:pt x="23054" y="14496"/>
                    <a:pt x="23082" y="14276"/>
                  </a:cubicBezTo>
                  <a:cubicBezTo>
                    <a:pt x="23177" y="13549"/>
                    <a:pt x="24713" y="12851"/>
                    <a:pt x="24713" y="12851"/>
                  </a:cubicBezTo>
                  <a:cubicBezTo>
                    <a:pt x="20800" y="8262"/>
                    <a:pt x="14750" y="4761"/>
                    <a:pt x="14750" y="4761"/>
                  </a:cubicBezTo>
                  <a:lnTo>
                    <a:pt x="12108" y="6122"/>
                  </a:lnTo>
                  <a:cubicBezTo>
                    <a:pt x="10834" y="5124"/>
                    <a:pt x="12991" y="3243"/>
                    <a:pt x="12991" y="3243"/>
                  </a:cubicBezTo>
                  <a:cubicBezTo>
                    <a:pt x="9175" y="709"/>
                    <a:pt x="6198" y="1"/>
                    <a:pt x="4062" y="1"/>
                  </a:cubicBezTo>
                  <a:close/>
                </a:path>
              </a:pathLst>
            </a:custGeom>
            <a:solidFill>
              <a:srgbClr val="0BA9A5"/>
            </a:solidFill>
            <a:ln cap="flat" cmpd="sng" w="9525">
              <a:solidFill>
                <a:srgbClr val="0BA9A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 name="Google Shape;317;p16"/>
          <p:cNvGrpSpPr/>
          <p:nvPr/>
        </p:nvGrpSpPr>
        <p:grpSpPr>
          <a:xfrm rot="-6642711">
            <a:off x="-446567" y="3547169"/>
            <a:ext cx="2221383" cy="1570850"/>
            <a:chOff x="537075" y="1558850"/>
            <a:chExt cx="1258825" cy="890225"/>
          </a:xfrm>
        </p:grpSpPr>
        <p:sp>
          <p:nvSpPr>
            <p:cNvPr id="318" name="Google Shape;318;p16"/>
            <p:cNvSpPr/>
            <p:nvPr/>
          </p:nvSpPr>
          <p:spPr>
            <a:xfrm>
              <a:off x="537075" y="1734975"/>
              <a:ext cx="194250" cy="118150"/>
            </a:xfrm>
            <a:custGeom>
              <a:rect b="b" l="l" r="r" t="t"/>
              <a:pathLst>
                <a:path extrusionOk="0" h="4726" w="7770">
                  <a:moveTo>
                    <a:pt x="596" y="0"/>
                  </a:moveTo>
                  <a:cubicBezTo>
                    <a:pt x="590" y="0"/>
                    <a:pt x="585" y="1"/>
                    <a:pt x="580" y="1"/>
                  </a:cubicBezTo>
                  <a:cubicBezTo>
                    <a:pt x="1" y="47"/>
                    <a:pt x="91" y="1080"/>
                    <a:pt x="91" y="1080"/>
                  </a:cubicBezTo>
                  <a:cubicBezTo>
                    <a:pt x="1501" y="1407"/>
                    <a:pt x="7188" y="4725"/>
                    <a:pt x="7188" y="4725"/>
                  </a:cubicBezTo>
                  <a:lnTo>
                    <a:pt x="7770" y="3911"/>
                  </a:lnTo>
                  <a:cubicBezTo>
                    <a:pt x="6274" y="2670"/>
                    <a:pt x="1248" y="0"/>
                    <a:pt x="596" y="0"/>
                  </a:cubicBezTo>
                  <a:close/>
                </a:path>
              </a:pathLst>
            </a:custGeom>
            <a:solidFill>
              <a:srgbClr val="B36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6"/>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6"/>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6"/>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6"/>
            <p:cNvSpPr/>
            <p:nvPr/>
          </p:nvSpPr>
          <p:spPr>
            <a:xfrm>
              <a:off x="726589" y="1701227"/>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
  <p:cSld name="SECTION_TITLE_AND_DESCRIPTION_1_1">
    <p:spTree>
      <p:nvGrpSpPr>
        <p:cNvPr id="323" name="Shape 323"/>
        <p:cNvGrpSpPr/>
        <p:nvPr/>
      </p:nvGrpSpPr>
      <p:grpSpPr>
        <a:xfrm>
          <a:off x="0" y="0"/>
          <a:ext cx="0" cy="0"/>
          <a:chOff x="0" y="0"/>
          <a:chExt cx="0" cy="0"/>
        </a:xfrm>
      </p:grpSpPr>
      <p:sp>
        <p:nvSpPr>
          <p:cNvPr id="324" name="Google Shape;324;p17"/>
          <p:cNvSpPr txBox="1"/>
          <p:nvPr>
            <p:ph type="title"/>
          </p:nvPr>
        </p:nvSpPr>
        <p:spPr>
          <a:xfrm>
            <a:off x="1309800" y="2915450"/>
            <a:ext cx="1956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25" name="Google Shape;325;p17"/>
          <p:cNvSpPr txBox="1"/>
          <p:nvPr>
            <p:ph idx="1" type="subTitle"/>
          </p:nvPr>
        </p:nvSpPr>
        <p:spPr>
          <a:xfrm>
            <a:off x="1309800" y="3488150"/>
            <a:ext cx="19566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26" name="Google Shape;326;p17"/>
          <p:cNvSpPr txBox="1"/>
          <p:nvPr>
            <p:ph idx="2" type="title"/>
          </p:nvPr>
        </p:nvSpPr>
        <p:spPr>
          <a:xfrm>
            <a:off x="3593700" y="2915450"/>
            <a:ext cx="1956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27" name="Google Shape;327;p17"/>
          <p:cNvSpPr txBox="1"/>
          <p:nvPr>
            <p:ph idx="3" type="subTitle"/>
          </p:nvPr>
        </p:nvSpPr>
        <p:spPr>
          <a:xfrm>
            <a:off x="3593700" y="3488150"/>
            <a:ext cx="19566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28" name="Google Shape;328;p17"/>
          <p:cNvSpPr txBox="1"/>
          <p:nvPr>
            <p:ph idx="4" type="title"/>
          </p:nvPr>
        </p:nvSpPr>
        <p:spPr>
          <a:xfrm>
            <a:off x="5877600" y="2915450"/>
            <a:ext cx="1956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29" name="Google Shape;329;p17"/>
          <p:cNvSpPr txBox="1"/>
          <p:nvPr>
            <p:ph idx="5" type="subTitle"/>
          </p:nvPr>
        </p:nvSpPr>
        <p:spPr>
          <a:xfrm>
            <a:off x="5877600" y="3488150"/>
            <a:ext cx="19566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30" name="Google Shape;330;p17"/>
          <p:cNvSpPr txBox="1"/>
          <p:nvPr>
            <p:ph idx="6"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1" name="Google Shape;331;p17"/>
          <p:cNvSpPr/>
          <p:nvPr/>
        </p:nvSpPr>
        <p:spPr>
          <a:xfrm>
            <a:off x="7938950" y="13371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7"/>
          <p:cNvSpPr/>
          <p:nvPr/>
        </p:nvSpPr>
        <p:spPr>
          <a:xfrm>
            <a:off x="8730675" y="7170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7"/>
          <p:cNvSpPr/>
          <p:nvPr/>
        </p:nvSpPr>
        <p:spPr>
          <a:xfrm>
            <a:off x="8380025" y="31441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7"/>
          <p:cNvSpPr/>
          <p:nvPr/>
        </p:nvSpPr>
        <p:spPr>
          <a:xfrm>
            <a:off x="8330100" y="40641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7"/>
          <p:cNvSpPr/>
          <p:nvPr/>
        </p:nvSpPr>
        <p:spPr>
          <a:xfrm>
            <a:off x="1116025" y="42934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7"/>
          <p:cNvSpPr/>
          <p:nvPr/>
        </p:nvSpPr>
        <p:spPr>
          <a:xfrm>
            <a:off x="1223250" y="22384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7"/>
          <p:cNvSpPr/>
          <p:nvPr/>
        </p:nvSpPr>
        <p:spPr>
          <a:xfrm>
            <a:off x="326850" y="34571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7"/>
          <p:cNvSpPr/>
          <p:nvPr/>
        </p:nvSpPr>
        <p:spPr>
          <a:xfrm>
            <a:off x="376050" y="14203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AND_BODY_1">
    <p:spTree>
      <p:nvGrpSpPr>
        <p:cNvPr id="339" name="Shape 339"/>
        <p:cNvGrpSpPr/>
        <p:nvPr/>
      </p:nvGrpSpPr>
      <p:grpSpPr>
        <a:xfrm>
          <a:off x="0" y="0"/>
          <a:ext cx="0" cy="0"/>
          <a:chOff x="0" y="0"/>
          <a:chExt cx="0" cy="0"/>
        </a:xfrm>
      </p:grpSpPr>
      <p:sp>
        <p:nvSpPr>
          <p:cNvPr id="340" name="Google Shape;340;p18"/>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41" name="Google Shape;341;p18"/>
          <p:cNvSpPr/>
          <p:nvPr/>
        </p:nvSpPr>
        <p:spPr>
          <a:xfrm>
            <a:off x="6946350" y="3187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8"/>
          <p:cNvSpPr/>
          <p:nvPr/>
        </p:nvSpPr>
        <p:spPr>
          <a:xfrm>
            <a:off x="8588875" y="13744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8"/>
          <p:cNvSpPr/>
          <p:nvPr/>
        </p:nvSpPr>
        <p:spPr>
          <a:xfrm>
            <a:off x="8588875" y="44526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8"/>
          <p:cNvSpPr/>
          <p:nvPr/>
        </p:nvSpPr>
        <p:spPr>
          <a:xfrm>
            <a:off x="8162525" y="33293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8"/>
          <p:cNvSpPr/>
          <p:nvPr/>
        </p:nvSpPr>
        <p:spPr>
          <a:xfrm>
            <a:off x="1116025" y="42934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8"/>
          <p:cNvSpPr/>
          <p:nvPr/>
        </p:nvSpPr>
        <p:spPr>
          <a:xfrm>
            <a:off x="326850" y="34571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8"/>
          <p:cNvSpPr/>
          <p:nvPr/>
        </p:nvSpPr>
        <p:spPr>
          <a:xfrm>
            <a:off x="376050" y="14203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Numbers">
  <p:cSld name="BIG_NUMBER_1">
    <p:spTree>
      <p:nvGrpSpPr>
        <p:cNvPr id="348" name="Shape 348"/>
        <p:cNvGrpSpPr/>
        <p:nvPr/>
      </p:nvGrpSpPr>
      <p:grpSpPr>
        <a:xfrm>
          <a:off x="0" y="0"/>
          <a:ext cx="0" cy="0"/>
          <a:chOff x="0" y="0"/>
          <a:chExt cx="0" cy="0"/>
        </a:xfrm>
      </p:grpSpPr>
      <p:sp>
        <p:nvSpPr>
          <p:cNvPr id="349" name="Google Shape;349;p19"/>
          <p:cNvSpPr txBox="1"/>
          <p:nvPr>
            <p:ph hasCustomPrompt="1" type="title"/>
          </p:nvPr>
        </p:nvSpPr>
        <p:spPr>
          <a:xfrm>
            <a:off x="794875" y="1605525"/>
            <a:ext cx="2281800" cy="99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a:r>
              <a:t>xx%</a:t>
            </a:r>
          </a:p>
        </p:txBody>
      </p:sp>
      <p:sp>
        <p:nvSpPr>
          <p:cNvPr id="350" name="Google Shape;350;p19"/>
          <p:cNvSpPr txBox="1"/>
          <p:nvPr>
            <p:ph idx="1" type="body"/>
          </p:nvPr>
        </p:nvSpPr>
        <p:spPr>
          <a:xfrm>
            <a:off x="794875" y="2665775"/>
            <a:ext cx="2281800" cy="1300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351" name="Google Shape;351;p1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352" name="Google Shape;352;p19"/>
          <p:cNvSpPr txBox="1"/>
          <p:nvPr>
            <p:ph hasCustomPrompt="1" idx="2" type="title"/>
          </p:nvPr>
        </p:nvSpPr>
        <p:spPr>
          <a:xfrm>
            <a:off x="3431100" y="1605525"/>
            <a:ext cx="2281800" cy="99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a:r>
              <a:t>xx%</a:t>
            </a:r>
          </a:p>
        </p:txBody>
      </p:sp>
      <p:sp>
        <p:nvSpPr>
          <p:cNvPr id="353" name="Google Shape;353;p19"/>
          <p:cNvSpPr txBox="1"/>
          <p:nvPr>
            <p:ph idx="3" type="body"/>
          </p:nvPr>
        </p:nvSpPr>
        <p:spPr>
          <a:xfrm>
            <a:off x="3431100" y="2665775"/>
            <a:ext cx="2281800" cy="1300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354" name="Google Shape;354;p19"/>
          <p:cNvSpPr txBox="1"/>
          <p:nvPr>
            <p:ph hasCustomPrompt="1" idx="4" type="title"/>
          </p:nvPr>
        </p:nvSpPr>
        <p:spPr>
          <a:xfrm>
            <a:off x="6067325" y="1605525"/>
            <a:ext cx="2281800" cy="99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a:r>
              <a:t>xx%</a:t>
            </a:r>
          </a:p>
        </p:txBody>
      </p:sp>
      <p:sp>
        <p:nvSpPr>
          <p:cNvPr id="355" name="Google Shape;355;p19"/>
          <p:cNvSpPr txBox="1"/>
          <p:nvPr>
            <p:ph idx="5" type="body"/>
          </p:nvPr>
        </p:nvSpPr>
        <p:spPr>
          <a:xfrm>
            <a:off x="6067325" y="2665775"/>
            <a:ext cx="2281800" cy="13008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
  <p:cSld name="SECTION_TITLE_AND_DESCRIPTION_1_1_2">
    <p:spTree>
      <p:nvGrpSpPr>
        <p:cNvPr id="356" name="Shape 356"/>
        <p:cNvGrpSpPr/>
        <p:nvPr/>
      </p:nvGrpSpPr>
      <p:grpSpPr>
        <a:xfrm>
          <a:off x="0" y="0"/>
          <a:ext cx="0" cy="0"/>
          <a:chOff x="0" y="0"/>
          <a:chExt cx="0" cy="0"/>
        </a:xfrm>
      </p:grpSpPr>
      <p:sp>
        <p:nvSpPr>
          <p:cNvPr id="357" name="Google Shape;357;p20"/>
          <p:cNvSpPr txBox="1"/>
          <p:nvPr>
            <p:ph type="title"/>
          </p:nvPr>
        </p:nvSpPr>
        <p:spPr>
          <a:xfrm>
            <a:off x="987675" y="2883225"/>
            <a:ext cx="15924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58" name="Google Shape;358;p20"/>
          <p:cNvSpPr txBox="1"/>
          <p:nvPr>
            <p:ph idx="1" type="subTitle"/>
          </p:nvPr>
        </p:nvSpPr>
        <p:spPr>
          <a:xfrm>
            <a:off x="987675" y="3455925"/>
            <a:ext cx="15924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59" name="Google Shape;359;p20"/>
          <p:cNvSpPr txBox="1"/>
          <p:nvPr>
            <p:ph idx="2" type="title"/>
          </p:nvPr>
        </p:nvSpPr>
        <p:spPr>
          <a:xfrm>
            <a:off x="2846424" y="2883225"/>
            <a:ext cx="15924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60" name="Google Shape;360;p20"/>
          <p:cNvSpPr txBox="1"/>
          <p:nvPr>
            <p:ph idx="3" type="subTitle"/>
          </p:nvPr>
        </p:nvSpPr>
        <p:spPr>
          <a:xfrm>
            <a:off x="2846424" y="3455925"/>
            <a:ext cx="15924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1" name="Google Shape;361;p20"/>
          <p:cNvSpPr txBox="1"/>
          <p:nvPr>
            <p:ph idx="4" type="title"/>
          </p:nvPr>
        </p:nvSpPr>
        <p:spPr>
          <a:xfrm>
            <a:off x="4705173" y="2883225"/>
            <a:ext cx="15924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62" name="Google Shape;362;p20"/>
          <p:cNvSpPr txBox="1"/>
          <p:nvPr>
            <p:ph idx="5" type="subTitle"/>
          </p:nvPr>
        </p:nvSpPr>
        <p:spPr>
          <a:xfrm>
            <a:off x="4705173" y="3455925"/>
            <a:ext cx="15924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3" name="Google Shape;363;p20"/>
          <p:cNvSpPr txBox="1"/>
          <p:nvPr>
            <p:ph idx="6" type="title"/>
          </p:nvPr>
        </p:nvSpPr>
        <p:spPr>
          <a:xfrm>
            <a:off x="772450" y="535000"/>
            <a:ext cx="4171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4" name="Google Shape;364;p20"/>
          <p:cNvSpPr txBox="1"/>
          <p:nvPr>
            <p:ph idx="7" type="title"/>
          </p:nvPr>
        </p:nvSpPr>
        <p:spPr>
          <a:xfrm>
            <a:off x="6563923" y="2883225"/>
            <a:ext cx="15924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65" name="Google Shape;365;p20"/>
          <p:cNvSpPr txBox="1"/>
          <p:nvPr>
            <p:ph idx="8" type="subTitle"/>
          </p:nvPr>
        </p:nvSpPr>
        <p:spPr>
          <a:xfrm>
            <a:off x="6563923" y="3455925"/>
            <a:ext cx="15924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66" name="Google Shape;366;p20"/>
          <p:cNvGrpSpPr/>
          <p:nvPr/>
        </p:nvGrpSpPr>
        <p:grpSpPr>
          <a:xfrm>
            <a:off x="4592801" y="-567466"/>
            <a:ext cx="4551189" cy="2373103"/>
            <a:chOff x="4592801" y="-567466"/>
            <a:chExt cx="4551189" cy="2373103"/>
          </a:xfrm>
        </p:grpSpPr>
        <p:grpSp>
          <p:nvGrpSpPr>
            <p:cNvPr id="367" name="Google Shape;367;p20"/>
            <p:cNvGrpSpPr/>
            <p:nvPr/>
          </p:nvGrpSpPr>
          <p:grpSpPr>
            <a:xfrm flipH="1">
              <a:off x="7907817" y="1141945"/>
              <a:ext cx="906625" cy="538066"/>
              <a:chOff x="479850" y="3221675"/>
              <a:chExt cx="675125" cy="400675"/>
            </a:xfrm>
          </p:grpSpPr>
          <p:sp>
            <p:nvSpPr>
              <p:cNvPr id="368" name="Google Shape;368;p20"/>
              <p:cNvSpPr/>
              <p:nvPr/>
            </p:nvSpPr>
            <p:spPr>
              <a:xfrm>
                <a:off x="479850" y="3221675"/>
                <a:ext cx="305650" cy="348225"/>
              </a:xfrm>
              <a:custGeom>
                <a:rect b="b" l="l" r="r" t="t"/>
                <a:pathLst>
                  <a:path extrusionOk="0" h="13929" w="12226">
                    <a:moveTo>
                      <a:pt x="2009" y="1"/>
                    </a:moveTo>
                    <a:cubicBezTo>
                      <a:pt x="1068" y="1"/>
                      <a:pt x="1277" y="997"/>
                      <a:pt x="1136" y="1978"/>
                    </a:cubicBezTo>
                    <a:cubicBezTo>
                      <a:pt x="975" y="3100"/>
                      <a:pt x="824" y="4223"/>
                      <a:pt x="684" y="5349"/>
                    </a:cubicBezTo>
                    <a:cubicBezTo>
                      <a:pt x="542" y="6473"/>
                      <a:pt x="412" y="7598"/>
                      <a:pt x="292" y="8725"/>
                    </a:cubicBezTo>
                    <a:cubicBezTo>
                      <a:pt x="250" y="9125"/>
                      <a:pt x="276" y="11538"/>
                      <a:pt x="0" y="11712"/>
                    </a:cubicBezTo>
                    <a:cubicBezTo>
                      <a:pt x="1529" y="10752"/>
                      <a:pt x="2951" y="9630"/>
                      <a:pt x="4236" y="8364"/>
                    </a:cubicBezTo>
                    <a:cubicBezTo>
                      <a:pt x="5602" y="10307"/>
                      <a:pt x="7086" y="12167"/>
                      <a:pt x="8679" y="13928"/>
                    </a:cubicBezTo>
                    <a:cubicBezTo>
                      <a:pt x="9230" y="13602"/>
                      <a:pt x="9473" y="12944"/>
                      <a:pt x="9671" y="12336"/>
                    </a:cubicBezTo>
                    <a:cubicBezTo>
                      <a:pt x="10636" y="9367"/>
                      <a:pt x="11452" y="6356"/>
                      <a:pt x="12121" y="3301"/>
                    </a:cubicBezTo>
                    <a:lnTo>
                      <a:pt x="12225" y="3083"/>
                    </a:lnTo>
                    <a:cubicBezTo>
                      <a:pt x="8642" y="2956"/>
                      <a:pt x="5736" y="552"/>
                      <a:pt x="2273" y="23"/>
                    </a:cubicBezTo>
                    <a:cubicBezTo>
                      <a:pt x="2176" y="8"/>
                      <a:pt x="2088" y="1"/>
                      <a:pt x="20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0"/>
              <p:cNvSpPr/>
              <p:nvPr/>
            </p:nvSpPr>
            <p:spPr>
              <a:xfrm>
                <a:off x="856725" y="3321575"/>
                <a:ext cx="298250" cy="300775"/>
              </a:xfrm>
              <a:custGeom>
                <a:rect b="b" l="l" r="r" t="t"/>
                <a:pathLst>
                  <a:path extrusionOk="0" h="12031" w="11930">
                    <a:moveTo>
                      <a:pt x="1" y="0"/>
                    </a:moveTo>
                    <a:lnTo>
                      <a:pt x="385" y="171"/>
                    </a:lnTo>
                    <a:cubicBezTo>
                      <a:pt x="1700" y="4056"/>
                      <a:pt x="3171" y="7885"/>
                      <a:pt x="4798" y="11656"/>
                    </a:cubicBezTo>
                    <a:cubicBezTo>
                      <a:pt x="4861" y="11802"/>
                      <a:pt x="4941" y="11964"/>
                      <a:pt x="5091" y="12014"/>
                    </a:cubicBezTo>
                    <a:cubicBezTo>
                      <a:pt x="5123" y="12025"/>
                      <a:pt x="5155" y="12030"/>
                      <a:pt x="5186" y="12030"/>
                    </a:cubicBezTo>
                    <a:cubicBezTo>
                      <a:pt x="5384" y="12030"/>
                      <a:pt x="5562" y="11830"/>
                      <a:pt x="5681" y="11652"/>
                    </a:cubicBezTo>
                    <a:cubicBezTo>
                      <a:pt x="7878" y="8366"/>
                      <a:pt x="9960" y="5008"/>
                      <a:pt x="11930" y="1578"/>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 name="Google Shape;370;p20"/>
            <p:cNvSpPr/>
            <p:nvPr/>
          </p:nvSpPr>
          <p:spPr>
            <a:xfrm flipH="1" rot="1390235">
              <a:off x="7346932" y="1276105"/>
              <a:ext cx="410465" cy="467640"/>
            </a:xfrm>
            <a:custGeom>
              <a:rect b="b" l="l" r="r" t="t"/>
              <a:pathLst>
                <a:path extrusionOk="0" h="13929" w="12226">
                  <a:moveTo>
                    <a:pt x="2009" y="1"/>
                  </a:moveTo>
                  <a:cubicBezTo>
                    <a:pt x="1068" y="1"/>
                    <a:pt x="1277" y="997"/>
                    <a:pt x="1136" y="1978"/>
                  </a:cubicBezTo>
                  <a:cubicBezTo>
                    <a:pt x="975" y="3100"/>
                    <a:pt x="824" y="4223"/>
                    <a:pt x="684" y="5349"/>
                  </a:cubicBezTo>
                  <a:cubicBezTo>
                    <a:pt x="542" y="6473"/>
                    <a:pt x="412" y="7598"/>
                    <a:pt x="292" y="8725"/>
                  </a:cubicBezTo>
                  <a:cubicBezTo>
                    <a:pt x="250" y="9125"/>
                    <a:pt x="276" y="11538"/>
                    <a:pt x="0" y="11712"/>
                  </a:cubicBezTo>
                  <a:cubicBezTo>
                    <a:pt x="1529" y="10752"/>
                    <a:pt x="2951" y="9630"/>
                    <a:pt x="4236" y="8364"/>
                  </a:cubicBezTo>
                  <a:cubicBezTo>
                    <a:pt x="5602" y="10307"/>
                    <a:pt x="7086" y="12167"/>
                    <a:pt x="8679" y="13928"/>
                  </a:cubicBezTo>
                  <a:cubicBezTo>
                    <a:pt x="9230" y="13602"/>
                    <a:pt x="9473" y="12944"/>
                    <a:pt x="9671" y="12336"/>
                  </a:cubicBezTo>
                  <a:cubicBezTo>
                    <a:pt x="10636" y="9367"/>
                    <a:pt x="11452" y="6356"/>
                    <a:pt x="12121" y="3301"/>
                  </a:cubicBezTo>
                  <a:lnTo>
                    <a:pt x="12225" y="3083"/>
                  </a:lnTo>
                  <a:cubicBezTo>
                    <a:pt x="8642" y="2956"/>
                    <a:pt x="5736" y="552"/>
                    <a:pt x="2273" y="23"/>
                  </a:cubicBezTo>
                  <a:cubicBezTo>
                    <a:pt x="2176" y="8"/>
                    <a:pt x="2088" y="1"/>
                    <a:pt x="20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0"/>
            <p:cNvSpPr/>
            <p:nvPr/>
          </p:nvSpPr>
          <p:spPr>
            <a:xfrm flipH="1" rot="1172238">
              <a:off x="6747813" y="1220730"/>
              <a:ext cx="400526" cy="403917"/>
            </a:xfrm>
            <a:custGeom>
              <a:rect b="b" l="l" r="r" t="t"/>
              <a:pathLst>
                <a:path extrusionOk="0" h="12031" w="11930">
                  <a:moveTo>
                    <a:pt x="1" y="0"/>
                  </a:moveTo>
                  <a:lnTo>
                    <a:pt x="385" y="171"/>
                  </a:lnTo>
                  <a:cubicBezTo>
                    <a:pt x="1700" y="4056"/>
                    <a:pt x="3171" y="7885"/>
                    <a:pt x="4798" y="11656"/>
                  </a:cubicBezTo>
                  <a:cubicBezTo>
                    <a:pt x="4861" y="11802"/>
                    <a:pt x="4941" y="11964"/>
                    <a:pt x="5091" y="12014"/>
                  </a:cubicBezTo>
                  <a:cubicBezTo>
                    <a:pt x="5123" y="12025"/>
                    <a:pt x="5155" y="12030"/>
                    <a:pt x="5186" y="12030"/>
                  </a:cubicBezTo>
                  <a:cubicBezTo>
                    <a:pt x="5384" y="12030"/>
                    <a:pt x="5562" y="11830"/>
                    <a:pt x="5681" y="11652"/>
                  </a:cubicBezTo>
                  <a:cubicBezTo>
                    <a:pt x="7878" y="8366"/>
                    <a:pt x="9960" y="5008"/>
                    <a:pt x="11930" y="1578"/>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0"/>
            <p:cNvSpPr/>
            <p:nvPr/>
          </p:nvSpPr>
          <p:spPr>
            <a:xfrm flipH="1" rot="2353690">
              <a:off x="6179698" y="1031196"/>
              <a:ext cx="410475" cy="467651"/>
            </a:xfrm>
            <a:custGeom>
              <a:rect b="b" l="l" r="r" t="t"/>
              <a:pathLst>
                <a:path extrusionOk="0" h="13929" w="12226">
                  <a:moveTo>
                    <a:pt x="2009" y="1"/>
                  </a:moveTo>
                  <a:cubicBezTo>
                    <a:pt x="1068" y="1"/>
                    <a:pt x="1277" y="997"/>
                    <a:pt x="1136" y="1978"/>
                  </a:cubicBezTo>
                  <a:cubicBezTo>
                    <a:pt x="975" y="3100"/>
                    <a:pt x="824" y="4223"/>
                    <a:pt x="684" y="5349"/>
                  </a:cubicBezTo>
                  <a:cubicBezTo>
                    <a:pt x="542" y="6473"/>
                    <a:pt x="412" y="7598"/>
                    <a:pt x="292" y="8725"/>
                  </a:cubicBezTo>
                  <a:cubicBezTo>
                    <a:pt x="250" y="9125"/>
                    <a:pt x="276" y="11538"/>
                    <a:pt x="0" y="11712"/>
                  </a:cubicBezTo>
                  <a:cubicBezTo>
                    <a:pt x="1529" y="10752"/>
                    <a:pt x="2951" y="9630"/>
                    <a:pt x="4236" y="8364"/>
                  </a:cubicBezTo>
                  <a:cubicBezTo>
                    <a:pt x="5602" y="10307"/>
                    <a:pt x="7086" y="12167"/>
                    <a:pt x="8679" y="13928"/>
                  </a:cubicBezTo>
                  <a:cubicBezTo>
                    <a:pt x="9230" y="13602"/>
                    <a:pt x="9473" y="12944"/>
                    <a:pt x="9671" y="12336"/>
                  </a:cubicBezTo>
                  <a:cubicBezTo>
                    <a:pt x="10636" y="9367"/>
                    <a:pt x="11452" y="6356"/>
                    <a:pt x="12121" y="3301"/>
                  </a:cubicBezTo>
                  <a:lnTo>
                    <a:pt x="12225" y="3083"/>
                  </a:lnTo>
                  <a:cubicBezTo>
                    <a:pt x="8642" y="2956"/>
                    <a:pt x="5736" y="552"/>
                    <a:pt x="2273" y="23"/>
                  </a:cubicBezTo>
                  <a:cubicBezTo>
                    <a:pt x="2176" y="8"/>
                    <a:pt x="2088" y="1"/>
                    <a:pt x="20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0"/>
            <p:cNvSpPr/>
            <p:nvPr/>
          </p:nvSpPr>
          <p:spPr>
            <a:xfrm flipH="1" rot="1907217">
              <a:off x="5677838" y="818389"/>
              <a:ext cx="400526" cy="403917"/>
            </a:xfrm>
            <a:custGeom>
              <a:rect b="b" l="l" r="r" t="t"/>
              <a:pathLst>
                <a:path extrusionOk="0" h="12031" w="11930">
                  <a:moveTo>
                    <a:pt x="1" y="0"/>
                  </a:moveTo>
                  <a:lnTo>
                    <a:pt x="385" y="171"/>
                  </a:lnTo>
                  <a:cubicBezTo>
                    <a:pt x="1700" y="4056"/>
                    <a:pt x="3171" y="7885"/>
                    <a:pt x="4798" y="11656"/>
                  </a:cubicBezTo>
                  <a:cubicBezTo>
                    <a:pt x="4861" y="11802"/>
                    <a:pt x="4941" y="11964"/>
                    <a:pt x="5091" y="12014"/>
                  </a:cubicBezTo>
                  <a:cubicBezTo>
                    <a:pt x="5123" y="12025"/>
                    <a:pt x="5155" y="12030"/>
                    <a:pt x="5186" y="12030"/>
                  </a:cubicBezTo>
                  <a:cubicBezTo>
                    <a:pt x="5384" y="12030"/>
                    <a:pt x="5562" y="11830"/>
                    <a:pt x="5681" y="11652"/>
                  </a:cubicBezTo>
                  <a:cubicBezTo>
                    <a:pt x="7878" y="8366"/>
                    <a:pt x="9960" y="5008"/>
                    <a:pt x="11930" y="1578"/>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0"/>
            <p:cNvSpPr/>
            <p:nvPr/>
          </p:nvSpPr>
          <p:spPr>
            <a:xfrm flipH="1" rot="3161133">
              <a:off x="5166790" y="461758"/>
              <a:ext cx="410482" cy="467659"/>
            </a:xfrm>
            <a:custGeom>
              <a:rect b="b" l="l" r="r" t="t"/>
              <a:pathLst>
                <a:path extrusionOk="0" h="13929" w="12226">
                  <a:moveTo>
                    <a:pt x="2009" y="1"/>
                  </a:moveTo>
                  <a:cubicBezTo>
                    <a:pt x="1068" y="1"/>
                    <a:pt x="1277" y="997"/>
                    <a:pt x="1136" y="1978"/>
                  </a:cubicBezTo>
                  <a:cubicBezTo>
                    <a:pt x="975" y="3100"/>
                    <a:pt x="824" y="4223"/>
                    <a:pt x="684" y="5349"/>
                  </a:cubicBezTo>
                  <a:cubicBezTo>
                    <a:pt x="542" y="6473"/>
                    <a:pt x="412" y="7598"/>
                    <a:pt x="292" y="8725"/>
                  </a:cubicBezTo>
                  <a:cubicBezTo>
                    <a:pt x="250" y="9125"/>
                    <a:pt x="276" y="11538"/>
                    <a:pt x="0" y="11712"/>
                  </a:cubicBezTo>
                  <a:cubicBezTo>
                    <a:pt x="1529" y="10752"/>
                    <a:pt x="2951" y="9630"/>
                    <a:pt x="4236" y="8364"/>
                  </a:cubicBezTo>
                  <a:cubicBezTo>
                    <a:pt x="5602" y="10307"/>
                    <a:pt x="7086" y="12167"/>
                    <a:pt x="8679" y="13928"/>
                  </a:cubicBezTo>
                  <a:cubicBezTo>
                    <a:pt x="9230" y="13602"/>
                    <a:pt x="9473" y="12944"/>
                    <a:pt x="9671" y="12336"/>
                  </a:cubicBezTo>
                  <a:cubicBezTo>
                    <a:pt x="10636" y="9367"/>
                    <a:pt x="11452" y="6356"/>
                    <a:pt x="12121" y="3301"/>
                  </a:cubicBezTo>
                  <a:lnTo>
                    <a:pt x="12225" y="3083"/>
                  </a:lnTo>
                  <a:cubicBezTo>
                    <a:pt x="8642" y="2956"/>
                    <a:pt x="5736" y="552"/>
                    <a:pt x="2273" y="23"/>
                  </a:cubicBezTo>
                  <a:cubicBezTo>
                    <a:pt x="2176" y="8"/>
                    <a:pt x="2088" y="1"/>
                    <a:pt x="20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0"/>
            <p:cNvSpPr/>
            <p:nvPr/>
          </p:nvSpPr>
          <p:spPr>
            <a:xfrm flipH="1" rot="3037953">
              <a:off x="4714240" y="80956"/>
              <a:ext cx="400525" cy="403915"/>
            </a:xfrm>
            <a:custGeom>
              <a:rect b="b" l="l" r="r" t="t"/>
              <a:pathLst>
                <a:path extrusionOk="0" h="12031" w="11930">
                  <a:moveTo>
                    <a:pt x="1" y="0"/>
                  </a:moveTo>
                  <a:lnTo>
                    <a:pt x="385" y="171"/>
                  </a:lnTo>
                  <a:cubicBezTo>
                    <a:pt x="1700" y="4056"/>
                    <a:pt x="3171" y="7885"/>
                    <a:pt x="4798" y="11656"/>
                  </a:cubicBezTo>
                  <a:cubicBezTo>
                    <a:pt x="4861" y="11802"/>
                    <a:pt x="4941" y="11964"/>
                    <a:pt x="5091" y="12014"/>
                  </a:cubicBezTo>
                  <a:cubicBezTo>
                    <a:pt x="5123" y="12025"/>
                    <a:pt x="5155" y="12030"/>
                    <a:pt x="5186" y="12030"/>
                  </a:cubicBezTo>
                  <a:cubicBezTo>
                    <a:pt x="5384" y="12030"/>
                    <a:pt x="5562" y="11830"/>
                    <a:pt x="5681" y="11652"/>
                  </a:cubicBezTo>
                  <a:cubicBezTo>
                    <a:pt x="7878" y="8366"/>
                    <a:pt x="9960" y="5008"/>
                    <a:pt x="11930" y="1578"/>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0"/>
            <p:cNvSpPr/>
            <p:nvPr/>
          </p:nvSpPr>
          <p:spPr>
            <a:xfrm flipH="1">
              <a:off x="4592801" y="-567466"/>
              <a:ext cx="4551189" cy="1920347"/>
            </a:xfrm>
            <a:custGeom>
              <a:rect b="b" l="l" r="r" t="t"/>
              <a:pathLst>
                <a:path extrusionOk="0" h="57200" w="135563">
                  <a:moveTo>
                    <a:pt x="135126" y="1"/>
                  </a:moveTo>
                  <a:cubicBezTo>
                    <a:pt x="134965" y="1"/>
                    <a:pt x="134799" y="87"/>
                    <a:pt x="134739" y="280"/>
                  </a:cubicBezTo>
                  <a:cubicBezTo>
                    <a:pt x="130725" y="13172"/>
                    <a:pt x="121660" y="23643"/>
                    <a:pt x="111158" y="31821"/>
                  </a:cubicBezTo>
                  <a:cubicBezTo>
                    <a:pt x="99255" y="41090"/>
                    <a:pt x="85265" y="48064"/>
                    <a:pt x="70816" y="52321"/>
                  </a:cubicBezTo>
                  <a:cubicBezTo>
                    <a:pt x="61756" y="54990"/>
                    <a:pt x="52340" y="56429"/>
                    <a:pt x="42908" y="56429"/>
                  </a:cubicBezTo>
                  <a:cubicBezTo>
                    <a:pt x="39855" y="56429"/>
                    <a:pt x="36800" y="56278"/>
                    <a:pt x="33755" y="55969"/>
                  </a:cubicBezTo>
                  <a:cubicBezTo>
                    <a:pt x="27971" y="55383"/>
                    <a:pt x="22254" y="54181"/>
                    <a:pt x="16718" y="52409"/>
                  </a:cubicBezTo>
                  <a:cubicBezTo>
                    <a:pt x="13852" y="51493"/>
                    <a:pt x="11049" y="50382"/>
                    <a:pt x="8313" y="49131"/>
                  </a:cubicBezTo>
                  <a:cubicBezTo>
                    <a:pt x="5590" y="47884"/>
                    <a:pt x="2813" y="46537"/>
                    <a:pt x="750" y="44311"/>
                  </a:cubicBezTo>
                  <a:cubicBezTo>
                    <a:pt x="676" y="44232"/>
                    <a:pt x="595" y="44198"/>
                    <a:pt x="516" y="44198"/>
                  </a:cubicBezTo>
                  <a:cubicBezTo>
                    <a:pt x="241" y="44198"/>
                    <a:pt x="0" y="44604"/>
                    <a:pt x="255" y="44879"/>
                  </a:cubicBezTo>
                  <a:lnTo>
                    <a:pt x="255" y="44880"/>
                  </a:lnTo>
                  <a:cubicBezTo>
                    <a:pt x="2547" y="47354"/>
                    <a:pt x="5710" y="48784"/>
                    <a:pt x="8735" y="50149"/>
                  </a:cubicBezTo>
                  <a:cubicBezTo>
                    <a:pt x="11788" y="51526"/>
                    <a:pt x="14944" y="52671"/>
                    <a:pt x="18149" y="53642"/>
                  </a:cubicBezTo>
                  <a:cubicBezTo>
                    <a:pt x="24677" y="55620"/>
                    <a:pt x="31457" y="56700"/>
                    <a:pt x="38263" y="57070"/>
                  </a:cubicBezTo>
                  <a:cubicBezTo>
                    <a:pt x="39850" y="57157"/>
                    <a:pt x="41436" y="57199"/>
                    <a:pt x="43022" y="57199"/>
                  </a:cubicBezTo>
                  <a:cubicBezTo>
                    <a:pt x="56517" y="57199"/>
                    <a:pt x="69909" y="54131"/>
                    <a:pt x="82395" y="49070"/>
                  </a:cubicBezTo>
                  <a:cubicBezTo>
                    <a:pt x="94445" y="44185"/>
                    <a:pt x="106043" y="37475"/>
                    <a:pt x="115867" y="28919"/>
                  </a:cubicBezTo>
                  <a:cubicBezTo>
                    <a:pt x="124678" y="21246"/>
                    <a:pt x="131974" y="11683"/>
                    <a:pt x="135478" y="433"/>
                  </a:cubicBezTo>
                  <a:cubicBezTo>
                    <a:pt x="135562" y="164"/>
                    <a:pt x="135348" y="1"/>
                    <a:pt x="1351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SECTION_TITLE_AND_DESCRIPTION_1_2">
    <p:spTree>
      <p:nvGrpSpPr>
        <p:cNvPr id="377" name="Shape 377"/>
        <p:cNvGrpSpPr/>
        <p:nvPr/>
      </p:nvGrpSpPr>
      <p:grpSpPr>
        <a:xfrm>
          <a:off x="0" y="0"/>
          <a:ext cx="0" cy="0"/>
          <a:chOff x="0" y="0"/>
          <a:chExt cx="0" cy="0"/>
        </a:xfrm>
      </p:grpSpPr>
      <p:sp>
        <p:nvSpPr>
          <p:cNvPr id="378" name="Google Shape;378;p21"/>
          <p:cNvSpPr txBox="1"/>
          <p:nvPr>
            <p:ph type="title"/>
          </p:nvPr>
        </p:nvSpPr>
        <p:spPr>
          <a:xfrm>
            <a:off x="5293350" y="2050575"/>
            <a:ext cx="26154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4200"/>
              <a:buNone/>
              <a:defRPr sz="4200"/>
            </a:lvl2pPr>
            <a:lvl3pPr lvl="2" rtl="0">
              <a:spcBef>
                <a:spcPts val="0"/>
              </a:spcBef>
              <a:spcAft>
                <a:spcPts val="0"/>
              </a:spcAft>
              <a:buSzPts val="4200"/>
              <a:buNone/>
              <a:defRPr sz="4200"/>
            </a:lvl3pPr>
            <a:lvl4pPr lvl="3" rtl="0">
              <a:spcBef>
                <a:spcPts val="0"/>
              </a:spcBef>
              <a:spcAft>
                <a:spcPts val="0"/>
              </a:spcAft>
              <a:buSzPts val="4200"/>
              <a:buNone/>
              <a:defRPr sz="4200"/>
            </a:lvl4pPr>
            <a:lvl5pPr lvl="4" rtl="0">
              <a:spcBef>
                <a:spcPts val="0"/>
              </a:spcBef>
              <a:spcAft>
                <a:spcPts val="0"/>
              </a:spcAft>
              <a:buSzPts val="4200"/>
              <a:buNone/>
              <a:defRPr sz="4200"/>
            </a:lvl5pPr>
            <a:lvl6pPr lvl="5" rtl="0">
              <a:spcBef>
                <a:spcPts val="0"/>
              </a:spcBef>
              <a:spcAft>
                <a:spcPts val="0"/>
              </a:spcAft>
              <a:buSzPts val="4200"/>
              <a:buNone/>
              <a:defRPr sz="4200"/>
            </a:lvl6pPr>
            <a:lvl7pPr lvl="6" rtl="0">
              <a:spcBef>
                <a:spcPts val="0"/>
              </a:spcBef>
              <a:spcAft>
                <a:spcPts val="0"/>
              </a:spcAft>
              <a:buSzPts val="4200"/>
              <a:buNone/>
              <a:defRPr sz="4200"/>
            </a:lvl7pPr>
            <a:lvl8pPr lvl="7" rtl="0">
              <a:spcBef>
                <a:spcPts val="0"/>
              </a:spcBef>
              <a:spcAft>
                <a:spcPts val="0"/>
              </a:spcAft>
              <a:buSzPts val="4200"/>
              <a:buNone/>
              <a:defRPr sz="4200"/>
            </a:lvl8pPr>
            <a:lvl9pPr lvl="8" rtl="0">
              <a:spcBef>
                <a:spcPts val="0"/>
              </a:spcBef>
              <a:spcAft>
                <a:spcPts val="0"/>
              </a:spcAft>
              <a:buSzPts val="4200"/>
              <a:buNone/>
              <a:defRPr sz="4200"/>
            </a:lvl9pPr>
          </a:lstStyle>
          <a:p/>
        </p:txBody>
      </p:sp>
      <p:sp>
        <p:nvSpPr>
          <p:cNvPr id="379" name="Google Shape;379;p21"/>
          <p:cNvSpPr txBox="1"/>
          <p:nvPr>
            <p:ph idx="1" type="subTitle"/>
          </p:nvPr>
        </p:nvSpPr>
        <p:spPr>
          <a:xfrm>
            <a:off x="5293350" y="2623275"/>
            <a:ext cx="2615400" cy="1453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380" name="Google Shape;380;p21"/>
          <p:cNvSpPr txBox="1"/>
          <p:nvPr>
            <p:ph idx="2"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grpSp>
        <p:nvGrpSpPr>
          <p:cNvPr id="381" name="Google Shape;381;p21"/>
          <p:cNvGrpSpPr/>
          <p:nvPr/>
        </p:nvGrpSpPr>
        <p:grpSpPr>
          <a:xfrm rot="-6520056">
            <a:off x="7986607" y="97506"/>
            <a:ext cx="1606143" cy="1451058"/>
            <a:chOff x="6123559" y="4115275"/>
            <a:chExt cx="885141" cy="799716"/>
          </a:xfrm>
        </p:grpSpPr>
        <p:sp>
          <p:nvSpPr>
            <p:cNvPr id="382" name="Google Shape;382;p21"/>
            <p:cNvSpPr/>
            <p:nvPr/>
          </p:nvSpPr>
          <p:spPr>
            <a:xfrm>
              <a:off x="6314572" y="4123691"/>
              <a:ext cx="622825" cy="791300"/>
            </a:xfrm>
            <a:custGeom>
              <a:rect b="b" l="l" r="r" t="t"/>
              <a:pathLst>
                <a:path extrusionOk="0" h="31652" w="24913">
                  <a:moveTo>
                    <a:pt x="1959" y="0"/>
                  </a:moveTo>
                  <a:cubicBezTo>
                    <a:pt x="1948" y="11"/>
                    <a:pt x="1939" y="23"/>
                    <a:pt x="1929" y="35"/>
                  </a:cubicBezTo>
                  <a:cubicBezTo>
                    <a:pt x="1919" y="51"/>
                    <a:pt x="1903" y="71"/>
                    <a:pt x="1884" y="96"/>
                  </a:cubicBezTo>
                  <a:lnTo>
                    <a:pt x="1881" y="98"/>
                  </a:lnTo>
                  <a:lnTo>
                    <a:pt x="1883" y="101"/>
                  </a:lnTo>
                  <a:cubicBezTo>
                    <a:pt x="1507" y="646"/>
                    <a:pt x="0" y="3544"/>
                    <a:pt x="3463" y="11300"/>
                  </a:cubicBezTo>
                  <a:cubicBezTo>
                    <a:pt x="3834" y="11000"/>
                    <a:pt x="4227" y="10729"/>
                    <a:pt x="4641" y="10491"/>
                  </a:cubicBezTo>
                  <a:cubicBezTo>
                    <a:pt x="5117" y="10221"/>
                    <a:pt x="5658" y="9986"/>
                    <a:pt x="6106" y="9986"/>
                  </a:cubicBezTo>
                  <a:cubicBezTo>
                    <a:pt x="6415" y="9986"/>
                    <a:pt x="6680" y="10098"/>
                    <a:pt x="6847" y="10389"/>
                  </a:cubicBezTo>
                  <a:lnTo>
                    <a:pt x="5348" y="12209"/>
                  </a:lnTo>
                  <a:lnTo>
                    <a:pt x="4637" y="13071"/>
                  </a:lnTo>
                  <a:cubicBezTo>
                    <a:pt x="4637" y="13071"/>
                    <a:pt x="6794" y="19175"/>
                    <a:pt x="10726" y="23106"/>
                  </a:cubicBezTo>
                  <a:cubicBezTo>
                    <a:pt x="10726" y="23106"/>
                    <a:pt x="11910" y="21546"/>
                    <a:pt x="12729" y="21447"/>
                  </a:cubicBezTo>
                  <a:lnTo>
                    <a:pt x="12738" y="21447"/>
                  </a:lnTo>
                  <a:cubicBezTo>
                    <a:pt x="12748" y="21446"/>
                    <a:pt x="12757" y="21446"/>
                    <a:pt x="12766" y="21446"/>
                  </a:cubicBezTo>
                  <a:cubicBezTo>
                    <a:pt x="13151" y="21446"/>
                    <a:pt x="12846" y="22315"/>
                    <a:pt x="12478" y="23125"/>
                  </a:cubicBezTo>
                  <a:cubicBezTo>
                    <a:pt x="12150" y="23843"/>
                    <a:pt x="11772" y="24516"/>
                    <a:pt x="11772" y="24516"/>
                  </a:cubicBezTo>
                  <a:lnTo>
                    <a:pt x="13076" y="25316"/>
                  </a:lnTo>
                  <a:lnTo>
                    <a:pt x="14769" y="24193"/>
                  </a:lnTo>
                  <a:lnTo>
                    <a:pt x="14769" y="24193"/>
                  </a:lnTo>
                  <a:cubicBezTo>
                    <a:pt x="14465" y="24531"/>
                    <a:pt x="14221" y="24918"/>
                    <a:pt x="14043" y="25335"/>
                  </a:cubicBezTo>
                  <a:cubicBezTo>
                    <a:pt x="13778" y="25970"/>
                    <a:pt x="13661" y="26784"/>
                    <a:pt x="14221" y="27545"/>
                  </a:cubicBezTo>
                  <a:cubicBezTo>
                    <a:pt x="15367" y="29114"/>
                    <a:pt x="24913" y="31652"/>
                    <a:pt x="24913" y="31652"/>
                  </a:cubicBezTo>
                  <a:cubicBezTo>
                    <a:pt x="24913" y="31652"/>
                    <a:pt x="24899" y="31634"/>
                    <a:pt x="24871" y="31599"/>
                  </a:cubicBezTo>
                  <a:cubicBezTo>
                    <a:pt x="24859" y="31583"/>
                    <a:pt x="24841" y="31564"/>
                    <a:pt x="24823" y="31541"/>
                  </a:cubicBezTo>
                  <a:cubicBezTo>
                    <a:pt x="24811" y="31527"/>
                    <a:pt x="24798" y="31511"/>
                    <a:pt x="24787" y="31495"/>
                  </a:cubicBezTo>
                  <a:cubicBezTo>
                    <a:pt x="24764" y="31465"/>
                    <a:pt x="24739" y="31431"/>
                    <a:pt x="24708" y="31394"/>
                  </a:cubicBezTo>
                  <a:cubicBezTo>
                    <a:pt x="24686" y="31366"/>
                    <a:pt x="24660" y="31337"/>
                    <a:pt x="24636" y="31305"/>
                  </a:cubicBezTo>
                  <a:cubicBezTo>
                    <a:pt x="24257" y="30822"/>
                    <a:pt x="23504" y="29864"/>
                    <a:pt x="22492" y="28569"/>
                  </a:cubicBezTo>
                  <a:cubicBezTo>
                    <a:pt x="21380" y="27145"/>
                    <a:pt x="19954" y="25311"/>
                    <a:pt x="18374" y="23258"/>
                  </a:cubicBezTo>
                  <a:cubicBezTo>
                    <a:pt x="18332" y="23198"/>
                    <a:pt x="18284" y="23141"/>
                    <a:pt x="18239" y="23083"/>
                  </a:cubicBezTo>
                  <a:cubicBezTo>
                    <a:pt x="14425" y="18116"/>
                    <a:pt x="9733" y="11908"/>
                    <a:pt x="6341" y="7053"/>
                  </a:cubicBezTo>
                  <a:lnTo>
                    <a:pt x="6319" y="7018"/>
                  </a:lnTo>
                  <a:cubicBezTo>
                    <a:pt x="5414" y="5725"/>
                    <a:pt x="4605" y="4529"/>
                    <a:pt x="3928" y="3480"/>
                  </a:cubicBezTo>
                  <a:cubicBezTo>
                    <a:pt x="2962" y="1983"/>
                    <a:pt x="2268" y="781"/>
                    <a:pt x="1967" y="23"/>
                  </a:cubicBezTo>
                  <a:cubicBezTo>
                    <a:pt x="1966" y="15"/>
                    <a:pt x="1961" y="8"/>
                    <a:pt x="1959"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1"/>
            <p:cNvSpPr/>
            <p:nvPr/>
          </p:nvSpPr>
          <p:spPr>
            <a:xfrm>
              <a:off x="6364850" y="4115275"/>
              <a:ext cx="576200" cy="797125"/>
            </a:xfrm>
            <a:custGeom>
              <a:rect b="b" l="l" r="r" t="t"/>
              <a:pathLst>
                <a:path extrusionOk="0" h="31885" w="23048">
                  <a:moveTo>
                    <a:pt x="1788" y="0"/>
                  </a:moveTo>
                  <a:cubicBezTo>
                    <a:pt x="911" y="0"/>
                    <a:pt x="323" y="175"/>
                    <a:pt x="101" y="254"/>
                  </a:cubicBezTo>
                  <a:cubicBezTo>
                    <a:pt x="85" y="259"/>
                    <a:pt x="74" y="264"/>
                    <a:pt x="62" y="267"/>
                  </a:cubicBezTo>
                  <a:cubicBezTo>
                    <a:pt x="42" y="275"/>
                    <a:pt x="21" y="284"/>
                    <a:pt x="0" y="294"/>
                  </a:cubicBezTo>
                  <a:cubicBezTo>
                    <a:pt x="5" y="305"/>
                    <a:pt x="10" y="318"/>
                    <a:pt x="18" y="329"/>
                  </a:cubicBezTo>
                  <a:lnTo>
                    <a:pt x="14" y="331"/>
                  </a:lnTo>
                  <a:lnTo>
                    <a:pt x="16" y="332"/>
                  </a:lnTo>
                  <a:cubicBezTo>
                    <a:pt x="397" y="1206"/>
                    <a:pt x="1088" y="2413"/>
                    <a:pt x="2001" y="3849"/>
                  </a:cubicBezTo>
                  <a:cubicBezTo>
                    <a:pt x="6421" y="10794"/>
                    <a:pt x="16031" y="23068"/>
                    <a:pt x="20571" y="28787"/>
                  </a:cubicBezTo>
                  <a:lnTo>
                    <a:pt x="20572" y="28790"/>
                  </a:lnTo>
                  <a:cubicBezTo>
                    <a:pt x="21610" y="30094"/>
                    <a:pt x="22381" y="31056"/>
                    <a:pt x="22771" y="31538"/>
                  </a:cubicBezTo>
                  <a:cubicBezTo>
                    <a:pt x="22795" y="31568"/>
                    <a:pt x="22821" y="31599"/>
                    <a:pt x="22843" y="31627"/>
                  </a:cubicBezTo>
                  <a:cubicBezTo>
                    <a:pt x="22874" y="31663"/>
                    <a:pt x="22899" y="31698"/>
                    <a:pt x="22922" y="31726"/>
                  </a:cubicBezTo>
                  <a:cubicBezTo>
                    <a:pt x="22933" y="31744"/>
                    <a:pt x="22946" y="31758"/>
                    <a:pt x="22958" y="31774"/>
                  </a:cubicBezTo>
                  <a:cubicBezTo>
                    <a:pt x="22976" y="31797"/>
                    <a:pt x="22994" y="31816"/>
                    <a:pt x="23006" y="31832"/>
                  </a:cubicBezTo>
                  <a:cubicBezTo>
                    <a:pt x="23034" y="31867"/>
                    <a:pt x="23048" y="31885"/>
                    <a:pt x="23048" y="31885"/>
                  </a:cubicBezTo>
                  <a:cubicBezTo>
                    <a:pt x="23048" y="31885"/>
                    <a:pt x="22685" y="23267"/>
                    <a:pt x="21673" y="21608"/>
                  </a:cubicBezTo>
                  <a:cubicBezTo>
                    <a:pt x="21067" y="20617"/>
                    <a:pt x="20171" y="20415"/>
                    <a:pt x="19547" y="20410"/>
                  </a:cubicBezTo>
                  <a:cubicBezTo>
                    <a:pt x="19133" y="20410"/>
                    <a:pt x="18837" y="20498"/>
                    <a:pt x="18837" y="20498"/>
                  </a:cubicBezTo>
                  <a:lnTo>
                    <a:pt x="20121" y="19648"/>
                  </a:lnTo>
                  <a:lnTo>
                    <a:pt x="19766" y="18221"/>
                  </a:lnTo>
                  <a:cubicBezTo>
                    <a:pt x="19766" y="18221"/>
                    <a:pt x="18927" y="18213"/>
                    <a:pt x="18183" y="18111"/>
                  </a:cubicBezTo>
                  <a:cubicBezTo>
                    <a:pt x="17702" y="18044"/>
                    <a:pt x="17260" y="17940"/>
                    <a:pt x="17109" y="17777"/>
                  </a:cubicBezTo>
                  <a:cubicBezTo>
                    <a:pt x="17053" y="17719"/>
                    <a:pt x="17033" y="17649"/>
                    <a:pt x="17065" y="17572"/>
                  </a:cubicBezTo>
                  <a:cubicBezTo>
                    <a:pt x="17329" y="16955"/>
                    <a:pt x="18853" y="16719"/>
                    <a:pt x="18853" y="16719"/>
                  </a:cubicBezTo>
                  <a:cubicBezTo>
                    <a:pt x="16546" y="11712"/>
                    <a:pt x="12087" y="7132"/>
                    <a:pt x="12087" y="7132"/>
                  </a:cubicBezTo>
                  <a:lnTo>
                    <a:pt x="10894" y="7377"/>
                  </a:lnTo>
                  <a:lnTo>
                    <a:pt x="9423" y="7679"/>
                  </a:lnTo>
                  <a:cubicBezTo>
                    <a:pt x="9015" y="7123"/>
                    <a:pt x="9311" y="6584"/>
                    <a:pt x="9739" y="6163"/>
                  </a:cubicBezTo>
                  <a:cubicBezTo>
                    <a:pt x="10237" y="5682"/>
                    <a:pt x="10913" y="5362"/>
                    <a:pt x="10913" y="5362"/>
                  </a:cubicBezTo>
                  <a:cubicBezTo>
                    <a:pt x="7021" y="839"/>
                    <a:pt x="3710" y="0"/>
                    <a:pt x="1788" y="0"/>
                  </a:cubicBezTo>
                  <a:close/>
                </a:path>
              </a:pathLst>
            </a:custGeom>
            <a:solidFill>
              <a:srgbClr val="F14D9B"/>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1"/>
            <p:cNvSpPr/>
            <p:nvPr/>
          </p:nvSpPr>
          <p:spPr>
            <a:xfrm>
              <a:off x="6123559" y="4246112"/>
              <a:ext cx="882300" cy="663600"/>
            </a:xfrm>
            <a:custGeom>
              <a:rect b="b" l="l" r="r" t="t"/>
              <a:pathLst>
                <a:path extrusionOk="0" h="26544" w="35292">
                  <a:moveTo>
                    <a:pt x="1755" y="1"/>
                  </a:moveTo>
                  <a:lnTo>
                    <a:pt x="1755" y="1"/>
                  </a:lnTo>
                  <a:cubicBezTo>
                    <a:pt x="1755" y="1"/>
                    <a:pt x="1" y="3425"/>
                    <a:pt x="6680" y="11456"/>
                  </a:cubicBezTo>
                  <a:cubicBezTo>
                    <a:pt x="6680" y="11456"/>
                    <a:pt x="8206" y="9245"/>
                    <a:pt x="9377" y="9245"/>
                  </a:cubicBezTo>
                  <a:cubicBezTo>
                    <a:pt x="9592" y="9245"/>
                    <a:pt x="9794" y="9319"/>
                    <a:pt x="9973" y="9494"/>
                  </a:cubicBezTo>
                  <a:lnTo>
                    <a:pt x="8438" y="12972"/>
                  </a:lnTo>
                  <a:cubicBezTo>
                    <a:pt x="8438" y="12972"/>
                    <a:pt x="12516" y="18760"/>
                    <a:pt x="17820" y="21736"/>
                  </a:cubicBezTo>
                  <a:cubicBezTo>
                    <a:pt x="17820" y="21736"/>
                    <a:pt x="18606" y="19745"/>
                    <a:pt x="19439" y="19398"/>
                  </a:cubicBezTo>
                  <a:cubicBezTo>
                    <a:pt x="19475" y="19383"/>
                    <a:pt x="19508" y="19375"/>
                    <a:pt x="19537" y="19375"/>
                  </a:cubicBezTo>
                  <a:cubicBezTo>
                    <a:pt x="20195" y="19375"/>
                    <a:pt x="19340" y="22913"/>
                    <a:pt x="19340" y="22913"/>
                  </a:cubicBezTo>
                  <a:lnTo>
                    <a:pt x="20949" y="23368"/>
                  </a:lnTo>
                  <a:lnTo>
                    <a:pt x="22401" y="21686"/>
                  </a:lnTo>
                  <a:lnTo>
                    <a:pt x="22401" y="21686"/>
                  </a:lnTo>
                  <a:cubicBezTo>
                    <a:pt x="22400" y="21687"/>
                    <a:pt x="21144" y="24071"/>
                    <a:pt x="22815" y="25379"/>
                  </a:cubicBezTo>
                  <a:cubicBezTo>
                    <a:pt x="24175" y="26444"/>
                    <a:pt x="31576" y="26543"/>
                    <a:pt x="34292" y="26543"/>
                  </a:cubicBezTo>
                  <a:cubicBezTo>
                    <a:pt x="34915" y="26543"/>
                    <a:pt x="35292" y="26538"/>
                    <a:pt x="35292" y="26538"/>
                  </a:cubicBezTo>
                  <a:cubicBezTo>
                    <a:pt x="35292" y="26538"/>
                    <a:pt x="5447" y="4890"/>
                    <a:pt x="1755" y="1"/>
                  </a:cubicBezTo>
                  <a:close/>
                </a:path>
              </a:pathLst>
            </a:custGeom>
            <a:solidFill>
              <a:srgbClr val="00D5CF"/>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1"/>
            <p:cNvSpPr/>
            <p:nvPr/>
          </p:nvSpPr>
          <p:spPr>
            <a:xfrm>
              <a:off x="6168250" y="4216775"/>
              <a:ext cx="840450" cy="689525"/>
            </a:xfrm>
            <a:custGeom>
              <a:rect b="b" l="l" r="r" t="t"/>
              <a:pathLst>
                <a:path extrusionOk="0" h="27581" w="33618">
                  <a:moveTo>
                    <a:pt x="4062" y="1"/>
                  </a:moveTo>
                  <a:cubicBezTo>
                    <a:pt x="1356" y="1"/>
                    <a:pt x="1" y="1137"/>
                    <a:pt x="1" y="1137"/>
                  </a:cubicBezTo>
                  <a:cubicBezTo>
                    <a:pt x="4835" y="7129"/>
                    <a:pt x="33618" y="27580"/>
                    <a:pt x="33618" y="27580"/>
                  </a:cubicBezTo>
                  <a:cubicBezTo>
                    <a:pt x="33618" y="27580"/>
                    <a:pt x="30683" y="18610"/>
                    <a:pt x="29127" y="17166"/>
                  </a:cubicBezTo>
                  <a:cubicBezTo>
                    <a:pt x="28515" y="16597"/>
                    <a:pt x="27870" y="16425"/>
                    <a:pt x="27314" y="16425"/>
                  </a:cubicBezTo>
                  <a:cubicBezTo>
                    <a:pt x="26459" y="16425"/>
                    <a:pt x="25812" y="16833"/>
                    <a:pt x="25812" y="16833"/>
                  </a:cubicBezTo>
                  <a:lnTo>
                    <a:pt x="26912" y="15559"/>
                  </a:lnTo>
                  <a:lnTo>
                    <a:pt x="26116" y="14163"/>
                  </a:lnTo>
                  <a:cubicBezTo>
                    <a:pt x="26116" y="14163"/>
                    <a:pt x="24592" y="14573"/>
                    <a:pt x="23703" y="14573"/>
                  </a:cubicBezTo>
                  <a:cubicBezTo>
                    <a:pt x="23319" y="14573"/>
                    <a:pt x="23054" y="14496"/>
                    <a:pt x="23082" y="14276"/>
                  </a:cubicBezTo>
                  <a:cubicBezTo>
                    <a:pt x="23177" y="13549"/>
                    <a:pt x="24713" y="12851"/>
                    <a:pt x="24713" y="12851"/>
                  </a:cubicBezTo>
                  <a:cubicBezTo>
                    <a:pt x="20800" y="8262"/>
                    <a:pt x="14750" y="4761"/>
                    <a:pt x="14750" y="4761"/>
                  </a:cubicBezTo>
                  <a:lnTo>
                    <a:pt x="12108" y="6122"/>
                  </a:lnTo>
                  <a:cubicBezTo>
                    <a:pt x="10834" y="5124"/>
                    <a:pt x="12991" y="3243"/>
                    <a:pt x="12991" y="3243"/>
                  </a:cubicBezTo>
                  <a:cubicBezTo>
                    <a:pt x="9175" y="709"/>
                    <a:pt x="6198" y="1"/>
                    <a:pt x="4062" y="1"/>
                  </a:cubicBezTo>
                  <a:close/>
                </a:path>
              </a:pathLst>
            </a:custGeom>
            <a:solidFill>
              <a:srgbClr val="0BA9A5"/>
            </a:solidFill>
            <a:ln cap="flat" cmpd="sng" w="9525">
              <a:solidFill>
                <a:srgbClr val="0BA9A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SECTION_TITLE_AND_DESCRIPTION_1_1_1">
    <p:spTree>
      <p:nvGrpSpPr>
        <p:cNvPr id="386" name="Shape 386"/>
        <p:cNvGrpSpPr/>
        <p:nvPr/>
      </p:nvGrpSpPr>
      <p:grpSpPr>
        <a:xfrm>
          <a:off x="0" y="0"/>
          <a:ext cx="0" cy="0"/>
          <a:chOff x="0" y="0"/>
          <a:chExt cx="0" cy="0"/>
        </a:xfrm>
      </p:grpSpPr>
      <p:sp>
        <p:nvSpPr>
          <p:cNvPr id="387" name="Google Shape;387;p22"/>
          <p:cNvSpPr txBox="1"/>
          <p:nvPr>
            <p:ph type="title"/>
          </p:nvPr>
        </p:nvSpPr>
        <p:spPr>
          <a:xfrm>
            <a:off x="1309800" y="1729050"/>
            <a:ext cx="1956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88" name="Google Shape;388;p22"/>
          <p:cNvSpPr txBox="1"/>
          <p:nvPr>
            <p:ph idx="1" type="subTitle"/>
          </p:nvPr>
        </p:nvSpPr>
        <p:spPr>
          <a:xfrm>
            <a:off x="1309800" y="2225550"/>
            <a:ext cx="1956600" cy="63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9" name="Google Shape;389;p22"/>
          <p:cNvSpPr txBox="1"/>
          <p:nvPr>
            <p:ph idx="2" type="title"/>
          </p:nvPr>
        </p:nvSpPr>
        <p:spPr>
          <a:xfrm>
            <a:off x="3593700" y="1729050"/>
            <a:ext cx="1956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90" name="Google Shape;390;p22"/>
          <p:cNvSpPr txBox="1"/>
          <p:nvPr>
            <p:ph idx="3" type="subTitle"/>
          </p:nvPr>
        </p:nvSpPr>
        <p:spPr>
          <a:xfrm>
            <a:off x="3593700" y="2225550"/>
            <a:ext cx="1956600" cy="63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1" name="Google Shape;391;p22"/>
          <p:cNvSpPr txBox="1"/>
          <p:nvPr>
            <p:ph idx="4" type="title"/>
          </p:nvPr>
        </p:nvSpPr>
        <p:spPr>
          <a:xfrm>
            <a:off x="5877600" y="1729050"/>
            <a:ext cx="1956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92" name="Google Shape;392;p22"/>
          <p:cNvSpPr txBox="1"/>
          <p:nvPr>
            <p:ph idx="5" type="subTitle"/>
          </p:nvPr>
        </p:nvSpPr>
        <p:spPr>
          <a:xfrm>
            <a:off x="5877600" y="2225550"/>
            <a:ext cx="1956600" cy="63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3" name="Google Shape;393;p22"/>
          <p:cNvSpPr txBox="1"/>
          <p:nvPr>
            <p:ph idx="6"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94" name="Google Shape;394;p22"/>
          <p:cNvSpPr txBox="1"/>
          <p:nvPr>
            <p:ph idx="7" type="title"/>
          </p:nvPr>
        </p:nvSpPr>
        <p:spPr>
          <a:xfrm>
            <a:off x="1309800" y="3467025"/>
            <a:ext cx="1956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95" name="Google Shape;395;p22"/>
          <p:cNvSpPr txBox="1"/>
          <p:nvPr>
            <p:ph idx="8" type="subTitle"/>
          </p:nvPr>
        </p:nvSpPr>
        <p:spPr>
          <a:xfrm>
            <a:off x="1309800" y="3963525"/>
            <a:ext cx="1956600" cy="63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6" name="Google Shape;396;p22"/>
          <p:cNvSpPr txBox="1"/>
          <p:nvPr>
            <p:ph idx="9" type="title"/>
          </p:nvPr>
        </p:nvSpPr>
        <p:spPr>
          <a:xfrm>
            <a:off x="3593700" y="3467025"/>
            <a:ext cx="1956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97" name="Google Shape;397;p22"/>
          <p:cNvSpPr txBox="1"/>
          <p:nvPr>
            <p:ph idx="13" type="subTitle"/>
          </p:nvPr>
        </p:nvSpPr>
        <p:spPr>
          <a:xfrm>
            <a:off x="3593700" y="3963525"/>
            <a:ext cx="1956600" cy="63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8" name="Google Shape;398;p22"/>
          <p:cNvSpPr txBox="1"/>
          <p:nvPr>
            <p:ph idx="14" type="title"/>
          </p:nvPr>
        </p:nvSpPr>
        <p:spPr>
          <a:xfrm>
            <a:off x="5877600" y="3467025"/>
            <a:ext cx="1956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99" name="Google Shape;399;p22"/>
          <p:cNvSpPr txBox="1"/>
          <p:nvPr>
            <p:ph idx="15" type="subTitle"/>
          </p:nvPr>
        </p:nvSpPr>
        <p:spPr>
          <a:xfrm>
            <a:off x="5877600" y="3963525"/>
            <a:ext cx="1956600" cy="63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00" name="Google Shape;400;p22"/>
          <p:cNvSpPr/>
          <p:nvPr/>
        </p:nvSpPr>
        <p:spPr>
          <a:xfrm>
            <a:off x="6946350" y="3187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2"/>
          <p:cNvSpPr/>
          <p:nvPr/>
        </p:nvSpPr>
        <p:spPr>
          <a:xfrm>
            <a:off x="8588875" y="13744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2"/>
          <p:cNvSpPr/>
          <p:nvPr/>
        </p:nvSpPr>
        <p:spPr>
          <a:xfrm>
            <a:off x="8588875" y="44526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2"/>
          <p:cNvSpPr/>
          <p:nvPr/>
        </p:nvSpPr>
        <p:spPr>
          <a:xfrm>
            <a:off x="8162525" y="33293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2"/>
          <p:cNvSpPr/>
          <p:nvPr/>
        </p:nvSpPr>
        <p:spPr>
          <a:xfrm>
            <a:off x="1116025" y="42934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2"/>
          <p:cNvSpPr/>
          <p:nvPr/>
        </p:nvSpPr>
        <p:spPr>
          <a:xfrm>
            <a:off x="326850" y="34571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2"/>
          <p:cNvSpPr/>
          <p:nvPr/>
        </p:nvSpPr>
        <p:spPr>
          <a:xfrm>
            <a:off x="376050" y="14203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ig Text">
  <p:cSld name="SECTION_TITLE_AND_DESCRIPTION_1_1_3">
    <p:spTree>
      <p:nvGrpSpPr>
        <p:cNvPr id="407" name="Shape 407"/>
        <p:cNvGrpSpPr/>
        <p:nvPr/>
      </p:nvGrpSpPr>
      <p:grpSpPr>
        <a:xfrm>
          <a:off x="0" y="0"/>
          <a:ext cx="0" cy="0"/>
          <a:chOff x="0" y="0"/>
          <a:chExt cx="0" cy="0"/>
        </a:xfrm>
      </p:grpSpPr>
      <p:grpSp>
        <p:nvGrpSpPr>
          <p:cNvPr id="408" name="Google Shape;408;p23"/>
          <p:cNvGrpSpPr/>
          <p:nvPr/>
        </p:nvGrpSpPr>
        <p:grpSpPr>
          <a:xfrm rot="1088111">
            <a:off x="6085024" y="3436895"/>
            <a:ext cx="2321274" cy="1640938"/>
            <a:chOff x="537075" y="1558850"/>
            <a:chExt cx="1259184" cy="890225"/>
          </a:xfrm>
        </p:grpSpPr>
        <p:sp>
          <p:nvSpPr>
            <p:cNvPr id="409" name="Google Shape;409;p23"/>
            <p:cNvSpPr/>
            <p:nvPr/>
          </p:nvSpPr>
          <p:spPr>
            <a:xfrm>
              <a:off x="537075" y="1734975"/>
              <a:ext cx="194250" cy="118150"/>
            </a:xfrm>
            <a:custGeom>
              <a:rect b="b" l="l" r="r" t="t"/>
              <a:pathLst>
                <a:path extrusionOk="0" h="4726" w="7770">
                  <a:moveTo>
                    <a:pt x="596" y="0"/>
                  </a:moveTo>
                  <a:cubicBezTo>
                    <a:pt x="590" y="0"/>
                    <a:pt x="585" y="1"/>
                    <a:pt x="580" y="1"/>
                  </a:cubicBezTo>
                  <a:cubicBezTo>
                    <a:pt x="1" y="47"/>
                    <a:pt x="91" y="1080"/>
                    <a:pt x="91" y="1080"/>
                  </a:cubicBezTo>
                  <a:cubicBezTo>
                    <a:pt x="1501" y="1407"/>
                    <a:pt x="7188" y="4725"/>
                    <a:pt x="7188" y="4725"/>
                  </a:cubicBezTo>
                  <a:lnTo>
                    <a:pt x="7770" y="3911"/>
                  </a:lnTo>
                  <a:cubicBezTo>
                    <a:pt x="6274" y="2670"/>
                    <a:pt x="1248" y="0"/>
                    <a:pt x="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3"/>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3"/>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3"/>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3"/>
            <p:cNvSpPr/>
            <p:nvPr/>
          </p:nvSpPr>
          <p:spPr>
            <a:xfrm>
              <a:off x="727009" y="1699811"/>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 name="Google Shape;414;p23"/>
          <p:cNvGrpSpPr/>
          <p:nvPr/>
        </p:nvGrpSpPr>
        <p:grpSpPr>
          <a:xfrm rot="8288127">
            <a:off x="133675" y="1626558"/>
            <a:ext cx="2321133" cy="1640945"/>
            <a:chOff x="537075" y="1558850"/>
            <a:chExt cx="1259090" cy="890225"/>
          </a:xfrm>
        </p:grpSpPr>
        <p:sp>
          <p:nvSpPr>
            <p:cNvPr id="415" name="Google Shape;415;p23"/>
            <p:cNvSpPr/>
            <p:nvPr/>
          </p:nvSpPr>
          <p:spPr>
            <a:xfrm>
              <a:off x="537075" y="1734975"/>
              <a:ext cx="194250" cy="118150"/>
            </a:xfrm>
            <a:custGeom>
              <a:rect b="b" l="l" r="r" t="t"/>
              <a:pathLst>
                <a:path extrusionOk="0" h="4726" w="7770">
                  <a:moveTo>
                    <a:pt x="596" y="0"/>
                  </a:moveTo>
                  <a:cubicBezTo>
                    <a:pt x="590" y="0"/>
                    <a:pt x="585" y="1"/>
                    <a:pt x="580" y="1"/>
                  </a:cubicBezTo>
                  <a:cubicBezTo>
                    <a:pt x="1" y="47"/>
                    <a:pt x="91" y="1080"/>
                    <a:pt x="91" y="1080"/>
                  </a:cubicBezTo>
                  <a:cubicBezTo>
                    <a:pt x="1501" y="1407"/>
                    <a:pt x="7188" y="4725"/>
                    <a:pt x="7188" y="4725"/>
                  </a:cubicBezTo>
                  <a:lnTo>
                    <a:pt x="7770" y="3911"/>
                  </a:lnTo>
                  <a:cubicBezTo>
                    <a:pt x="6274" y="2670"/>
                    <a:pt x="1248" y="0"/>
                    <a:pt x="5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3"/>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3"/>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3"/>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3"/>
            <p:cNvSpPr/>
            <p:nvPr/>
          </p:nvSpPr>
          <p:spPr>
            <a:xfrm>
              <a:off x="726915" y="1702658"/>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 name="Google Shape;420;p23"/>
          <p:cNvSpPr/>
          <p:nvPr/>
        </p:nvSpPr>
        <p:spPr>
          <a:xfrm rot="-6485241">
            <a:off x="891261" y="2658545"/>
            <a:ext cx="1973017" cy="1681149"/>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3"/>
          <p:cNvSpPr/>
          <p:nvPr/>
        </p:nvSpPr>
        <p:spPr>
          <a:xfrm rot="7914734">
            <a:off x="6872941" y="2375984"/>
            <a:ext cx="1973055" cy="1681182"/>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3"/>
          <p:cNvSpPr/>
          <p:nvPr/>
        </p:nvSpPr>
        <p:spPr>
          <a:xfrm>
            <a:off x="1833775" y="1701850"/>
            <a:ext cx="5438700" cy="2657400"/>
          </a:xfrm>
          <a:prstGeom prst="rect">
            <a:avLst/>
          </a:prstGeom>
          <a:solidFill>
            <a:srgbClr val="1D1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3"/>
          <p:cNvSpPr txBox="1"/>
          <p:nvPr>
            <p:ph idx="1" type="subTitle"/>
          </p:nvPr>
        </p:nvSpPr>
        <p:spPr>
          <a:xfrm>
            <a:off x="2297400" y="1992775"/>
            <a:ext cx="4549200" cy="203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None/>
              <a:defRPr sz="2400"/>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424" name="Google Shape;424;p23"/>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1">
  <p:cSld name="SECTION_TITLE_AND_DESCRIPTION_1_3">
    <p:spTree>
      <p:nvGrpSpPr>
        <p:cNvPr id="425" name="Shape 425"/>
        <p:cNvGrpSpPr/>
        <p:nvPr/>
      </p:nvGrpSpPr>
      <p:grpSpPr>
        <a:xfrm>
          <a:off x="0" y="0"/>
          <a:ext cx="0" cy="0"/>
          <a:chOff x="0" y="0"/>
          <a:chExt cx="0" cy="0"/>
        </a:xfrm>
      </p:grpSpPr>
      <p:sp>
        <p:nvSpPr>
          <p:cNvPr id="426" name="Google Shape;426;p24"/>
          <p:cNvSpPr txBox="1"/>
          <p:nvPr>
            <p:ph type="title"/>
          </p:nvPr>
        </p:nvSpPr>
        <p:spPr>
          <a:xfrm>
            <a:off x="5539725" y="3051525"/>
            <a:ext cx="27183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4200"/>
              <a:buNone/>
              <a:defRPr sz="4200"/>
            </a:lvl2pPr>
            <a:lvl3pPr lvl="2" rtl="0">
              <a:spcBef>
                <a:spcPts val="0"/>
              </a:spcBef>
              <a:spcAft>
                <a:spcPts val="0"/>
              </a:spcAft>
              <a:buSzPts val="4200"/>
              <a:buNone/>
              <a:defRPr sz="4200"/>
            </a:lvl3pPr>
            <a:lvl4pPr lvl="3" rtl="0">
              <a:spcBef>
                <a:spcPts val="0"/>
              </a:spcBef>
              <a:spcAft>
                <a:spcPts val="0"/>
              </a:spcAft>
              <a:buSzPts val="4200"/>
              <a:buNone/>
              <a:defRPr sz="4200"/>
            </a:lvl4pPr>
            <a:lvl5pPr lvl="4" rtl="0">
              <a:spcBef>
                <a:spcPts val="0"/>
              </a:spcBef>
              <a:spcAft>
                <a:spcPts val="0"/>
              </a:spcAft>
              <a:buSzPts val="4200"/>
              <a:buNone/>
              <a:defRPr sz="4200"/>
            </a:lvl5pPr>
            <a:lvl6pPr lvl="5" rtl="0">
              <a:spcBef>
                <a:spcPts val="0"/>
              </a:spcBef>
              <a:spcAft>
                <a:spcPts val="0"/>
              </a:spcAft>
              <a:buSzPts val="4200"/>
              <a:buNone/>
              <a:defRPr sz="4200"/>
            </a:lvl6pPr>
            <a:lvl7pPr lvl="6" rtl="0">
              <a:spcBef>
                <a:spcPts val="0"/>
              </a:spcBef>
              <a:spcAft>
                <a:spcPts val="0"/>
              </a:spcAft>
              <a:buSzPts val="4200"/>
              <a:buNone/>
              <a:defRPr sz="4200"/>
            </a:lvl7pPr>
            <a:lvl8pPr lvl="7" rtl="0">
              <a:spcBef>
                <a:spcPts val="0"/>
              </a:spcBef>
              <a:spcAft>
                <a:spcPts val="0"/>
              </a:spcAft>
              <a:buSzPts val="4200"/>
              <a:buNone/>
              <a:defRPr sz="4200"/>
            </a:lvl8pPr>
            <a:lvl9pPr lvl="8" rtl="0">
              <a:spcBef>
                <a:spcPts val="0"/>
              </a:spcBef>
              <a:spcAft>
                <a:spcPts val="0"/>
              </a:spcAft>
              <a:buSzPts val="4200"/>
              <a:buNone/>
              <a:defRPr sz="4200"/>
            </a:lvl9pPr>
          </a:lstStyle>
          <a:p/>
        </p:txBody>
      </p:sp>
      <p:sp>
        <p:nvSpPr>
          <p:cNvPr id="427" name="Google Shape;427;p24"/>
          <p:cNvSpPr txBox="1"/>
          <p:nvPr>
            <p:ph idx="1" type="subTitle"/>
          </p:nvPr>
        </p:nvSpPr>
        <p:spPr>
          <a:xfrm>
            <a:off x="5539725" y="3624225"/>
            <a:ext cx="2718300" cy="98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428" name="Google Shape;428;p24"/>
          <p:cNvSpPr txBox="1"/>
          <p:nvPr>
            <p:ph idx="2" type="title"/>
          </p:nvPr>
        </p:nvSpPr>
        <p:spPr>
          <a:xfrm>
            <a:off x="5539719" y="1244925"/>
            <a:ext cx="27183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4200"/>
              <a:buNone/>
              <a:defRPr sz="4200"/>
            </a:lvl2pPr>
            <a:lvl3pPr lvl="2" rtl="0">
              <a:spcBef>
                <a:spcPts val="0"/>
              </a:spcBef>
              <a:spcAft>
                <a:spcPts val="0"/>
              </a:spcAft>
              <a:buSzPts val="4200"/>
              <a:buNone/>
              <a:defRPr sz="4200"/>
            </a:lvl3pPr>
            <a:lvl4pPr lvl="3" rtl="0">
              <a:spcBef>
                <a:spcPts val="0"/>
              </a:spcBef>
              <a:spcAft>
                <a:spcPts val="0"/>
              </a:spcAft>
              <a:buSzPts val="4200"/>
              <a:buNone/>
              <a:defRPr sz="4200"/>
            </a:lvl4pPr>
            <a:lvl5pPr lvl="4" rtl="0">
              <a:spcBef>
                <a:spcPts val="0"/>
              </a:spcBef>
              <a:spcAft>
                <a:spcPts val="0"/>
              </a:spcAft>
              <a:buSzPts val="4200"/>
              <a:buNone/>
              <a:defRPr sz="4200"/>
            </a:lvl5pPr>
            <a:lvl6pPr lvl="5" rtl="0">
              <a:spcBef>
                <a:spcPts val="0"/>
              </a:spcBef>
              <a:spcAft>
                <a:spcPts val="0"/>
              </a:spcAft>
              <a:buSzPts val="4200"/>
              <a:buNone/>
              <a:defRPr sz="4200"/>
            </a:lvl6pPr>
            <a:lvl7pPr lvl="6" rtl="0">
              <a:spcBef>
                <a:spcPts val="0"/>
              </a:spcBef>
              <a:spcAft>
                <a:spcPts val="0"/>
              </a:spcAft>
              <a:buSzPts val="4200"/>
              <a:buNone/>
              <a:defRPr sz="4200"/>
            </a:lvl7pPr>
            <a:lvl8pPr lvl="7" rtl="0">
              <a:spcBef>
                <a:spcPts val="0"/>
              </a:spcBef>
              <a:spcAft>
                <a:spcPts val="0"/>
              </a:spcAft>
              <a:buSzPts val="4200"/>
              <a:buNone/>
              <a:defRPr sz="4200"/>
            </a:lvl8pPr>
            <a:lvl9pPr lvl="8" rtl="0">
              <a:spcBef>
                <a:spcPts val="0"/>
              </a:spcBef>
              <a:spcAft>
                <a:spcPts val="0"/>
              </a:spcAft>
              <a:buSzPts val="4200"/>
              <a:buNone/>
              <a:defRPr sz="4200"/>
            </a:lvl9pPr>
          </a:lstStyle>
          <a:p/>
        </p:txBody>
      </p:sp>
      <p:sp>
        <p:nvSpPr>
          <p:cNvPr id="429" name="Google Shape;429;p24"/>
          <p:cNvSpPr txBox="1"/>
          <p:nvPr>
            <p:ph idx="3" type="subTitle"/>
          </p:nvPr>
        </p:nvSpPr>
        <p:spPr>
          <a:xfrm>
            <a:off x="5539723" y="1817625"/>
            <a:ext cx="2718300" cy="98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430" name="Google Shape;430;p24"/>
          <p:cNvSpPr txBox="1"/>
          <p:nvPr>
            <p:ph idx="4"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31" name="Google Shape;431;p24"/>
          <p:cNvSpPr/>
          <p:nvPr/>
        </p:nvSpPr>
        <p:spPr>
          <a:xfrm>
            <a:off x="6946350" y="3187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4"/>
          <p:cNvSpPr/>
          <p:nvPr/>
        </p:nvSpPr>
        <p:spPr>
          <a:xfrm>
            <a:off x="8588875" y="13744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4"/>
          <p:cNvSpPr/>
          <p:nvPr/>
        </p:nvSpPr>
        <p:spPr>
          <a:xfrm>
            <a:off x="8588875" y="44526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4"/>
          <p:cNvSpPr/>
          <p:nvPr/>
        </p:nvSpPr>
        <p:spPr>
          <a:xfrm>
            <a:off x="8162525" y="33293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4"/>
          <p:cNvSpPr/>
          <p:nvPr/>
        </p:nvSpPr>
        <p:spPr>
          <a:xfrm>
            <a:off x="1116025" y="42934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4"/>
          <p:cNvSpPr/>
          <p:nvPr/>
        </p:nvSpPr>
        <p:spPr>
          <a:xfrm>
            <a:off x="326850" y="34571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4"/>
          <p:cNvSpPr/>
          <p:nvPr/>
        </p:nvSpPr>
        <p:spPr>
          <a:xfrm>
            <a:off x="376050" y="14203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Column">
  <p:cSld name="ONE_COLUMN_TEXT_1">
    <p:spTree>
      <p:nvGrpSpPr>
        <p:cNvPr id="438" name="Shape 438"/>
        <p:cNvGrpSpPr/>
        <p:nvPr/>
      </p:nvGrpSpPr>
      <p:grpSpPr>
        <a:xfrm>
          <a:off x="0" y="0"/>
          <a:ext cx="0" cy="0"/>
          <a:chOff x="0" y="0"/>
          <a:chExt cx="0" cy="0"/>
        </a:xfrm>
      </p:grpSpPr>
      <p:sp>
        <p:nvSpPr>
          <p:cNvPr id="439" name="Google Shape;439;p25"/>
          <p:cNvSpPr txBox="1"/>
          <p:nvPr>
            <p:ph idx="1" type="body"/>
          </p:nvPr>
        </p:nvSpPr>
        <p:spPr>
          <a:xfrm>
            <a:off x="5142900" y="2360125"/>
            <a:ext cx="2586900" cy="1740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1600"/>
              </a:spcBef>
              <a:spcAft>
                <a:spcPts val="0"/>
              </a:spcAft>
              <a:buSzPts val="1800"/>
              <a:buChar char="○"/>
              <a:defRPr sz="1800"/>
            </a:lvl2pPr>
            <a:lvl3pPr indent="-342900" lvl="2" marL="1371600" rtl="0">
              <a:spcBef>
                <a:spcPts val="1600"/>
              </a:spcBef>
              <a:spcAft>
                <a:spcPts val="0"/>
              </a:spcAft>
              <a:buSzPts val="1800"/>
              <a:buChar char="■"/>
              <a:defRPr sz="1800"/>
            </a:lvl3pPr>
            <a:lvl4pPr indent="-342900" lvl="3" marL="1828800" rtl="0">
              <a:spcBef>
                <a:spcPts val="1600"/>
              </a:spcBef>
              <a:spcAft>
                <a:spcPts val="0"/>
              </a:spcAft>
              <a:buSzPts val="1800"/>
              <a:buChar char="●"/>
              <a:defRPr sz="1800"/>
            </a:lvl4pPr>
            <a:lvl5pPr indent="-342900" lvl="4" marL="2286000" rtl="0">
              <a:spcBef>
                <a:spcPts val="1600"/>
              </a:spcBef>
              <a:spcAft>
                <a:spcPts val="0"/>
              </a:spcAft>
              <a:buSzPts val="1800"/>
              <a:buChar char="○"/>
              <a:defRPr sz="1800"/>
            </a:lvl5pPr>
            <a:lvl6pPr indent="-342900" lvl="5" marL="2743200" rtl="0">
              <a:spcBef>
                <a:spcPts val="1600"/>
              </a:spcBef>
              <a:spcAft>
                <a:spcPts val="0"/>
              </a:spcAft>
              <a:buSzPts val="1800"/>
              <a:buChar char="■"/>
              <a:defRPr sz="1800"/>
            </a:lvl6pPr>
            <a:lvl7pPr indent="-342900" lvl="6" marL="3200400" rtl="0">
              <a:spcBef>
                <a:spcPts val="1600"/>
              </a:spcBef>
              <a:spcAft>
                <a:spcPts val="0"/>
              </a:spcAft>
              <a:buSzPts val="1800"/>
              <a:buChar char="●"/>
              <a:defRPr sz="1800"/>
            </a:lvl7pPr>
            <a:lvl8pPr indent="-342900" lvl="7" marL="3657600" rtl="0">
              <a:spcBef>
                <a:spcPts val="1600"/>
              </a:spcBef>
              <a:spcAft>
                <a:spcPts val="0"/>
              </a:spcAft>
              <a:buSzPts val="1800"/>
              <a:buChar char="○"/>
              <a:defRPr sz="1800"/>
            </a:lvl8pPr>
            <a:lvl9pPr indent="-342900" lvl="8" marL="4114800" rtl="0">
              <a:spcBef>
                <a:spcPts val="1600"/>
              </a:spcBef>
              <a:spcAft>
                <a:spcPts val="1600"/>
              </a:spcAft>
              <a:buSzPts val="1800"/>
              <a:buChar char="■"/>
              <a:defRPr sz="1800"/>
            </a:lvl9pPr>
          </a:lstStyle>
          <a:p/>
        </p:txBody>
      </p:sp>
      <p:sp>
        <p:nvSpPr>
          <p:cNvPr id="440" name="Google Shape;440;p2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441" name="Google Shape;441;p25"/>
          <p:cNvSpPr txBox="1"/>
          <p:nvPr>
            <p:ph type="title"/>
          </p:nvPr>
        </p:nvSpPr>
        <p:spPr>
          <a:xfrm>
            <a:off x="5142900" y="1144250"/>
            <a:ext cx="2586900" cy="1185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grpSp>
        <p:nvGrpSpPr>
          <p:cNvPr id="442" name="Google Shape;442;p25"/>
          <p:cNvGrpSpPr/>
          <p:nvPr/>
        </p:nvGrpSpPr>
        <p:grpSpPr>
          <a:xfrm rot="-4832567">
            <a:off x="7946924" y="577920"/>
            <a:ext cx="1971114" cy="721391"/>
            <a:chOff x="727125" y="1558850"/>
            <a:chExt cx="1069250" cy="391350"/>
          </a:xfrm>
        </p:grpSpPr>
        <p:sp>
          <p:nvSpPr>
            <p:cNvPr id="443" name="Google Shape;443;p25"/>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5"/>
            <p:cNvSpPr/>
            <p:nvPr/>
          </p:nvSpPr>
          <p:spPr>
            <a:xfrm>
              <a:off x="727125" y="1698075"/>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 name="Google Shape;445;p25"/>
          <p:cNvGrpSpPr/>
          <p:nvPr/>
        </p:nvGrpSpPr>
        <p:grpSpPr>
          <a:xfrm rot="-4211513">
            <a:off x="7436055" y="461676"/>
            <a:ext cx="1971134" cy="721393"/>
            <a:chOff x="727125" y="1558850"/>
            <a:chExt cx="1069250" cy="391350"/>
          </a:xfrm>
        </p:grpSpPr>
        <p:sp>
          <p:nvSpPr>
            <p:cNvPr id="446" name="Google Shape;446;p25"/>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5"/>
            <p:cNvSpPr/>
            <p:nvPr/>
          </p:nvSpPr>
          <p:spPr>
            <a:xfrm>
              <a:off x="727125" y="1698075"/>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25"/>
          <p:cNvGrpSpPr/>
          <p:nvPr/>
        </p:nvGrpSpPr>
        <p:grpSpPr>
          <a:xfrm rot="-3407819">
            <a:off x="7000406" y="36697"/>
            <a:ext cx="1971135" cy="721389"/>
            <a:chOff x="727125" y="1558850"/>
            <a:chExt cx="1069250" cy="391350"/>
          </a:xfrm>
        </p:grpSpPr>
        <p:sp>
          <p:nvSpPr>
            <p:cNvPr id="449" name="Google Shape;449;p25"/>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5"/>
            <p:cNvSpPr/>
            <p:nvPr/>
          </p:nvSpPr>
          <p:spPr>
            <a:xfrm>
              <a:off x="727125" y="1698075"/>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Column 1">
  <p:cSld name="ONE_COLUMN_TEXT_1_1">
    <p:spTree>
      <p:nvGrpSpPr>
        <p:cNvPr id="451" name="Shape 451"/>
        <p:cNvGrpSpPr/>
        <p:nvPr/>
      </p:nvGrpSpPr>
      <p:grpSpPr>
        <a:xfrm>
          <a:off x="0" y="0"/>
          <a:ext cx="0" cy="0"/>
          <a:chOff x="0" y="0"/>
          <a:chExt cx="0" cy="0"/>
        </a:xfrm>
      </p:grpSpPr>
      <p:sp>
        <p:nvSpPr>
          <p:cNvPr id="452" name="Google Shape;452;p26"/>
          <p:cNvSpPr txBox="1"/>
          <p:nvPr>
            <p:ph idx="1" type="body"/>
          </p:nvPr>
        </p:nvSpPr>
        <p:spPr>
          <a:xfrm>
            <a:off x="1485300" y="2360125"/>
            <a:ext cx="2586900" cy="1740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1600"/>
              </a:spcBef>
              <a:spcAft>
                <a:spcPts val="0"/>
              </a:spcAft>
              <a:buSzPts val="1800"/>
              <a:buChar char="○"/>
              <a:defRPr sz="1800"/>
            </a:lvl2pPr>
            <a:lvl3pPr indent="-342900" lvl="2" marL="1371600" rtl="0">
              <a:spcBef>
                <a:spcPts val="1600"/>
              </a:spcBef>
              <a:spcAft>
                <a:spcPts val="0"/>
              </a:spcAft>
              <a:buSzPts val="1800"/>
              <a:buChar char="■"/>
              <a:defRPr sz="1800"/>
            </a:lvl3pPr>
            <a:lvl4pPr indent="-342900" lvl="3" marL="1828800" rtl="0">
              <a:spcBef>
                <a:spcPts val="1600"/>
              </a:spcBef>
              <a:spcAft>
                <a:spcPts val="0"/>
              </a:spcAft>
              <a:buSzPts val="1800"/>
              <a:buChar char="●"/>
              <a:defRPr sz="1800"/>
            </a:lvl4pPr>
            <a:lvl5pPr indent="-342900" lvl="4" marL="2286000" rtl="0">
              <a:spcBef>
                <a:spcPts val="1600"/>
              </a:spcBef>
              <a:spcAft>
                <a:spcPts val="0"/>
              </a:spcAft>
              <a:buSzPts val="1800"/>
              <a:buChar char="○"/>
              <a:defRPr sz="1800"/>
            </a:lvl5pPr>
            <a:lvl6pPr indent="-342900" lvl="5" marL="2743200" rtl="0">
              <a:spcBef>
                <a:spcPts val="1600"/>
              </a:spcBef>
              <a:spcAft>
                <a:spcPts val="0"/>
              </a:spcAft>
              <a:buSzPts val="1800"/>
              <a:buChar char="■"/>
              <a:defRPr sz="1800"/>
            </a:lvl6pPr>
            <a:lvl7pPr indent="-342900" lvl="6" marL="3200400" rtl="0">
              <a:spcBef>
                <a:spcPts val="1600"/>
              </a:spcBef>
              <a:spcAft>
                <a:spcPts val="0"/>
              </a:spcAft>
              <a:buSzPts val="1800"/>
              <a:buChar char="●"/>
              <a:defRPr sz="1800"/>
            </a:lvl7pPr>
            <a:lvl8pPr indent="-342900" lvl="7" marL="3657600" rtl="0">
              <a:spcBef>
                <a:spcPts val="1600"/>
              </a:spcBef>
              <a:spcAft>
                <a:spcPts val="0"/>
              </a:spcAft>
              <a:buSzPts val="1800"/>
              <a:buChar char="○"/>
              <a:defRPr sz="1800"/>
            </a:lvl8pPr>
            <a:lvl9pPr indent="-342900" lvl="8" marL="4114800" rtl="0">
              <a:spcBef>
                <a:spcPts val="1600"/>
              </a:spcBef>
              <a:spcAft>
                <a:spcPts val="1600"/>
              </a:spcAft>
              <a:buSzPts val="1800"/>
              <a:buChar char="■"/>
              <a:defRPr sz="1800"/>
            </a:lvl9pPr>
          </a:lstStyle>
          <a:p/>
        </p:txBody>
      </p:sp>
      <p:sp>
        <p:nvSpPr>
          <p:cNvPr id="453" name="Google Shape;453;p2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454" name="Google Shape;454;p26"/>
          <p:cNvSpPr txBox="1"/>
          <p:nvPr>
            <p:ph type="title"/>
          </p:nvPr>
        </p:nvSpPr>
        <p:spPr>
          <a:xfrm>
            <a:off x="1485300" y="1144250"/>
            <a:ext cx="2586900" cy="1185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grpSp>
        <p:nvGrpSpPr>
          <p:cNvPr id="455" name="Google Shape;455;p26"/>
          <p:cNvGrpSpPr/>
          <p:nvPr/>
        </p:nvGrpSpPr>
        <p:grpSpPr>
          <a:xfrm rot="4065076">
            <a:off x="7728512" y="-199135"/>
            <a:ext cx="1842676" cy="1816867"/>
            <a:chOff x="624475" y="1722900"/>
            <a:chExt cx="736425" cy="726175"/>
          </a:xfrm>
        </p:grpSpPr>
        <p:sp>
          <p:nvSpPr>
            <p:cNvPr id="456" name="Google Shape;456;p26"/>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6"/>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 name="Google Shape;458;p26"/>
          <p:cNvSpPr/>
          <p:nvPr/>
        </p:nvSpPr>
        <p:spPr>
          <a:xfrm rot="3792093">
            <a:off x="-302203" y="3979954"/>
            <a:ext cx="1973072" cy="1681196"/>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 name="Google Shape;459;p26"/>
          <p:cNvGrpSpPr/>
          <p:nvPr/>
        </p:nvGrpSpPr>
        <p:grpSpPr>
          <a:xfrm rot="6333593">
            <a:off x="-731926" y="3709541"/>
            <a:ext cx="1971121" cy="721391"/>
            <a:chOff x="727125" y="1558850"/>
            <a:chExt cx="1069250" cy="391350"/>
          </a:xfrm>
        </p:grpSpPr>
        <p:sp>
          <p:nvSpPr>
            <p:cNvPr id="460" name="Google Shape;460;p26"/>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6"/>
            <p:cNvSpPr/>
            <p:nvPr/>
          </p:nvSpPr>
          <p:spPr>
            <a:xfrm>
              <a:off x="727125" y="1698075"/>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Column 2">
  <p:cSld name="ONE_COLUMN_TEXT_1_2">
    <p:spTree>
      <p:nvGrpSpPr>
        <p:cNvPr id="462" name="Shape 462"/>
        <p:cNvGrpSpPr/>
        <p:nvPr/>
      </p:nvGrpSpPr>
      <p:grpSpPr>
        <a:xfrm>
          <a:off x="0" y="0"/>
          <a:ext cx="0" cy="0"/>
          <a:chOff x="0" y="0"/>
          <a:chExt cx="0" cy="0"/>
        </a:xfrm>
      </p:grpSpPr>
      <p:sp>
        <p:nvSpPr>
          <p:cNvPr id="463" name="Google Shape;463;p27"/>
          <p:cNvSpPr txBox="1"/>
          <p:nvPr>
            <p:ph idx="1" type="body"/>
          </p:nvPr>
        </p:nvSpPr>
        <p:spPr>
          <a:xfrm>
            <a:off x="5142900" y="2360125"/>
            <a:ext cx="2586900" cy="1740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1600"/>
              </a:spcBef>
              <a:spcAft>
                <a:spcPts val="0"/>
              </a:spcAft>
              <a:buSzPts val="1800"/>
              <a:buChar char="○"/>
              <a:defRPr sz="1800"/>
            </a:lvl2pPr>
            <a:lvl3pPr indent="-342900" lvl="2" marL="1371600" rtl="0">
              <a:spcBef>
                <a:spcPts val="1600"/>
              </a:spcBef>
              <a:spcAft>
                <a:spcPts val="0"/>
              </a:spcAft>
              <a:buSzPts val="1800"/>
              <a:buChar char="■"/>
              <a:defRPr sz="1800"/>
            </a:lvl3pPr>
            <a:lvl4pPr indent="-342900" lvl="3" marL="1828800" rtl="0">
              <a:spcBef>
                <a:spcPts val="1600"/>
              </a:spcBef>
              <a:spcAft>
                <a:spcPts val="0"/>
              </a:spcAft>
              <a:buSzPts val="1800"/>
              <a:buChar char="●"/>
              <a:defRPr sz="1800"/>
            </a:lvl4pPr>
            <a:lvl5pPr indent="-342900" lvl="4" marL="2286000" rtl="0">
              <a:spcBef>
                <a:spcPts val="1600"/>
              </a:spcBef>
              <a:spcAft>
                <a:spcPts val="0"/>
              </a:spcAft>
              <a:buSzPts val="1800"/>
              <a:buChar char="○"/>
              <a:defRPr sz="1800"/>
            </a:lvl5pPr>
            <a:lvl6pPr indent="-342900" lvl="5" marL="2743200" rtl="0">
              <a:spcBef>
                <a:spcPts val="1600"/>
              </a:spcBef>
              <a:spcAft>
                <a:spcPts val="0"/>
              </a:spcAft>
              <a:buSzPts val="1800"/>
              <a:buChar char="■"/>
              <a:defRPr sz="1800"/>
            </a:lvl6pPr>
            <a:lvl7pPr indent="-342900" lvl="6" marL="3200400" rtl="0">
              <a:spcBef>
                <a:spcPts val="1600"/>
              </a:spcBef>
              <a:spcAft>
                <a:spcPts val="0"/>
              </a:spcAft>
              <a:buSzPts val="1800"/>
              <a:buChar char="●"/>
              <a:defRPr sz="1800"/>
            </a:lvl7pPr>
            <a:lvl8pPr indent="-342900" lvl="7" marL="3657600" rtl="0">
              <a:spcBef>
                <a:spcPts val="1600"/>
              </a:spcBef>
              <a:spcAft>
                <a:spcPts val="0"/>
              </a:spcAft>
              <a:buSzPts val="1800"/>
              <a:buChar char="○"/>
              <a:defRPr sz="1800"/>
            </a:lvl8pPr>
            <a:lvl9pPr indent="-342900" lvl="8" marL="4114800" rtl="0">
              <a:spcBef>
                <a:spcPts val="1600"/>
              </a:spcBef>
              <a:spcAft>
                <a:spcPts val="1600"/>
              </a:spcAft>
              <a:buSzPts val="1800"/>
              <a:buChar char="■"/>
              <a:defRPr sz="1800"/>
            </a:lvl9pPr>
          </a:lstStyle>
          <a:p/>
        </p:txBody>
      </p:sp>
      <p:sp>
        <p:nvSpPr>
          <p:cNvPr id="464" name="Google Shape;464;p2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465" name="Google Shape;465;p27"/>
          <p:cNvSpPr txBox="1"/>
          <p:nvPr>
            <p:ph type="title"/>
          </p:nvPr>
        </p:nvSpPr>
        <p:spPr>
          <a:xfrm>
            <a:off x="5142900" y="1144250"/>
            <a:ext cx="2586900" cy="1185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grpSp>
        <p:nvGrpSpPr>
          <p:cNvPr id="466" name="Google Shape;466;p27"/>
          <p:cNvGrpSpPr/>
          <p:nvPr/>
        </p:nvGrpSpPr>
        <p:grpSpPr>
          <a:xfrm rot="4065043">
            <a:off x="-632652" y="-81904"/>
            <a:ext cx="2323104" cy="1644258"/>
            <a:chOff x="537075" y="1557068"/>
            <a:chExt cx="1260191" cy="892007"/>
          </a:xfrm>
        </p:grpSpPr>
        <p:sp>
          <p:nvSpPr>
            <p:cNvPr id="467" name="Google Shape;467;p27"/>
            <p:cNvSpPr/>
            <p:nvPr/>
          </p:nvSpPr>
          <p:spPr>
            <a:xfrm>
              <a:off x="537075" y="1734975"/>
              <a:ext cx="194250" cy="118150"/>
            </a:xfrm>
            <a:custGeom>
              <a:rect b="b" l="l" r="r" t="t"/>
              <a:pathLst>
                <a:path extrusionOk="0" h="4726" w="7770">
                  <a:moveTo>
                    <a:pt x="596" y="0"/>
                  </a:moveTo>
                  <a:cubicBezTo>
                    <a:pt x="590" y="0"/>
                    <a:pt x="585" y="1"/>
                    <a:pt x="580" y="1"/>
                  </a:cubicBezTo>
                  <a:cubicBezTo>
                    <a:pt x="1" y="47"/>
                    <a:pt x="91" y="1080"/>
                    <a:pt x="91" y="1080"/>
                  </a:cubicBezTo>
                  <a:cubicBezTo>
                    <a:pt x="1501" y="1407"/>
                    <a:pt x="7188" y="4725"/>
                    <a:pt x="7188" y="4725"/>
                  </a:cubicBezTo>
                  <a:lnTo>
                    <a:pt x="7770" y="3911"/>
                  </a:lnTo>
                  <a:cubicBezTo>
                    <a:pt x="6274" y="2670"/>
                    <a:pt x="1248" y="0"/>
                    <a:pt x="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7"/>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7"/>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7"/>
            <p:cNvSpPr/>
            <p:nvPr/>
          </p:nvSpPr>
          <p:spPr>
            <a:xfrm>
              <a:off x="727854" y="1557068"/>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7"/>
            <p:cNvSpPr/>
            <p:nvPr/>
          </p:nvSpPr>
          <p:spPr>
            <a:xfrm>
              <a:off x="728016" y="1698440"/>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 name="Google Shape;472;p27"/>
          <p:cNvSpPr/>
          <p:nvPr/>
        </p:nvSpPr>
        <p:spPr>
          <a:xfrm rot="-10708320">
            <a:off x="731064" y="-307388"/>
            <a:ext cx="1973008" cy="1681142"/>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7"/>
          <p:cNvSpPr/>
          <p:nvPr/>
        </p:nvSpPr>
        <p:spPr>
          <a:xfrm rot="-1000195">
            <a:off x="7929473" y="3918516"/>
            <a:ext cx="1972996" cy="1681131"/>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SECTION_TITLE_AND_DESCRIPTION_2">
    <p:spTree>
      <p:nvGrpSpPr>
        <p:cNvPr id="474" name="Shape 474"/>
        <p:cNvGrpSpPr/>
        <p:nvPr/>
      </p:nvGrpSpPr>
      <p:grpSpPr>
        <a:xfrm>
          <a:off x="0" y="0"/>
          <a:ext cx="0" cy="0"/>
          <a:chOff x="0" y="0"/>
          <a:chExt cx="0" cy="0"/>
        </a:xfrm>
      </p:grpSpPr>
      <p:sp>
        <p:nvSpPr>
          <p:cNvPr id="475" name="Google Shape;475;p28"/>
          <p:cNvSpPr txBox="1"/>
          <p:nvPr>
            <p:ph type="title"/>
          </p:nvPr>
        </p:nvSpPr>
        <p:spPr>
          <a:xfrm>
            <a:off x="788750" y="477200"/>
            <a:ext cx="4045200" cy="14823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476" name="Google Shape;476;p28"/>
          <p:cNvSpPr txBox="1"/>
          <p:nvPr>
            <p:ph idx="1" type="subTitle"/>
          </p:nvPr>
        </p:nvSpPr>
        <p:spPr>
          <a:xfrm>
            <a:off x="788750" y="2010300"/>
            <a:ext cx="3613800" cy="123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77" name="Google Shape;477;p28"/>
          <p:cNvSpPr txBox="1"/>
          <p:nvPr/>
        </p:nvSpPr>
        <p:spPr>
          <a:xfrm>
            <a:off x="788750" y="3550200"/>
            <a:ext cx="3168600" cy="10191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lt1"/>
                </a:solidFill>
                <a:latin typeface="Abel"/>
                <a:ea typeface="Abel"/>
                <a:cs typeface="Abel"/>
                <a:sym typeface="Abel"/>
              </a:rPr>
              <a:t>CREDITS: This presentation template was created by </a:t>
            </a:r>
            <a:r>
              <a:rPr lang="en" sz="1200">
                <a:solidFill>
                  <a:schemeClr val="lt1"/>
                </a:solidFill>
                <a:uFill>
                  <a:noFill/>
                </a:uFill>
                <a:latin typeface="Abel"/>
                <a:ea typeface="Abel"/>
                <a:cs typeface="Abel"/>
                <a:sym typeface="Abel"/>
                <a:hlinkClick r:id="rId2">
                  <a:extLst>
                    <a:ext uri="{A12FA001-AC4F-418D-AE19-62706E023703}">
                      <ahyp:hlinkClr val="tx"/>
                    </a:ext>
                  </a:extLst>
                </a:hlinkClick>
              </a:rPr>
              <a:t>Slidesgo</a:t>
            </a:r>
            <a:r>
              <a:rPr lang="en" sz="1200">
                <a:solidFill>
                  <a:schemeClr val="lt1"/>
                </a:solidFill>
                <a:latin typeface="Abel"/>
                <a:ea typeface="Abel"/>
                <a:cs typeface="Abel"/>
                <a:sym typeface="Abel"/>
              </a:rPr>
              <a:t>, including icons by </a:t>
            </a:r>
            <a:r>
              <a:rPr lang="en" sz="1200">
                <a:solidFill>
                  <a:schemeClr val="lt1"/>
                </a:solidFill>
                <a:uFill>
                  <a:noFill/>
                </a:uFill>
                <a:latin typeface="Abel"/>
                <a:ea typeface="Abel"/>
                <a:cs typeface="Abel"/>
                <a:sym typeface="Abel"/>
                <a:hlinkClick r:id="rId3">
                  <a:extLst>
                    <a:ext uri="{A12FA001-AC4F-418D-AE19-62706E023703}">
                      <ahyp:hlinkClr val="tx"/>
                    </a:ext>
                  </a:extLst>
                </a:hlinkClick>
              </a:rPr>
              <a:t>Flaticon</a:t>
            </a:r>
            <a:r>
              <a:rPr lang="en" sz="1200">
                <a:solidFill>
                  <a:schemeClr val="lt1"/>
                </a:solidFill>
                <a:latin typeface="Abel"/>
                <a:ea typeface="Abel"/>
                <a:cs typeface="Abel"/>
                <a:sym typeface="Abel"/>
              </a:rPr>
              <a:t>, and infographics &amp; images by </a:t>
            </a:r>
            <a:r>
              <a:rPr lang="en" sz="1200">
                <a:solidFill>
                  <a:schemeClr val="lt1"/>
                </a:solidFill>
                <a:uFill>
                  <a:noFill/>
                </a:uFill>
                <a:latin typeface="Abel"/>
                <a:ea typeface="Abel"/>
                <a:cs typeface="Abel"/>
                <a:sym typeface="Abel"/>
                <a:hlinkClick r:id="rId4">
                  <a:extLst>
                    <a:ext uri="{A12FA001-AC4F-418D-AE19-62706E023703}">
                      <ahyp:hlinkClr val="tx"/>
                    </a:ext>
                  </a:extLst>
                </a:hlinkClick>
              </a:rPr>
              <a:t>Freepik</a:t>
            </a:r>
            <a:r>
              <a:rPr lang="en" sz="1200">
                <a:solidFill>
                  <a:schemeClr val="lt1"/>
                </a:solidFill>
                <a:latin typeface="Abel"/>
                <a:ea typeface="Abel"/>
                <a:cs typeface="Abel"/>
                <a:sym typeface="Abel"/>
              </a:rPr>
              <a:t>. </a:t>
            </a:r>
            <a:endParaRPr sz="1200">
              <a:solidFill>
                <a:schemeClr val="lt1"/>
              </a:solidFill>
              <a:latin typeface="Abel"/>
              <a:ea typeface="Abel"/>
              <a:cs typeface="Abel"/>
              <a:sym typeface="Abel"/>
            </a:endParaRPr>
          </a:p>
          <a:p>
            <a:pPr indent="0" lvl="0" marL="0" rtl="0" algn="l">
              <a:spcBef>
                <a:spcPts val="300"/>
              </a:spcBef>
              <a:spcAft>
                <a:spcPts val="0"/>
              </a:spcAft>
              <a:buNone/>
            </a:pPr>
            <a:r>
              <a:t/>
            </a:r>
            <a:endParaRPr sz="1200">
              <a:solidFill>
                <a:schemeClr val="lt1"/>
              </a:solidFill>
              <a:latin typeface="Abel"/>
              <a:ea typeface="Abel"/>
              <a:cs typeface="Abel"/>
              <a:sym typeface="Abel"/>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1">
  <p:cSld name="TITLE_AND_TWO_COLUMNS_1">
    <p:spTree>
      <p:nvGrpSpPr>
        <p:cNvPr id="478" name="Shape 478"/>
        <p:cNvGrpSpPr/>
        <p:nvPr/>
      </p:nvGrpSpPr>
      <p:grpSpPr>
        <a:xfrm>
          <a:off x="0" y="0"/>
          <a:ext cx="0" cy="0"/>
          <a:chOff x="0" y="0"/>
          <a:chExt cx="0" cy="0"/>
        </a:xfrm>
      </p:grpSpPr>
      <p:sp>
        <p:nvSpPr>
          <p:cNvPr id="479" name="Google Shape;479;p29"/>
          <p:cNvSpPr txBox="1"/>
          <p:nvPr>
            <p:ph idx="1" type="body"/>
          </p:nvPr>
        </p:nvSpPr>
        <p:spPr>
          <a:xfrm>
            <a:off x="800300" y="1325625"/>
            <a:ext cx="3541200" cy="3267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480" name="Google Shape;480;p29"/>
          <p:cNvSpPr txBox="1"/>
          <p:nvPr>
            <p:ph idx="2" type="body"/>
          </p:nvPr>
        </p:nvSpPr>
        <p:spPr>
          <a:xfrm>
            <a:off x="4802508" y="1325625"/>
            <a:ext cx="3541200" cy="3267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481" name="Google Shape;481;p2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482" name="Google Shape;482;p29"/>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83" name="Google Shape;483;p29"/>
          <p:cNvSpPr/>
          <p:nvPr/>
        </p:nvSpPr>
        <p:spPr>
          <a:xfrm>
            <a:off x="6946350" y="3187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9"/>
          <p:cNvSpPr/>
          <p:nvPr/>
        </p:nvSpPr>
        <p:spPr>
          <a:xfrm>
            <a:off x="8588875" y="13744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9"/>
          <p:cNvSpPr/>
          <p:nvPr/>
        </p:nvSpPr>
        <p:spPr>
          <a:xfrm>
            <a:off x="8588875" y="44526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9"/>
          <p:cNvSpPr/>
          <p:nvPr/>
        </p:nvSpPr>
        <p:spPr>
          <a:xfrm>
            <a:off x="8162525" y="33293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9"/>
          <p:cNvSpPr/>
          <p:nvPr/>
        </p:nvSpPr>
        <p:spPr>
          <a:xfrm>
            <a:off x="5376500" y="45100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9"/>
          <p:cNvSpPr/>
          <p:nvPr/>
        </p:nvSpPr>
        <p:spPr>
          <a:xfrm>
            <a:off x="326850" y="34571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9"/>
          <p:cNvSpPr/>
          <p:nvPr/>
        </p:nvSpPr>
        <p:spPr>
          <a:xfrm>
            <a:off x="376050" y="14203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2">
  <p:cSld name="TITLE_AND_TWO_COLUMNS_1_1">
    <p:spTree>
      <p:nvGrpSpPr>
        <p:cNvPr id="490" name="Shape 490"/>
        <p:cNvGrpSpPr/>
        <p:nvPr/>
      </p:nvGrpSpPr>
      <p:grpSpPr>
        <a:xfrm>
          <a:off x="0" y="0"/>
          <a:ext cx="0" cy="0"/>
          <a:chOff x="0" y="0"/>
          <a:chExt cx="0" cy="0"/>
        </a:xfrm>
      </p:grpSpPr>
      <p:sp>
        <p:nvSpPr>
          <p:cNvPr id="491" name="Google Shape;491;p30"/>
          <p:cNvSpPr txBox="1"/>
          <p:nvPr>
            <p:ph idx="1" type="body"/>
          </p:nvPr>
        </p:nvSpPr>
        <p:spPr>
          <a:xfrm>
            <a:off x="800300" y="1325625"/>
            <a:ext cx="3531300" cy="3267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492" name="Google Shape;492;p30"/>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93" name="Google Shape;493;p30"/>
          <p:cNvSpPr txBox="1"/>
          <p:nvPr>
            <p:ph idx="12" type="sldNum"/>
          </p:nvPr>
        </p:nvSpPr>
        <p:spPr>
          <a:xfrm>
            <a:off x="8340832" y="4505201"/>
            <a:ext cx="612600" cy="4395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grpSp>
        <p:nvGrpSpPr>
          <p:cNvPr id="494" name="Google Shape;494;p30"/>
          <p:cNvGrpSpPr/>
          <p:nvPr/>
        </p:nvGrpSpPr>
        <p:grpSpPr>
          <a:xfrm rot="-7478022">
            <a:off x="7544174" y="4011321"/>
            <a:ext cx="2201217" cy="811612"/>
            <a:chOff x="726768" y="1555798"/>
            <a:chExt cx="1069607" cy="394402"/>
          </a:xfrm>
        </p:grpSpPr>
        <p:sp>
          <p:nvSpPr>
            <p:cNvPr id="495" name="Google Shape;495;p30"/>
            <p:cNvSpPr/>
            <p:nvPr/>
          </p:nvSpPr>
          <p:spPr>
            <a:xfrm>
              <a:off x="726768" y="1555798"/>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0"/>
            <p:cNvSpPr/>
            <p:nvPr/>
          </p:nvSpPr>
          <p:spPr>
            <a:xfrm>
              <a:off x="727125" y="1698075"/>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 name="Google Shape;497;p30"/>
          <p:cNvSpPr/>
          <p:nvPr/>
        </p:nvSpPr>
        <p:spPr>
          <a:xfrm rot="-1000228">
            <a:off x="6410721" y="3868119"/>
            <a:ext cx="2202530" cy="1876711"/>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TITLE_AND_TWO_COLUMNS_1_2_1">
    <p:spTree>
      <p:nvGrpSpPr>
        <p:cNvPr id="498" name="Shape 498"/>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TITLE_AND_TWO_COLUMNS_1_2">
    <p:spTree>
      <p:nvGrpSpPr>
        <p:cNvPr id="499" name="Shape 499"/>
        <p:cNvGrpSpPr/>
        <p:nvPr/>
      </p:nvGrpSpPr>
      <p:grpSpPr>
        <a:xfrm>
          <a:off x="0" y="0"/>
          <a:ext cx="0" cy="0"/>
          <a:chOff x="0" y="0"/>
          <a:chExt cx="0" cy="0"/>
        </a:xfrm>
      </p:grpSpPr>
      <p:sp>
        <p:nvSpPr>
          <p:cNvPr id="500" name="Google Shape;500;p3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501" name="Google Shape;501;p32"/>
          <p:cNvSpPr/>
          <p:nvPr/>
        </p:nvSpPr>
        <p:spPr>
          <a:xfrm>
            <a:off x="6946350" y="3187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2"/>
          <p:cNvSpPr/>
          <p:nvPr/>
        </p:nvSpPr>
        <p:spPr>
          <a:xfrm>
            <a:off x="8588875" y="13744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2"/>
          <p:cNvSpPr/>
          <p:nvPr/>
        </p:nvSpPr>
        <p:spPr>
          <a:xfrm>
            <a:off x="8588875" y="44526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2"/>
          <p:cNvSpPr/>
          <p:nvPr/>
        </p:nvSpPr>
        <p:spPr>
          <a:xfrm>
            <a:off x="8162525" y="33293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2"/>
          <p:cNvSpPr/>
          <p:nvPr/>
        </p:nvSpPr>
        <p:spPr>
          <a:xfrm>
            <a:off x="5376500" y="45100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2"/>
          <p:cNvSpPr/>
          <p:nvPr/>
        </p:nvSpPr>
        <p:spPr>
          <a:xfrm>
            <a:off x="326850" y="34571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2"/>
          <p:cNvSpPr/>
          <p:nvPr/>
        </p:nvSpPr>
        <p:spPr>
          <a:xfrm>
            <a:off x="376050" y="14203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ONE_COLUMN_TEXT_1_1_1">
    <p:spTree>
      <p:nvGrpSpPr>
        <p:cNvPr id="508" name="Shape 508"/>
        <p:cNvGrpSpPr/>
        <p:nvPr/>
      </p:nvGrpSpPr>
      <p:grpSpPr>
        <a:xfrm>
          <a:off x="0" y="0"/>
          <a:ext cx="0" cy="0"/>
          <a:chOff x="0" y="0"/>
          <a:chExt cx="0" cy="0"/>
        </a:xfrm>
      </p:grpSpPr>
      <p:sp>
        <p:nvSpPr>
          <p:cNvPr id="509" name="Google Shape;509;p3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grpSp>
        <p:nvGrpSpPr>
          <p:cNvPr id="510" name="Google Shape;510;p33"/>
          <p:cNvGrpSpPr/>
          <p:nvPr/>
        </p:nvGrpSpPr>
        <p:grpSpPr>
          <a:xfrm rot="4065076">
            <a:off x="7728512" y="-199135"/>
            <a:ext cx="1842676" cy="1816867"/>
            <a:chOff x="624475" y="1722900"/>
            <a:chExt cx="736425" cy="726175"/>
          </a:xfrm>
        </p:grpSpPr>
        <p:sp>
          <p:nvSpPr>
            <p:cNvPr id="511" name="Google Shape;511;p33"/>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3"/>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 name="Google Shape;513;p33"/>
          <p:cNvSpPr/>
          <p:nvPr/>
        </p:nvSpPr>
        <p:spPr>
          <a:xfrm rot="3792093">
            <a:off x="-302203" y="3979954"/>
            <a:ext cx="1973072" cy="1681196"/>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 name="Google Shape;514;p33"/>
          <p:cNvGrpSpPr/>
          <p:nvPr/>
        </p:nvGrpSpPr>
        <p:grpSpPr>
          <a:xfrm rot="6333593">
            <a:off x="-731926" y="3709541"/>
            <a:ext cx="1971121" cy="721391"/>
            <a:chOff x="727125" y="1558850"/>
            <a:chExt cx="1069250" cy="391350"/>
          </a:xfrm>
        </p:grpSpPr>
        <p:sp>
          <p:nvSpPr>
            <p:cNvPr id="515" name="Google Shape;515;p33"/>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3"/>
            <p:cNvSpPr/>
            <p:nvPr/>
          </p:nvSpPr>
          <p:spPr>
            <a:xfrm>
              <a:off x="727125" y="1698075"/>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MAIN_POINT_1">
    <p:spTree>
      <p:nvGrpSpPr>
        <p:cNvPr id="517" name="Shape 517"/>
        <p:cNvGrpSpPr/>
        <p:nvPr/>
      </p:nvGrpSpPr>
      <p:grpSpPr>
        <a:xfrm>
          <a:off x="0" y="0"/>
          <a:ext cx="0" cy="0"/>
          <a:chOff x="0" y="0"/>
          <a:chExt cx="0" cy="0"/>
        </a:xfrm>
      </p:grpSpPr>
      <p:grpSp>
        <p:nvGrpSpPr>
          <p:cNvPr id="518" name="Google Shape;518;p34"/>
          <p:cNvGrpSpPr/>
          <p:nvPr/>
        </p:nvGrpSpPr>
        <p:grpSpPr>
          <a:xfrm>
            <a:off x="-56849" y="-477241"/>
            <a:ext cx="9602339" cy="2439646"/>
            <a:chOff x="234450" y="1948750"/>
            <a:chExt cx="7150450" cy="1816700"/>
          </a:xfrm>
        </p:grpSpPr>
        <p:sp>
          <p:nvSpPr>
            <p:cNvPr id="519" name="Google Shape;519;p34"/>
            <p:cNvSpPr/>
            <p:nvPr/>
          </p:nvSpPr>
          <p:spPr>
            <a:xfrm>
              <a:off x="479850" y="3221675"/>
              <a:ext cx="305650" cy="348225"/>
            </a:xfrm>
            <a:custGeom>
              <a:rect b="b" l="l" r="r" t="t"/>
              <a:pathLst>
                <a:path extrusionOk="0" h="13929" w="12226">
                  <a:moveTo>
                    <a:pt x="2009" y="1"/>
                  </a:moveTo>
                  <a:cubicBezTo>
                    <a:pt x="1068" y="1"/>
                    <a:pt x="1277" y="997"/>
                    <a:pt x="1136" y="1978"/>
                  </a:cubicBezTo>
                  <a:cubicBezTo>
                    <a:pt x="975" y="3100"/>
                    <a:pt x="824" y="4223"/>
                    <a:pt x="684" y="5349"/>
                  </a:cubicBezTo>
                  <a:cubicBezTo>
                    <a:pt x="542" y="6473"/>
                    <a:pt x="412" y="7598"/>
                    <a:pt x="292" y="8725"/>
                  </a:cubicBezTo>
                  <a:cubicBezTo>
                    <a:pt x="250" y="9125"/>
                    <a:pt x="276" y="11538"/>
                    <a:pt x="0" y="11712"/>
                  </a:cubicBezTo>
                  <a:cubicBezTo>
                    <a:pt x="1529" y="10752"/>
                    <a:pt x="2951" y="9630"/>
                    <a:pt x="4236" y="8364"/>
                  </a:cubicBezTo>
                  <a:cubicBezTo>
                    <a:pt x="5602" y="10307"/>
                    <a:pt x="7086" y="12167"/>
                    <a:pt x="8679" y="13928"/>
                  </a:cubicBezTo>
                  <a:cubicBezTo>
                    <a:pt x="9230" y="13602"/>
                    <a:pt x="9473" y="12944"/>
                    <a:pt x="9671" y="12336"/>
                  </a:cubicBezTo>
                  <a:cubicBezTo>
                    <a:pt x="10636" y="9367"/>
                    <a:pt x="11452" y="6356"/>
                    <a:pt x="12121" y="3301"/>
                  </a:cubicBezTo>
                  <a:lnTo>
                    <a:pt x="12225" y="3083"/>
                  </a:lnTo>
                  <a:cubicBezTo>
                    <a:pt x="8642" y="2956"/>
                    <a:pt x="5736" y="552"/>
                    <a:pt x="2273" y="23"/>
                  </a:cubicBezTo>
                  <a:cubicBezTo>
                    <a:pt x="2176" y="8"/>
                    <a:pt x="2088" y="1"/>
                    <a:pt x="20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4"/>
            <p:cNvSpPr/>
            <p:nvPr/>
          </p:nvSpPr>
          <p:spPr>
            <a:xfrm>
              <a:off x="856725" y="3321575"/>
              <a:ext cx="298250" cy="300775"/>
            </a:xfrm>
            <a:custGeom>
              <a:rect b="b" l="l" r="r" t="t"/>
              <a:pathLst>
                <a:path extrusionOk="0" h="12031" w="11930">
                  <a:moveTo>
                    <a:pt x="1" y="0"/>
                  </a:moveTo>
                  <a:lnTo>
                    <a:pt x="385" y="171"/>
                  </a:lnTo>
                  <a:cubicBezTo>
                    <a:pt x="1700" y="4056"/>
                    <a:pt x="3171" y="7885"/>
                    <a:pt x="4798" y="11656"/>
                  </a:cubicBezTo>
                  <a:cubicBezTo>
                    <a:pt x="4861" y="11802"/>
                    <a:pt x="4941" y="11964"/>
                    <a:pt x="5091" y="12014"/>
                  </a:cubicBezTo>
                  <a:cubicBezTo>
                    <a:pt x="5123" y="12025"/>
                    <a:pt x="5155" y="12030"/>
                    <a:pt x="5186" y="12030"/>
                  </a:cubicBezTo>
                  <a:cubicBezTo>
                    <a:pt x="5384" y="12030"/>
                    <a:pt x="5562" y="11830"/>
                    <a:pt x="5681" y="11652"/>
                  </a:cubicBezTo>
                  <a:cubicBezTo>
                    <a:pt x="7878" y="8366"/>
                    <a:pt x="9960" y="5008"/>
                    <a:pt x="11930" y="1578"/>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4"/>
            <p:cNvSpPr/>
            <p:nvPr/>
          </p:nvSpPr>
          <p:spPr>
            <a:xfrm>
              <a:off x="1178800" y="3359500"/>
              <a:ext cx="308100" cy="315250"/>
            </a:xfrm>
            <a:custGeom>
              <a:rect b="b" l="l" r="r" t="t"/>
              <a:pathLst>
                <a:path extrusionOk="0" h="12610" w="12324">
                  <a:moveTo>
                    <a:pt x="11717" y="0"/>
                  </a:moveTo>
                  <a:lnTo>
                    <a:pt x="11624" y="15"/>
                  </a:lnTo>
                  <a:cubicBezTo>
                    <a:pt x="10520" y="384"/>
                    <a:pt x="9288" y="565"/>
                    <a:pt x="8062" y="565"/>
                  </a:cubicBezTo>
                  <a:cubicBezTo>
                    <a:pt x="7723" y="565"/>
                    <a:pt x="7384" y="551"/>
                    <a:pt x="7049" y="523"/>
                  </a:cubicBezTo>
                  <a:cubicBezTo>
                    <a:pt x="6612" y="534"/>
                    <a:pt x="6176" y="537"/>
                    <a:pt x="5739" y="537"/>
                  </a:cubicBezTo>
                  <a:cubicBezTo>
                    <a:pt x="5448" y="537"/>
                    <a:pt x="5156" y="536"/>
                    <a:pt x="4864" y="533"/>
                  </a:cubicBezTo>
                  <a:cubicBezTo>
                    <a:pt x="4741" y="532"/>
                    <a:pt x="4619" y="532"/>
                    <a:pt x="4497" y="532"/>
                  </a:cubicBezTo>
                  <a:cubicBezTo>
                    <a:pt x="3978" y="532"/>
                    <a:pt x="3459" y="539"/>
                    <a:pt x="2940" y="539"/>
                  </a:cubicBezTo>
                  <a:cubicBezTo>
                    <a:pt x="2287" y="539"/>
                    <a:pt x="1635" y="528"/>
                    <a:pt x="984" y="479"/>
                  </a:cubicBezTo>
                  <a:cubicBezTo>
                    <a:pt x="721" y="458"/>
                    <a:pt x="527" y="436"/>
                    <a:pt x="385" y="436"/>
                  </a:cubicBezTo>
                  <a:cubicBezTo>
                    <a:pt x="19" y="436"/>
                    <a:pt x="0" y="583"/>
                    <a:pt x="45" y="1292"/>
                  </a:cubicBezTo>
                  <a:cubicBezTo>
                    <a:pt x="94" y="2072"/>
                    <a:pt x="164" y="2852"/>
                    <a:pt x="226" y="3631"/>
                  </a:cubicBezTo>
                  <a:cubicBezTo>
                    <a:pt x="469" y="6628"/>
                    <a:pt x="755" y="9620"/>
                    <a:pt x="1081" y="12610"/>
                  </a:cubicBezTo>
                  <a:cubicBezTo>
                    <a:pt x="2973" y="10782"/>
                    <a:pt x="4701" y="8791"/>
                    <a:pt x="6244" y="6660"/>
                  </a:cubicBezTo>
                  <a:lnTo>
                    <a:pt x="6244" y="6660"/>
                  </a:lnTo>
                  <a:cubicBezTo>
                    <a:pt x="6059" y="6917"/>
                    <a:pt x="11860" y="11582"/>
                    <a:pt x="12324" y="11928"/>
                  </a:cubicBezTo>
                  <a:cubicBezTo>
                    <a:pt x="12121" y="7951"/>
                    <a:pt x="11919" y="3977"/>
                    <a:pt x="11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4"/>
            <p:cNvSpPr/>
            <p:nvPr/>
          </p:nvSpPr>
          <p:spPr>
            <a:xfrm>
              <a:off x="1544200" y="3305700"/>
              <a:ext cx="290175" cy="287250"/>
            </a:xfrm>
            <a:custGeom>
              <a:rect b="b" l="l" r="r" t="t"/>
              <a:pathLst>
                <a:path extrusionOk="0" h="11490" w="11607">
                  <a:moveTo>
                    <a:pt x="11606" y="1"/>
                  </a:moveTo>
                  <a:lnTo>
                    <a:pt x="11606" y="1"/>
                  </a:lnTo>
                  <a:cubicBezTo>
                    <a:pt x="9112" y="482"/>
                    <a:pt x="6592" y="832"/>
                    <a:pt x="4123" y="1440"/>
                  </a:cubicBezTo>
                  <a:cubicBezTo>
                    <a:pt x="4013" y="1468"/>
                    <a:pt x="3901" y="1482"/>
                    <a:pt x="3789" y="1482"/>
                  </a:cubicBezTo>
                  <a:cubicBezTo>
                    <a:pt x="3661" y="1482"/>
                    <a:pt x="3533" y="1464"/>
                    <a:pt x="3409" y="1427"/>
                  </a:cubicBezTo>
                  <a:cubicBezTo>
                    <a:pt x="2749" y="1576"/>
                    <a:pt x="2087" y="1723"/>
                    <a:pt x="1428" y="1886"/>
                  </a:cubicBezTo>
                  <a:cubicBezTo>
                    <a:pt x="1311" y="1916"/>
                    <a:pt x="1198" y="1929"/>
                    <a:pt x="1090" y="1929"/>
                  </a:cubicBezTo>
                  <a:cubicBezTo>
                    <a:pt x="946" y="1929"/>
                    <a:pt x="810" y="1905"/>
                    <a:pt x="684" y="1863"/>
                  </a:cubicBezTo>
                  <a:lnTo>
                    <a:pt x="1" y="2022"/>
                  </a:lnTo>
                  <a:lnTo>
                    <a:pt x="418" y="2047"/>
                  </a:lnTo>
                  <a:cubicBezTo>
                    <a:pt x="3013" y="5225"/>
                    <a:pt x="5733" y="8294"/>
                    <a:pt x="8579" y="11256"/>
                  </a:cubicBezTo>
                  <a:cubicBezTo>
                    <a:pt x="8686" y="11368"/>
                    <a:pt x="8814" y="11489"/>
                    <a:pt x="8969" y="11489"/>
                  </a:cubicBezTo>
                  <a:cubicBezTo>
                    <a:pt x="8972" y="11489"/>
                    <a:pt x="8976" y="11489"/>
                    <a:pt x="8979" y="11489"/>
                  </a:cubicBezTo>
                  <a:cubicBezTo>
                    <a:pt x="9228" y="11482"/>
                    <a:pt x="9348" y="11186"/>
                    <a:pt x="9404" y="10943"/>
                  </a:cubicBezTo>
                  <a:cubicBezTo>
                    <a:pt x="10258" y="7321"/>
                    <a:pt x="10992" y="3674"/>
                    <a:pt x="11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4"/>
            <p:cNvSpPr/>
            <p:nvPr/>
          </p:nvSpPr>
          <p:spPr>
            <a:xfrm>
              <a:off x="1933600" y="3202325"/>
              <a:ext cx="373775" cy="374150"/>
            </a:xfrm>
            <a:custGeom>
              <a:rect b="b" l="l" r="r" t="t"/>
              <a:pathLst>
                <a:path extrusionOk="0" h="14966" w="14951">
                  <a:moveTo>
                    <a:pt x="10292" y="1"/>
                  </a:moveTo>
                  <a:cubicBezTo>
                    <a:pt x="10128" y="1"/>
                    <a:pt x="9967" y="58"/>
                    <a:pt x="9811" y="116"/>
                  </a:cubicBezTo>
                  <a:lnTo>
                    <a:pt x="6699" y="1258"/>
                  </a:lnTo>
                  <a:lnTo>
                    <a:pt x="4948" y="1899"/>
                  </a:lnTo>
                  <a:cubicBezTo>
                    <a:pt x="3594" y="2396"/>
                    <a:pt x="2448" y="3006"/>
                    <a:pt x="1011" y="3280"/>
                  </a:cubicBezTo>
                  <a:cubicBezTo>
                    <a:pt x="84" y="3457"/>
                    <a:pt x="1" y="3377"/>
                    <a:pt x="317" y="4312"/>
                  </a:cubicBezTo>
                  <a:cubicBezTo>
                    <a:pt x="568" y="5052"/>
                    <a:pt x="839" y="5786"/>
                    <a:pt x="1104" y="6521"/>
                  </a:cubicBezTo>
                  <a:cubicBezTo>
                    <a:pt x="2123" y="9350"/>
                    <a:pt x="3181" y="12165"/>
                    <a:pt x="4277" y="14965"/>
                  </a:cubicBezTo>
                  <a:cubicBezTo>
                    <a:pt x="5625" y="12704"/>
                    <a:pt x="6771" y="10330"/>
                    <a:pt x="7706" y="7871"/>
                  </a:cubicBezTo>
                  <a:lnTo>
                    <a:pt x="7706" y="7871"/>
                  </a:lnTo>
                  <a:cubicBezTo>
                    <a:pt x="7594" y="8167"/>
                    <a:pt x="14413" y="11152"/>
                    <a:pt x="14951" y="11366"/>
                  </a:cubicBezTo>
                  <a:lnTo>
                    <a:pt x="11246" y="12"/>
                  </a:lnTo>
                  <a:lnTo>
                    <a:pt x="11161" y="48"/>
                  </a:lnTo>
                  <a:cubicBezTo>
                    <a:pt x="10989" y="123"/>
                    <a:pt x="10897" y="150"/>
                    <a:pt x="10834" y="150"/>
                  </a:cubicBezTo>
                  <a:cubicBezTo>
                    <a:pt x="10703" y="150"/>
                    <a:pt x="10693" y="37"/>
                    <a:pt x="10355" y="4"/>
                  </a:cubicBezTo>
                  <a:cubicBezTo>
                    <a:pt x="10334" y="2"/>
                    <a:pt x="10313" y="1"/>
                    <a:pt x="10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4"/>
            <p:cNvSpPr/>
            <p:nvPr/>
          </p:nvSpPr>
          <p:spPr>
            <a:xfrm>
              <a:off x="2278625" y="3055825"/>
              <a:ext cx="290625" cy="294750"/>
            </a:xfrm>
            <a:custGeom>
              <a:rect b="b" l="l" r="r" t="t"/>
              <a:pathLst>
                <a:path extrusionOk="0" h="11790" w="11625">
                  <a:moveTo>
                    <a:pt x="10881" y="0"/>
                  </a:moveTo>
                  <a:cubicBezTo>
                    <a:pt x="8599" y="1117"/>
                    <a:pt x="6257" y="2114"/>
                    <a:pt x="4034" y="3347"/>
                  </a:cubicBezTo>
                  <a:cubicBezTo>
                    <a:pt x="3832" y="3461"/>
                    <a:pt x="3605" y="3522"/>
                    <a:pt x="3373" y="3522"/>
                  </a:cubicBezTo>
                  <a:cubicBezTo>
                    <a:pt x="3363" y="3522"/>
                    <a:pt x="3352" y="3522"/>
                    <a:pt x="3342" y="3521"/>
                  </a:cubicBezTo>
                  <a:cubicBezTo>
                    <a:pt x="2576" y="3925"/>
                    <a:pt x="1713" y="4625"/>
                    <a:pt x="851" y="4626"/>
                  </a:cubicBezTo>
                  <a:lnTo>
                    <a:pt x="851" y="4626"/>
                  </a:lnTo>
                  <a:lnTo>
                    <a:pt x="3180" y="3188"/>
                  </a:lnTo>
                  <a:lnTo>
                    <a:pt x="3180" y="3188"/>
                  </a:lnTo>
                  <a:cubicBezTo>
                    <a:pt x="2118" y="3511"/>
                    <a:pt x="982" y="3846"/>
                    <a:pt x="1" y="4362"/>
                  </a:cubicBezTo>
                  <a:cubicBezTo>
                    <a:pt x="281" y="4550"/>
                    <a:pt x="565" y="4626"/>
                    <a:pt x="849" y="4626"/>
                  </a:cubicBezTo>
                  <a:cubicBezTo>
                    <a:pt x="850" y="4626"/>
                    <a:pt x="850" y="4626"/>
                    <a:pt x="851" y="4626"/>
                  </a:cubicBezTo>
                  <a:lnTo>
                    <a:pt x="851" y="4626"/>
                  </a:lnTo>
                  <a:lnTo>
                    <a:pt x="663" y="4742"/>
                  </a:lnTo>
                  <a:lnTo>
                    <a:pt x="208" y="4986"/>
                  </a:lnTo>
                  <a:lnTo>
                    <a:pt x="208" y="4986"/>
                  </a:lnTo>
                  <a:lnTo>
                    <a:pt x="618" y="4901"/>
                  </a:lnTo>
                  <a:cubicBezTo>
                    <a:pt x="3953" y="7291"/>
                    <a:pt x="7381" y="9542"/>
                    <a:pt x="10903" y="11656"/>
                  </a:cubicBezTo>
                  <a:cubicBezTo>
                    <a:pt x="11011" y="11722"/>
                    <a:pt x="11135" y="11790"/>
                    <a:pt x="11258" y="11790"/>
                  </a:cubicBezTo>
                  <a:cubicBezTo>
                    <a:pt x="11289" y="11790"/>
                    <a:pt x="11320" y="11785"/>
                    <a:pt x="11350" y="11776"/>
                  </a:cubicBezTo>
                  <a:cubicBezTo>
                    <a:pt x="11589" y="11704"/>
                    <a:pt x="11625" y="11387"/>
                    <a:pt x="11618" y="11139"/>
                  </a:cubicBezTo>
                  <a:cubicBezTo>
                    <a:pt x="11494" y="7418"/>
                    <a:pt x="11248" y="3706"/>
                    <a:pt x="10881" y="0"/>
                  </a:cubicBezTo>
                  <a:close/>
                </a:path>
              </a:pathLst>
            </a:custGeom>
            <a:solidFill>
              <a:srgbClr val="FD9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4"/>
            <p:cNvSpPr/>
            <p:nvPr/>
          </p:nvSpPr>
          <p:spPr>
            <a:xfrm>
              <a:off x="2674900" y="2830350"/>
              <a:ext cx="404875" cy="413725"/>
            </a:xfrm>
            <a:custGeom>
              <a:rect b="b" l="l" r="r" t="t"/>
              <a:pathLst>
                <a:path extrusionOk="0" h="16549" w="16195">
                  <a:moveTo>
                    <a:pt x="16193" y="10990"/>
                  </a:moveTo>
                  <a:cubicBezTo>
                    <a:pt x="16194" y="10990"/>
                    <a:pt x="16194" y="10990"/>
                    <a:pt x="16194" y="10990"/>
                  </a:cubicBezTo>
                  <a:cubicBezTo>
                    <a:pt x="16194" y="10990"/>
                    <a:pt x="16194" y="10990"/>
                    <a:pt x="16193" y="10990"/>
                  </a:cubicBezTo>
                  <a:close/>
                  <a:moveTo>
                    <a:pt x="9701" y="0"/>
                  </a:moveTo>
                  <a:cubicBezTo>
                    <a:pt x="8440" y="795"/>
                    <a:pt x="7437" y="1870"/>
                    <a:pt x="6176" y="2632"/>
                  </a:cubicBezTo>
                  <a:lnTo>
                    <a:pt x="4579" y="3594"/>
                  </a:lnTo>
                  <a:cubicBezTo>
                    <a:pt x="3342" y="4338"/>
                    <a:pt x="2334" y="5154"/>
                    <a:pt x="974" y="5696"/>
                  </a:cubicBezTo>
                  <a:cubicBezTo>
                    <a:pt x="99" y="6046"/>
                    <a:pt x="0" y="5984"/>
                    <a:pt x="489" y="6840"/>
                  </a:cubicBezTo>
                  <a:cubicBezTo>
                    <a:pt x="876" y="7519"/>
                    <a:pt x="1280" y="8190"/>
                    <a:pt x="1681" y="8862"/>
                  </a:cubicBezTo>
                  <a:cubicBezTo>
                    <a:pt x="3218" y="11445"/>
                    <a:pt x="4790" y="14008"/>
                    <a:pt x="6400" y="16548"/>
                  </a:cubicBezTo>
                  <a:cubicBezTo>
                    <a:pt x="7293" y="14075"/>
                    <a:pt x="7969" y="11526"/>
                    <a:pt x="8418" y="8934"/>
                  </a:cubicBezTo>
                  <a:lnTo>
                    <a:pt x="8418" y="8934"/>
                  </a:lnTo>
                  <a:cubicBezTo>
                    <a:pt x="8365" y="9246"/>
                    <a:pt x="15617" y="10881"/>
                    <a:pt x="16193" y="10990"/>
                  </a:cubicBezTo>
                  <a:lnTo>
                    <a:pt x="16193" y="10990"/>
                  </a:lnTo>
                  <a:cubicBezTo>
                    <a:pt x="15789" y="10912"/>
                    <a:pt x="14765" y="8412"/>
                    <a:pt x="14533" y="7992"/>
                  </a:cubicBezTo>
                  <a:lnTo>
                    <a:pt x="12870" y="4992"/>
                  </a:lnTo>
                  <a:cubicBezTo>
                    <a:pt x="11906" y="3254"/>
                    <a:pt x="10711" y="1727"/>
                    <a:pt x="97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4"/>
            <p:cNvSpPr/>
            <p:nvPr/>
          </p:nvSpPr>
          <p:spPr>
            <a:xfrm>
              <a:off x="3234925" y="2335925"/>
              <a:ext cx="423725" cy="419050"/>
            </a:xfrm>
            <a:custGeom>
              <a:rect b="b" l="l" r="r" t="t"/>
              <a:pathLst>
                <a:path extrusionOk="0" h="16762" w="16949">
                  <a:moveTo>
                    <a:pt x="16949" y="8461"/>
                  </a:moveTo>
                  <a:cubicBezTo>
                    <a:pt x="16949" y="8461"/>
                    <a:pt x="16948" y="8461"/>
                    <a:pt x="16948" y="8461"/>
                  </a:cubicBezTo>
                  <a:lnTo>
                    <a:pt x="16948" y="8461"/>
                  </a:lnTo>
                  <a:cubicBezTo>
                    <a:pt x="16948" y="8461"/>
                    <a:pt x="16949" y="8461"/>
                    <a:pt x="16949" y="8461"/>
                  </a:cubicBezTo>
                  <a:close/>
                  <a:moveTo>
                    <a:pt x="7390" y="0"/>
                  </a:moveTo>
                  <a:cubicBezTo>
                    <a:pt x="6435" y="1143"/>
                    <a:pt x="5812" y="2474"/>
                    <a:pt x="4845" y="3586"/>
                  </a:cubicBezTo>
                  <a:lnTo>
                    <a:pt x="3621" y="4992"/>
                  </a:lnTo>
                  <a:cubicBezTo>
                    <a:pt x="2674" y="6082"/>
                    <a:pt x="1966" y="7170"/>
                    <a:pt x="839" y="8103"/>
                  </a:cubicBezTo>
                  <a:cubicBezTo>
                    <a:pt x="112" y="8705"/>
                    <a:pt x="1" y="8675"/>
                    <a:pt x="729" y="9341"/>
                  </a:cubicBezTo>
                  <a:cubicBezTo>
                    <a:pt x="1305" y="9869"/>
                    <a:pt x="1896" y="10380"/>
                    <a:pt x="2483" y="10897"/>
                  </a:cubicBezTo>
                  <a:cubicBezTo>
                    <a:pt x="4740" y="12884"/>
                    <a:pt x="7024" y="14839"/>
                    <a:pt x="9336" y="16762"/>
                  </a:cubicBezTo>
                  <a:cubicBezTo>
                    <a:pt x="9427" y="14132"/>
                    <a:pt x="9285" y="11500"/>
                    <a:pt x="8917" y="8895"/>
                  </a:cubicBezTo>
                  <a:lnTo>
                    <a:pt x="8917" y="8895"/>
                  </a:lnTo>
                  <a:cubicBezTo>
                    <a:pt x="8925" y="8953"/>
                    <a:pt x="9190" y="8977"/>
                    <a:pt x="9620" y="8977"/>
                  </a:cubicBezTo>
                  <a:cubicBezTo>
                    <a:pt x="11490" y="8977"/>
                    <a:pt x="16474" y="8521"/>
                    <a:pt x="16948" y="8461"/>
                  </a:cubicBezTo>
                  <a:lnTo>
                    <a:pt x="16948" y="8461"/>
                  </a:lnTo>
                  <a:cubicBezTo>
                    <a:pt x="16943" y="8462"/>
                    <a:pt x="16938" y="8462"/>
                    <a:pt x="16933" y="8462"/>
                  </a:cubicBezTo>
                  <a:cubicBezTo>
                    <a:pt x="16497" y="8462"/>
                    <a:pt x="14792" y="6443"/>
                    <a:pt x="14445" y="6119"/>
                  </a:cubicBezTo>
                  <a:lnTo>
                    <a:pt x="11940" y="3776"/>
                  </a:lnTo>
                  <a:cubicBezTo>
                    <a:pt x="10489" y="2419"/>
                    <a:pt x="8882" y="1332"/>
                    <a:pt x="7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4"/>
            <p:cNvSpPr/>
            <p:nvPr/>
          </p:nvSpPr>
          <p:spPr>
            <a:xfrm>
              <a:off x="2972350" y="2611225"/>
              <a:ext cx="324400" cy="256325"/>
            </a:xfrm>
            <a:custGeom>
              <a:rect b="b" l="l" r="r" t="t"/>
              <a:pathLst>
                <a:path extrusionOk="0" h="10253" w="12976">
                  <a:moveTo>
                    <a:pt x="8732" y="1"/>
                  </a:moveTo>
                  <a:cubicBezTo>
                    <a:pt x="7387" y="1138"/>
                    <a:pt x="5991" y="2206"/>
                    <a:pt x="4499" y="3143"/>
                  </a:cubicBezTo>
                  <a:cubicBezTo>
                    <a:pt x="4007" y="3651"/>
                    <a:pt x="3523" y="4166"/>
                    <a:pt x="3057" y="4698"/>
                  </a:cubicBezTo>
                  <a:cubicBezTo>
                    <a:pt x="2898" y="4882"/>
                    <a:pt x="2693" y="5019"/>
                    <a:pt x="2463" y="5095"/>
                  </a:cubicBezTo>
                  <a:cubicBezTo>
                    <a:pt x="1878" y="5731"/>
                    <a:pt x="1298" y="6679"/>
                    <a:pt x="488" y="6969"/>
                  </a:cubicBezTo>
                  <a:lnTo>
                    <a:pt x="349" y="7144"/>
                  </a:lnTo>
                  <a:lnTo>
                    <a:pt x="1" y="7527"/>
                  </a:lnTo>
                  <a:lnTo>
                    <a:pt x="1" y="7527"/>
                  </a:lnTo>
                  <a:lnTo>
                    <a:pt x="359" y="7309"/>
                  </a:lnTo>
                  <a:cubicBezTo>
                    <a:pt x="4302" y="8440"/>
                    <a:pt x="8287" y="9413"/>
                    <a:pt x="12313" y="10223"/>
                  </a:cubicBezTo>
                  <a:cubicBezTo>
                    <a:pt x="12388" y="10239"/>
                    <a:pt x="12469" y="10253"/>
                    <a:pt x="12546" y="10253"/>
                  </a:cubicBezTo>
                  <a:cubicBezTo>
                    <a:pt x="12629" y="10253"/>
                    <a:pt x="12709" y="10236"/>
                    <a:pt x="12775" y="10187"/>
                  </a:cubicBezTo>
                  <a:cubicBezTo>
                    <a:pt x="12976" y="10038"/>
                    <a:pt x="12905" y="9729"/>
                    <a:pt x="12813" y="9497"/>
                  </a:cubicBezTo>
                  <a:cubicBezTo>
                    <a:pt x="11551" y="6289"/>
                    <a:pt x="10190" y="3125"/>
                    <a:pt x="87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4"/>
            <p:cNvSpPr/>
            <p:nvPr/>
          </p:nvSpPr>
          <p:spPr>
            <a:xfrm>
              <a:off x="2962250" y="2732050"/>
              <a:ext cx="65075" cy="55600"/>
            </a:xfrm>
            <a:custGeom>
              <a:rect b="b" l="l" r="r" t="t"/>
              <a:pathLst>
                <a:path extrusionOk="0" h="2224" w="2603">
                  <a:moveTo>
                    <a:pt x="2602" y="1"/>
                  </a:moveTo>
                  <a:lnTo>
                    <a:pt x="2602" y="1"/>
                  </a:lnTo>
                  <a:cubicBezTo>
                    <a:pt x="1710" y="661"/>
                    <a:pt x="753" y="1358"/>
                    <a:pt x="0" y="2173"/>
                  </a:cubicBezTo>
                  <a:cubicBezTo>
                    <a:pt x="137" y="2207"/>
                    <a:pt x="268" y="2223"/>
                    <a:pt x="393" y="2223"/>
                  </a:cubicBezTo>
                  <a:cubicBezTo>
                    <a:pt x="569" y="2223"/>
                    <a:pt x="735" y="2192"/>
                    <a:pt x="892" y="2135"/>
                  </a:cubicBezTo>
                  <a:lnTo>
                    <a:pt x="2602" y="1"/>
                  </a:lnTo>
                  <a:close/>
                </a:path>
              </a:pathLst>
            </a:custGeom>
            <a:solidFill>
              <a:srgbClr val="2A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4"/>
            <p:cNvSpPr/>
            <p:nvPr/>
          </p:nvSpPr>
          <p:spPr>
            <a:xfrm>
              <a:off x="234450" y="1948750"/>
              <a:ext cx="3389075" cy="1430000"/>
            </a:xfrm>
            <a:custGeom>
              <a:rect b="b" l="l" r="r" t="t"/>
              <a:pathLst>
                <a:path extrusionOk="0" h="57200" w="135563">
                  <a:moveTo>
                    <a:pt x="135126" y="1"/>
                  </a:moveTo>
                  <a:cubicBezTo>
                    <a:pt x="134965" y="1"/>
                    <a:pt x="134799" y="87"/>
                    <a:pt x="134739" y="280"/>
                  </a:cubicBezTo>
                  <a:cubicBezTo>
                    <a:pt x="130725" y="13172"/>
                    <a:pt x="121660" y="23643"/>
                    <a:pt x="111158" y="31821"/>
                  </a:cubicBezTo>
                  <a:cubicBezTo>
                    <a:pt x="99255" y="41090"/>
                    <a:pt x="85265" y="48064"/>
                    <a:pt x="70816" y="52321"/>
                  </a:cubicBezTo>
                  <a:cubicBezTo>
                    <a:pt x="61756" y="54990"/>
                    <a:pt x="52340" y="56429"/>
                    <a:pt x="42908" y="56429"/>
                  </a:cubicBezTo>
                  <a:cubicBezTo>
                    <a:pt x="39855" y="56429"/>
                    <a:pt x="36800" y="56278"/>
                    <a:pt x="33755" y="55969"/>
                  </a:cubicBezTo>
                  <a:cubicBezTo>
                    <a:pt x="27971" y="55383"/>
                    <a:pt x="22254" y="54181"/>
                    <a:pt x="16718" y="52409"/>
                  </a:cubicBezTo>
                  <a:cubicBezTo>
                    <a:pt x="13852" y="51493"/>
                    <a:pt x="11049" y="50382"/>
                    <a:pt x="8313" y="49131"/>
                  </a:cubicBezTo>
                  <a:cubicBezTo>
                    <a:pt x="5590" y="47884"/>
                    <a:pt x="2813" y="46537"/>
                    <a:pt x="750" y="44311"/>
                  </a:cubicBezTo>
                  <a:cubicBezTo>
                    <a:pt x="676" y="44232"/>
                    <a:pt x="595" y="44198"/>
                    <a:pt x="516" y="44198"/>
                  </a:cubicBezTo>
                  <a:cubicBezTo>
                    <a:pt x="241" y="44198"/>
                    <a:pt x="0" y="44604"/>
                    <a:pt x="255" y="44879"/>
                  </a:cubicBezTo>
                  <a:lnTo>
                    <a:pt x="255" y="44880"/>
                  </a:lnTo>
                  <a:cubicBezTo>
                    <a:pt x="2547" y="47354"/>
                    <a:pt x="5710" y="48784"/>
                    <a:pt x="8735" y="50149"/>
                  </a:cubicBezTo>
                  <a:cubicBezTo>
                    <a:pt x="11788" y="51526"/>
                    <a:pt x="14944" y="52671"/>
                    <a:pt x="18149" y="53642"/>
                  </a:cubicBezTo>
                  <a:cubicBezTo>
                    <a:pt x="24677" y="55620"/>
                    <a:pt x="31457" y="56700"/>
                    <a:pt x="38263" y="57070"/>
                  </a:cubicBezTo>
                  <a:cubicBezTo>
                    <a:pt x="39850" y="57157"/>
                    <a:pt x="41436" y="57199"/>
                    <a:pt x="43022" y="57199"/>
                  </a:cubicBezTo>
                  <a:cubicBezTo>
                    <a:pt x="56517" y="57199"/>
                    <a:pt x="69909" y="54131"/>
                    <a:pt x="82395" y="49070"/>
                  </a:cubicBezTo>
                  <a:cubicBezTo>
                    <a:pt x="94445" y="44185"/>
                    <a:pt x="106043" y="37475"/>
                    <a:pt x="115867" y="28919"/>
                  </a:cubicBezTo>
                  <a:cubicBezTo>
                    <a:pt x="124678" y="21246"/>
                    <a:pt x="131974" y="11683"/>
                    <a:pt x="135478" y="433"/>
                  </a:cubicBezTo>
                  <a:cubicBezTo>
                    <a:pt x="135562" y="164"/>
                    <a:pt x="135348" y="1"/>
                    <a:pt x="1351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4"/>
            <p:cNvSpPr/>
            <p:nvPr/>
          </p:nvSpPr>
          <p:spPr>
            <a:xfrm>
              <a:off x="6833900" y="3221675"/>
              <a:ext cx="305675" cy="348225"/>
            </a:xfrm>
            <a:custGeom>
              <a:rect b="b" l="l" r="r" t="t"/>
              <a:pathLst>
                <a:path extrusionOk="0" h="13929" w="12227">
                  <a:moveTo>
                    <a:pt x="10217" y="1"/>
                  </a:moveTo>
                  <a:cubicBezTo>
                    <a:pt x="10137" y="1"/>
                    <a:pt x="10049" y="8"/>
                    <a:pt x="9953" y="23"/>
                  </a:cubicBezTo>
                  <a:cubicBezTo>
                    <a:pt x="6489" y="552"/>
                    <a:pt x="3584" y="2956"/>
                    <a:pt x="0" y="3083"/>
                  </a:cubicBezTo>
                  <a:lnTo>
                    <a:pt x="106" y="3301"/>
                  </a:lnTo>
                  <a:cubicBezTo>
                    <a:pt x="775" y="6356"/>
                    <a:pt x="1591" y="9367"/>
                    <a:pt x="2555" y="12336"/>
                  </a:cubicBezTo>
                  <a:cubicBezTo>
                    <a:pt x="2753" y="12944"/>
                    <a:pt x="2997" y="13602"/>
                    <a:pt x="3546" y="13928"/>
                  </a:cubicBezTo>
                  <a:cubicBezTo>
                    <a:pt x="5140" y="12167"/>
                    <a:pt x="6624" y="10307"/>
                    <a:pt x="7989" y="8364"/>
                  </a:cubicBezTo>
                  <a:cubicBezTo>
                    <a:pt x="9276" y="9630"/>
                    <a:pt x="10697" y="10752"/>
                    <a:pt x="12227" y="11712"/>
                  </a:cubicBezTo>
                  <a:cubicBezTo>
                    <a:pt x="11949" y="11538"/>
                    <a:pt x="11977" y="9125"/>
                    <a:pt x="11933" y="8725"/>
                  </a:cubicBezTo>
                  <a:cubicBezTo>
                    <a:pt x="11814" y="7598"/>
                    <a:pt x="11684" y="6473"/>
                    <a:pt x="11543" y="5349"/>
                  </a:cubicBezTo>
                  <a:cubicBezTo>
                    <a:pt x="11402" y="4223"/>
                    <a:pt x="11252" y="3100"/>
                    <a:pt x="11090" y="1978"/>
                  </a:cubicBezTo>
                  <a:cubicBezTo>
                    <a:pt x="10948" y="997"/>
                    <a:pt x="11157" y="1"/>
                    <a:pt x="102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4"/>
            <p:cNvSpPr/>
            <p:nvPr/>
          </p:nvSpPr>
          <p:spPr>
            <a:xfrm>
              <a:off x="6464375" y="3321575"/>
              <a:ext cx="298275" cy="300775"/>
            </a:xfrm>
            <a:custGeom>
              <a:rect b="b" l="l" r="r" t="t"/>
              <a:pathLst>
                <a:path extrusionOk="0" h="12031" w="11931">
                  <a:moveTo>
                    <a:pt x="11931" y="0"/>
                  </a:moveTo>
                  <a:lnTo>
                    <a:pt x="0" y="1578"/>
                  </a:lnTo>
                  <a:cubicBezTo>
                    <a:pt x="1970" y="5008"/>
                    <a:pt x="4053" y="8366"/>
                    <a:pt x="6251" y="11652"/>
                  </a:cubicBezTo>
                  <a:cubicBezTo>
                    <a:pt x="6371" y="11830"/>
                    <a:pt x="6546" y="12030"/>
                    <a:pt x="6745" y="12030"/>
                  </a:cubicBezTo>
                  <a:cubicBezTo>
                    <a:pt x="6776" y="12030"/>
                    <a:pt x="6808" y="12025"/>
                    <a:pt x="6840" y="12014"/>
                  </a:cubicBezTo>
                  <a:cubicBezTo>
                    <a:pt x="6990" y="11964"/>
                    <a:pt x="7070" y="11802"/>
                    <a:pt x="7134" y="11656"/>
                  </a:cubicBezTo>
                  <a:cubicBezTo>
                    <a:pt x="8760" y="7885"/>
                    <a:pt x="10231" y="4056"/>
                    <a:pt x="11546" y="171"/>
                  </a:cubicBezTo>
                  <a:lnTo>
                    <a:pt x="119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4"/>
            <p:cNvSpPr/>
            <p:nvPr/>
          </p:nvSpPr>
          <p:spPr>
            <a:xfrm>
              <a:off x="6132475" y="3359525"/>
              <a:ext cx="308100" cy="315225"/>
            </a:xfrm>
            <a:custGeom>
              <a:rect b="b" l="l" r="r" t="t"/>
              <a:pathLst>
                <a:path extrusionOk="0" h="12609" w="12324">
                  <a:moveTo>
                    <a:pt x="608" y="1"/>
                  </a:moveTo>
                  <a:cubicBezTo>
                    <a:pt x="405" y="3976"/>
                    <a:pt x="203" y="7952"/>
                    <a:pt x="1" y="11928"/>
                  </a:cubicBezTo>
                  <a:cubicBezTo>
                    <a:pt x="464" y="11581"/>
                    <a:pt x="6266" y="6917"/>
                    <a:pt x="6081" y="6660"/>
                  </a:cubicBezTo>
                  <a:lnTo>
                    <a:pt x="6081" y="6660"/>
                  </a:lnTo>
                  <a:cubicBezTo>
                    <a:pt x="7624" y="8790"/>
                    <a:pt x="9352" y="10781"/>
                    <a:pt x="11243" y="12609"/>
                  </a:cubicBezTo>
                  <a:cubicBezTo>
                    <a:pt x="11570" y="9619"/>
                    <a:pt x="11854" y="6627"/>
                    <a:pt x="12099" y="3630"/>
                  </a:cubicBezTo>
                  <a:cubicBezTo>
                    <a:pt x="12161" y="2851"/>
                    <a:pt x="12230" y="2071"/>
                    <a:pt x="12279" y="1291"/>
                  </a:cubicBezTo>
                  <a:cubicBezTo>
                    <a:pt x="12324" y="582"/>
                    <a:pt x="12305" y="435"/>
                    <a:pt x="11940" y="435"/>
                  </a:cubicBezTo>
                  <a:cubicBezTo>
                    <a:pt x="11798" y="435"/>
                    <a:pt x="11603" y="457"/>
                    <a:pt x="11340" y="478"/>
                  </a:cubicBezTo>
                  <a:cubicBezTo>
                    <a:pt x="10690" y="527"/>
                    <a:pt x="10037" y="538"/>
                    <a:pt x="9385" y="538"/>
                  </a:cubicBezTo>
                  <a:cubicBezTo>
                    <a:pt x="8866" y="538"/>
                    <a:pt x="8346" y="531"/>
                    <a:pt x="7828" y="531"/>
                  </a:cubicBezTo>
                  <a:cubicBezTo>
                    <a:pt x="7705" y="531"/>
                    <a:pt x="7583" y="531"/>
                    <a:pt x="7461" y="532"/>
                  </a:cubicBezTo>
                  <a:cubicBezTo>
                    <a:pt x="7168" y="535"/>
                    <a:pt x="6876" y="536"/>
                    <a:pt x="6585" y="536"/>
                  </a:cubicBezTo>
                  <a:cubicBezTo>
                    <a:pt x="6147" y="536"/>
                    <a:pt x="5711" y="533"/>
                    <a:pt x="5276" y="522"/>
                  </a:cubicBezTo>
                  <a:cubicBezTo>
                    <a:pt x="4940" y="550"/>
                    <a:pt x="4602" y="564"/>
                    <a:pt x="4262" y="564"/>
                  </a:cubicBezTo>
                  <a:cubicBezTo>
                    <a:pt x="3036" y="564"/>
                    <a:pt x="1805" y="383"/>
                    <a:pt x="700" y="14"/>
                  </a:cubicBezTo>
                  <a:lnTo>
                    <a:pt x="6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4"/>
            <p:cNvSpPr/>
            <p:nvPr/>
          </p:nvSpPr>
          <p:spPr>
            <a:xfrm>
              <a:off x="5784975" y="3305700"/>
              <a:ext cx="290200" cy="287250"/>
            </a:xfrm>
            <a:custGeom>
              <a:rect b="b" l="l" r="r" t="t"/>
              <a:pathLst>
                <a:path extrusionOk="0" h="11490" w="11608">
                  <a:moveTo>
                    <a:pt x="1" y="1"/>
                  </a:moveTo>
                  <a:lnTo>
                    <a:pt x="1" y="1"/>
                  </a:lnTo>
                  <a:cubicBezTo>
                    <a:pt x="616" y="3674"/>
                    <a:pt x="1350" y="7321"/>
                    <a:pt x="2204" y="10943"/>
                  </a:cubicBezTo>
                  <a:cubicBezTo>
                    <a:pt x="2261" y="11186"/>
                    <a:pt x="2379" y="11482"/>
                    <a:pt x="2629" y="11489"/>
                  </a:cubicBezTo>
                  <a:cubicBezTo>
                    <a:pt x="2633" y="11489"/>
                    <a:pt x="2636" y="11489"/>
                    <a:pt x="2640" y="11489"/>
                  </a:cubicBezTo>
                  <a:cubicBezTo>
                    <a:pt x="2794" y="11489"/>
                    <a:pt x="2922" y="11368"/>
                    <a:pt x="3029" y="11256"/>
                  </a:cubicBezTo>
                  <a:cubicBezTo>
                    <a:pt x="5874" y="8294"/>
                    <a:pt x="8595" y="5225"/>
                    <a:pt x="11189" y="2047"/>
                  </a:cubicBezTo>
                  <a:lnTo>
                    <a:pt x="11608" y="2022"/>
                  </a:lnTo>
                  <a:lnTo>
                    <a:pt x="10923" y="1863"/>
                  </a:lnTo>
                  <a:cubicBezTo>
                    <a:pt x="10798" y="1905"/>
                    <a:pt x="10662" y="1929"/>
                    <a:pt x="10519" y="1929"/>
                  </a:cubicBezTo>
                  <a:cubicBezTo>
                    <a:pt x="10410" y="1929"/>
                    <a:pt x="10297" y="1916"/>
                    <a:pt x="10180" y="1886"/>
                  </a:cubicBezTo>
                  <a:cubicBezTo>
                    <a:pt x="9521" y="1723"/>
                    <a:pt x="8860" y="1576"/>
                    <a:pt x="8199" y="1427"/>
                  </a:cubicBezTo>
                  <a:cubicBezTo>
                    <a:pt x="8075" y="1464"/>
                    <a:pt x="7947" y="1482"/>
                    <a:pt x="7819" y="1482"/>
                  </a:cubicBezTo>
                  <a:cubicBezTo>
                    <a:pt x="7707" y="1482"/>
                    <a:pt x="7595" y="1468"/>
                    <a:pt x="7485" y="1440"/>
                  </a:cubicBezTo>
                  <a:cubicBezTo>
                    <a:pt x="5016" y="832"/>
                    <a:pt x="2495" y="48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4"/>
            <p:cNvSpPr/>
            <p:nvPr/>
          </p:nvSpPr>
          <p:spPr>
            <a:xfrm>
              <a:off x="5312000" y="3202325"/>
              <a:ext cx="373775" cy="374150"/>
            </a:xfrm>
            <a:custGeom>
              <a:rect b="b" l="l" r="r" t="t"/>
              <a:pathLst>
                <a:path extrusionOk="0" h="14966" w="14951">
                  <a:moveTo>
                    <a:pt x="4659" y="1"/>
                  </a:moveTo>
                  <a:cubicBezTo>
                    <a:pt x="4638" y="1"/>
                    <a:pt x="4618" y="2"/>
                    <a:pt x="4597" y="4"/>
                  </a:cubicBezTo>
                  <a:cubicBezTo>
                    <a:pt x="4258" y="37"/>
                    <a:pt x="4249" y="150"/>
                    <a:pt x="4118" y="150"/>
                  </a:cubicBezTo>
                  <a:cubicBezTo>
                    <a:pt x="4054" y="150"/>
                    <a:pt x="3962" y="123"/>
                    <a:pt x="3791" y="48"/>
                  </a:cubicBezTo>
                  <a:lnTo>
                    <a:pt x="3705" y="12"/>
                  </a:lnTo>
                  <a:lnTo>
                    <a:pt x="1" y="11366"/>
                  </a:lnTo>
                  <a:cubicBezTo>
                    <a:pt x="538" y="11152"/>
                    <a:pt x="7358" y="8167"/>
                    <a:pt x="7245" y="7871"/>
                  </a:cubicBezTo>
                  <a:lnTo>
                    <a:pt x="7245" y="7871"/>
                  </a:lnTo>
                  <a:cubicBezTo>
                    <a:pt x="8180" y="10330"/>
                    <a:pt x="9326" y="12704"/>
                    <a:pt x="10674" y="14965"/>
                  </a:cubicBezTo>
                  <a:cubicBezTo>
                    <a:pt x="11771" y="12165"/>
                    <a:pt x="12828" y="9350"/>
                    <a:pt x="13847" y="6521"/>
                  </a:cubicBezTo>
                  <a:cubicBezTo>
                    <a:pt x="14113" y="5786"/>
                    <a:pt x="14383" y="5052"/>
                    <a:pt x="14634" y="4312"/>
                  </a:cubicBezTo>
                  <a:cubicBezTo>
                    <a:pt x="14951" y="3377"/>
                    <a:pt x="14867" y="3457"/>
                    <a:pt x="13941" y="3280"/>
                  </a:cubicBezTo>
                  <a:cubicBezTo>
                    <a:pt x="12503" y="3006"/>
                    <a:pt x="11358" y="2396"/>
                    <a:pt x="10004" y="1899"/>
                  </a:cubicBezTo>
                  <a:lnTo>
                    <a:pt x="8252" y="1258"/>
                  </a:lnTo>
                  <a:lnTo>
                    <a:pt x="5140" y="116"/>
                  </a:lnTo>
                  <a:cubicBezTo>
                    <a:pt x="4985" y="58"/>
                    <a:pt x="4824" y="1"/>
                    <a:pt x="46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4"/>
            <p:cNvSpPr/>
            <p:nvPr/>
          </p:nvSpPr>
          <p:spPr>
            <a:xfrm>
              <a:off x="5050100" y="3055825"/>
              <a:ext cx="290650" cy="294750"/>
            </a:xfrm>
            <a:custGeom>
              <a:rect b="b" l="l" r="r" t="t"/>
              <a:pathLst>
                <a:path extrusionOk="0" h="11790" w="11626">
                  <a:moveTo>
                    <a:pt x="746" y="0"/>
                  </a:moveTo>
                  <a:cubicBezTo>
                    <a:pt x="379" y="3706"/>
                    <a:pt x="133" y="7418"/>
                    <a:pt x="9" y="11139"/>
                  </a:cubicBezTo>
                  <a:cubicBezTo>
                    <a:pt x="0" y="11387"/>
                    <a:pt x="38" y="11704"/>
                    <a:pt x="276" y="11776"/>
                  </a:cubicBezTo>
                  <a:cubicBezTo>
                    <a:pt x="307" y="11785"/>
                    <a:pt x="337" y="11790"/>
                    <a:pt x="368" y="11790"/>
                  </a:cubicBezTo>
                  <a:cubicBezTo>
                    <a:pt x="492" y="11790"/>
                    <a:pt x="615" y="11722"/>
                    <a:pt x="724" y="11656"/>
                  </a:cubicBezTo>
                  <a:cubicBezTo>
                    <a:pt x="4245" y="9542"/>
                    <a:pt x="7672" y="7291"/>
                    <a:pt x="11009" y="4901"/>
                  </a:cubicBezTo>
                  <a:lnTo>
                    <a:pt x="11419" y="4986"/>
                  </a:lnTo>
                  <a:lnTo>
                    <a:pt x="11419" y="4986"/>
                  </a:lnTo>
                  <a:lnTo>
                    <a:pt x="10964" y="4742"/>
                  </a:lnTo>
                  <a:lnTo>
                    <a:pt x="10775" y="4626"/>
                  </a:lnTo>
                  <a:lnTo>
                    <a:pt x="10775" y="4626"/>
                  </a:lnTo>
                  <a:cubicBezTo>
                    <a:pt x="10776" y="4626"/>
                    <a:pt x="10777" y="4626"/>
                    <a:pt x="10778" y="4626"/>
                  </a:cubicBezTo>
                  <a:cubicBezTo>
                    <a:pt x="11062" y="4626"/>
                    <a:pt x="11345" y="4550"/>
                    <a:pt x="11625" y="4362"/>
                  </a:cubicBezTo>
                  <a:cubicBezTo>
                    <a:pt x="10644" y="3846"/>
                    <a:pt x="9509" y="3511"/>
                    <a:pt x="8447" y="3188"/>
                  </a:cubicBezTo>
                  <a:lnTo>
                    <a:pt x="8447" y="3188"/>
                  </a:lnTo>
                  <a:lnTo>
                    <a:pt x="10775" y="4626"/>
                  </a:lnTo>
                  <a:lnTo>
                    <a:pt x="10775" y="4626"/>
                  </a:lnTo>
                  <a:cubicBezTo>
                    <a:pt x="9914" y="4625"/>
                    <a:pt x="9050" y="3925"/>
                    <a:pt x="8285" y="3521"/>
                  </a:cubicBezTo>
                  <a:cubicBezTo>
                    <a:pt x="8274" y="3522"/>
                    <a:pt x="8264" y="3522"/>
                    <a:pt x="8253" y="3522"/>
                  </a:cubicBezTo>
                  <a:cubicBezTo>
                    <a:pt x="8021" y="3522"/>
                    <a:pt x="7793" y="3461"/>
                    <a:pt x="7593" y="3347"/>
                  </a:cubicBezTo>
                  <a:cubicBezTo>
                    <a:pt x="5369" y="2114"/>
                    <a:pt x="3027" y="1117"/>
                    <a:pt x="746" y="0"/>
                  </a:cubicBezTo>
                  <a:close/>
                </a:path>
              </a:pathLst>
            </a:custGeom>
            <a:solidFill>
              <a:srgbClr val="FD9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4"/>
            <p:cNvSpPr/>
            <p:nvPr/>
          </p:nvSpPr>
          <p:spPr>
            <a:xfrm>
              <a:off x="4539575" y="2830350"/>
              <a:ext cx="404875" cy="413725"/>
            </a:xfrm>
            <a:custGeom>
              <a:rect b="b" l="l" r="r" t="t"/>
              <a:pathLst>
                <a:path extrusionOk="0" h="16549" w="16195">
                  <a:moveTo>
                    <a:pt x="2" y="10990"/>
                  </a:moveTo>
                  <a:cubicBezTo>
                    <a:pt x="1" y="10990"/>
                    <a:pt x="1" y="10990"/>
                    <a:pt x="1" y="10990"/>
                  </a:cubicBezTo>
                  <a:cubicBezTo>
                    <a:pt x="1" y="10990"/>
                    <a:pt x="1" y="10990"/>
                    <a:pt x="2" y="10990"/>
                  </a:cubicBezTo>
                  <a:close/>
                  <a:moveTo>
                    <a:pt x="6495" y="0"/>
                  </a:moveTo>
                  <a:cubicBezTo>
                    <a:pt x="5485" y="1727"/>
                    <a:pt x="4290" y="3254"/>
                    <a:pt x="3327" y="4992"/>
                  </a:cubicBezTo>
                  <a:lnTo>
                    <a:pt x="1664" y="7992"/>
                  </a:lnTo>
                  <a:cubicBezTo>
                    <a:pt x="1430" y="8412"/>
                    <a:pt x="407" y="10912"/>
                    <a:pt x="2" y="10990"/>
                  </a:cubicBezTo>
                  <a:lnTo>
                    <a:pt x="2" y="10990"/>
                  </a:lnTo>
                  <a:cubicBezTo>
                    <a:pt x="580" y="10881"/>
                    <a:pt x="7830" y="9246"/>
                    <a:pt x="7777" y="8934"/>
                  </a:cubicBezTo>
                  <a:lnTo>
                    <a:pt x="7777" y="8934"/>
                  </a:lnTo>
                  <a:cubicBezTo>
                    <a:pt x="8228" y="11526"/>
                    <a:pt x="8902" y="14075"/>
                    <a:pt x="9797" y="16548"/>
                  </a:cubicBezTo>
                  <a:cubicBezTo>
                    <a:pt x="11405" y="14008"/>
                    <a:pt x="12978" y="11445"/>
                    <a:pt x="14514" y="8862"/>
                  </a:cubicBezTo>
                  <a:cubicBezTo>
                    <a:pt x="14915" y="8190"/>
                    <a:pt x="15321" y="7519"/>
                    <a:pt x="15706" y="6840"/>
                  </a:cubicBezTo>
                  <a:cubicBezTo>
                    <a:pt x="16195" y="5984"/>
                    <a:pt x="16098" y="6046"/>
                    <a:pt x="15221" y="5696"/>
                  </a:cubicBezTo>
                  <a:cubicBezTo>
                    <a:pt x="13863" y="5154"/>
                    <a:pt x="12854" y="4338"/>
                    <a:pt x="11617" y="3594"/>
                  </a:cubicBezTo>
                  <a:lnTo>
                    <a:pt x="10021" y="2632"/>
                  </a:lnTo>
                  <a:cubicBezTo>
                    <a:pt x="8758" y="1870"/>
                    <a:pt x="7757" y="795"/>
                    <a:pt x="64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4"/>
            <p:cNvSpPr/>
            <p:nvPr/>
          </p:nvSpPr>
          <p:spPr>
            <a:xfrm>
              <a:off x="3960725" y="2335875"/>
              <a:ext cx="423725" cy="419075"/>
            </a:xfrm>
            <a:custGeom>
              <a:rect b="b" l="l" r="r" t="t"/>
              <a:pathLst>
                <a:path extrusionOk="0" h="16763" w="16949">
                  <a:moveTo>
                    <a:pt x="0" y="8462"/>
                  </a:moveTo>
                  <a:cubicBezTo>
                    <a:pt x="1" y="8462"/>
                    <a:pt x="2" y="8462"/>
                    <a:pt x="3" y="8462"/>
                  </a:cubicBezTo>
                  <a:lnTo>
                    <a:pt x="3" y="8462"/>
                  </a:lnTo>
                  <a:cubicBezTo>
                    <a:pt x="2" y="8462"/>
                    <a:pt x="1" y="8462"/>
                    <a:pt x="0" y="8462"/>
                  </a:cubicBezTo>
                  <a:close/>
                  <a:moveTo>
                    <a:pt x="9558" y="1"/>
                  </a:moveTo>
                  <a:cubicBezTo>
                    <a:pt x="8067" y="1334"/>
                    <a:pt x="6461" y="2419"/>
                    <a:pt x="5008" y="3778"/>
                  </a:cubicBezTo>
                  <a:lnTo>
                    <a:pt x="2504" y="6120"/>
                  </a:lnTo>
                  <a:cubicBezTo>
                    <a:pt x="2157" y="6445"/>
                    <a:pt x="453" y="8463"/>
                    <a:pt x="17" y="8463"/>
                  </a:cubicBezTo>
                  <a:cubicBezTo>
                    <a:pt x="12" y="8463"/>
                    <a:pt x="7" y="8463"/>
                    <a:pt x="3" y="8462"/>
                  </a:cubicBezTo>
                  <a:lnTo>
                    <a:pt x="3" y="8462"/>
                  </a:lnTo>
                  <a:cubicBezTo>
                    <a:pt x="481" y="8522"/>
                    <a:pt x="5456" y="8978"/>
                    <a:pt x="7326" y="8978"/>
                  </a:cubicBezTo>
                  <a:cubicBezTo>
                    <a:pt x="7757" y="8978"/>
                    <a:pt x="8023" y="8954"/>
                    <a:pt x="8031" y="8895"/>
                  </a:cubicBezTo>
                  <a:lnTo>
                    <a:pt x="8031" y="8895"/>
                  </a:lnTo>
                  <a:cubicBezTo>
                    <a:pt x="7663" y="11500"/>
                    <a:pt x="7522" y="14133"/>
                    <a:pt x="7612" y="16763"/>
                  </a:cubicBezTo>
                  <a:cubicBezTo>
                    <a:pt x="9924" y="14839"/>
                    <a:pt x="12208" y="12885"/>
                    <a:pt x="14467" y="10899"/>
                  </a:cubicBezTo>
                  <a:cubicBezTo>
                    <a:pt x="15052" y="10382"/>
                    <a:pt x="15644" y="9871"/>
                    <a:pt x="16221" y="9343"/>
                  </a:cubicBezTo>
                  <a:cubicBezTo>
                    <a:pt x="16949" y="8677"/>
                    <a:pt x="16836" y="8707"/>
                    <a:pt x="16111" y="8105"/>
                  </a:cubicBezTo>
                  <a:cubicBezTo>
                    <a:pt x="14984" y="7172"/>
                    <a:pt x="14274" y="6084"/>
                    <a:pt x="13328" y="4994"/>
                  </a:cubicBezTo>
                  <a:lnTo>
                    <a:pt x="12104" y="3588"/>
                  </a:lnTo>
                  <a:cubicBezTo>
                    <a:pt x="11138" y="2476"/>
                    <a:pt x="10515" y="1145"/>
                    <a:pt x="95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4"/>
            <p:cNvSpPr/>
            <p:nvPr/>
          </p:nvSpPr>
          <p:spPr>
            <a:xfrm>
              <a:off x="4322625" y="2611225"/>
              <a:ext cx="324400" cy="256325"/>
            </a:xfrm>
            <a:custGeom>
              <a:rect b="b" l="l" r="r" t="t"/>
              <a:pathLst>
                <a:path extrusionOk="0" h="10253" w="12976">
                  <a:moveTo>
                    <a:pt x="4244" y="1"/>
                  </a:moveTo>
                  <a:cubicBezTo>
                    <a:pt x="2786" y="3125"/>
                    <a:pt x="1425" y="6289"/>
                    <a:pt x="162" y="9497"/>
                  </a:cubicBezTo>
                  <a:cubicBezTo>
                    <a:pt x="71" y="9729"/>
                    <a:pt x="1" y="10038"/>
                    <a:pt x="200" y="10187"/>
                  </a:cubicBezTo>
                  <a:cubicBezTo>
                    <a:pt x="267" y="10236"/>
                    <a:pt x="346" y="10253"/>
                    <a:pt x="429" y="10253"/>
                  </a:cubicBezTo>
                  <a:cubicBezTo>
                    <a:pt x="507" y="10253"/>
                    <a:pt x="588" y="10239"/>
                    <a:pt x="664" y="10223"/>
                  </a:cubicBezTo>
                  <a:cubicBezTo>
                    <a:pt x="4689" y="9413"/>
                    <a:pt x="8673" y="8440"/>
                    <a:pt x="12616" y="7309"/>
                  </a:cubicBezTo>
                  <a:lnTo>
                    <a:pt x="12976" y="7527"/>
                  </a:lnTo>
                  <a:lnTo>
                    <a:pt x="12976" y="7527"/>
                  </a:lnTo>
                  <a:lnTo>
                    <a:pt x="12627" y="7144"/>
                  </a:lnTo>
                  <a:lnTo>
                    <a:pt x="12487" y="6969"/>
                  </a:lnTo>
                  <a:cubicBezTo>
                    <a:pt x="11678" y="6679"/>
                    <a:pt x="11099" y="5731"/>
                    <a:pt x="10514" y="5095"/>
                  </a:cubicBezTo>
                  <a:cubicBezTo>
                    <a:pt x="10284" y="5019"/>
                    <a:pt x="10079" y="4882"/>
                    <a:pt x="9920" y="4698"/>
                  </a:cubicBezTo>
                  <a:cubicBezTo>
                    <a:pt x="9453" y="4166"/>
                    <a:pt x="8969" y="3651"/>
                    <a:pt x="8478" y="3143"/>
                  </a:cubicBezTo>
                  <a:cubicBezTo>
                    <a:pt x="6985" y="2206"/>
                    <a:pt x="5589" y="1138"/>
                    <a:pt x="42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4"/>
            <p:cNvSpPr/>
            <p:nvPr/>
          </p:nvSpPr>
          <p:spPr>
            <a:xfrm>
              <a:off x="4592050" y="2732050"/>
              <a:ext cx="65100" cy="55600"/>
            </a:xfrm>
            <a:custGeom>
              <a:rect b="b" l="l" r="r" t="t"/>
              <a:pathLst>
                <a:path extrusionOk="0" h="2224" w="2604">
                  <a:moveTo>
                    <a:pt x="1" y="1"/>
                  </a:moveTo>
                  <a:lnTo>
                    <a:pt x="1710" y="2135"/>
                  </a:lnTo>
                  <a:cubicBezTo>
                    <a:pt x="1867" y="2192"/>
                    <a:pt x="2033" y="2223"/>
                    <a:pt x="2210" y="2223"/>
                  </a:cubicBezTo>
                  <a:cubicBezTo>
                    <a:pt x="2335" y="2223"/>
                    <a:pt x="2466" y="2207"/>
                    <a:pt x="2603" y="2173"/>
                  </a:cubicBezTo>
                  <a:cubicBezTo>
                    <a:pt x="1850" y="1358"/>
                    <a:pt x="894" y="661"/>
                    <a:pt x="1" y="1"/>
                  </a:cubicBezTo>
                  <a:close/>
                </a:path>
              </a:pathLst>
            </a:custGeom>
            <a:solidFill>
              <a:srgbClr val="2A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4"/>
            <p:cNvSpPr/>
            <p:nvPr/>
          </p:nvSpPr>
          <p:spPr>
            <a:xfrm>
              <a:off x="3995900" y="1948775"/>
              <a:ext cx="3389000" cy="1429975"/>
            </a:xfrm>
            <a:custGeom>
              <a:rect b="b" l="l" r="r" t="t"/>
              <a:pathLst>
                <a:path extrusionOk="0" h="57199" w="135560">
                  <a:moveTo>
                    <a:pt x="435" y="1"/>
                  </a:moveTo>
                  <a:cubicBezTo>
                    <a:pt x="213" y="1"/>
                    <a:pt x="1" y="163"/>
                    <a:pt x="85" y="432"/>
                  </a:cubicBezTo>
                  <a:cubicBezTo>
                    <a:pt x="3588" y="11682"/>
                    <a:pt x="10885" y="21245"/>
                    <a:pt x="19694" y="28918"/>
                  </a:cubicBezTo>
                  <a:cubicBezTo>
                    <a:pt x="29520" y="37474"/>
                    <a:pt x="41118" y="44184"/>
                    <a:pt x="53168" y="49069"/>
                  </a:cubicBezTo>
                  <a:cubicBezTo>
                    <a:pt x="65654" y="54130"/>
                    <a:pt x="79045" y="57198"/>
                    <a:pt x="92541" y="57198"/>
                  </a:cubicBezTo>
                  <a:cubicBezTo>
                    <a:pt x="94126" y="57198"/>
                    <a:pt x="95713" y="57156"/>
                    <a:pt x="97300" y="57069"/>
                  </a:cubicBezTo>
                  <a:cubicBezTo>
                    <a:pt x="104104" y="56699"/>
                    <a:pt x="110885" y="55619"/>
                    <a:pt x="117413" y="53641"/>
                  </a:cubicBezTo>
                  <a:cubicBezTo>
                    <a:pt x="120617" y="52670"/>
                    <a:pt x="123773" y="51525"/>
                    <a:pt x="126828" y="50148"/>
                  </a:cubicBezTo>
                  <a:cubicBezTo>
                    <a:pt x="129852" y="48783"/>
                    <a:pt x="133015" y="47353"/>
                    <a:pt x="135306" y="44879"/>
                  </a:cubicBezTo>
                  <a:lnTo>
                    <a:pt x="135306" y="44878"/>
                  </a:lnTo>
                  <a:cubicBezTo>
                    <a:pt x="135560" y="44604"/>
                    <a:pt x="135319" y="44197"/>
                    <a:pt x="135044" y="44197"/>
                  </a:cubicBezTo>
                  <a:cubicBezTo>
                    <a:pt x="134965" y="44197"/>
                    <a:pt x="134884" y="44230"/>
                    <a:pt x="134810" y="44310"/>
                  </a:cubicBezTo>
                  <a:cubicBezTo>
                    <a:pt x="132747" y="46536"/>
                    <a:pt x="129970" y="47883"/>
                    <a:pt x="127247" y="49128"/>
                  </a:cubicBezTo>
                  <a:cubicBezTo>
                    <a:pt x="124511" y="50381"/>
                    <a:pt x="121708" y="51491"/>
                    <a:pt x="118843" y="52410"/>
                  </a:cubicBezTo>
                  <a:cubicBezTo>
                    <a:pt x="113308" y="54181"/>
                    <a:pt x="107589" y="55382"/>
                    <a:pt x="101807" y="55968"/>
                  </a:cubicBezTo>
                  <a:cubicBezTo>
                    <a:pt x="98761" y="56277"/>
                    <a:pt x="95706" y="56428"/>
                    <a:pt x="92652" y="56428"/>
                  </a:cubicBezTo>
                  <a:cubicBezTo>
                    <a:pt x="83221" y="56428"/>
                    <a:pt x="73805" y="54989"/>
                    <a:pt x="64746" y="52320"/>
                  </a:cubicBezTo>
                  <a:cubicBezTo>
                    <a:pt x="50297" y="48063"/>
                    <a:pt x="36306" y="41089"/>
                    <a:pt x="24403" y="31822"/>
                  </a:cubicBezTo>
                  <a:cubicBezTo>
                    <a:pt x="13902" y="23644"/>
                    <a:pt x="4837" y="13171"/>
                    <a:pt x="823" y="280"/>
                  </a:cubicBezTo>
                  <a:cubicBezTo>
                    <a:pt x="763" y="87"/>
                    <a:pt x="596" y="1"/>
                    <a:pt x="4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4"/>
            <p:cNvSpPr/>
            <p:nvPr/>
          </p:nvSpPr>
          <p:spPr>
            <a:xfrm>
              <a:off x="1044675" y="2371300"/>
              <a:ext cx="609625" cy="653875"/>
            </a:xfrm>
            <a:custGeom>
              <a:rect b="b" l="l" r="r" t="t"/>
              <a:pathLst>
                <a:path extrusionOk="0" h="26155" w="24385">
                  <a:moveTo>
                    <a:pt x="9096" y="0"/>
                  </a:moveTo>
                  <a:cubicBezTo>
                    <a:pt x="8024" y="0"/>
                    <a:pt x="7786" y="1484"/>
                    <a:pt x="7118" y="2804"/>
                  </a:cubicBezTo>
                  <a:cubicBezTo>
                    <a:pt x="6248" y="4523"/>
                    <a:pt x="5396" y="6252"/>
                    <a:pt x="4558" y="7987"/>
                  </a:cubicBezTo>
                  <a:cubicBezTo>
                    <a:pt x="3720" y="9724"/>
                    <a:pt x="2899" y="11466"/>
                    <a:pt x="2094" y="13217"/>
                  </a:cubicBezTo>
                  <a:cubicBezTo>
                    <a:pt x="1808" y="13837"/>
                    <a:pt x="541" y="17740"/>
                    <a:pt x="1" y="17868"/>
                  </a:cubicBezTo>
                  <a:cubicBezTo>
                    <a:pt x="2986" y="17155"/>
                    <a:pt x="5886" y="16117"/>
                    <a:pt x="8647" y="14775"/>
                  </a:cubicBezTo>
                  <a:cubicBezTo>
                    <a:pt x="9790" y="18650"/>
                    <a:pt x="11171" y="22450"/>
                    <a:pt x="12782" y="26155"/>
                  </a:cubicBezTo>
                  <a:cubicBezTo>
                    <a:pt x="13845" y="25926"/>
                    <a:pt x="14595" y="25000"/>
                    <a:pt x="15244" y="24127"/>
                  </a:cubicBezTo>
                  <a:cubicBezTo>
                    <a:pt x="18410" y="19868"/>
                    <a:pt x="21362" y="15460"/>
                    <a:pt x="24098" y="10901"/>
                  </a:cubicBezTo>
                  <a:lnTo>
                    <a:pt x="24384" y="10606"/>
                  </a:lnTo>
                  <a:cubicBezTo>
                    <a:pt x="18680" y="8454"/>
                    <a:pt x="15305" y="3003"/>
                    <a:pt x="10012" y="270"/>
                  </a:cubicBezTo>
                  <a:cubicBezTo>
                    <a:pt x="9649" y="83"/>
                    <a:pt x="9350" y="0"/>
                    <a:pt x="90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4"/>
            <p:cNvSpPr/>
            <p:nvPr/>
          </p:nvSpPr>
          <p:spPr>
            <a:xfrm>
              <a:off x="1756700" y="2711900"/>
              <a:ext cx="459100" cy="555700"/>
            </a:xfrm>
            <a:custGeom>
              <a:rect b="b" l="l" r="r" t="t"/>
              <a:pathLst>
                <a:path extrusionOk="0" h="22228" w="18364">
                  <a:moveTo>
                    <a:pt x="1" y="1"/>
                  </a:moveTo>
                  <a:lnTo>
                    <a:pt x="527" y="485"/>
                  </a:lnTo>
                  <a:cubicBezTo>
                    <a:pt x="536" y="7459"/>
                    <a:pt x="826" y="14426"/>
                    <a:pt x="1400" y="21385"/>
                  </a:cubicBezTo>
                  <a:cubicBezTo>
                    <a:pt x="1421" y="21655"/>
                    <a:pt x="1462" y="21958"/>
                    <a:pt x="1677" y="22123"/>
                  </a:cubicBezTo>
                  <a:cubicBezTo>
                    <a:pt x="1774" y="22197"/>
                    <a:pt x="1883" y="22228"/>
                    <a:pt x="1997" y="22228"/>
                  </a:cubicBezTo>
                  <a:cubicBezTo>
                    <a:pt x="2276" y="22228"/>
                    <a:pt x="2585" y="22042"/>
                    <a:pt x="2823" y="21859"/>
                  </a:cubicBezTo>
                  <a:cubicBezTo>
                    <a:pt x="8149" y="17758"/>
                    <a:pt x="13329" y="13480"/>
                    <a:pt x="18364" y="9021"/>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4"/>
            <p:cNvSpPr/>
            <p:nvPr/>
          </p:nvSpPr>
          <p:spPr>
            <a:xfrm>
              <a:off x="2127325" y="2969150"/>
              <a:ext cx="599600" cy="626575"/>
            </a:xfrm>
            <a:custGeom>
              <a:rect b="b" l="l" r="r" t="t"/>
              <a:pathLst>
                <a:path extrusionOk="0" h="25063" w="23984">
                  <a:moveTo>
                    <a:pt x="5178" y="1"/>
                  </a:moveTo>
                  <a:cubicBezTo>
                    <a:pt x="4846" y="1"/>
                    <a:pt x="4725" y="335"/>
                    <a:pt x="4477" y="1260"/>
                  </a:cubicBezTo>
                  <a:cubicBezTo>
                    <a:pt x="4131" y="2541"/>
                    <a:pt x="3821" y="3836"/>
                    <a:pt x="3498" y="5125"/>
                  </a:cubicBezTo>
                  <a:cubicBezTo>
                    <a:pt x="2263" y="10085"/>
                    <a:pt x="1097" y="15062"/>
                    <a:pt x="0" y="20056"/>
                  </a:cubicBezTo>
                  <a:cubicBezTo>
                    <a:pt x="4040" y="18136"/>
                    <a:pt x="7905" y="15867"/>
                    <a:pt x="11551" y="13274"/>
                  </a:cubicBezTo>
                  <a:lnTo>
                    <a:pt x="11551" y="13274"/>
                  </a:lnTo>
                  <a:cubicBezTo>
                    <a:pt x="11112" y="13586"/>
                    <a:pt x="17924" y="24252"/>
                    <a:pt x="18483" y="25062"/>
                  </a:cubicBezTo>
                  <a:lnTo>
                    <a:pt x="23984" y="5516"/>
                  </a:lnTo>
                  <a:lnTo>
                    <a:pt x="23828" y="5489"/>
                  </a:lnTo>
                  <a:cubicBezTo>
                    <a:pt x="21298" y="5481"/>
                    <a:pt x="18605" y="4867"/>
                    <a:pt x="16177" y="3823"/>
                  </a:cubicBezTo>
                  <a:cubicBezTo>
                    <a:pt x="15000" y="3456"/>
                    <a:pt x="13828" y="3058"/>
                    <a:pt x="12655" y="2651"/>
                  </a:cubicBezTo>
                  <a:cubicBezTo>
                    <a:pt x="10577" y="1933"/>
                    <a:pt x="8459" y="1317"/>
                    <a:pt x="6432" y="458"/>
                  </a:cubicBezTo>
                  <a:cubicBezTo>
                    <a:pt x="5798" y="189"/>
                    <a:pt x="5428" y="1"/>
                    <a:pt x="51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4"/>
            <p:cNvSpPr/>
            <p:nvPr/>
          </p:nvSpPr>
          <p:spPr>
            <a:xfrm>
              <a:off x="2845450" y="3141100"/>
              <a:ext cx="494950" cy="503825"/>
            </a:xfrm>
            <a:custGeom>
              <a:rect b="b" l="l" r="r" t="t"/>
              <a:pathLst>
                <a:path extrusionOk="0" h="20153" w="19798">
                  <a:moveTo>
                    <a:pt x="1" y="1"/>
                  </a:moveTo>
                  <a:lnTo>
                    <a:pt x="661" y="269"/>
                  </a:lnTo>
                  <a:cubicBezTo>
                    <a:pt x="3116" y="6799"/>
                    <a:pt x="5831" y="13221"/>
                    <a:pt x="8806" y="19537"/>
                  </a:cubicBezTo>
                  <a:cubicBezTo>
                    <a:pt x="8922" y="19782"/>
                    <a:pt x="9066" y="20052"/>
                    <a:pt x="9326" y="20130"/>
                  </a:cubicBezTo>
                  <a:cubicBezTo>
                    <a:pt x="9376" y="20146"/>
                    <a:pt x="9425" y="20153"/>
                    <a:pt x="9473" y="20153"/>
                  </a:cubicBezTo>
                  <a:cubicBezTo>
                    <a:pt x="9816" y="20153"/>
                    <a:pt x="10111" y="19797"/>
                    <a:pt x="10306" y="19482"/>
                  </a:cubicBezTo>
                  <a:cubicBezTo>
                    <a:pt x="13648" y="14110"/>
                    <a:pt x="16812" y="8632"/>
                    <a:pt x="19797" y="3049"/>
                  </a:cubicBezTo>
                  <a:cubicBezTo>
                    <a:pt x="15519" y="2468"/>
                    <a:pt x="11267" y="1664"/>
                    <a:pt x="6958" y="1302"/>
                  </a:cubicBezTo>
                  <a:cubicBezTo>
                    <a:pt x="6504" y="1263"/>
                    <a:pt x="6124" y="1115"/>
                    <a:pt x="5817" y="894"/>
                  </a:cubicBezTo>
                  <a:cubicBezTo>
                    <a:pt x="4671" y="774"/>
                    <a:pt x="3524" y="654"/>
                    <a:pt x="2375" y="558"/>
                  </a:cubicBezTo>
                  <a:cubicBezTo>
                    <a:pt x="1898" y="519"/>
                    <a:pt x="1504" y="356"/>
                    <a:pt x="1189" y="11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4"/>
            <p:cNvSpPr/>
            <p:nvPr/>
          </p:nvSpPr>
          <p:spPr>
            <a:xfrm>
              <a:off x="3510550" y="3242350"/>
              <a:ext cx="498650" cy="523100"/>
            </a:xfrm>
            <a:custGeom>
              <a:rect b="b" l="l" r="r" t="t"/>
              <a:pathLst>
                <a:path extrusionOk="0" h="20924" w="19946">
                  <a:moveTo>
                    <a:pt x="17803" y="1"/>
                  </a:moveTo>
                  <a:cubicBezTo>
                    <a:pt x="17727" y="1"/>
                    <a:pt x="17652" y="3"/>
                    <a:pt x="17577" y="5"/>
                  </a:cubicBezTo>
                  <a:lnTo>
                    <a:pt x="11945" y="154"/>
                  </a:lnTo>
                  <a:lnTo>
                    <a:pt x="8776" y="238"/>
                  </a:lnTo>
                  <a:cubicBezTo>
                    <a:pt x="7085" y="281"/>
                    <a:pt x="5524" y="467"/>
                    <a:pt x="3910" y="467"/>
                  </a:cubicBezTo>
                  <a:cubicBezTo>
                    <a:pt x="3183" y="467"/>
                    <a:pt x="2446" y="430"/>
                    <a:pt x="1680" y="324"/>
                  </a:cubicBezTo>
                  <a:cubicBezTo>
                    <a:pt x="1166" y="254"/>
                    <a:pt x="809" y="188"/>
                    <a:pt x="560" y="188"/>
                  </a:cubicBezTo>
                  <a:cubicBezTo>
                    <a:pt x="42" y="188"/>
                    <a:pt x="1" y="476"/>
                    <a:pt x="3" y="1610"/>
                  </a:cubicBezTo>
                  <a:cubicBezTo>
                    <a:pt x="6" y="2938"/>
                    <a:pt x="43" y="4269"/>
                    <a:pt x="71" y="5597"/>
                  </a:cubicBezTo>
                  <a:cubicBezTo>
                    <a:pt x="175" y="10707"/>
                    <a:pt x="351" y="15816"/>
                    <a:pt x="600" y="20924"/>
                  </a:cubicBezTo>
                  <a:cubicBezTo>
                    <a:pt x="3997" y="18014"/>
                    <a:pt x="7133" y="14812"/>
                    <a:pt x="9973" y="11356"/>
                  </a:cubicBezTo>
                  <a:lnTo>
                    <a:pt x="9973" y="11356"/>
                  </a:lnTo>
                  <a:cubicBezTo>
                    <a:pt x="9630" y="11773"/>
                    <a:pt x="18997" y="20285"/>
                    <a:pt x="19747" y="20921"/>
                  </a:cubicBezTo>
                  <a:lnTo>
                    <a:pt x="19945" y="616"/>
                  </a:lnTo>
                  <a:lnTo>
                    <a:pt x="19788" y="629"/>
                  </a:lnTo>
                  <a:cubicBezTo>
                    <a:pt x="19656" y="641"/>
                    <a:pt x="19551" y="646"/>
                    <a:pt x="19466" y="646"/>
                  </a:cubicBezTo>
                  <a:cubicBezTo>
                    <a:pt x="18923" y="646"/>
                    <a:pt x="19193" y="423"/>
                    <a:pt x="18513" y="119"/>
                  </a:cubicBezTo>
                  <a:cubicBezTo>
                    <a:pt x="18292" y="21"/>
                    <a:pt x="18048" y="1"/>
                    <a:pt x="178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4"/>
            <p:cNvSpPr/>
            <p:nvPr/>
          </p:nvSpPr>
          <p:spPr>
            <a:xfrm>
              <a:off x="4132525" y="3203700"/>
              <a:ext cx="497600" cy="480700"/>
            </a:xfrm>
            <a:custGeom>
              <a:rect b="b" l="l" r="r" t="t"/>
              <a:pathLst>
                <a:path extrusionOk="0" h="19228" w="19904">
                  <a:moveTo>
                    <a:pt x="3276" y="901"/>
                  </a:moveTo>
                  <a:cubicBezTo>
                    <a:pt x="2171" y="901"/>
                    <a:pt x="1064" y="950"/>
                    <a:pt x="5" y="1119"/>
                  </a:cubicBezTo>
                  <a:cubicBezTo>
                    <a:pt x="356" y="1575"/>
                    <a:pt x="774" y="1852"/>
                    <a:pt x="1234" y="2006"/>
                  </a:cubicBezTo>
                  <a:lnTo>
                    <a:pt x="1234" y="2006"/>
                  </a:lnTo>
                  <a:lnTo>
                    <a:pt x="5764" y="953"/>
                  </a:lnTo>
                  <a:cubicBezTo>
                    <a:pt x="4950" y="929"/>
                    <a:pt x="4114" y="901"/>
                    <a:pt x="3276" y="901"/>
                  </a:cubicBezTo>
                  <a:close/>
                  <a:moveTo>
                    <a:pt x="19903" y="1"/>
                  </a:moveTo>
                  <a:lnTo>
                    <a:pt x="19903" y="1"/>
                  </a:lnTo>
                  <a:cubicBezTo>
                    <a:pt x="15622" y="561"/>
                    <a:pt x="11308" y="896"/>
                    <a:pt x="7054" y="1674"/>
                  </a:cubicBezTo>
                  <a:cubicBezTo>
                    <a:pt x="6902" y="1701"/>
                    <a:pt x="6755" y="1714"/>
                    <a:pt x="6612" y="1714"/>
                  </a:cubicBezTo>
                  <a:cubicBezTo>
                    <a:pt x="6336" y="1714"/>
                    <a:pt x="6079" y="1665"/>
                    <a:pt x="5845" y="1578"/>
                  </a:cubicBezTo>
                  <a:cubicBezTo>
                    <a:pt x="4756" y="1754"/>
                    <a:pt x="3488" y="2168"/>
                    <a:pt x="2336" y="2168"/>
                  </a:cubicBezTo>
                  <a:cubicBezTo>
                    <a:pt x="1952" y="2168"/>
                    <a:pt x="1581" y="2122"/>
                    <a:pt x="1234" y="2006"/>
                  </a:cubicBezTo>
                  <a:lnTo>
                    <a:pt x="1234" y="2006"/>
                  </a:lnTo>
                  <a:lnTo>
                    <a:pt x="867" y="2091"/>
                  </a:lnTo>
                  <a:lnTo>
                    <a:pt x="0" y="2237"/>
                  </a:lnTo>
                  <a:lnTo>
                    <a:pt x="708" y="2324"/>
                  </a:lnTo>
                  <a:cubicBezTo>
                    <a:pt x="4784" y="7983"/>
                    <a:pt x="9084" y="13471"/>
                    <a:pt x="13608" y="18790"/>
                  </a:cubicBezTo>
                  <a:cubicBezTo>
                    <a:pt x="13784" y="18996"/>
                    <a:pt x="13994" y="19220"/>
                    <a:pt x="14266" y="19227"/>
                  </a:cubicBezTo>
                  <a:cubicBezTo>
                    <a:pt x="14270" y="19228"/>
                    <a:pt x="14275" y="19228"/>
                    <a:pt x="14280" y="19228"/>
                  </a:cubicBezTo>
                  <a:cubicBezTo>
                    <a:pt x="14694" y="19228"/>
                    <a:pt x="14921" y="18746"/>
                    <a:pt x="15041" y="18345"/>
                  </a:cubicBezTo>
                  <a:cubicBezTo>
                    <a:pt x="16862" y="12285"/>
                    <a:pt x="18482" y="6170"/>
                    <a:pt x="199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4"/>
            <p:cNvSpPr/>
            <p:nvPr/>
          </p:nvSpPr>
          <p:spPr>
            <a:xfrm>
              <a:off x="4871525" y="3039600"/>
              <a:ext cx="584300" cy="621725"/>
            </a:xfrm>
            <a:custGeom>
              <a:rect b="b" l="l" r="r" t="t"/>
              <a:pathLst>
                <a:path extrusionOk="0" h="24869" w="23372">
                  <a:moveTo>
                    <a:pt x="18877" y="1"/>
                  </a:moveTo>
                  <a:cubicBezTo>
                    <a:pt x="16415" y="599"/>
                    <a:pt x="14216" y="1785"/>
                    <a:pt x="11771" y="2325"/>
                  </a:cubicBezTo>
                  <a:lnTo>
                    <a:pt x="8676" y="3007"/>
                  </a:lnTo>
                  <a:cubicBezTo>
                    <a:pt x="6279" y="3536"/>
                    <a:pt x="4210" y="4305"/>
                    <a:pt x="1726" y="4439"/>
                  </a:cubicBezTo>
                  <a:cubicBezTo>
                    <a:pt x="124" y="4527"/>
                    <a:pt x="1" y="4374"/>
                    <a:pt x="322" y="6020"/>
                  </a:cubicBezTo>
                  <a:cubicBezTo>
                    <a:pt x="576" y="7323"/>
                    <a:pt x="866" y="8622"/>
                    <a:pt x="1145" y="9921"/>
                  </a:cubicBezTo>
                  <a:cubicBezTo>
                    <a:pt x="2217" y="14919"/>
                    <a:pt x="3359" y="19902"/>
                    <a:pt x="4571" y="24868"/>
                  </a:cubicBezTo>
                  <a:cubicBezTo>
                    <a:pt x="7355" y="21367"/>
                    <a:pt x="9828" y="17629"/>
                    <a:pt x="11960" y="13696"/>
                  </a:cubicBezTo>
                  <a:lnTo>
                    <a:pt x="11960" y="13696"/>
                  </a:lnTo>
                  <a:cubicBezTo>
                    <a:pt x="11703" y="14172"/>
                    <a:pt x="22514" y="20753"/>
                    <a:pt x="23372" y="21234"/>
                  </a:cubicBezTo>
                  <a:cubicBezTo>
                    <a:pt x="22761" y="20893"/>
                    <a:pt x="22469" y="16304"/>
                    <a:pt x="22321" y="15498"/>
                  </a:cubicBezTo>
                  <a:cubicBezTo>
                    <a:pt x="21972" y="13587"/>
                    <a:pt x="21621" y="11675"/>
                    <a:pt x="21271" y="9763"/>
                  </a:cubicBezTo>
                  <a:cubicBezTo>
                    <a:pt x="20663" y="6440"/>
                    <a:pt x="19566" y="3331"/>
                    <a:pt x="188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4"/>
            <p:cNvSpPr/>
            <p:nvPr/>
          </p:nvSpPr>
          <p:spPr>
            <a:xfrm>
              <a:off x="6005800" y="2515725"/>
              <a:ext cx="685575" cy="701575"/>
            </a:xfrm>
            <a:custGeom>
              <a:rect b="b" l="l" r="r" t="t"/>
              <a:pathLst>
                <a:path extrusionOk="0" h="28063" w="27423">
                  <a:moveTo>
                    <a:pt x="27421" y="18823"/>
                  </a:moveTo>
                  <a:cubicBezTo>
                    <a:pt x="27422" y="18823"/>
                    <a:pt x="27422" y="18823"/>
                    <a:pt x="27423" y="18823"/>
                  </a:cubicBezTo>
                  <a:cubicBezTo>
                    <a:pt x="27422" y="18823"/>
                    <a:pt x="27422" y="18823"/>
                    <a:pt x="27421" y="18823"/>
                  </a:cubicBezTo>
                  <a:close/>
                  <a:moveTo>
                    <a:pt x="16617" y="1"/>
                  </a:moveTo>
                  <a:cubicBezTo>
                    <a:pt x="14456" y="1326"/>
                    <a:pt x="12730" y="3132"/>
                    <a:pt x="10570" y="4397"/>
                  </a:cubicBezTo>
                  <a:lnTo>
                    <a:pt x="7835" y="5998"/>
                  </a:lnTo>
                  <a:cubicBezTo>
                    <a:pt x="5716" y="7239"/>
                    <a:pt x="3983" y="8606"/>
                    <a:pt x="1662" y="9498"/>
                  </a:cubicBezTo>
                  <a:cubicBezTo>
                    <a:pt x="164" y="10073"/>
                    <a:pt x="1" y="9966"/>
                    <a:pt x="811" y="11432"/>
                  </a:cubicBezTo>
                  <a:cubicBezTo>
                    <a:pt x="1454" y="12596"/>
                    <a:pt x="2130" y="13741"/>
                    <a:pt x="2793" y="14893"/>
                  </a:cubicBezTo>
                  <a:cubicBezTo>
                    <a:pt x="5351" y="19318"/>
                    <a:pt x="7970" y="23709"/>
                    <a:pt x="10651" y="28063"/>
                  </a:cubicBezTo>
                  <a:cubicBezTo>
                    <a:pt x="12223" y="23876"/>
                    <a:pt x="13426" y="19558"/>
                    <a:pt x="14247" y="15160"/>
                  </a:cubicBezTo>
                  <a:lnTo>
                    <a:pt x="14247" y="15160"/>
                  </a:lnTo>
                  <a:cubicBezTo>
                    <a:pt x="14149" y="15691"/>
                    <a:pt x="26445" y="18626"/>
                    <a:pt x="27421" y="18823"/>
                  </a:cubicBezTo>
                  <a:lnTo>
                    <a:pt x="27421" y="18823"/>
                  </a:lnTo>
                  <a:cubicBezTo>
                    <a:pt x="26735" y="18682"/>
                    <a:pt x="25047" y="14410"/>
                    <a:pt x="24659" y="13689"/>
                  </a:cubicBezTo>
                  <a:lnTo>
                    <a:pt x="21896" y="8554"/>
                  </a:lnTo>
                  <a:cubicBezTo>
                    <a:pt x="20295" y="5579"/>
                    <a:pt x="18296" y="2957"/>
                    <a:pt x="166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4"/>
            <p:cNvSpPr/>
            <p:nvPr/>
          </p:nvSpPr>
          <p:spPr>
            <a:xfrm>
              <a:off x="5448875" y="2834975"/>
              <a:ext cx="489825" cy="465750"/>
            </a:xfrm>
            <a:custGeom>
              <a:rect b="b" l="l" r="r" t="t"/>
              <a:pathLst>
                <a:path extrusionOk="0" h="18630" w="19593">
                  <a:moveTo>
                    <a:pt x="18152" y="0"/>
                  </a:moveTo>
                  <a:cubicBezTo>
                    <a:pt x="15368" y="1101"/>
                    <a:pt x="12539" y="2065"/>
                    <a:pt x="9628" y="2763"/>
                  </a:cubicBezTo>
                  <a:cubicBezTo>
                    <a:pt x="8560" y="3315"/>
                    <a:pt x="7501" y="3883"/>
                    <a:pt x="6458" y="4484"/>
                  </a:cubicBezTo>
                  <a:cubicBezTo>
                    <a:pt x="6074" y="4705"/>
                    <a:pt x="5689" y="4800"/>
                    <a:pt x="5319" y="4800"/>
                  </a:cubicBezTo>
                  <a:cubicBezTo>
                    <a:pt x="5308" y="4800"/>
                    <a:pt x="5297" y="4800"/>
                    <a:pt x="5286" y="4800"/>
                  </a:cubicBezTo>
                  <a:cubicBezTo>
                    <a:pt x="3997" y="5508"/>
                    <a:pt x="2551" y="6719"/>
                    <a:pt x="1088" y="6748"/>
                  </a:cubicBezTo>
                  <a:lnTo>
                    <a:pt x="768" y="6953"/>
                  </a:lnTo>
                  <a:lnTo>
                    <a:pt x="0" y="7381"/>
                  </a:lnTo>
                  <a:lnTo>
                    <a:pt x="0" y="7381"/>
                  </a:lnTo>
                  <a:lnTo>
                    <a:pt x="697" y="7225"/>
                  </a:lnTo>
                  <a:cubicBezTo>
                    <a:pt x="6434" y="11189"/>
                    <a:pt x="12325" y="14919"/>
                    <a:pt x="18372" y="18412"/>
                  </a:cubicBezTo>
                  <a:cubicBezTo>
                    <a:pt x="18557" y="18520"/>
                    <a:pt x="18766" y="18630"/>
                    <a:pt x="18973" y="18630"/>
                  </a:cubicBezTo>
                  <a:cubicBezTo>
                    <a:pt x="19028" y="18630"/>
                    <a:pt x="19082" y="18622"/>
                    <a:pt x="19136" y="18604"/>
                  </a:cubicBezTo>
                  <a:cubicBezTo>
                    <a:pt x="19539" y="18474"/>
                    <a:pt x="19593" y="17935"/>
                    <a:pt x="19573" y="17512"/>
                  </a:cubicBezTo>
                  <a:cubicBezTo>
                    <a:pt x="19278" y="11662"/>
                    <a:pt x="18805" y="5825"/>
                    <a:pt x="18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4"/>
            <p:cNvSpPr/>
            <p:nvPr/>
          </p:nvSpPr>
          <p:spPr>
            <a:xfrm>
              <a:off x="5439625" y="2940925"/>
              <a:ext cx="134300" cy="62775"/>
            </a:xfrm>
            <a:custGeom>
              <a:rect b="b" l="l" r="r" t="t"/>
              <a:pathLst>
                <a:path extrusionOk="0" h="2511" w="5372">
                  <a:moveTo>
                    <a:pt x="5371" y="0"/>
                  </a:moveTo>
                  <a:lnTo>
                    <a:pt x="5371" y="0"/>
                  </a:lnTo>
                  <a:cubicBezTo>
                    <a:pt x="3575" y="581"/>
                    <a:pt x="1655" y="1182"/>
                    <a:pt x="1" y="2088"/>
                  </a:cubicBezTo>
                  <a:cubicBezTo>
                    <a:pt x="464" y="2387"/>
                    <a:pt x="930" y="2511"/>
                    <a:pt x="1394" y="2511"/>
                  </a:cubicBezTo>
                  <a:cubicBezTo>
                    <a:pt x="1415" y="2511"/>
                    <a:pt x="1436" y="2510"/>
                    <a:pt x="1457" y="2510"/>
                  </a:cubicBezTo>
                  <a:lnTo>
                    <a:pt x="5371" y="0"/>
                  </a:lnTo>
                  <a:close/>
                </a:path>
              </a:pathLst>
            </a:custGeom>
            <a:solidFill>
              <a:srgbClr val="2A9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4"/>
            <p:cNvSpPr/>
            <p:nvPr/>
          </p:nvSpPr>
          <p:spPr>
            <a:xfrm>
              <a:off x="894825" y="1948750"/>
              <a:ext cx="6064275" cy="1317875"/>
            </a:xfrm>
            <a:custGeom>
              <a:rect b="b" l="l" r="r" t="t"/>
              <a:pathLst>
                <a:path extrusionOk="0" h="52715" w="242571">
                  <a:moveTo>
                    <a:pt x="862" y="1"/>
                  </a:moveTo>
                  <a:cubicBezTo>
                    <a:pt x="449" y="1"/>
                    <a:pt x="1" y="469"/>
                    <a:pt x="231" y="982"/>
                  </a:cubicBezTo>
                  <a:cubicBezTo>
                    <a:pt x="2580" y="6212"/>
                    <a:pt x="6898" y="10235"/>
                    <a:pt x="11030" y="14077"/>
                  </a:cubicBezTo>
                  <a:cubicBezTo>
                    <a:pt x="15203" y="17953"/>
                    <a:pt x="19665" y="21512"/>
                    <a:pt x="24301" y="24817"/>
                  </a:cubicBezTo>
                  <a:cubicBezTo>
                    <a:pt x="33745" y="31550"/>
                    <a:pt x="44082" y="36972"/>
                    <a:pt x="54844" y="41263"/>
                  </a:cubicBezTo>
                  <a:cubicBezTo>
                    <a:pt x="74876" y="49254"/>
                    <a:pt x="96419" y="52714"/>
                    <a:pt x="117927" y="52714"/>
                  </a:cubicBezTo>
                  <a:cubicBezTo>
                    <a:pt x="122053" y="52714"/>
                    <a:pt x="126178" y="52587"/>
                    <a:pt x="130291" y="52340"/>
                  </a:cubicBezTo>
                  <a:cubicBezTo>
                    <a:pt x="152360" y="51015"/>
                    <a:pt x="174690" y="46503"/>
                    <a:pt x="195163" y="38054"/>
                  </a:cubicBezTo>
                  <a:cubicBezTo>
                    <a:pt x="213525" y="30478"/>
                    <a:pt x="230475" y="19033"/>
                    <a:pt x="242229" y="2810"/>
                  </a:cubicBezTo>
                  <a:cubicBezTo>
                    <a:pt x="242571" y="2339"/>
                    <a:pt x="242124" y="1884"/>
                    <a:pt x="241661" y="1884"/>
                  </a:cubicBezTo>
                  <a:cubicBezTo>
                    <a:pt x="241465" y="1884"/>
                    <a:pt x="241266" y="1966"/>
                    <a:pt x="241123" y="2163"/>
                  </a:cubicBezTo>
                  <a:cubicBezTo>
                    <a:pt x="227653" y="20754"/>
                    <a:pt x="207361" y="32701"/>
                    <a:pt x="186001" y="40174"/>
                  </a:cubicBezTo>
                  <a:cubicBezTo>
                    <a:pt x="164372" y="47741"/>
                    <a:pt x="141050" y="51452"/>
                    <a:pt x="118075" y="51452"/>
                  </a:cubicBezTo>
                  <a:cubicBezTo>
                    <a:pt x="115334" y="51452"/>
                    <a:pt x="112599" y="51399"/>
                    <a:pt x="109872" y="51294"/>
                  </a:cubicBezTo>
                  <a:cubicBezTo>
                    <a:pt x="88633" y="50473"/>
                    <a:pt x="67555" y="45841"/>
                    <a:pt x="48179" y="37043"/>
                  </a:cubicBezTo>
                  <a:cubicBezTo>
                    <a:pt x="39179" y="32957"/>
                    <a:pt x="30620" y="27917"/>
                    <a:pt x="22664" y="22055"/>
                  </a:cubicBezTo>
                  <a:cubicBezTo>
                    <a:pt x="18545" y="19021"/>
                    <a:pt x="14632" y="15710"/>
                    <a:pt x="10904" y="12207"/>
                  </a:cubicBezTo>
                  <a:cubicBezTo>
                    <a:pt x="7195" y="8719"/>
                    <a:pt x="3453" y="5044"/>
                    <a:pt x="1338" y="335"/>
                  </a:cubicBezTo>
                  <a:cubicBezTo>
                    <a:pt x="1232" y="99"/>
                    <a:pt x="1050" y="1"/>
                    <a:pt x="8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 name="Google Shape;552;p34"/>
          <p:cNvSpPr/>
          <p:nvPr/>
        </p:nvSpPr>
        <p:spPr>
          <a:xfrm>
            <a:off x="7469100" y="20855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4"/>
          <p:cNvSpPr/>
          <p:nvPr/>
        </p:nvSpPr>
        <p:spPr>
          <a:xfrm>
            <a:off x="1167500" y="24294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4"/>
          <p:cNvSpPr/>
          <p:nvPr/>
        </p:nvSpPr>
        <p:spPr>
          <a:xfrm>
            <a:off x="4770100" y="45576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4"/>
          <p:cNvSpPr/>
          <p:nvPr/>
        </p:nvSpPr>
        <p:spPr>
          <a:xfrm>
            <a:off x="7921650" y="27961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4"/>
          <p:cNvSpPr/>
          <p:nvPr/>
        </p:nvSpPr>
        <p:spPr>
          <a:xfrm>
            <a:off x="2436650" y="41318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4"/>
          <p:cNvSpPr/>
          <p:nvPr/>
        </p:nvSpPr>
        <p:spPr>
          <a:xfrm>
            <a:off x="6301950" y="4557592"/>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4"/>
          <p:cNvSpPr/>
          <p:nvPr/>
        </p:nvSpPr>
        <p:spPr>
          <a:xfrm>
            <a:off x="3527250" y="22262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4"/>
          <p:cNvSpPr/>
          <p:nvPr/>
        </p:nvSpPr>
        <p:spPr>
          <a:xfrm>
            <a:off x="195650" y="24294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SECTION_HEADER_1">
    <p:spTree>
      <p:nvGrpSpPr>
        <p:cNvPr id="561" name="Shape 561"/>
        <p:cNvGrpSpPr/>
        <p:nvPr/>
      </p:nvGrpSpPr>
      <p:grpSpPr>
        <a:xfrm>
          <a:off x="0" y="0"/>
          <a:ext cx="0" cy="0"/>
          <a:chOff x="0" y="0"/>
          <a:chExt cx="0" cy="0"/>
        </a:xfrm>
      </p:grpSpPr>
      <p:sp>
        <p:nvSpPr>
          <p:cNvPr id="562" name="Google Shape;562;p35"/>
          <p:cNvSpPr/>
          <p:nvPr/>
        </p:nvSpPr>
        <p:spPr>
          <a:xfrm rot="-8100081">
            <a:off x="6529432" y="-28669"/>
            <a:ext cx="3027452" cy="2579602"/>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5"/>
          <p:cNvSpPr/>
          <p:nvPr/>
        </p:nvSpPr>
        <p:spPr>
          <a:xfrm rot="-8100081">
            <a:off x="7981601" y="-222205"/>
            <a:ext cx="660053" cy="1957694"/>
          </a:xfrm>
          <a:custGeom>
            <a:rect b="b" l="l" r="r" t="t"/>
            <a:pathLst>
              <a:path extrusionOk="0" h="25970" w="8756">
                <a:moveTo>
                  <a:pt x="2160" y="1"/>
                </a:moveTo>
                <a:cubicBezTo>
                  <a:pt x="1941" y="1"/>
                  <a:pt x="1748" y="160"/>
                  <a:pt x="1712" y="383"/>
                </a:cubicBezTo>
                <a:cubicBezTo>
                  <a:pt x="1694" y="508"/>
                  <a:pt x="1" y="12873"/>
                  <a:pt x="7792" y="25751"/>
                </a:cubicBezTo>
                <a:cubicBezTo>
                  <a:pt x="7863" y="25866"/>
                  <a:pt x="7979" y="25945"/>
                  <a:pt x="8112" y="25964"/>
                </a:cubicBezTo>
                <a:cubicBezTo>
                  <a:pt x="8136" y="25968"/>
                  <a:pt x="8160" y="25969"/>
                  <a:pt x="8183" y="25969"/>
                </a:cubicBezTo>
                <a:cubicBezTo>
                  <a:pt x="8526" y="25969"/>
                  <a:pt x="8755" y="25590"/>
                  <a:pt x="8569" y="25281"/>
                </a:cubicBezTo>
                <a:cubicBezTo>
                  <a:pt x="952" y="12692"/>
                  <a:pt x="2593" y="634"/>
                  <a:pt x="2611" y="514"/>
                </a:cubicBezTo>
                <a:cubicBezTo>
                  <a:pt x="2643" y="268"/>
                  <a:pt x="2472" y="42"/>
                  <a:pt x="2225" y="6"/>
                </a:cubicBezTo>
                <a:cubicBezTo>
                  <a:pt x="2203" y="2"/>
                  <a:pt x="2182"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 name="Google Shape;564;p35"/>
          <p:cNvGrpSpPr/>
          <p:nvPr/>
        </p:nvGrpSpPr>
        <p:grpSpPr>
          <a:xfrm flipH="1" rot="6439109">
            <a:off x="7147155" y="3477578"/>
            <a:ext cx="2559132" cy="2243172"/>
            <a:chOff x="-199603" y="3951727"/>
            <a:chExt cx="1652874" cy="1448804"/>
          </a:xfrm>
        </p:grpSpPr>
        <p:sp>
          <p:nvSpPr>
            <p:cNvPr id="565" name="Google Shape;565;p35"/>
            <p:cNvSpPr/>
            <p:nvPr/>
          </p:nvSpPr>
          <p:spPr>
            <a:xfrm>
              <a:off x="-199603" y="3951727"/>
              <a:ext cx="1443478" cy="1223018"/>
            </a:xfrm>
            <a:custGeom>
              <a:rect b="b" l="l" r="r" t="t"/>
              <a:pathLst>
                <a:path extrusionOk="0" h="23969" w="28291">
                  <a:moveTo>
                    <a:pt x="23882" y="1936"/>
                  </a:moveTo>
                  <a:cubicBezTo>
                    <a:pt x="23882" y="1936"/>
                    <a:pt x="23883" y="1936"/>
                    <a:pt x="23883" y="1936"/>
                  </a:cubicBezTo>
                  <a:cubicBezTo>
                    <a:pt x="24459" y="1936"/>
                    <a:pt x="25001" y="2250"/>
                    <a:pt x="25283" y="2640"/>
                  </a:cubicBezTo>
                  <a:cubicBezTo>
                    <a:pt x="25604" y="3083"/>
                    <a:pt x="25586" y="3628"/>
                    <a:pt x="24891" y="3916"/>
                  </a:cubicBezTo>
                  <a:cubicBezTo>
                    <a:pt x="24475" y="4089"/>
                    <a:pt x="24141" y="4147"/>
                    <a:pt x="23878" y="4147"/>
                  </a:cubicBezTo>
                  <a:cubicBezTo>
                    <a:pt x="23317" y="4147"/>
                    <a:pt x="23081" y="3881"/>
                    <a:pt x="23081" y="3881"/>
                  </a:cubicBezTo>
                  <a:cubicBezTo>
                    <a:pt x="23081" y="3881"/>
                    <a:pt x="23077" y="3866"/>
                    <a:pt x="23073" y="3841"/>
                  </a:cubicBezTo>
                  <a:cubicBezTo>
                    <a:pt x="23020" y="3564"/>
                    <a:pt x="22756" y="1936"/>
                    <a:pt x="23882" y="1936"/>
                  </a:cubicBezTo>
                  <a:close/>
                  <a:moveTo>
                    <a:pt x="18763" y="4612"/>
                  </a:moveTo>
                  <a:cubicBezTo>
                    <a:pt x="18883" y="4612"/>
                    <a:pt x="19001" y="4626"/>
                    <a:pt x="19118" y="4652"/>
                  </a:cubicBezTo>
                  <a:lnTo>
                    <a:pt x="19122" y="4652"/>
                  </a:lnTo>
                  <a:cubicBezTo>
                    <a:pt x="19383" y="4709"/>
                    <a:pt x="19628" y="4826"/>
                    <a:pt x="19837" y="4991"/>
                  </a:cubicBezTo>
                  <a:cubicBezTo>
                    <a:pt x="20442" y="5458"/>
                    <a:pt x="20645" y="6230"/>
                    <a:pt x="19769" y="6595"/>
                  </a:cubicBezTo>
                  <a:cubicBezTo>
                    <a:pt x="19354" y="6766"/>
                    <a:pt x="19019" y="6825"/>
                    <a:pt x="18755" y="6825"/>
                  </a:cubicBezTo>
                  <a:cubicBezTo>
                    <a:pt x="18192" y="6825"/>
                    <a:pt x="17955" y="6558"/>
                    <a:pt x="17955" y="6558"/>
                  </a:cubicBezTo>
                  <a:cubicBezTo>
                    <a:pt x="17955" y="6558"/>
                    <a:pt x="17528" y="4612"/>
                    <a:pt x="18763" y="4612"/>
                  </a:cubicBezTo>
                  <a:close/>
                  <a:moveTo>
                    <a:pt x="11241" y="7237"/>
                  </a:moveTo>
                  <a:cubicBezTo>
                    <a:pt x="11444" y="7237"/>
                    <a:pt x="11630" y="7291"/>
                    <a:pt x="11798" y="7383"/>
                  </a:cubicBezTo>
                  <a:cubicBezTo>
                    <a:pt x="11972" y="7479"/>
                    <a:pt x="12129" y="7607"/>
                    <a:pt x="12257" y="7760"/>
                  </a:cubicBezTo>
                  <a:cubicBezTo>
                    <a:pt x="12735" y="8314"/>
                    <a:pt x="12994" y="9166"/>
                    <a:pt x="13028" y="9641"/>
                  </a:cubicBezTo>
                  <a:cubicBezTo>
                    <a:pt x="13125" y="10919"/>
                    <a:pt x="12438" y="11800"/>
                    <a:pt x="12438" y="11800"/>
                  </a:cubicBezTo>
                  <a:cubicBezTo>
                    <a:pt x="12438" y="11800"/>
                    <a:pt x="12348" y="11823"/>
                    <a:pt x="12194" y="11823"/>
                  </a:cubicBezTo>
                  <a:cubicBezTo>
                    <a:pt x="11874" y="11823"/>
                    <a:pt x="11277" y="11724"/>
                    <a:pt x="10619" y="11112"/>
                  </a:cubicBezTo>
                  <a:cubicBezTo>
                    <a:pt x="9885" y="10430"/>
                    <a:pt x="9591" y="7618"/>
                    <a:pt x="10930" y="7277"/>
                  </a:cubicBezTo>
                  <a:cubicBezTo>
                    <a:pt x="11037" y="7250"/>
                    <a:pt x="11141" y="7237"/>
                    <a:pt x="11241" y="7237"/>
                  </a:cubicBezTo>
                  <a:close/>
                  <a:moveTo>
                    <a:pt x="5951" y="16013"/>
                  </a:moveTo>
                  <a:cubicBezTo>
                    <a:pt x="6863" y="16013"/>
                    <a:pt x="7805" y="17324"/>
                    <a:pt x="8064" y="18657"/>
                  </a:cubicBezTo>
                  <a:cubicBezTo>
                    <a:pt x="8064" y="18657"/>
                    <a:pt x="7525" y="19590"/>
                    <a:pt x="6780" y="19590"/>
                  </a:cubicBezTo>
                  <a:cubicBezTo>
                    <a:pt x="6607" y="19590"/>
                    <a:pt x="6423" y="19540"/>
                    <a:pt x="6233" y="19417"/>
                  </a:cubicBezTo>
                  <a:cubicBezTo>
                    <a:pt x="5219" y="18760"/>
                    <a:pt x="4320" y="16970"/>
                    <a:pt x="5372" y="16209"/>
                  </a:cubicBezTo>
                  <a:cubicBezTo>
                    <a:pt x="5559" y="16074"/>
                    <a:pt x="5755" y="16013"/>
                    <a:pt x="5951" y="16013"/>
                  </a:cubicBezTo>
                  <a:close/>
                  <a:moveTo>
                    <a:pt x="17416" y="0"/>
                  </a:moveTo>
                  <a:cubicBezTo>
                    <a:pt x="16142" y="0"/>
                    <a:pt x="14552" y="294"/>
                    <a:pt x="13514" y="1533"/>
                  </a:cubicBezTo>
                  <a:cubicBezTo>
                    <a:pt x="13514" y="1533"/>
                    <a:pt x="17462" y="3644"/>
                    <a:pt x="16316" y="6734"/>
                  </a:cubicBezTo>
                  <a:cubicBezTo>
                    <a:pt x="16053" y="7442"/>
                    <a:pt x="15709" y="7715"/>
                    <a:pt x="15333" y="7715"/>
                  </a:cubicBezTo>
                  <a:cubicBezTo>
                    <a:pt x="14071" y="7715"/>
                    <a:pt x="12460" y="4628"/>
                    <a:pt x="12460" y="4628"/>
                  </a:cubicBezTo>
                  <a:cubicBezTo>
                    <a:pt x="12460" y="4628"/>
                    <a:pt x="11889" y="4478"/>
                    <a:pt x="11033" y="4478"/>
                  </a:cubicBezTo>
                  <a:cubicBezTo>
                    <a:pt x="9131" y="4478"/>
                    <a:pt x="5825" y="5218"/>
                    <a:pt x="4275" y="9991"/>
                  </a:cubicBezTo>
                  <a:cubicBezTo>
                    <a:pt x="4275" y="9991"/>
                    <a:pt x="10706" y="11023"/>
                    <a:pt x="9067" y="13167"/>
                  </a:cubicBezTo>
                  <a:cubicBezTo>
                    <a:pt x="8709" y="13637"/>
                    <a:pt x="8254" y="13820"/>
                    <a:pt x="7762" y="13820"/>
                  </a:cubicBezTo>
                  <a:cubicBezTo>
                    <a:pt x="6003" y="13820"/>
                    <a:pt x="3767" y="11479"/>
                    <a:pt x="3767" y="11479"/>
                  </a:cubicBezTo>
                  <a:lnTo>
                    <a:pt x="3767" y="11479"/>
                  </a:lnTo>
                  <a:cubicBezTo>
                    <a:pt x="3767" y="11479"/>
                    <a:pt x="1" y="17845"/>
                    <a:pt x="6729" y="23968"/>
                  </a:cubicBezTo>
                  <a:cubicBezTo>
                    <a:pt x="6729" y="23968"/>
                    <a:pt x="12975" y="14212"/>
                    <a:pt x="28291" y="2413"/>
                  </a:cubicBezTo>
                  <a:cubicBezTo>
                    <a:pt x="28291" y="2413"/>
                    <a:pt x="25053" y="913"/>
                    <a:pt x="23137" y="913"/>
                  </a:cubicBezTo>
                  <a:cubicBezTo>
                    <a:pt x="22675" y="913"/>
                    <a:pt x="22290" y="1000"/>
                    <a:pt x="22046" y="1216"/>
                  </a:cubicBezTo>
                  <a:cubicBezTo>
                    <a:pt x="22046" y="1216"/>
                    <a:pt x="21150" y="4173"/>
                    <a:pt x="20374" y="4173"/>
                  </a:cubicBezTo>
                  <a:cubicBezTo>
                    <a:pt x="20232" y="4173"/>
                    <a:pt x="20095" y="4073"/>
                    <a:pt x="19967" y="3839"/>
                  </a:cubicBezTo>
                  <a:cubicBezTo>
                    <a:pt x="19142" y="2325"/>
                    <a:pt x="19450" y="238"/>
                    <a:pt x="19450" y="238"/>
                  </a:cubicBezTo>
                  <a:cubicBezTo>
                    <a:pt x="19450" y="238"/>
                    <a:pt x="18561" y="0"/>
                    <a:pt x="174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5"/>
            <p:cNvSpPr/>
            <p:nvPr/>
          </p:nvSpPr>
          <p:spPr>
            <a:xfrm>
              <a:off x="143677" y="4074800"/>
              <a:ext cx="1309595" cy="1325732"/>
            </a:xfrm>
            <a:custGeom>
              <a:rect b="b" l="l" r="r" t="t"/>
              <a:pathLst>
                <a:path extrusionOk="0" h="25982" w="25667">
                  <a:moveTo>
                    <a:pt x="20712" y="2592"/>
                  </a:moveTo>
                  <a:cubicBezTo>
                    <a:pt x="21409" y="2592"/>
                    <a:pt x="22113" y="3578"/>
                    <a:pt x="21996" y="4557"/>
                  </a:cubicBezTo>
                  <a:cubicBezTo>
                    <a:pt x="21917" y="5223"/>
                    <a:pt x="21381" y="5396"/>
                    <a:pt x="20848" y="5396"/>
                  </a:cubicBezTo>
                  <a:cubicBezTo>
                    <a:pt x="20277" y="5396"/>
                    <a:pt x="19709" y="5198"/>
                    <a:pt x="19709" y="5198"/>
                  </a:cubicBezTo>
                  <a:lnTo>
                    <a:pt x="19708" y="5197"/>
                  </a:lnTo>
                  <a:cubicBezTo>
                    <a:pt x="19708" y="5197"/>
                    <a:pt x="19134" y="4549"/>
                    <a:pt x="19911" y="3164"/>
                  </a:cubicBezTo>
                  <a:cubicBezTo>
                    <a:pt x="20138" y="2759"/>
                    <a:pt x="20424" y="2592"/>
                    <a:pt x="20712" y="2592"/>
                  </a:cubicBezTo>
                  <a:close/>
                  <a:moveTo>
                    <a:pt x="17859" y="8810"/>
                  </a:moveTo>
                  <a:cubicBezTo>
                    <a:pt x="18556" y="8810"/>
                    <a:pt x="19260" y="9796"/>
                    <a:pt x="19145" y="10775"/>
                  </a:cubicBezTo>
                  <a:lnTo>
                    <a:pt x="19143" y="10775"/>
                  </a:lnTo>
                  <a:cubicBezTo>
                    <a:pt x="19064" y="11442"/>
                    <a:pt x="18529" y="11614"/>
                    <a:pt x="17995" y="11614"/>
                  </a:cubicBezTo>
                  <a:cubicBezTo>
                    <a:pt x="17423" y="11614"/>
                    <a:pt x="16855" y="11416"/>
                    <a:pt x="16855" y="11416"/>
                  </a:cubicBezTo>
                  <a:cubicBezTo>
                    <a:pt x="16855" y="11416"/>
                    <a:pt x="16281" y="10767"/>
                    <a:pt x="17058" y="9382"/>
                  </a:cubicBezTo>
                  <a:cubicBezTo>
                    <a:pt x="17285" y="8978"/>
                    <a:pt x="17571" y="8810"/>
                    <a:pt x="17859" y="8810"/>
                  </a:cubicBezTo>
                  <a:close/>
                  <a:moveTo>
                    <a:pt x="13755" y="15792"/>
                  </a:moveTo>
                  <a:cubicBezTo>
                    <a:pt x="13954" y="15792"/>
                    <a:pt x="14167" y="15810"/>
                    <a:pt x="14389" y="15854"/>
                  </a:cubicBezTo>
                  <a:cubicBezTo>
                    <a:pt x="15182" y="16009"/>
                    <a:pt x="16987" y="16933"/>
                    <a:pt x="16488" y="18219"/>
                  </a:cubicBezTo>
                  <a:cubicBezTo>
                    <a:pt x="16281" y="18752"/>
                    <a:pt x="15687" y="18958"/>
                    <a:pt x="15020" y="18958"/>
                  </a:cubicBezTo>
                  <a:cubicBezTo>
                    <a:pt x="14076" y="18958"/>
                    <a:pt x="12987" y="18547"/>
                    <a:pt x="12642" y="18072"/>
                  </a:cubicBezTo>
                  <a:cubicBezTo>
                    <a:pt x="11860" y="16994"/>
                    <a:pt x="12177" y="16183"/>
                    <a:pt x="12177" y="16183"/>
                  </a:cubicBezTo>
                  <a:cubicBezTo>
                    <a:pt x="12177" y="16183"/>
                    <a:pt x="12825" y="15792"/>
                    <a:pt x="13755" y="15792"/>
                  </a:cubicBezTo>
                  <a:close/>
                  <a:moveTo>
                    <a:pt x="6286" y="19489"/>
                  </a:moveTo>
                  <a:cubicBezTo>
                    <a:pt x="6663" y="19489"/>
                    <a:pt x="7062" y="19637"/>
                    <a:pt x="7386" y="20100"/>
                  </a:cubicBezTo>
                  <a:cubicBezTo>
                    <a:pt x="8280" y="21379"/>
                    <a:pt x="7715" y="23176"/>
                    <a:pt x="6981" y="23224"/>
                  </a:cubicBezTo>
                  <a:lnTo>
                    <a:pt x="6979" y="23224"/>
                  </a:lnTo>
                  <a:cubicBezTo>
                    <a:pt x="6973" y="23225"/>
                    <a:pt x="6966" y="23225"/>
                    <a:pt x="6960" y="23225"/>
                  </a:cubicBezTo>
                  <a:cubicBezTo>
                    <a:pt x="6209" y="23225"/>
                    <a:pt x="4299" y="20594"/>
                    <a:pt x="4299" y="20594"/>
                  </a:cubicBezTo>
                  <a:lnTo>
                    <a:pt x="5024" y="19949"/>
                  </a:lnTo>
                  <a:cubicBezTo>
                    <a:pt x="5024" y="19949"/>
                    <a:pt x="5621" y="19489"/>
                    <a:pt x="6286" y="19489"/>
                  </a:cubicBezTo>
                  <a:close/>
                  <a:moveTo>
                    <a:pt x="21563" y="1"/>
                  </a:moveTo>
                  <a:cubicBezTo>
                    <a:pt x="5686" y="12191"/>
                    <a:pt x="1" y="21556"/>
                    <a:pt x="1" y="21556"/>
                  </a:cubicBezTo>
                  <a:cubicBezTo>
                    <a:pt x="5304" y="25921"/>
                    <a:pt x="11684" y="25982"/>
                    <a:pt x="12034" y="25982"/>
                  </a:cubicBezTo>
                  <a:cubicBezTo>
                    <a:pt x="12044" y="25982"/>
                    <a:pt x="12049" y="25981"/>
                    <a:pt x="12049" y="25981"/>
                  </a:cubicBezTo>
                  <a:cubicBezTo>
                    <a:pt x="12049" y="25981"/>
                    <a:pt x="8678" y="21889"/>
                    <a:pt x="11003" y="20519"/>
                  </a:cubicBezTo>
                  <a:cubicBezTo>
                    <a:pt x="11225" y="20388"/>
                    <a:pt x="11428" y="20329"/>
                    <a:pt x="11613" y="20329"/>
                  </a:cubicBezTo>
                  <a:cubicBezTo>
                    <a:pt x="13375" y="20329"/>
                    <a:pt x="13586" y="25655"/>
                    <a:pt x="13586" y="25655"/>
                  </a:cubicBezTo>
                  <a:cubicBezTo>
                    <a:pt x="20726" y="24243"/>
                    <a:pt x="19885" y="18165"/>
                    <a:pt x="19885" y="18165"/>
                  </a:cubicBezTo>
                  <a:cubicBezTo>
                    <a:pt x="19885" y="18165"/>
                    <a:pt x="15048" y="14854"/>
                    <a:pt x="18252" y="14085"/>
                  </a:cubicBezTo>
                  <a:cubicBezTo>
                    <a:pt x="18523" y="14020"/>
                    <a:pt x="18783" y="13990"/>
                    <a:pt x="19031" y="13990"/>
                  </a:cubicBezTo>
                  <a:cubicBezTo>
                    <a:pt x="21719" y="13990"/>
                    <a:pt x="23084" y="17485"/>
                    <a:pt x="23084" y="17485"/>
                  </a:cubicBezTo>
                  <a:cubicBezTo>
                    <a:pt x="25655" y="15807"/>
                    <a:pt x="25073" y="11745"/>
                    <a:pt x="25073" y="11745"/>
                  </a:cubicBezTo>
                  <a:lnTo>
                    <a:pt x="25073" y="11745"/>
                  </a:lnTo>
                  <a:cubicBezTo>
                    <a:pt x="25073" y="11745"/>
                    <a:pt x="25051" y="11746"/>
                    <a:pt x="25009" y="11746"/>
                  </a:cubicBezTo>
                  <a:cubicBezTo>
                    <a:pt x="24645" y="11746"/>
                    <a:pt x="22820" y="11700"/>
                    <a:pt x="21560" y="10803"/>
                  </a:cubicBezTo>
                  <a:cubicBezTo>
                    <a:pt x="20154" y="9804"/>
                    <a:pt x="24411" y="9051"/>
                    <a:pt x="24411" y="9051"/>
                  </a:cubicBezTo>
                  <a:cubicBezTo>
                    <a:pt x="25666" y="7936"/>
                    <a:pt x="21563" y="1"/>
                    <a:pt x="215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 name="Google Shape;567;p35"/>
          <p:cNvSpPr/>
          <p:nvPr/>
        </p:nvSpPr>
        <p:spPr>
          <a:xfrm>
            <a:off x="6811875" y="26570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5"/>
          <p:cNvSpPr/>
          <p:nvPr/>
        </p:nvSpPr>
        <p:spPr>
          <a:xfrm>
            <a:off x="3634475" y="8959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5"/>
          <p:cNvSpPr/>
          <p:nvPr/>
        </p:nvSpPr>
        <p:spPr>
          <a:xfrm>
            <a:off x="4770100" y="455760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5"/>
          <p:cNvSpPr/>
          <p:nvPr/>
        </p:nvSpPr>
        <p:spPr>
          <a:xfrm>
            <a:off x="7921650" y="27961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5"/>
          <p:cNvSpPr/>
          <p:nvPr/>
        </p:nvSpPr>
        <p:spPr>
          <a:xfrm>
            <a:off x="1874675" y="9790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5"/>
          <p:cNvSpPr/>
          <p:nvPr/>
        </p:nvSpPr>
        <p:spPr>
          <a:xfrm>
            <a:off x="6301950" y="4557592"/>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5"/>
          <p:cNvSpPr/>
          <p:nvPr/>
        </p:nvSpPr>
        <p:spPr>
          <a:xfrm>
            <a:off x="3527250" y="22262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5"/>
          <p:cNvSpPr/>
          <p:nvPr/>
        </p:nvSpPr>
        <p:spPr>
          <a:xfrm>
            <a:off x="786200" y="5686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79" name="Shape 57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theme" Target="../theme/theme2.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1D1628"/>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lnSpc>
                <a:spcPct val="100000"/>
              </a:lnSpc>
              <a:spcBef>
                <a:spcPts val="0"/>
              </a:spcBef>
              <a:spcAft>
                <a:spcPts val="0"/>
              </a:spcAft>
              <a:buClr>
                <a:schemeClr val="lt1"/>
              </a:buClr>
              <a:buSzPts val="2800"/>
              <a:buFont typeface="Lemon"/>
              <a:buNone/>
              <a:defRPr sz="2800">
                <a:solidFill>
                  <a:schemeClr val="lt1"/>
                </a:solidFill>
                <a:latin typeface="Lemon"/>
                <a:ea typeface="Lemon"/>
                <a:cs typeface="Lemon"/>
                <a:sym typeface="Lemon"/>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lt1"/>
              </a:buClr>
              <a:buSzPts val="1800"/>
              <a:buFont typeface="Abel"/>
              <a:buChar char="●"/>
              <a:defRPr sz="1800">
                <a:solidFill>
                  <a:schemeClr val="lt1"/>
                </a:solidFill>
                <a:latin typeface="Abel"/>
                <a:ea typeface="Abel"/>
                <a:cs typeface="Abel"/>
                <a:sym typeface="Abel"/>
              </a:defRPr>
            </a:lvl1pPr>
            <a:lvl2pPr indent="-317500" lvl="1" marL="914400">
              <a:lnSpc>
                <a:spcPct val="100000"/>
              </a:lnSpc>
              <a:spcBef>
                <a:spcPts val="1600"/>
              </a:spcBef>
              <a:spcAft>
                <a:spcPts val="0"/>
              </a:spcAft>
              <a:buClr>
                <a:schemeClr val="lt1"/>
              </a:buClr>
              <a:buSzPts val="1400"/>
              <a:buFont typeface="Abel"/>
              <a:buChar char="○"/>
              <a:defRPr>
                <a:solidFill>
                  <a:schemeClr val="lt1"/>
                </a:solidFill>
                <a:latin typeface="Abel"/>
                <a:ea typeface="Abel"/>
                <a:cs typeface="Abel"/>
                <a:sym typeface="Abel"/>
              </a:defRPr>
            </a:lvl2pPr>
            <a:lvl3pPr indent="-317500" lvl="2" marL="1371600">
              <a:lnSpc>
                <a:spcPct val="100000"/>
              </a:lnSpc>
              <a:spcBef>
                <a:spcPts val="1600"/>
              </a:spcBef>
              <a:spcAft>
                <a:spcPts val="0"/>
              </a:spcAft>
              <a:buClr>
                <a:schemeClr val="lt1"/>
              </a:buClr>
              <a:buSzPts val="1400"/>
              <a:buFont typeface="Abel"/>
              <a:buChar char="■"/>
              <a:defRPr>
                <a:solidFill>
                  <a:schemeClr val="lt1"/>
                </a:solidFill>
                <a:latin typeface="Abel"/>
                <a:ea typeface="Abel"/>
                <a:cs typeface="Abel"/>
                <a:sym typeface="Abel"/>
              </a:defRPr>
            </a:lvl3pPr>
            <a:lvl4pPr indent="-317500" lvl="3" marL="1828800">
              <a:lnSpc>
                <a:spcPct val="100000"/>
              </a:lnSpc>
              <a:spcBef>
                <a:spcPts val="1600"/>
              </a:spcBef>
              <a:spcAft>
                <a:spcPts val="0"/>
              </a:spcAft>
              <a:buClr>
                <a:schemeClr val="lt1"/>
              </a:buClr>
              <a:buSzPts val="1400"/>
              <a:buFont typeface="Abel"/>
              <a:buChar char="●"/>
              <a:defRPr>
                <a:solidFill>
                  <a:schemeClr val="lt1"/>
                </a:solidFill>
                <a:latin typeface="Abel"/>
                <a:ea typeface="Abel"/>
                <a:cs typeface="Abel"/>
                <a:sym typeface="Abel"/>
              </a:defRPr>
            </a:lvl4pPr>
            <a:lvl5pPr indent="-317500" lvl="4" marL="2286000">
              <a:lnSpc>
                <a:spcPct val="100000"/>
              </a:lnSpc>
              <a:spcBef>
                <a:spcPts val="1600"/>
              </a:spcBef>
              <a:spcAft>
                <a:spcPts val="0"/>
              </a:spcAft>
              <a:buClr>
                <a:schemeClr val="lt1"/>
              </a:buClr>
              <a:buSzPts val="1400"/>
              <a:buFont typeface="Abel"/>
              <a:buChar char="○"/>
              <a:defRPr>
                <a:solidFill>
                  <a:schemeClr val="lt1"/>
                </a:solidFill>
                <a:latin typeface="Abel"/>
                <a:ea typeface="Abel"/>
                <a:cs typeface="Abel"/>
                <a:sym typeface="Abel"/>
              </a:defRPr>
            </a:lvl5pPr>
            <a:lvl6pPr indent="-317500" lvl="5" marL="2743200">
              <a:lnSpc>
                <a:spcPct val="100000"/>
              </a:lnSpc>
              <a:spcBef>
                <a:spcPts val="1600"/>
              </a:spcBef>
              <a:spcAft>
                <a:spcPts val="0"/>
              </a:spcAft>
              <a:buClr>
                <a:schemeClr val="lt1"/>
              </a:buClr>
              <a:buSzPts val="1400"/>
              <a:buFont typeface="Abel"/>
              <a:buChar char="■"/>
              <a:defRPr>
                <a:solidFill>
                  <a:schemeClr val="lt1"/>
                </a:solidFill>
                <a:latin typeface="Abel"/>
                <a:ea typeface="Abel"/>
                <a:cs typeface="Abel"/>
                <a:sym typeface="Abel"/>
              </a:defRPr>
            </a:lvl6pPr>
            <a:lvl7pPr indent="-317500" lvl="6" marL="3200400">
              <a:lnSpc>
                <a:spcPct val="100000"/>
              </a:lnSpc>
              <a:spcBef>
                <a:spcPts val="1600"/>
              </a:spcBef>
              <a:spcAft>
                <a:spcPts val="0"/>
              </a:spcAft>
              <a:buClr>
                <a:schemeClr val="lt1"/>
              </a:buClr>
              <a:buSzPts val="1400"/>
              <a:buFont typeface="Abel"/>
              <a:buChar char="●"/>
              <a:defRPr>
                <a:solidFill>
                  <a:schemeClr val="lt1"/>
                </a:solidFill>
                <a:latin typeface="Abel"/>
                <a:ea typeface="Abel"/>
                <a:cs typeface="Abel"/>
                <a:sym typeface="Abel"/>
              </a:defRPr>
            </a:lvl7pPr>
            <a:lvl8pPr indent="-317500" lvl="7" marL="3657600">
              <a:lnSpc>
                <a:spcPct val="100000"/>
              </a:lnSpc>
              <a:spcBef>
                <a:spcPts val="1600"/>
              </a:spcBef>
              <a:spcAft>
                <a:spcPts val="0"/>
              </a:spcAft>
              <a:buClr>
                <a:schemeClr val="lt1"/>
              </a:buClr>
              <a:buSzPts val="1400"/>
              <a:buFont typeface="Abel"/>
              <a:buChar char="○"/>
              <a:defRPr>
                <a:solidFill>
                  <a:schemeClr val="lt1"/>
                </a:solidFill>
                <a:latin typeface="Abel"/>
                <a:ea typeface="Abel"/>
                <a:cs typeface="Abel"/>
                <a:sym typeface="Abel"/>
              </a:defRPr>
            </a:lvl8pPr>
            <a:lvl9pPr indent="-317500" lvl="8" marL="4114800">
              <a:lnSpc>
                <a:spcPct val="100000"/>
              </a:lnSpc>
              <a:spcBef>
                <a:spcPts val="1600"/>
              </a:spcBef>
              <a:spcAft>
                <a:spcPts val="1600"/>
              </a:spcAft>
              <a:buClr>
                <a:schemeClr val="lt1"/>
              </a:buClr>
              <a:buSzPts val="1400"/>
              <a:buFont typeface="Abel"/>
              <a:buChar char="■"/>
              <a:defRPr>
                <a:solidFill>
                  <a:schemeClr val="lt1"/>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76" name="Shape 576"/>
        <p:cNvGrpSpPr/>
        <p:nvPr/>
      </p:nvGrpSpPr>
      <p:grpSpPr>
        <a:xfrm>
          <a:off x="0" y="0"/>
          <a:ext cx="0" cy="0"/>
          <a:chOff x="0" y="0"/>
          <a:chExt cx="0" cy="0"/>
        </a:xfrm>
      </p:grpSpPr>
      <p:sp>
        <p:nvSpPr>
          <p:cNvPr id="577" name="Google Shape;577;p3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78" name="Google Shape;578;p3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6.xml"/><Relationship Id="rId5" Type="http://schemas.openxmlformats.org/officeDocument/2006/relationships/hyperlink" Target="http://bit.ly/33VAFh3" TargetMode="External"/><Relationship Id="rId6" Type="http://schemas.openxmlformats.org/officeDocument/2006/relationships/slide" Target="/ppt/slides/slide33.xml"/><Relationship Id="rId7" Type="http://schemas.openxmlformats.org/officeDocument/2006/relationships/slide" Target="/ppt/slides/slide31.xml"/><Relationship Id="rId8" Type="http://schemas.openxmlformats.org/officeDocument/2006/relationships/slide" Target="/ppt/slides/slide34.xml"/><Relationship Id="rId11" Type="http://schemas.openxmlformats.org/officeDocument/2006/relationships/slide" Target="/ppt/slides/slide38.xml"/><Relationship Id="rId10" Type="http://schemas.openxmlformats.org/officeDocument/2006/relationships/slide" Target="/ppt/slides/slide37.xml"/><Relationship Id="rId12" Type="http://schemas.openxmlformats.org/officeDocument/2006/relationships/slide" Target="/ppt/slides/slide4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 Id="rId3" Type="http://schemas.openxmlformats.org/officeDocument/2006/relationships/image" Target="../media/image7.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image" Target="../media/image3.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 Id="rId3" Type="http://schemas.openxmlformats.org/officeDocument/2006/relationships/hyperlink" Target="https://docs.google.com/spreadsheets/d/1lDmUUYG4vFSp4mmZ_V1bPr3uLBZ3Rpw2S8vFnHldjEM/copy" TargetMode="External"/><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image" Target="../media/image6.jpg"/><Relationship Id="rId4" Type="http://schemas.openxmlformats.org/officeDocument/2006/relationships/image" Target="../media/image4.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image" Target="../media/image8.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 Id="rId3" Type="http://schemas.openxmlformats.org/officeDocument/2006/relationships/image" Target="../media/image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 Id="rId3" Type="http://schemas.openxmlformats.org/officeDocument/2006/relationships/image" Target="../media/image9.png"/><Relationship Id="rId4" Type="http://schemas.openxmlformats.org/officeDocument/2006/relationships/image" Target="../media/image5.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20" Type="http://schemas.openxmlformats.org/officeDocument/2006/relationships/hyperlink" Target="https://www.freepik.com/free-vector/youtube-concept_2562934.htm/?utm_source=slidesgo_template&amp;utm_medium=referral-link&amp;utm_campaign=sg_resources&amp;utm_content=freepik" TargetMode="External"/><Relationship Id="rId22" Type="http://schemas.openxmlformats.org/officeDocument/2006/relationships/hyperlink" Target="https://www.freepik.com/free-vector/brazilian-carnival-background_3806711.htm/?utm_source=slidesgo_template&amp;utm_medium=referral-link&amp;utm_campaign=sg_resources&amp;utm_content=freepik" TargetMode="External"/><Relationship Id="rId21" Type="http://schemas.openxmlformats.org/officeDocument/2006/relationships/hyperlink" Target="https://www.freepik.com/free-vector/brazilian-carnival-background_3806711.htm" TargetMode="External"/><Relationship Id="rId24" Type="http://schemas.openxmlformats.org/officeDocument/2006/relationships/hyperlink" Target="https://www.freepik.com/free-vector/carnival-party-flyer-template_3649021.htm/?utm_source=slidesgo_template&amp;utm_medium=referral-link&amp;utm_campaign=sg_resources&amp;utm_content=freepik" TargetMode="External"/><Relationship Id="rId23" Type="http://schemas.openxmlformats.org/officeDocument/2006/relationships/hyperlink" Target="https://www.freepik.com/free-vector/carnival-party-flyer-template_3649021.htm" TargetMode="External"/><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hyperlink" Target="https://www.freepik.com/free-vector/flat-mardi-gras-background_3888301.htm/?utm_source=slidesgo_template&amp;utm_medium=referral-link&amp;utm_campaign=sg_resources&amp;utm_content=freepik" TargetMode="External"/><Relationship Id="rId4" Type="http://schemas.openxmlformats.org/officeDocument/2006/relationships/hyperlink" Target="https://www.freepik.com/free-vector/carnival-characters-wearing-costumes_3582284.htm" TargetMode="External"/><Relationship Id="rId9" Type="http://schemas.openxmlformats.org/officeDocument/2006/relationships/hyperlink" Target="https://www.freepik.com/free-vector/hand-drawn-brazilian-carnival-dancer-collection_3863333.htm/?utm_source=slidesgo_template&amp;utm_medium=referral-link&amp;utm_campaign=sg_resources&amp;utm_content=freepik" TargetMode="External"/><Relationship Id="rId26" Type="http://schemas.openxmlformats.org/officeDocument/2006/relationships/hyperlink" Target="https://www.freepik.com/free-vector/hand-drawn-carnival-background_3660137.htm/?utm_source=slidesgo_template&amp;utm_medium=referral-link&amp;utm_campaign=sg_resources&amp;utm_content=freepik" TargetMode="External"/><Relationship Id="rId25" Type="http://schemas.openxmlformats.org/officeDocument/2006/relationships/hyperlink" Target="https://www.freepik.com/free-vector/hand-drawn-carnival-background_3660137.htm" TargetMode="External"/><Relationship Id="rId5" Type="http://schemas.openxmlformats.org/officeDocument/2006/relationships/hyperlink" Target="https://www.freepik.com/free-vector/carnival-characters-wearing-costumes_3582284.htm/?utm_source=slidesgo_template&amp;utm_medium=referral-link&amp;utm_campaign=sg_resources&amp;utm_content=freepik" TargetMode="External"/><Relationship Id="rId6" Type="http://schemas.openxmlformats.org/officeDocument/2006/relationships/hyperlink" Target="https://www.freepik.com/free-vector/flat-carnival-background_3827934.htm" TargetMode="External"/><Relationship Id="rId7" Type="http://schemas.openxmlformats.org/officeDocument/2006/relationships/hyperlink" Target="https://www.freepik.com/free-vector/flat-carnival-background_3827934.htm/?utm_source=slidesgo_template&amp;utm_medium=referral-link&amp;utm_campaign=sg_resources&amp;utm_content=freepik" TargetMode="External"/><Relationship Id="rId8" Type="http://schemas.openxmlformats.org/officeDocument/2006/relationships/hyperlink" Target="https://www.freepik.com/free-vector/hand-drawn-brazilian-carnival-dancer-collection_3863333.htm" TargetMode="External"/><Relationship Id="rId11" Type="http://schemas.openxmlformats.org/officeDocument/2006/relationships/hyperlink" Target="https://www.freepik.com/free-vector/brazilian-carnival-musician-collection_3793651.htm/?utm_source=slidesgo_template&amp;utm_medium=referral-link&amp;utm_campaign=sg_resources&amp;utm_content=freepik" TargetMode="External"/><Relationship Id="rId10" Type="http://schemas.openxmlformats.org/officeDocument/2006/relationships/hyperlink" Target="https://www.freepik.com/free-vector/brazilian-carnival-musician-collection_3793651.htm" TargetMode="External"/><Relationship Id="rId13" Type="http://schemas.openxmlformats.org/officeDocument/2006/relationships/hyperlink" Target="https://www.freepik.com/free-vector/green-brazil-map-with-pin-maps-different-colors_715753.htm/?utm_source=slidesgo_template&amp;utm_medium=referral-link&amp;utm_campaign=sg_resources&amp;utm_content=freepik" TargetMode="External"/><Relationship Id="rId12" Type="http://schemas.openxmlformats.org/officeDocument/2006/relationships/hyperlink" Target="https://www.freepik.com/free-vector/green-brazil-map-with-pin-maps-different-colors_715753.htm" TargetMode="External"/><Relationship Id="rId15" Type="http://schemas.openxmlformats.org/officeDocument/2006/relationships/hyperlink" Target="https://www.freepik.com/free-vector/hand-drawn-carnival-dancer-collection_3807388.htm/?utm_source=slidesgo_template&amp;utm_medium=referral-link&amp;utm_campaign=sg_resources&amp;utm_content=freepik" TargetMode="External"/><Relationship Id="rId14" Type="http://schemas.openxmlformats.org/officeDocument/2006/relationships/hyperlink" Target="https://www.freepik.com/free-vector/hand-drawn-carnival-dancer-collection_3807388.htm" TargetMode="External"/><Relationship Id="rId17" Type="http://schemas.openxmlformats.org/officeDocument/2006/relationships/hyperlink" Target="https://www.freepik.com/free-vector/hand-drawn-brazilian-carnival-dancer-collection_1646602.htm/?utm_source=slidesgo_template&amp;utm_medium=referral-link&amp;utm_campaign=sg_resources&amp;utm_content=freepik" TargetMode="External"/><Relationship Id="rId16" Type="http://schemas.openxmlformats.org/officeDocument/2006/relationships/hyperlink" Target="https://www.freepik.com/free-vector/brazilian-carnival-label-collection_3642177.htm/?utm_source=slidesgo_template&amp;utm_medium=referral-link&amp;utm_campaign=sg_resources&amp;utm_content=freepik" TargetMode="External"/><Relationship Id="rId19" Type="http://schemas.openxmlformats.org/officeDocument/2006/relationships/hyperlink" Target="https://www.freepik.com/free-vector/youtube-concept_2562934.htm" TargetMode="External"/><Relationship Id="rId18" Type="http://schemas.openxmlformats.org/officeDocument/2006/relationships/hyperlink" Target="https://www.freepik.com/free-vector/brazilian-carnival-element-collection_3639592.htm/?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 Id="rId3" Type="http://schemas.openxmlformats.org/officeDocument/2006/relationships/hyperlink" Target="https://www.freepik.com/free-photo/pretty-woman-mask-kissing-air_1632861.htm/?utm_source=slidesgo_template&amp;utm_medium=referral-link&amp;utm_campaign=sg_resources&amp;utm_content=freepik" TargetMode="External"/><Relationship Id="rId4" Type="http://schemas.openxmlformats.org/officeDocument/2006/relationships/hyperlink" Target="https://www.freepik.com/free-photo/smiling-topless-woman-wearing-masquerade-carnival-mask-necklace_3752378.htm/?utm_source=slidesgo_template&amp;utm_medium=referral-link&amp;utm_campaign=sg_resources&amp;utm_content=freepik" TargetMode="External"/><Relationship Id="rId9" Type="http://schemas.openxmlformats.org/officeDocument/2006/relationships/hyperlink" Target="https://www.flaticon.com/packs/parade-31/?utm_source=slidesgo_template&amp;utm_medium=referral-link&amp;utm_campaign=sg_resources&amp;utm_content=flaticon" TargetMode="External"/><Relationship Id="rId5" Type="http://schemas.openxmlformats.org/officeDocument/2006/relationships/hyperlink" Target="https://www.freepik.com/free-photo/girl-party-with-fun-pose_1191038.htm" TargetMode="External"/><Relationship Id="rId6" Type="http://schemas.openxmlformats.org/officeDocument/2006/relationships/hyperlink" Target="https://www.freepik.com/free-photo/girl-party-with-fun-pose_1191038.htm/?utm_source=slidesgo_template&amp;utm_medium=referral-link&amp;utm_campaign=sg_resources&amp;utm_content=freepik" TargetMode="External"/><Relationship Id="rId7" Type="http://schemas.openxmlformats.org/officeDocument/2006/relationships/hyperlink" Target="https://www.freepik.com/free-photo/beautiful-carnival-mask-blue-wooden-background_1644769.htm" TargetMode="External"/><Relationship Id="rId8" Type="http://schemas.openxmlformats.org/officeDocument/2006/relationships/hyperlink" Target="https://www.freepik.com/free-photo/beautiful-carnival-mask-blue-wooden-background_1644769.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7.xml"/><Relationship Id="rId3" Type="http://schemas.openxmlformats.org/officeDocument/2006/relationships/hyperlink" Target="https://fonts.google.com/specimen/Lemon" TargetMode="External"/><Relationship Id="rId4" Type="http://schemas.openxmlformats.org/officeDocument/2006/relationships/hyperlink" Target="https://fonts.google.com/specimen/Abel"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4.xml"/><Relationship Id="rId3" Type="http://schemas.openxmlformats.org/officeDocument/2006/relationships/hyperlink" Target="https://chrome.google.com/webstore/detail/flaticon-for-gsuit-gslide/haekgjfnhhdkgfgmldhfokhmfkgmciba"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 name="Shape 583"/>
        <p:cNvGrpSpPr/>
        <p:nvPr/>
      </p:nvGrpSpPr>
      <p:grpSpPr>
        <a:xfrm>
          <a:off x="0" y="0"/>
          <a:ext cx="0" cy="0"/>
          <a:chOff x="0" y="0"/>
          <a:chExt cx="0" cy="0"/>
        </a:xfrm>
      </p:grpSpPr>
      <p:grpSp>
        <p:nvGrpSpPr>
          <p:cNvPr id="584" name="Google Shape;584;p38"/>
          <p:cNvGrpSpPr/>
          <p:nvPr/>
        </p:nvGrpSpPr>
        <p:grpSpPr>
          <a:xfrm>
            <a:off x="2491915" y="390579"/>
            <a:ext cx="4160172" cy="3392278"/>
            <a:chOff x="954950" y="238125"/>
            <a:chExt cx="5710600" cy="4656525"/>
          </a:xfrm>
        </p:grpSpPr>
        <p:sp>
          <p:nvSpPr>
            <p:cNvPr id="585" name="Google Shape;585;p38"/>
            <p:cNvSpPr/>
            <p:nvPr/>
          </p:nvSpPr>
          <p:spPr>
            <a:xfrm>
              <a:off x="4622075" y="1058950"/>
              <a:ext cx="1409750" cy="1292075"/>
            </a:xfrm>
            <a:custGeom>
              <a:rect b="b" l="l" r="r" t="t"/>
              <a:pathLst>
                <a:path extrusionOk="0" h="51683" w="56390">
                  <a:moveTo>
                    <a:pt x="52504" y="1"/>
                  </a:moveTo>
                  <a:cubicBezTo>
                    <a:pt x="52503" y="2"/>
                    <a:pt x="47909" y="5050"/>
                    <a:pt x="39487" y="5050"/>
                  </a:cubicBezTo>
                  <a:cubicBezTo>
                    <a:pt x="39028" y="5050"/>
                    <a:pt x="38559" y="5035"/>
                    <a:pt x="38078" y="5004"/>
                  </a:cubicBezTo>
                  <a:cubicBezTo>
                    <a:pt x="35001" y="4802"/>
                    <a:pt x="31264" y="4477"/>
                    <a:pt x="27418" y="4477"/>
                  </a:cubicBezTo>
                  <a:cubicBezTo>
                    <a:pt x="19615" y="4477"/>
                    <a:pt x="11362" y="5818"/>
                    <a:pt x="7250" y="12260"/>
                  </a:cubicBezTo>
                  <a:cubicBezTo>
                    <a:pt x="1110" y="21879"/>
                    <a:pt x="1" y="29384"/>
                    <a:pt x="8194" y="39212"/>
                  </a:cubicBezTo>
                  <a:cubicBezTo>
                    <a:pt x="16386" y="49039"/>
                    <a:pt x="17875" y="50460"/>
                    <a:pt x="17444" y="51554"/>
                  </a:cubicBezTo>
                  <a:cubicBezTo>
                    <a:pt x="17444" y="51554"/>
                    <a:pt x="18193" y="50559"/>
                    <a:pt x="20402" y="50559"/>
                  </a:cubicBezTo>
                  <a:cubicBezTo>
                    <a:pt x="21384" y="50559"/>
                    <a:pt x="22654" y="50756"/>
                    <a:pt x="24275" y="51324"/>
                  </a:cubicBezTo>
                  <a:cubicBezTo>
                    <a:pt x="24982" y="51572"/>
                    <a:pt x="25818" y="51682"/>
                    <a:pt x="26741" y="51682"/>
                  </a:cubicBezTo>
                  <a:cubicBezTo>
                    <a:pt x="32688" y="51682"/>
                    <a:pt x="42253" y="47098"/>
                    <a:pt x="44383" y="45245"/>
                  </a:cubicBezTo>
                  <a:cubicBezTo>
                    <a:pt x="46846" y="43104"/>
                    <a:pt x="56390" y="38101"/>
                    <a:pt x="53697" y="27860"/>
                  </a:cubicBezTo>
                  <a:cubicBezTo>
                    <a:pt x="51003" y="17617"/>
                    <a:pt x="49379" y="15594"/>
                    <a:pt x="49219" y="11244"/>
                  </a:cubicBezTo>
                  <a:cubicBezTo>
                    <a:pt x="49061" y="6896"/>
                    <a:pt x="49583" y="4799"/>
                    <a:pt x="50590" y="3028"/>
                  </a:cubicBezTo>
                  <a:cubicBezTo>
                    <a:pt x="51599" y="1257"/>
                    <a:pt x="52504" y="1"/>
                    <a:pt x="525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8"/>
            <p:cNvSpPr/>
            <p:nvPr/>
          </p:nvSpPr>
          <p:spPr>
            <a:xfrm>
              <a:off x="4891375" y="1590025"/>
              <a:ext cx="719400" cy="747125"/>
            </a:xfrm>
            <a:custGeom>
              <a:rect b="b" l="l" r="r" t="t"/>
              <a:pathLst>
                <a:path extrusionOk="0" h="29885" w="28776">
                  <a:moveTo>
                    <a:pt x="8404" y="1"/>
                  </a:moveTo>
                  <a:lnTo>
                    <a:pt x="8404" y="1"/>
                  </a:lnTo>
                  <a:cubicBezTo>
                    <a:pt x="7110" y="549"/>
                    <a:pt x="5889" y="1252"/>
                    <a:pt x="4766" y="2095"/>
                  </a:cubicBezTo>
                  <a:cubicBezTo>
                    <a:pt x="3646" y="2950"/>
                    <a:pt x="2544" y="3918"/>
                    <a:pt x="1792" y="5217"/>
                  </a:cubicBezTo>
                  <a:cubicBezTo>
                    <a:pt x="1587" y="5538"/>
                    <a:pt x="1437" y="5891"/>
                    <a:pt x="1294" y="6188"/>
                  </a:cubicBezTo>
                  <a:cubicBezTo>
                    <a:pt x="1158" y="6521"/>
                    <a:pt x="1008" y="6886"/>
                    <a:pt x="898" y="7229"/>
                  </a:cubicBezTo>
                  <a:cubicBezTo>
                    <a:pt x="672" y="7919"/>
                    <a:pt x="483" y="8621"/>
                    <a:pt x="366" y="9333"/>
                  </a:cubicBezTo>
                  <a:cubicBezTo>
                    <a:pt x="107" y="10755"/>
                    <a:pt x="1" y="12202"/>
                    <a:pt x="51" y="13646"/>
                  </a:cubicBezTo>
                  <a:cubicBezTo>
                    <a:pt x="116" y="15093"/>
                    <a:pt x="332" y="16545"/>
                    <a:pt x="759" y="17964"/>
                  </a:cubicBezTo>
                  <a:cubicBezTo>
                    <a:pt x="972" y="18670"/>
                    <a:pt x="1238" y="19372"/>
                    <a:pt x="1584" y="20042"/>
                  </a:cubicBezTo>
                  <a:cubicBezTo>
                    <a:pt x="1919" y="20710"/>
                    <a:pt x="2363" y="21374"/>
                    <a:pt x="2742" y="21919"/>
                  </a:cubicBezTo>
                  <a:cubicBezTo>
                    <a:pt x="3549" y="23083"/>
                    <a:pt x="4387" y="24208"/>
                    <a:pt x="5224" y="25312"/>
                  </a:cubicBezTo>
                  <a:cubicBezTo>
                    <a:pt x="5643" y="25860"/>
                    <a:pt x="6063" y="26406"/>
                    <a:pt x="6426" y="26938"/>
                  </a:cubicBezTo>
                  <a:cubicBezTo>
                    <a:pt x="6609" y="27204"/>
                    <a:pt x="6769" y="27469"/>
                    <a:pt x="6876" y="27692"/>
                  </a:cubicBezTo>
                  <a:cubicBezTo>
                    <a:pt x="6916" y="27788"/>
                    <a:pt x="6961" y="27903"/>
                    <a:pt x="6955" y="27910"/>
                  </a:cubicBezTo>
                  <a:cubicBezTo>
                    <a:pt x="6956" y="27916"/>
                    <a:pt x="6957" y="27919"/>
                    <a:pt x="6958" y="27919"/>
                  </a:cubicBezTo>
                  <a:cubicBezTo>
                    <a:pt x="6963" y="27919"/>
                    <a:pt x="6952" y="27798"/>
                    <a:pt x="7039" y="27717"/>
                  </a:cubicBezTo>
                  <a:lnTo>
                    <a:pt x="8042" y="29231"/>
                  </a:lnTo>
                  <a:cubicBezTo>
                    <a:pt x="8427" y="29148"/>
                    <a:pt x="8922" y="29087"/>
                    <a:pt x="9368" y="29066"/>
                  </a:cubicBezTo>
                  <a:cubicBezTo>
                    <a:pt x="9551" y="29058"/>
                    <a:pt x="9734" y="29053"/>
                    <a:pt x="9916" y="29053"/>
                  </a:cubicBezTo>
                  <a:cubicBezTo>
                    <a:pt x="10189" y="29053"/>
                    <a:pt x="10460" y="29064"/>
                    <a:pt x="10727" y="29090"/>
                  </a:cubicBezTo>
                  <a:cubicBezTo>
                    <a:pt x="11172" y="29133"/>
                    <a:pt x="11608" y="29211"/>
                    <a:pt x="12017" y="29342"/>
                  </a:cubicBezTo>
                  <a:lnTo>
                    <a:pt x="12718" y="29588"/>
                  </a:lnTo>
                  <a:cubicBezTo>
                    <a:pt x="12921" y="29672"/>
                    <a:pt x="13295" y="29742"/>
                    <a:pt x="13602" y="29804"/>
                  </a:cubicBezTo>
                  <a:cubicBezTo>
                    <a:pt x="14007" y="29860"/>
                    <a:pt x="14403" y="29885"/>
                    <a:pt x="14792" y="29885"/>
                  </a:cubicBezTo>
                  <a:cubicBezTo>
                    <a:pt x="15511" y="29885"/>
                    <a:pt x="16206" y="29800"/>
                    <a:pt x="16890" y="29671"/>
                  </a:cubicBezTo>
                  <a:cubicBezTo>
                    <a:pt x="17931" y="29470"/>
                    <a:pt x="18951" y="29165"/>
                    <a:pt x="19932" y="28759"/>
                  </a:cubicBezTo>
                  <a:cubicBezTo>
                    <a:pt x="20416" y="28551"/>
                    <a:pt x="20897" y="28336"/>
                    <a:pt x="21355" y="28075"/>
                  </a:cubicBezTo>
                  <a:cubicBezTo>
                    <a:pt x="21822" y="27834"/>
                    <a:pt x="22263" y="27544"/>
                    <a:pt x="22700" y="27256"/>
                  </a:cubicBezTo>
                  <a:cubicBezTo>
                    <a:pt x="23133" y="26961"/>
                    <a:pt x="23550" y="26641"/>
                    <a:pt x="23949" y="26300"/>
                  </a:cubicBezTo>
                  <a:cubicBezTo>
                    <a:pt x="24344" y="25962"/>
                    <a:pt x="24719" y="25579"/>
                    <a:pt x="25066" y="25210"/>
                  </a:cubicBezTo>
                  <a:cubicBezTo>
                    <a:pt x="25754" y="24471"/>
                    <a:pt x="26440" y="23707"/>
                    <a:pt x="27083" y="22923"/>
                  </a:cubicBezTo>
                  <a:cubicBezTo>
                    <a:pt x="27404" y="22527"/>
                    <a:pt x="27726" y="22134"/>
                    <a:pt x="28014" y="21711"/>
                  </a:cubicBezTo>
                  <a:cubicBezTo>
                    <a:pt x="28297" y="21288"/>
                    <a:pt x="28590" y="20864"/>
                    <a:pt x="28776" y="20389"/>
                  </a:cubicBezTo>
                  <a:lnTo>
                    <a:pt x="28776" y="20389"/>
                  </a:lnTo>
                  <a:cubicBezTo>
                    <a:pt x="28515" y="20822"/>
                    <a:pt x="28161" y="21186"/>
                    <a:pt x="27817" y="21550"/>
                  </a:cubicBezTo>
                  <a:cubicBezTo>
                    <a:pt x="27463" y="21907"/>
                    <a:pt x="27115" y="22267"/>
                    <a:pt x="26749" y="22610"/>
                  </a:cubicBezTo>
                  <a:cubicBezTo>
                    <a:pt x="26017" y="23303"/>
                    <a:pt x="25265" y="23956"/>
                    <a:pt x="24489" y="24604"/>
                  </a:cubicBezTo>
                  <a:cubicBezTo>
                    <a:pt x="23716" y="25229"/>
                    <a:pt x="22949" y="25810"/>
                    <a:pt x="22090" y="26275"/>
                  </a:cubicBezTo>
                  <a:cubicBezTo>
                    <a:pt x="21662" y="26503"/>
                    <a:pt x="21236" y="26734"/>
                    <a:pt x="20786" y="26916"/>
                  </a:cubicBezTo>
                  <a:cubicBezTo>
                    <a:pt x="20346" y="27115"/>
                    <a:pt x="19887" y="27273"/>
                    <a:pt x="19436" y="27439"/>
                  </a:cubicBezTo>
                  <a:cubicBezTo>
                    <a:pt x="18527" y="27747"/>
                    <a:pt x="17590" y="27963"/>
                    <a:pt x="16638" y="28084"/>
                  </a:cubicBezTo>
                  <a:cubicBezTo>
                    <a:pt x="16153" y="28141"/>
                    <a:pt x="15661" y="28176"/>
                    <a:pt x="15182" y="28176"/>
                  </a:cubicBezTo>
                  <a:cubicBezTo>
                    <a:pt x="14738" y="28176"/>
                    <a:pt x="14306" y="28146"/>
                    <a:pt x="13900" y="28073"/>
                  </a:cubicBezTo>
                  <a:cubicBezTo>
                    <a:pt x="13716" y="28015"/>
                    <a:pt x="13587" y="28021"/>
                    <a:pt x="13321" y="27908"/>
                  </a:cubicBezTo>
                  <a:lnTo>
                    <a:pt x="12604" y="27622"/>
                  </a:lnTo>
                  <a:cubicBezTo>
                    <a:pt x="12058" y="27426"/>
                    <a:pt x="11501" y="27303"/>
                    <a:pt x="10945" y="27227"/>
                  </a:cubicBezTo>
                  <a:cubicBezTo>
                    <a:pt x="10525" y="27169"/>
                    <a:pt x="10102" y="27140"/>
                    <a:pt x="9678" y="27140"/>
                  </a:cubicBezTo>
                  <a:cubicBezTo>
                    <a:pt x="9546" y="27140"/>
                    <a:pt x="9414" y="27143"/>
                    <a:pt x="9282" y="27149"/>
                  </a:cubicBezTo>
                  <a:cubicBezTo>
                    <a:pt x="9107" y="27157"/>
                    <a:pt x="8937" y="27166"/>
                    <a:pt x="8768" y="27180"/>
                  </a:cubicBezTo>
                  <a:lnTo>
                    <a:pt x="8768" y="27180"/>
                  </a:lnTo>
                  <a:cubicBezTo>
                    <a:pt x="8732" y="27080"/>
                    <a:pt x="8694" y="26989"/>
                    <a:pt x="8656" y="26894"/>
                  </a:cubicBezTo>
                  <a:cubicBezTo>
                    <a:pt x="8471" y="26489"/>
                    <a:pt x="8266" y="26160"/>
                    <a:pt x="8062" y="25850"/>
                  </a:cubicBezTo>
                  <a:cubicBezTo>
                    <a:pt x="7650" y="25230"/>
                    <a:pt x="7229" y="24670"/>
                    <a:pt x="6811" y="24109"/>
                  </a:cubicBezTo>
                  <a:cubicBezTo>
                    <a:pt x="5969" y="23002"/>
                    <a:pt x="5125" y="21917"/>
                    <a:pt x="4339" y="20807"/>
                  </a:cubicBezTo>
                  <a:cubicBezTo>
                    <a:pt x="3918" y="20219"/>
                    <a:pt x="3584" y="19726"/>
                    <a:pt x="3287" y="19159"/>
                  </a:cubicBezTo>
                  <a:cubicBezTo>
                    <a:pt x="2995" y="18597"/>
                    <a:pt x="2732" y="18008"/>
                    <a:pt x="2524" y="17394"/>
                  </a:cubicBezTo>
                  <a:cubicBezTo>
                    <a:pt x="2101" y="16167"/>
                    <a:pt x="1851" y="14862"/>
                    <a:pt x="1740" y="13539"/>
                  </a:cubicBezTo>
                  <a:cubicBezTo>
                    <a:pt x="1618" y="12218"/>
                    <a:pt x="1623" y="10873"/>
                    <a:pt x="1779" y="9547"/>
                  </a:cubicBezTo>
                  <a:cubicBezTo>
                    <a:pt x="1850" y="8883"/>
                    <a:pt x="1973" y="8229"/>
                    <a:pt x="2116" y="7582"/>
                  </a:cubicBezTo>
                  <a:cubicBezTo>
                    <a:pt x="2190" y="7255"/>
                    <a:pt x="2280" y="6967"/>
                    <a:pt x="2374" y="6647"/>
                  </a:cubicBezTo>
                  <a:cubicBezTo>
                    <a:pt x="2504" y="6304"/>
                    <a:pt x="2598" y="6006"/>
                    <a:pt x="2746" y="5727"/>
                  </a:cubicBezTo>
                  <a:cubicBezTo>
                    <a:pt x="3297" y="4563"/>
                    <a:pt x="4167" y="3495"/>
                    <a:pt x="5149" y="2553"/>
                  </a:cubicBezTo>
                  <a:cubicBezTo>
                    <a:pt x="6142" y="1613"/>
                    <a:pt x="7240" y="765"/>
                    <a:pt x="8404" y="1"/>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8"/>
            <p:cNvSpPr/>
            <p:nvPr/>
          </p:nvSpPr>
          <p:spPr>
            <a:xfrm>
              <a:off x="4878050" y="1576725"/>
              <a:ext cx="747700" cy="773750"/>
            </a:xfrm>
            <a:custGeom>
              <a:rect b="b" l="l" r="r" t="t"/>
              <a:pathLst>
                <a:path extrusionOk="0" h="30950" w="29908">
                  <a:moveTo>
                    <a:pt x="2894" y="5833"/>
                  </a:moveTo>
                  <a:lnTo>
                    <a:pt x="2894" y="5833"/>
                  </a:lnTo>
                  <a:cubicBezTo>
                    <a:pt x="2864" y="5892"/>
                    <a:pt x="2835" y="5952"/>
                    <a:pt x="2807" y="6012"/>
                  </a:cubicBezTo>
                  <a:cubicBezTo>
                    <a:pt x="2678" y="6254"/>
                    <a:pt x="2591" y="6495"/>
                    <a:pt x="2497" y="6751"/>
                  </a:cubicBezTo>
                  <a:lnTo>
                    <a:pt x="2365" y="7130"/>
                  </a:lnTo>
                  <a:cubicBezTo>
                    <a:pt x="2279" y="7422"/>
                    <a:pt x="2198" y="7693"/>
                    <a:pt x="2128" y="7998"/>
                  </a:cubicBezTo>
                  <a:cubicBezTo>
                    <a:pt x="1958" y="8768"/>
                    <a:pt x="1847" y="9411"/>
                    <a:pt x="1782" y="10018"/>
                  </a:cubicBezTo>
                  <a:cubicBezTo>
                    <a:pt x="1627" y="11345"/>
                    <a:pt x="1613" y="12726"/>
                    <a:pt x="1741" y="14116"/>
                  </a:cubicBezTo>
                  <a:cubicBezTo>
                    <a:pt x="1862" y="15545"/>
                    <a:pt x="2135" y="16885"/>
                    <a:pt x="2552" y="18097"/>
                  </a:cubicBezTo>
                  <a:cubicBezTo>
                    <a:pt x="2755" y="18700"/>
                    <a:pt x="3016" y="19302"/>
                    <a:pt x="3348" y="19938"/>
                  </a:cubicBezTo>
                  <a:cubicBezTo>
                    <a:pt x="3649" y="20514"/>
                    <a:pt x="3988" y="21020"/>
                    <a:pt x="4436" y="21647"/>
                  </a:cubicBezTo>
                  <a:cubicBezTo>
                    <a:pt x="5082" y="22561"/>
                    <a:pt x="5780" y="23472"/>
                    <a:pt x="6453" y="24355"/>
                  </a:cubicBezTo>
                  <a:lnTo>
                    <a:pt x="7050" y="25140"/>
                  </a:lnTo>
                  <a:cubicBezTo>
                    <a:pt x="7414" y="25629"/>
                    <a:pt x="7791" y="26135"/>
                    <a:pt x="8148" y="26675"/>
                  </a:cubicBezTo>
                  <a:cubicBezTo>
                    <a:pt x="8269" y="26858"/>
                    <a:pt x="8395" y="27055"/>
                    <a:pt x="8514" y="27267"/>
                  </a:cubicBezTo>
                  <a:cubicBezTo>
                    <a:pt x="8360" y="27291"/>
                    <a:pt x="8201" y="27318"/>
                    <a:pt x="8034" y="27352"/>
                  </a:cubicBezTo>
                  <a:cubicBezTo>
                    <a:pt x="7884" y="27382"/>
                    <a:pt x="7754" y="27475"/>
                    <a:pt x="7678" y="27607"/>
                  </a:cubicBezTo>
                  <a:cubicBezTo>
                    <a:pt x="7595" y="27468"/>
                    <a:pt x="7500" y="27320"/>
                    <a:pt x="7398" y="27171"/>
                  </a:cubicBezTo>
                  <a:cubicBezTo>
                    <a:pt x="7048" y="26656"/>
                    <a:pt x="6642" y="26127"/>
                    <a:pt x="6251" y="25616"/>
                  </a:cubicBezTo>
                  <a:lnTo>
                    <a:pt x="6180" y="25523"/>
                  </a:lnTo>
                  <a:cubicBezTo>
                    <a:pt x="5436" y="24542"/>
                    <a:pt x="4561" y="23374"/>
                    <a:pt x="3710" y="22146"/>
                  </a:cubicBezTo>
                  <a:cubicBezTo>
                    <a:pt x="3363" y="21647"/>
                    <a:pt x="2921" y="20991"/>
                    <a:pt x="2588" y="20329"/>
                  </a:cubicBezTo>
                  <a:cubicBezTo>
                    <a:pt x="2282" y="19737"/>
                    <a:pt x="2025" y="19088"/>
                    <a:pt x="1800" y="18342"/>
                  </a:cubicBezTo>
                  <a:cubicBezTo>
                    <a:pt x="1413" y="17052"/>
                    <a:pt x="1182" y="15643"/>
                    <a:pt x="1115" y="14158"/>
                  </a:cubicBezTo>
                  <a:cubicBezTo>
                    <a:pt x="1067" y="12750"/>
                    <a:pt x="1170" y="11339"/>
                    <a:pt x="1423" y="9951"/>
                  </a:cubicBezTo>
                  <a:cubicBezTo>
                    <a:pt x="1526" y="9328"/>
                    <a:pt x="1693" y="8666"/>
                    <a:pt x="1938" y="7924"/>
                  </a:cubicBezTo>
                  <a:cubicBezTo>
                    <a:pt x="2036" y="7615"/>
                    <a:pt x="2171" y="7284"/>
                    <a:pt x="2304" y="6952"/>
                  </a:cubicBezTo>
                  <a:lnTo>
                    <a:pt x="2410" y="6731"/>
                  </a:lnTo>
                  <a:cubicBezTo>
                    <a:pt x="2520" y="6495"/>
                    <a:pt x="2634" y="6252"/>
                    <a:pt x="2784" y="6015"/>
                  </a:cubicBezTo>
                  <a:cubicBezTo>
                    <a:pt x="2820" y="5954"/>
                    <a:pt x="2856" y="5893"/>
                    <a:pt x="2894" y="5833"/>
                  </a:cubicBezTo>
                  <a:close/>
                  <a:moveTo>
                    <a:pt x="23730" y="26763"/>
                  </a:moveTo>
                  <a:cubicBezTo>
                    <a:pt x="23481" y="26960"/>
                    <a:pt x="23215" y="27155"/>
                    <a:pt x="22926" y="27353"/>
                  </a:cubicBezTo>
                  <a:cubicBezTo>
                    <a:pt x="22511" y="27627"/>
                    <a:pt x="22081" y="27909"/>
                    <a:pt x="21624" y="28146"/>
                  </a:cubicBezTo>
                  <a:cubicBezTo>
                    <a:pt x="21171" y="28404"/>
                    <a:pt x="20680" y="28621"/>
                    <a:pt x="20262" y="28800"/>
                  </a:cubicBezTo>
                  <a:cubicBezTo>
                    <a:pt x="19314" y="29190"/>
                    <a:pt x="18331" y="29486"/>
                    <a:pt x="17325" y="29680"/>
                  </a:cubicBezTo>
                  <a:cubicBezTo>
                    <a:pt x="16595" y="29818"/>
                    <a:pt x="15935" y="29886"/>
                    <a:pt x="15315" y="29886"/>
                  </a:cubicBezTo>
                  <a:cubicBezTo>
                    <a:pt x="14944" y="29886"/>
                    <a:pt x="14587" y="29861"/>
                    <a:pt x="14239" y="29814"/>
                  </a:cubicBezTo>
                  <a:lnTo>
                    <a:pt x="14162" y="29799"/>
                  </a:lnTo>
                  <a:cubicBezTo>
                    <a:pt x="13922" y="29750"/>
                    <a:pt x="13590" y="29685"/>
                    <a:pt x="13428" y="29619"/>
                  </a:cubicBezTo>
                  <a:lnTo>
                    <a:pt x="12714" y="29367"/>
                  </a:lnTo>
                  <a:cubicBezTo>
                    <a:pt x="12297" y="29234"/>
                    <a:pt x="11840" y="29144"/>
                    <a:pt x="11310" y="29092"/>
                  </a:cubicBezTo>
                  <a:cubicBezTo>
                    <a:pt x="11033" y="29066"/>
                    <a:pt x="10745" y="29053"/>
                    <a:pt x="10437" y="29053"/>
                  </a:cubicBezTo>
                  <a:cubicBezTo>
                    <a:pt x="10258" y="29053"/>
                    <a:pt x="10072" y="29057"/>
                    <a:pt x="9879" y="29066"/>
                  </a:cubicBezTo>
                  <a:cubicBezTo>
                    <a:pt x="9973" y="28742"/>
                    <a:pt x="9987" y="28432"/>
                    <a:pt x="9958" y="28209"/>
                  </a:cubicBezTo>
                  <a:cubicBezTo>
                    <a:pt x="10051" y="28206"/>
                    <a:pt x="10144" y="28205"/>
                    <a:pt x="10237" y="28205"/>
                  </a:cubicBezTo>
                  <a:cubicBezTo>
                    <a:pt x="10628" y="28205"/>
                    <a:pt x="11019" y="28232"/>
                    <a:pt x="11407" y="28287"/>
                  </a:cubicBezTo>
                  <a:cubicBezTo>
                    <a:pt x="11985" y="28366"/>
                    <a:pt x="12493" y="28487"/>
                    <a:pt x="12943" y="28651"/>
                  </a:cubicBezTo>
                  <a:lnTo>
                    <a:pt x="13646" y="28930"/>
                  </a:lnTo>
                  <a:cubicBezTo>
                    <a:pt x="13804" y="28997"/>
                    <a:pt x="13969" y="29048"/>
                    <a:pt x="14138" y="29081"/>
                  </a:cubicBezTo>
                  <a:cubicBezTo>
                    <a:pt x="14185" y="29088"/>
                    <a:pt x="14231" y="29099"/>
                    <a:pt x="14277" y="29113"/>
                  </a:cubicBezTo>
                  <a:cubicBezTo>
                    <a:pt x="14297" y="29119"/>
                    <a:pt x="14318" y="29126"/>
                    <a:pt x="14339" y="29129"/>
                  </a:cubicBezTo>
                  <a:cubicBezTo>
                    <a:pt x="14754" y="29204"/>
                    <a:pt x="15209" y="29241"/>
                    <a:pt x="15710" y="29241"/>
                  </a:cubicBezTo>
                  <a:cubicBezTo>
                    <a:pt x="16177" y="29241"/>
                    <a:pt x="16684" y="29209"/>
                    <a:pt x="17238" y="29144"/>
                  </a:cubicBezTo>
                  <a:cubicBezTo>
                    <a:pt x="18230" y="29018"/>
                    <a:pt x="19206" y="28793"/>
                    <a:pt x="20153" y="28472"/>
                  </a:cubicBezTo>
                  <a:lnTo>
                    <a:pt x="20384" y="28388"/>
                  </a:lnTo>
                  <a:cubicBezTo>
                    <a:pt x="20763" y="28249"/>
                    <a:pt x="21154" y="28106"/>
                    <a:pt x="21520" y="27941"/>
                  </a:cubicBezTo>
                  <a:cubicBezTo>
                    <a:pt x="21974" y="27759"/>
                    <a:pt x="22399" y="27531"/>
                    <a:pt x="22811" y="27310"/>
                  </a:cubicBezTo>
                  <a:lnTo>
                    <a:pt x="22877" y="27276"/>
                  </a:lnTo>
                  <a:cubicBezTo>
                    <a:pt x="23172" y="27116"/>
                    <a:pt x="23456" y="26944"/>
                    <a:pt x="23730" y="26763"/>
                  </a:cubicBezTo>
                  <a:close/>
                  <a:moveTo>
                    <a:pt x="8937" y="1"/>
                  </a:moveTo>
                  <a:cubicBezTo>
                    <a:pt x="8868" y="1"/>
                    <a:pt x="8798" y="14"/>
                    <a:pt x="8731" y="43"/>
                  </a:cubicBezTo>
                  <a:cubicBezTo>
                    <a:pt x="7395" y="607"/>
                    <a:pt x="6134" y="1334"/>
                    <a:pt x="4973" y="2204"/>
                  </a:cubicBezTo>
                  <a:cubicBezTo>
                    <a:pt x="3897" y="3027"/>
                    <a:pt x="2684" y="4061"/>
                    <a:pt x="1874" y="5462"/>
                  </a:cubicBezTo>
                  <a:cubicBezTo>
                    <a:pt x="1698" y="5737"/>
                    <a:pt x="1564" y="6024"/>
                    <a:pt x="1445" y="6277"/>
                  </a:cubicBezTo>
                  <a:lnTo>
                    <a:pt x="1345" y="6485"/>
                  </a:lnTo>
                  <a:cubicBezTo>
                    <a:pt x="1340" y="6497"/>
                    <a:pt x="1318" y="6553"/>
                    <a:pt x="1313" y="6564"/>
                  </a:cubicBezTo>
                  <a:cubicBezTo>
                    <a:pt x="1183" y="6886"/>
                    <a:pt x="1035" y="7251"/>
                    <a:pt x="924" y="7595"/>
                  </a:cubicBezTo>
                  <a:cubicBezTo>
                    <a:pt x="665" y="8387"/>
                    <a:pt x="484" y="9100"/>
                    <a:pt x="374" y="9769"/>
                  </a:cubicBezTo>
                  <a:cubicBezTo>
                    <a:pt x="109" y="11231"/>
                    <a:pt x="0" y="12716"/>
                    <a:pt x="50" y="14201"/>
                  </a:cubicBezTo>
                  <a:cubicBezTo>
                    <a:pt x="121" y="15779"/>
                    <a:pt x="368" y="17275"/>
                    <a:pt x="781" y="18648"/>
                  </a:cubicBezTo>
                  <a:cubicBezTo>
                    <a:pt x="1024" y="19458"/>
                    <a:pt x="1307" y="20169"/>
                    <a:pt x="1640" y="20813"/>
                  </a:cubicBezTo>
                  <a:cubicBezTo>
                    <a:pt x="2001" y="21530"/>
                    <a:pt x="2470" y="22228"/>
                    <a:pt x="2836" y="22753"/>
                  </a:cubicBezTo>
                  <a:cubicBezTo>
                    <a:pt x="3697" y="23997"/>
                    <a:pt x="4580" y="25176"/>
                    <a:pt x="5333" y="26169"/>
                  </a:cubicBezTo>
                  <a:lnTo>
                    <a:pt x="5406" y="26263"/>
                  </a:lnTo>
                  <a:cubicBezTo>
                    <a:pt x="5788" y="26763"/>
                    <a:pt x="6185" y="27281"/>
                    <a:pt x="6519" y="27772"/>
                  </a:cubicBezTo>
                  <a:cubicBezTo>
                    <a:pt x="6692" y="28022"/>
                    <a:pt x="6837" y="28264"/>
                    <a:pt x="6918" y="28431"/>
                  </a:cubicBezTo>
                  <a:cubicBezTo>
                    <a:pt x="6934" y="28471"/>
                    <a:pt x="6953" y="28516"/>
                    <a:pt x="6965" y="28550"/>
                  </a:cubicBezTo>
                  <a:cubicBezTo>
                    <a:pt x="6969" y="28565"/>
                    <a:pt x="6973" y="28581"/>
                    <a:pt x="6978" y="28596"/>
                  </a:cubicBezTo>
                  <a:cubicBezTo>
                    <a:pt x="7038" y="28796"/>
                    <a:pt x="7208" y="28945"/>
                    <a:pt x="7415" y="28977"/>
                  </a:cubicBezTo>
                  <a:lnTo>
                    <a:pt x="8130" y="30057"/>
                  </a:lnTo>
                  <a:cubicBezTo>
                    <a:pt x="8229" y="30208"/>
                    <a:pt x="8397" y="30296"/>
                    <a:pt x="8573" y="30296"/>
                  </a:cubicBezTo>
                  <a:cubicBezTo>
                    <a:pt x="8611" y="30296"/>
                    <a:pt x="8648" y="30292"/>
                    <a:pt x="8686" y="30284"/>
                  </a:cubicBezTo>
                  <a:cubicBezTo>
                    <a:pt x="9036" y="30208"/>
                    <a:pt x="9500" y="30150"/>
                    <a:pt x="9924" y="30130"/>
                  </a:cubicBezTo>
                  <a:cubicBezTo>
                    <a:pt x="10104" y="30121"/>
                    <a:pt x="10276" y="30117"/>
                    <a:pt x="10441" y="30117"/>
                  </a:cubicBezTo>
                  <a:cubicBezTo>
                    <a:pt x="10714" y="30117"/>
                    <a:pt x="10967" y="30129"/>
                    <a:pt x="11208" y="30152"/>
                  </a:cubicBezTo>
                  <a:cubicBezTo>
                    <a:pt x="11659" y="30196"/>
                    <a:pt x="12045" y="30271"/>
                    <a:pt x="12373" y="30376"/>
                  </a:cubicBezTo>
                  <a:lnTo>
                    <a:pt x="13049" y="30614"/>
                  </a:lnTo>
                  <a:cubicBezTo>
                    <a:pt x="13282" y="30709"/>
                    <a:pt x="13624" y="30777"/>
                    <a:pt x="13954" y="30842"/>
                  </a:cubicBezTo>
                  <a:lnTo>
                    <a:pt x="14061" y="30863"/>
                  </a:lnTo>
                  <a:cubicBezTo>
                    <a:pt x="14480" y="30921"/>
                    <a:pt x="14901" y="30949"/>
                    <a:pt x="15324" y="30949"/>
                  </a:cubicBezTo>
                  <a:cubicBezTo>
                    <a:pt x="16012" y="30949"/>
                    <a:pt x="16733" y="30876"/>
                    <a:pt x="17526" y="30725"/>
                  </a:cubicBezTo>
                  <a:cubicBezTo>
                    <a:pt x="18604" y="30517"/>
                    <a:pt x="19660" y="30200"/>
                    <a:pt x="20676" y="29780"/>
                  </a:cubicBezTo>
                  <a:cubicBezTo>
                    <a:pt x="21127" y="29587"/>
                    <a:pt x="21651" y="29356"/>
                    <a:pt x="22133" y="29081"/>
                  </a:cubicBezTo>
                  <a:cubicBezTo>
                    <a:pt x="22621" y="28829"/>
                    <a:pt x="23073" y="28531"/>
                    <a:pt x="23536" y="28228"/>
                  </a:cubicBezTo>
                  <a:cubicBezTo>
                    <a:pt x="23984" y="27921"/>
                    <a:pt x="24416" y="27591"/>
                    <a:pt x="24828" y="27237"/>
                  </a:cubicBezTo>
                  <a:cubicBezTo>
                    <a:pt x="25266" y="26863"/>
                    <a:pt x="25677" y="26437"/>
                    <a:pt x="25989" y="26105"/>
                  </a:cubicBezTo>
                  <a:cubicBezTo>
                    <a:pt x="26799" y="25237"/>
                    <a:pt x="27446" y="24502"/>
                    <a:pt x="28032" y="23789"/>
                  </a:cubicBezTo>
                  <a:cubicBezTo>
                    <a:pt x="28355" y="23392"/>
                    <a:pt x="28688" y="22983"/>
                    <a:pt x="28991" y="22540"/>
                  </a:cubicBezTo>
                  <a:lnTo>
                    <a:pt x="29034" y="22475"/>
                  </a:lnTo>
                  <a:cubicBezTo>
                    <a:pt x="29316" y="22053"/>
                    <a:pt x="29608" y="21620"/>
                    <a:pt x="29806" y="21117"/>
                  </a:cubicBezTo>
                  <a:cubicBezTo>
                    <a:pt x="29907" y="20859"/>
                    <a:pt x="29794" y="20566"/>
                    <a:pt x="29546" y="20444"/>
                  </a:cubicBezTo>
                  <a:cubicBezTo>
                    <a:pt x="29470" y="20407"/>
                    <a:pt x="29390" y="20389"/>
                    <a:pt x="29311" y="20389"/>
                  </a:cubicBezTo>
                  <a:cubicBezTo>
                    <a:pt x="29130" y="20389"/>
                    <a:pt x="28954" y="20482"/>
                    <a:pt x="28854" y="20647"/>
                  </a:cubicBezTo>
                  <a:cubicBezTo>
                    <a:pt x="28639" y="21005"/>
                    <a:pt x="28341" y="21319"/>
                    <a:pt x="28027" y="21651"/>
                  </a:cubicBezTo>
                  <a:lnTo>
                    <a:pt x="27742" y="21942"/>
                  </a:lnTo>
                  <a:cubicBezTo>
                    <a:pt x="27471" y="22217"/>
                    <a:pt x="27202" y="22490"/>
                    <a:pt x="26916" y="22757"/>
                  </a:cubicBezTo>
                  <a:cubicBezTo>
                    <a:pt x="26279" y="23360"/>
                    <a:pt x="25569" y="23986"/>
                    <a:pt x="24687" y="24722"/>
                  </a:cubicBezTo>
                  <a:cubicBezTo>
                    <a:pt x="23981" y="25293"/>
                    <a:pt x="23210" y="25884"/>
                    <a:pt x="22372" y="26337"/>
                  </a:cubicBezTo>
                  <a:lnTo>
                    <a:pt x="22310" y="26372"/>
                  </a:lnTo>
                  <a:cubicBezTo>
                    <a:pt x="21904" y="26589"/>
                    <a:pt x="21522" y="26793"/>
                    <a:pt x="21101" y="26963"/>
                  </a:cubicBezTo>
                  <a:cubicBezTo>
                    <a:pt x="20753" y="27119"/>
                    <a:pt x="20397" y="27249"/>
                    <a:pt x="20020" y="27387"/>
                  </a:cubicBezTo>
                  <a:lnTo>
                    <a:pt x="19798" y="27468"/>
                  </a:lnTo>
                  <a:cubicBezTo>
                    <a:pt x="18926" y="27763"/>
                    <a:pt x="18024" y="27971"/>
                    <a:pt x="17110" y="28087"/>
                  </a:cubicBezTo>
                  <a:cubicBezTo>
                    <a:pt x="16601" y="28147"/>
                    <a:pt x="16138" y="28176"/>
                    <a:pt x="15716" y="28176"/>
                  </a:cubicBezTo>
                  <a:cubicBezTo>
                    <a:pt x="15289" y="28176"/>
                    <a:pt x="14904" y="28146"/>
                    <a:pt x="14556" y="28086"/>
                  </a:cubicBezTo>
                  <a:cubicBezTo>
                    <a:pt x="14486" y="28066"/>
                    <a:pt x="14421" y="28052"/>
                    <a:pt x="14355" y="28037"/>
                  </a:cubicBezTo>
                  <a:cubicBezTo>
                    <a:pt x="14251" y="28019"/>
                    <a:pt x="14148" y="27987"/>
                    <a:pt x="14051" y="27945"/>
                  </a:cubicBezTo>
                  <a:lnTo>
                    <a:pt x="13321" y="27655"/>
                  </a:lnTo>
                  <a:cubicBezTo>
                    <a:pt x="12785" y="27460"/>
                    <a:pt x="12206" y="27322"/>
                    <a:pt x="11552" y="27232"/>
                  </a:cubicBezTo>
                  <a:cubicBezTo>
                    <a:pt x="11106" y="27171"/>
                    <a:pt x="10655" y="27140"/>
                    <a:pt x="10205" y="27140"/>
                  </a:cubicBezTo>
                  <a:cubicBezTo>
                    <a:pt x="10067" y="27140"/>
                    <a:pt x="9930" y="27143"/>
                    <a:pt x="9793" y="27148"/>
                  </a:cubicBezTo>
                  <a:cubicBezTo>
                    <a:pt x="9748" y="27151"/>
                    <a:pt x="9700" y="27153"/>
                    <a:pt x="9653" y="27156"/>
                  </a:cubicBezTo>
                  <a:cubicBezTo>
                    <a:pt x="9454" y="26732"/>
                    <a:pt x="9242" y="26392"/>
                    <a:pt x="9038" y="26086"/>
                  </a:cubicBezTo>
                  <a:cubicBezTo>
                    <a:pt x="8664" y="25522"/>
                    <a:pt x="8279" y="25004"/>
                    <a:pt x="7908" y="24504"/>
                  </a:cubicBezTo>
                  <a:lnTo>
                    <a:pt x="7302" y="23706"/>
                  </a:lnTo>
                  <a:cubicBezTo>
                    <a:pt x="6604" y="22793"/>
                    <a:pt x="5943" y="21929"/>
                    <a:pt x="5306" y="21029"/>
                  </a:cubicBezTo>
                  <a:cubicBezTo>
                    <a:pt x="4872" y="20422"/>
                    <a:pt x="4568" y="19968"/>
                    <a:pt x="4294" y="19444"/>
                  </a:cubicBezTo>
                  <a:cubicBezTo>
                    <a:pt x="3988" y="18858"/>
                    <a:pt x="3748" y="18306"/>
                    <a:pt x="3561" y="17751"/>
                  </a:cubicBezTo>
                  <a:cubicBezTo>
                    <a:pt x="3172" y="16621"/>
                    <a:pt x="2916" y="15368"/>
                    <a:pt x="2803" y="14023"/>
                  </a:cubicBezTo>
                  <a:cubicBezTo>
                    <a:pt x="2682" y="12701"/>
                    <a:pt x="2694" y="11395"/>
                    <a:pt x="2841" y="10134"/>
                  </a:cubicBezTo>
                  <a:cubicBezTo>
                    <a:pt x="2903" y="9563"/>
                    <a:pt x="3006" y="8957"/>
                    <a:pt x="3169" y="8231"/>
                  </a:cubicBezTo>
                  <a:cubicBezTo>
                    <a:pt x="3232" y="7951"/>
                    <a:pt x="3306" y="7702"/>
                    <a:pt x="3387" y="7433"/>
                  </a:cubicBezTo>
                  <a:lnTo>
                    <a:pt x="3498" y="7115"/>
                  </a:lnTo>
                  <a:cubicBezTo>
                    <a:pt x="3583" y="6884"/>
                    <a:pt x="3655" y="6685"/>
                    <a:pt x="3759" y="6487"/>
                  </a:cubicBezTo>
                  <a:cubicBezTo>
                    <a:pt x="4233" y="5488"/>
                    <a:pt x="5004" y="4472"/>
                    <a:pt x="6048" y="3470"/>
                  </a:cubicBezTo>
                  <a:cubicBezTo>
                    <a:pt x="6977" y="2592"/>
                    <a:pt x="8046" y="1753"/>
                    <a:pt x="9229" y="978"/>
                  </a:cubicBezTo>
                  <a:cubicBezTo>
                    <a:pt x="9460" y="827"/>
                    <a:pt x="9536" y="525"/>
                    <a:pt x="9407" y="283"/>
                  </a:cubicBezTo>
                  <a:cubicBezTo>
                    <a:pt x="9312" y="105"/>
                    <a:pt x="9129" y="1"/>
                    <a:pt x="8937" y="1"/>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8"/>
            <p:cNvSpPr/>
            <p:nvPr/>
          </p:nvSpPr>
          <p:spPr>
            <a:xfrm>
              <a:off x="4308175" y="1597700"/>
              <a:ext cx="631850" cy="1281950"/>
            </a:xfrm>
            <a:custGeom>
              <a:rect b="b" l="l" r="r" t="t"/>
              <a:pathLst>
                <a:path extrusionOk="0" h="51278" w="25274">
                  <a:moveTo>
                    <a:pt x="10982" y="0"/>
                  </a:moveTo>
                  <a:lnTo>
                    <a:pt x="10982" y="0"/>
                  </a:lnTo>
                  <a:cubicBezTo>
                    <a:pt x="10982" y="1"/>
                    <a:pt x="5630" y="9662"/>
                    <a:pt x="4166" y="11987"/>
                  </a:cubicBezTo>
                  <a:cubicBezTo>
                    <a:pt x="2700" y="14313"/>
                    <a:pt x="1" y="20601"/>
                    <a:pt x="3295" y="26280"/>
                  </a:cubicBezTo>
                  <a:cubicBezTo>
                    <a:pt x="6590" y="31957"/>
                    <a:pt x="8761" y="33693"/>
                    <a:pt x="9491" y="35186"/>
                  </a:cubicBezTo>
                  <a:cubicBezTo>
                    <a:pt x="10222" y="36678"/>
                    <a:pt x="12696" y="41889"/>
                    <a:pt x="11338" y="45998"/>
                  </a:cubicBezTo>
                  <a:cubicBezTo>
                    <a:pt x="9980" y="50107"/>
                    <a:pt x="8883" y="51277"/>
                    <a:pt x="8883" y="51277"/>
                  </a:cubicBezTo>
                  <a:lnTo>
                    <a:pt x="20417" y="41471"/>
                  </a:lnTo>
                  <a:cubicBezTo>
                    <a:pt x="20417" y="41471"/>
                    <a:pt x="25274" y="35834"/>
                    <a:pt x="23513" y="30598"/>
                  </a:cubicBezTo>
                  <a:cubicBezTo>
                    <a:pt x="21753" y="25363"/>
                    <a:pt x="14952" y="19556"/>
                    <a:pt x="12871" y="15502"/>
                  </a:cubicBezTo>
                  <a:cubicBezTo>
                    <a:pt x="10789" y="11447"/>
                    <a:pt x="9666" y="3703"/>
                    <a:pt x="109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8"/>
            <p:cNvSpPr/>
            <p:nvPr/>
          </p:nvSpPr>
          <p:spPr>
            <a:xfrm>
              <a:off x="4458875" y="2223225"/>
              <a:ext cx="1331100" cy="718325"/>
            </a:xfrm>
            <a:custGeom>
              <a:rect b="b" l="l" r="r" t="t"/>
              <a:pathLst>
                <a:path extrusionOk="0" h="28733" w="53244">
                  <a:moveTo>
                    <a:pt x="53244" y="1"/>
                  </a:moveTo>
                  <a:cubicBezTo>
                    <a:pt x="53243" y="1"/>
                    <a:pt x="46039" y="4086"/>
                    <a:pt x="40419" y="6272"/>
                  </a:cubicBezTo>
                  <a:cubicBezTo>
                    <a:pt x="36553" y="7776"/>
                    <a:pt x="31837" y="8151"/>
                    <a:pt x="27800" y="8151"/>
                  </a:cubicBezTo>
                  <a:cubicBezTo>
                    <a:pt x="25965" y="8151"/>
                    <a:pt x="24271" y="8073"/>
                    <a:pt x="22861" y="7989"/>
                  </a:cubicBezTo>
                  <a:cubicBezTo>
                    <a:pt x="22764" y="7983"/>
                    <a:pt x="22668" y="7981"/>
                    <a:pt x="22573" y="7981"/>
                  </a:cubicBezTo>
                  <a:cubicBezTo>
                    <a:pt x="18262" y="7981"/>
                    <a:pt x="16299" y="13851"/>
                    <a:pt x="16299" y="13851"/>
                  </a:cubicBezTo>
                  <a:lnTo>
                    <a:pt x="0" y="26858"/>
                  </a:lnTo>
                  <a:cubicBezTo>
                    <a:pt x="1507" y="26121"/>
                    <a:pt x="2971" y="25839"/>
                    <a:pt x="4441" y="25839"/>
                  </a:cubicBezTo>
                  <a:cubicBezTo>
                    <a:pt x="8598" y="25839"/>
                    <a:pt x="12809" y="28092"/>
                    <a:pt x="18207" y="28670"/>
                  </a:cubicBezTo>
                  <a:cubicBezTo>
                    <a:pt x="18602" y="28712"/>
                    <a:pt x="19000" y="28732"/>
                    <a:pt x="19400" y="28732"/>
                  </a:cubicBezTo>
                  <a:cubicBezTo>
                    <a:pt x="26404" y="28732"/>
                    <a:pt x="34099" y="22511"/>
                    <a:pt x="38177" y="18923"/>
                  </a:cubicBezTo>
                  <a:cubicBezTo>
                    <a:pt x="42487" y="15130"/>
                    <a:pt x="53243" y="1"/>
                    <a:pt x="53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8"/>
            <p:cNvSpPr/>
            <p:nvPr/>
          </p:nvSpPr>
          <p:spPr>
            <a:xfrm>
              <a:off x="3851075" y="2406400"/>
              <a:ext cx="485650" cy="945225"/>
            </a:xfrm>
            <a:custGeom>
              <a:rect b="b" l="l" r="r" t="t"/>
              <a:pathLst>
                <a:path extrusionOk="0" h="37809" w="19426">
                  <a:moveTo>
                    <a:pt x="11805" y="0"/>
                  </a:moveTo>
                  <a:cubicBezTo>
                    <a:pt x="11804" y="1"/>
                    <a:pt x="8547" y="8126"/>
                    <a:pt x="6826" y="10017"/>
                  </a:cubicBezTo>
                  <a:cubicBezTo>
                    <a:pt x="5104" y="11909"/>
                    <a:pt x="0" y="17477"/>
                    <a:pt x="1674" y="22735"/>
                  </a:cubicBezTo>
                  <a:cubicBezTo>
                    <a:pt x="3349" y="27995"/>
                    <a:pt x="9129" y="32574"/>
                    <a:pt x="4368" y="37808"/>
                  </a:cubicBezTo>
                  <a:lnTo>
                    <a:pt x="14672" y="29168"/>
                  </a:lnTo>
                  <a:cubicBezTo>
                    <a:pt x="14672" y="29168"/>
                    <a:pt x="19425" y="25221"/>
                    <a:pt x="15319" y="18938"/>
                  </a:cubicBezTo>
                  <a:cubicBezTo>
                    <a:pt x="11212" y="12655"/>
                    <a:pt x="10306" y="9198"/>
                    <a:pt x="10579" y="6193"/>
                  </a:cubicBezTo>
                  <a:cubicBezTo>
                    <a:pt x="10851" y="3191"/>
                    <a:pt x="11804" y="1"/>
                    <a:pt x="118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8"/>
            <p:cNvSpPr/>
            <p:nvPr/>
          </p:nvSpPr>
          <p:spPr>
            <a:xfrm>
              <a:off x="3961250" y="3044225"/>
              <a:ext cx="906650" cy="299600"/>
            </a:xfrm>
            <a:custGeom>
              <a:rect b="b" l="l" r="r" t="t"/>
              <a:pathLst>
                <a:path extrusionOk="0" h="11984" w="36266">
                  <a:moveTo>
                    <a:pt x="18808" y="1"/>
                  </a:moveTo>
                  <a:cubicBezTo>
                    <a:pt x="13636" y="1"/>
                    <a:pt x="9284" y="3398"/>
                    <a:pt x="9284" y="3398"/>
                  </a:cubicBezTo>
                  <a:lnTo>
                    <a:pt x="0" y="11984"/>
                  </a:lnTo>
                  <a:cubicBezTo>
                    <a:pt x="2349" y="11096"/>
                    <a:pt x="4827" y="10313"/>
                    <a:pt x="9062" y="10313"/>
                  </a:cubicBezTo>
                  <a:cubicBezTo>
                    <a:pt x="11251" y="10313"/>
                    <a:pt x="13910" y="10522"/>
                    <a:pt x="17263" y="11035"/>
                  </a:cubicBezTo>
                  <a:cubicBezTo>
                    <a:pt x="17870" y="11128"/>
                    <a:pt x="18474" y="11171"/>
                    <a:pt x="19074" y="11171"/>
                  </a:cubicBezTo>
                  <a:cubicBezTo>
                    <a:pt x="28198" y="11171"/>
                    <a:pt x="36266" y="1097"/>
                    <a:pt x="36266" y="1097"/>
                  </a:cubicBezTo>
                  <a:lnTo>
                    <a:pt x="36266" y="1097"/>
                  </a:lnTo>
                  <a:cubicBezTo>
                    <a:pt x="35320" y="1515"/>
                    <a:pt x="34117" y="1676"/>
                    <a:pt x="32755" y="1676"/>
                  </a:cubicBezTo>
                  <a:cubicBezTo>
                    <a:pt x="29008" y="1676"/>
                    <a:pt x="24057" y="460"/>
                    <a:pt x="19919" y="54"/>
                  </a:cubicBezTo>
                  <a:cubicBezTo>
                    <a:pt x="19545" y="18"/>
                    <a:pt x="19175" y="1"/>
                    <a:pt x="18808" y="1"/>
                  </a:cubicBezTo>
                  <a:close/>
                </a:path>
              </a:pathLst>
            </a:custGeom>
            <a:solidFill>
              <a:srgbClr val="1D7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8"/>
            <p:cNvSpPr/>
            <p:nvPr/>
          </p:nvSpPr>
          <p:spPr>
            <a:xfrm>
              <a:off x="4204025" y="2154375"/>
              <a:ext cx="323675" cy="850200"/>
            </a:xfrm>
            <a:custGeom>
              <a:rect b="b" l="l" r="r" t="t"/>
              <a:pathLst>
                <a:path extrusionOk="0" h="34008" w="12947">
                  <a:moveTo>
                    <a:pt x="3184" y="1"/>
                  </a:moveTo>
                  <a:lnTo>
                    <a:pt x="3184" y="1"/>
                  </a:lnTo>
                  <a:cubicBezTo>
                    <a:pt x="3184" y="1"/>
                    <a:pt x="0" y="6517"/>
                    <a:pt x="1072" y="11576"/>
                  </a:cubicBezTo>
                  <a:cubicBezTo>
                    <a:pt x="2143" y="16635"/>
                    <a:pt x="5870" y="19759"/>
                    <a:pt x="6656" y="23507"/>
                  </a:cubicBezTo>
                  <a:cubicBezTo>
                    <a:pt x="7443" y="27257"/>
                    <a:pt x="8161" y="30034"/>
                    <a:pt x="6691" y="34008"/>
                  </a:cubicBezTo>
                  <a:lnTo>
                    <a:pt x="10369" y="31577"/>
                  </a:lnTo>
                  <a:cubicBezTo>
                    <a:pt x="10369" y="31577"/>
                    <a:pt x="12947" y="28306"/>
                    <a:pt x="11143" y="23906"/>
                  </a:cubicBezTo>
                  <a:cubicBezTo>
                    <a:pt x="9338" y="19507"/>
                    <a:pt x="5626" y="17324"/>
                    <a:pt x="4223" y="12219"/>
                  </a:cubicBezTo>
                  <a:cubicBezTo>
                    <a:pt x="2819" y="7114"/>
                    <a:pt x="3184" y="1"/>
                    <a:pt x="31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8"/>
            <p:cNvSpPr/>
            <p:nvPr/>
          </p:nvSpPr>
          <p:spPr>
            <a:xfrm>
              <a:off x="4190375" y="2141075"/>
              <a:ext cx="352075" cy="876825"/>
            </a:xfrm>
            <a:custGeom>
              <a:rect b="b" l="l" r="r" t="t"/>
              <a:pathLst>
                <a:path extrusionOk="0" h="35073" w="14083">
                  <a:moveTo>
                    <a:pt x="3157" y="3408"/>
                  </a:moveTo>
                  <a:cubicBezTo>
                    <a:pt x="3187" y="5971"/>
                    <a:pt x="3397" y="9772"/>
                    <a:pt x="4254" y="12892"/>
                  </a:cubicBezTo>
                  <a:cubicBezTo>
                    <a:pt x="5065" y="15842"/>
                    <a:pt x="6619" y="17845"/>
                    <a:pt x="8118" y="19783"/>
                  </a:cubicBezTo>
                  <a:cubicBezTo>
                    <a:pt x="9305" y="21316"/>
                    <a:pt x="10425" y="22762"/>
                    <a:pt x="11196" y="24640"/>
                  </a:cubicBezTo>
                  <a:cubicBezTo>
                    <a:pt x="12741" y="28408"/>
                    <a:pt x="10882" y="31246"/>
                    <a:pt x="10544" y="31716"/>
                  </a:cubicBezTo>
                  <a:lnTo>
                    <a:pt x="8197" y="33266"/>
                  </a:lnTo>
                  <a:cubicBezTo>
                    <a:pt x="9027" y="30088"/>
                    <a:pt x="8496" y="27584"/>
                    <a:pt x="7848" y="24518"/>
                  </a:cubicBezTo>
                  <a:lnTo>
                    <a:pt x="7723" y="23930"/>
                  </a:lnTo>
                  <a:cubicBezTo>
                    <a:pt x="7339" y="22101"/>
                    <a:pt x="6312" y="20448"/>
                    <a:pt x="5225" y="18698"/>
                  </a:cubicBezTo>
                  <a:cubicBezTo>
                    <a:pt x="3981" y="16693"/>
                    <a:pt x="2694" y="14621"/>
                    <a:pt x="2138" y="11997"/>
                  </a:cubicBezTo>
                  <a:cubicBezTo>
                    <a:pt x="1531" y="9126"/>
                    <a:pt x="2371" y="5711"/>
                    <a:pt x="3157" y="3408"/>
                  </a:cubicBezTo>
                  <a:close/>
                  <a:moveTo>
                    <a:pt x="3731" y="1"/>
                  </a:moveTo>
                  <a:cubicBezTo>
                    <a:pt x="3531" y="1"/>
                    <a:pt x="3344" y="114"/>
                    <a:pt x="3253" y="300"/>
                  </a:cubicBezTo>
                  <a:cubicBezTo>
                    <a:pt x="3119" y="573"/>
                    <a:pt x="0" y="7039"/>
                    <a:pt x="1097" y="12219"/>
                  </a:cubicBezTo>
                  <a:cubicBezTo>
                    <a:pt x="1691" y="15026"/>
                    <a:pt x="3088" y="17275"/>
                    <a:pt x="4321" y="19261"/>
                  </a:cubicBezTo>
                  <a:cubicBezTo>
                    <a:pt x="5357" y="20929"/>
                    <a:pt x="6336" y="22506"/>
                    <a:pt x="6681" y="24150"/>
                  </a:cubicBezTo>
                  <a:lnTo>
                    <a:pt x="6806" y="24740"/>
                  </a:lnTo>
                  <a:cubicBezTo>
                    <a:pt x="7542" y="28221"/>
                    <a:pt x="8076" y="30736"/>
                    <a:pt x="6737" y="34355"/>
                  </a:cubicBezTo>
                  <a:cubicBezTo>
                    <a:pt x="6610" y="34702"/>
                    <a:pt x="6867" y="35071"/>
                    <a:pt x="7237" y="35072"/>
                  </a:cubicBezTo>
                  <a:cubicBezTo>
                    <a:pt x="7341" y="35072"/>
                    <a:pt x="7443" y="35041"/>
                    <a:pt x="7531" y="34984"/>
                  </a:cubicBezTo>
                  <a:lnTo>
                    <a:pt x="11209" y="32554"/>
                  </a:lnTo>
                  <a:cubicBezTo>
                    <a:pt x="11256" y="32523"/>
                    <a:pt x="11297" y="32484"/>
                    <a:pt x="11333" y="32441"/>
                  </a:cubicBezTo>
                  <a:cubicBezTo>
                    <a:pt x="11447" y="32296"/>
                    <a:pt x="14082" y="28871"/>
                    <a:pt x="12181" y="24238"/>
                  </a:cubicBezTo>
                  <a:cubicBezTo>
                    <a:pt x="11356" y="22224"/>
                    <a:pt x="10138" y="20652"/>
                    <a:pt x="8961" y="19133"/>
                  </a:cubicBezTo>
                  <a:cubicBezTo>
                    <a:pt x="7458" y="17190"/>
                    <a:pt x="6037" y="15357"/>
                    <a:pt x="5282" y="12610"/>
                  </a:cubicBezTo>
                  <a:cubicBezTo>
                    <a:pt x="3917" y="7650"/>
                    <a:pt x="4259" y="631"/>
                    <a:pt x="4263" y="560"/>
                  </a:cubicBezTo>
                  <a:cubicBezTo>
                    <a:pt x="4275" y="308"/>
                    <a:pt x="4109" y="82"/>
                    <a:pt x="3864" y="18"/>
                  </a:cubicBezTo>
                  <a:cubicBezTo>
                    <a:pt x="3819" y="6"/>
                    <a:pt x="3775" y="1"/>
                    <a:pt x="37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8"/>
            <p:cNvSpPr/>
            <p:nvPr/>
          </p:nvSpPr>
          <p:spPr>
            <a:xfrm>
              <a:off x="4308175" y="1597700"/>
              <a:ext cx="567725" cy="718800"/>
            </a:xfrm>
            <a:custGeom>
              <a:rect b="b" l="l" r="r" t="t"/>
              <a:pathLst>
                <a:path extrusionOk="0" h="28752" w="22709">
                  <a:moveTo>
                    <a:pt x="10982" y="0"/>
                  </a:moveTo>
                  <a:lnTo>
                    <a:pt x="10982" y="0"/>
                  </a:lnTo>
                  <a:cubicBezTo>
                    <a:pt x="10982" y="1"/>
                    <a:pt x="5632" y="9662"/>
                    <a:pt x="4166" y="11987"/>
                  </a:cubicBezTo>
                  <a:cubicBezTo>
                    <a:pt x="2700" y="14313"/>
                    <a:pt x="1" y="20601"/>
                    <a:pt x="3295" y="26280"/>
                  </a:cubicBezTo>
                  <a:cubicBezTo>
                    <a:pt x="3829" y="27197"/>
                    <a:pt x="4329" y="28004"/>
                    <a:pt x="4801" y="28732"/>
                  </a:cubicBezTo>
                  <a:cubicBezTo>
                    <a:pt x="4289" y="26304"/>
                    <a:pt x="4006" y="23332"/>
                    <a:pt x="4609" y="20422"/>
                  </a:cubicBezTo>
                  <a:cubicBezTo>
                    <a:pt x="5965" y="13872"/>
                    <a:pt x="8523" y="12097"/>
                    <a:pt x="8523" y="12097"/>
                  </a:cubicBezTo>
                  <a:cubicBezTo>
                    <a:pt x="8523" y="12097"/>
                    <a:pt x="8954" y="18084"/>
                    <a:pt x="14681" y="22274"/>
                  </a:cubicBezTo>
                  <a:cubicBezTo>
                    <a:pt x="17809" y="24563"/>
                    <a:pt x="20786" y="26361"/>
                    <a:pt x="22708" y="28752"/>
                  </a:cubicBezTo>
                  <a:cubicBezTo>
                    <a:pt x="20232" y="24036"/>
                    <a:pt x="14710" y="19085"/>
                    <a:pt x="12871" y="15502"/>
                  </a:cubicBezTo>
                  <a:cubicBezTo>
                    <a:pt x="10789" y="11447"/>
                    <a:pt x="9666" y="3703"/>
                    <a:pt x="109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8"/>
            <p:cNvSpPr/>
            <p:nvPr/>
          </p:nvSpPr>
          <p:spPr>
            <a:xfrm>
              <a:off x="4280325" y="1584375"/>
              <a:ext cx="612000" cy="745425"/>
            </a:xfrm>
            <a:custGeom>
              <a:rect b="b" l="l" r="r" t="t"/>
              <a:pathLst>
                <a:path extrusionOk="0" h="29817" w="24480">
                  <a:moveTo>
                    <a:pt x="11029" y="3546"/>
                  </a:moveTo>
                  <a:cubicBezTo>
                    <a:pt x="10798" y="7719"/>
                    <a:pt x="11937" y="13213"/>
                    <a:pt x="13511" y="16278"/>
                  </a:cubicBezTo>
                  <a:cubicBezTo>
                    <a:pt x="14402" y="18017"/>
                    <a:pt x="16109" y="20035"/>
                    <a:pt x="17914" y="22173"/>
                  </a:cubicBezTo>
                  <a:cubicBezTo>
                    <a:pt x="18933" y="23378"/>
                    <a:pt x="19970" y="24605"/>
                    <a:pt x="20912" y="25834"/>
                  </a:cubicBezTo>
                  <a:cubicBezTo>
                    <a:pt x="20041" y="25164"/>
                    <a:pt x="19112" y="24511"/>
                    <a:pt x="18162" y="23841"/>
                  </a:cubicBezTo>
                  <a:cubicBezTo>
                    <a:pt x="17492" y="23369"/>
                    <a:pt x="16805" y="22886"/>
                    <a:pt x="16109" y="22377"/>
                  </a:cubicBezTo>
                  <a:cubicBezTo>
                    <a:pt x="10663" y="18393"/>
                    <a:pt x="10171" y="12648"/>
                    <a:pt x="10168" y="12590"/>
                  </a:cubicBezTo>
                  <a:cubicBezTo>
                    <a:pt x="10146" y="12294"/>
                    <a:pt x="9898" y="12096"/>
                    <a:pt x="9635" y="12096"/>
                  </a:cubicBezTo>
                  <a:cubicBezTo>
                    <a:pt x="9532" y="12096"/>
                    <a:pt x="9427" y="12126"/>
                    <a:pt x="9332" y="12192"/>
                  </a:cubicBezTo>
                  <a:cubicBezTo>
                    <a:pt x="9220" y="12269"/>
                    <a:pt x="6585" y="14167"/>
                    <a:pt x="5201" y="20847"/>
                  </a:cubicBezTo>
                  <a:cubicBezTo>
                    <a:pt x="4827" y="22654"/>
                    <a:pt x="4751" y="24621"/>
                    <a:pt x="4972" y="26719"/>
                  </a:cubicBezTo>
                  <a:cubicBezTo>
                    <a:pt x="4938" y="26660"/>
                    <a:pt x="4904" y="26603"/>
                    <a:pt x="4871" y="26544"/>
                  </a:cubicBezTo>
                  <a:cubicBezTo>
                    <a:pt x="1236" y="20280"/>
                    <a:pt x="5260" y="13551"/>
                    <a:pt x="5730" y="12804"/>
                  </a:cubicBezTo>
                  <a:cubicBezTo>
                    <a:pt x="6703" y="11259"/>
                    <a:pt x="9329" y="6591"/>
                    <a:pt x="11028" y="3546"/>
                  </a:cubicBezTo>
                  <a:close/>
                  <a:moveTo>
                    <a:pt x="12096" y="1"/>
                  </a:moveTo>
                  <a:cubicBezTo>
                    <a:pt x="11908" y="1"/>
                    <a:pt x="11727" y="101"/>
                    <a:pt x="11630" y="275"/>
                  </a:cubicBezTo>
                  <a:cubicBezTo>
                    <a:pt x="11576" y="373"/>
                    <a:pt x="6271" y="9950"/>
                    <a:pt x="4830" y="12237"/>
                  </a:cubicBezTo>
                  <a:cubicBezTo>
                    <a:pt x="4325" y="13040"/>
                    <a:pt x="0" y="20274"/>
                    <a:pt x="3951" y="27079"/>
                  </a:cubicBezTo>
                  <a:cubicBezTo>
                    <a:pt x="4446" y="27933"/>
                    <a:pt x="4942" y="28742"/>
                    <a:pt x="5470" y="29555"/>
                  </a:cubicBezTo>
                  <a:cubicBezTo>
                    <a:pt x="5571" y="29709"/>
                    <a:pt x="5740" y="29797"/>
                    <a:pt x="5916" y="29797"/>
                  </a:cubicBezTo>
                  <a:cubicBezTo>
                    <a:pt x="5984" y="29797"/>
                    <a:pt x="6053" y="29783"/>
                    <a:pt x="6120" y="29756"/>
                  </a:cubicBezTo>
                  <a:cubicBezTo>
                    <a:pt x="6357" y="29659"/>
                    <a:pt x="6490" y="29406"/>
                    <a:pt x="6438" y="29154"/>
                  </a:cubicBezTo>
                  <a:cubicBezTo>
                    <a:pt x="5811" y="26192"/>
                    <a:pt x="5746" y="23469"/>
                    <a:pt x="6245" y="21063"/>
                  </a:cubicBezTo>
                  <a:cubicBezTo>
                    <a:pt x="7105" y="16908"/>
                    <a:pt x="8462" y="14738"/>
                    <a:pt x="9271" y="13753"/>
                  </a:cubicBezTo>
                  <a:cubicBezTo>
                    <a:pt x="9676" y="15729"/>
                    <a:pt x="11034" y="19983"/>
                    <a:pt x="15481" y="23237"/>
                  </a:cubicBezTo>
                  <a:cubicBezTo>
                    <a:pt x="16180" y="23748"/>
                    <a:pt x="16872" y="24237"/>
                    <a:pt x="17548" y="24712"/>
                  </a:cubicBezTo>
                  <a:cubicBezTo>
                    <a:pt x="19916" y="26379"/>
                    <a:pt x="21961" y="27819"/>
                    <a:pt x="23407" y="29617"/>
                  </a:cubicBezTo>
                  <a:cubicBezTo>
                    <a:pt x="23508" y="29743"/>
                    <a:pt x="23660" y="29817"/>
                    <a:pt x="23822" y="29817"/>
                  </a:cubicBezTo>
                  <a:cubicBezTo>
                    <a:pt x="24222" y="29816"/>
                    <a:pt x="24479" y="29391"/>
                    <a:pt x="24293" y="29037"/>
                  </a:cubicBezTo>
                  <a:cubicBezTo>
                    <a:pt x="22954" y="26486"/>
                    <a:pt x="20806" y="23944"/>
                    <a:pt x="18728" y="21484"/>
                  </a:cubicBezTo>
                  <a:cubicBezTo>
                    <a:pt x="16963" y="19396"/>
                    <a:pt x="15295" y="17423"/>
                    <a:pt x="14459" y="15792"/>
                  </a:cubicBezTo>
                  <a:cubicBezTo>
                    <a:pt x="12346" y="11676"/>
                    <a:pt x="11407" y="4065"/>
                    <a:pt x="12599" y="712"/>
                  </a:cubicBezTo>
                  <a:cubicBezTo>
                    <a:pt x="12691" y="451"/>
                    <a:pt x="12567" y="162"/>
                    <a:pt x="12316" y="48"/>
                  </a:cubicBezTo>
                  <a:cubicBezTo>
                    <a:pt x="12245" y="16"/>
                    <a:pt x="12170" y="1"/>
                    <a:pt x="120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8"/>
            <p:cNvSpPr/>
            <p:nvPr/>
          </p:nvSpPr>
          <p:spPr>
            <a:xfrm>
              <a:off x="4873500" y="2223225"/>
              <a:ext cx="916475" cy="718300"/>
            </a:xfrm>
            <a:custGeom>
              <a:rect b="b" l="l" r="r" t="t"/>
              <a:pathLst>
                <a:path extrusionOk="0" h="28732" w="36659">
                  <a:moveTo>
                    <a:pt x="36659" y="1"/>
                  </a:moveTo>
                  <a:cubicBezTo>
                    <a:pt x="36658" y="1"/>
                    <a:pt x="29454" y="4086"/>
                    <a:pt x="23834" y="6272"/>
                  </a:cubicBezTo>
                  <a:cubicBezTo>
                    <a:pt x="19968" y="7776"/>
                    <a:pt x="15252" y="8151"/>
                    <a:pt x="11215" y="8151"/>
                  </a:cubicBezTo>
                  <a:cubicBezTo>
                    <a:pt x="9380" y="8151"/>
                    <a:pt x="7686" y="8073"/>
                    <a:pt x="6276" y="7989"/>
                  </a:cubicBezTo>
                  <a:cubicBezTo>
                    <a:pt x="6179" y="7983"/>
                    <a:pt x="6083" y="7980"/>
                    <a:pt x="5988" y="7980"/>
                  </a:cubicBezTo>
                  <a:cubicBezTo>
                    <a:pt x="2622" y="7980"/>
                    <a:pt x="687" y="11559"/>
                    <a:pt x="0" y="13128"/>
                  </a:cubicBezTo>
                  <a:cubicBezTo>
                    <a:pt x="4877" y="10002"/>
                    <a:pt x="13409" y="10288"/>
                    <a:pt x="16625" y="10237"/>
                  </a:cubicBezTo>
                  <a:cubicBezTo>
                    <a:pt x="20391" y="10178"/>
                    <a:pt x="28833" y="6820"/>
                    <a:pt x="28834" y="6820"/>
                  </a:cubicBezTo>
                  <a:lnTo>
                    <a:pt x="28834" y="6820"/>
                  </a:lnTo>
                  <a:cubicBezTo>
                    <a:pt x="26808" y="11265"/>
                    <a:pt x="19634" y="18958"/>
                    <a:pt x="13213" y="23704"/>
                  </a:cubicBezTo>
                  <a:cubicBezTo>
                    <a:pt x="9715" y="26290"/>
                    <a:pt x="5110" y="27816"/>
                    <a:pt x="1638" y="28671"/>
                  </a:cubicBezTo>
                  <a:cubicBezTo>
                    <a:pt x="2028" y="28712"/>
                    <a:pt x="2421" y="28732"/>
                    <a:pt x="2815" y="28732"/>
                  </a:cubicBezTo>
                  <a:cubicBezTo>
                    <a:pt x="9820" y="28732"/>
                    <a:pt x="17515" y="22511"/>
                    <a:pt x="21592" y="18923"/>
                  </a:cubicBezTo>
                  <a:cubicBezTo>
                    <a:pt x="25902" y="15130"/>
                    <a:pt x="36658" y="1"/>
                    <a:pt x="366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8"/>
            <p:cNvSpPr/>
            <p:nvPr/>
          </p:nvSpPr>
          <p:spPr>
            <a:xfrm>
              <a:off x="4858950" y="2209900"/>
              <a:ext cx="945500" cy="745000"/>
            </a:xfrm>
            <a:custGeom>
              <a:rect b="b" l="l" r="r" t="t"/>
              <a:pathLst>
                <a:path extrusionOk="0" h="29800" w="37820">
                  <a:moveTo>
                    <a:pt x="35432" y="2134"/>
                  </a:moveTo>
                  <a:lnTo>
                    <a:pt x="35432" y="2134"/>
                  </a:lnTo>
                  <a:cubicBezTo>
                    <a:pt x="32395" y="6317"/>
                    <a:pt x="25126" y="16148"/>
                    <a:pt x="21823" y="19057"/>
                  </a:cubicBezTo>
                  <a:cubicBezTo>
                    <a:pt x="16826" y="23454"/>
                    <a:pt x="12349" y="26364"/>
                    <a:pt x="8439" y="27763"/>
                  </a:cubicBezTo>
                  <a:cubicBezTo>
                    <a:pt x="10407" y="26956"/>
                    <a:pt x="12390" y="25938"/>
                    <a:pt x="14111" y="24666"/>
                  </a:cubicBezTo>
                  <a:cubicBezTo>
                    <a:pt x="20763" y="19748"/>
                    <a:pt x="27846" y="12080"/>
                    <a:pt x="29899" y="7573"/>
                  </a:cubicBezTo>
                  <a:cubicBezTo>
                    <a:pt x="30060" y="7221"/>
                    <a:pt x="29802" y="6820"/>
                    <a:pt x="29416" y="6820"/>
                  </a:cubicBezTo>
                  <a:cubicBezTo>
                    <a:pt x="29348" y="6820"/>
                    <a:pt x="29281" y="6833"/>
                    <a:pt x="29219" y="6858"/>
                  </a:cubicBezTo>
                  <a:cubicBezTo>
                    <a:pt x="29137" y="6892"/>
                    <a:pt x="20826" y="10181"/>
                    <a:pt x="17200" y="10237"/>
                  </a:cubicBezTo>
                  <a:cubicBezTo>
                    <a:pt x="16893" y="10244"/>
                    <a:pt x="16539" y="10245"/>
                    <a:pt x="16143" y="10247"/>
                  </a:cubicBezTo>
                  <a:cubicBezTo>
                    <a:pt x="12616" y="10265"/>
                    <a:pt x="6377" y="10296"/>
                    <a:pt x="1850" y="12370"/>
                  </a:cubicBezTo>
                  <a:cubicBezTo>
                    <a:pt x="2782" y="10834"/>
                    <a:pt x="4340" y="9046"/>
                    <a:pt x="6568" y="9046"/>
                  </a:cubicBezTo>
                  <a:cubicBezTo>
                    <a:pt x="6654" y="9046"/>
                    <a:pt x="6740" y="9049"/>
                    <a:pt x="6828" y="9054"/>
                  </a:cubicBezTo>
                  <a:cubicBezTo>
                    <a:pt x="8328" y="9144"/>
                    <a:pt x="10037" y="9219"/>
                    <a:pt x="11848" y="9219"/>
                  </a:cubicBezTo>
                  <a:cubicBezTo>
                    <a:pt x="16005" y="9219"/>
                    <a:pt x="20695" y="8824"/>
                    <a:pt x="24607" y="7303"/>
                  </a:cubicBezTo>
                  <a:cubicBezTo>
                    <a:pt x="28366" y="5841"/>
                    <a:pt x="32864" y="3514"/>
                    <a:pt x="35432" y="2134"/>
                  </a:cubicBezTo>
                  <a:close/>
                  <a:moveTo>
                    <a:pt x="37241" y="1"/>
                  </a:moveTo>
                  <a:cubicBezTo>
                    <a:pt x="37151" y="1"/>
                    <a:pt x="37061" y="23"/>
                    <a:pt x="36978" y="70"/>
                  </a:cubicBezTo>
                  <a:cubicBezTo>
                    <a:pt x="36907" y="111"/>
                    <a:pt x="29744" y="4161"/>
                    <a:pt x="24222" y="6309"/>
                  </a:cubicBezTo>
                  <a:cubicBezTo>
                    <a:pt x="20460" y="7773"/>
                    <a:pt x="15908" y="8154"/>
                    <a:pt x="11855" y="8154"/>
                  </a:cubicBezTo>
                  <a:cubicBezTo>
                    <a:pt x="10066" y="8154"/>
                    <a:pt x="8374" y="8079"/>
                    <a:pt x="6890" y="7991"/>
                  </a:cubicBezTo>
                  <a:cubicBezTo>
                    <a:pt x="6784" y="7985"/>
                    <a:pt x="6678" y="7982"/>
                    <a:pt x="6574" y="7982"/>
                  </a:cubicBezTo>
                  <a:cubicBezTo>
                    <a:pt x="2879" y="7982"/>
                    <a:pt x="826" y="11777"/>
                    <a:pt x="95" y="13448"/>
                  </a:cubicBezTo>
                  <a:cubicBezTo>
                    <a:pt x="0" y="13662"/>
                    <a:pt x="59" y="13913"/>
                    <a:pt x="237" y="14065"/>
                  </a:cubicBezTo>
                  <a:cubicBezTo>
                    <a:pt x="336" y="14150"/>
                    <a:pt x="459" y="14193"/>
                    <a:pt x="583" y="14193"/>
                  </a:cubicBezTo>
                  <a:cubicBezTo>
                    <a:pt x="682" y="14193"/>
                    <a:pt x="782" y="14165"/>
                    <a:pt x="869" y="14110"/>
                  </a:cubicBezTo>
                  <a:cubicBezTo>
                    <a:pt x="5149" y="11367"/>
                    <a:pt x="12577" y="11330"/>
                    <a:pt x="16148" y="11311"/>
                  </a:cubicBezTo>
                  <a:cubicBezTo>
                    <a:pt x="16548" y="11310"/>
                    <a:pt x="16906" y="11307"/>
                    <a:pt x="17216" y="11302"/>
                  </a:cubicBezTo>
                  <a:cubicBezTo>
                    <a:pt x="20166" y="11256"/>
                    <a:pt x="25742" y="9305"/>
                    <a:pt x="28291" y="8353"/>
                  </a:cubicBezTo>
                  <a:lnTo>
                    <a:pt x="28291" y="8353"/>
                  </a:lnTo>
                  <a:cubicBezTo>
                    <a:pt x="25719" y="12763"/>
                    <a:pt x="19327" y="19486"/>
                    <a:pt x="13479" y="23810"/>
                  </a:cubicBezTo>
                  <a:cubicBezTo>
                    <a:pt x="10004" y="26378"/>
                    <a:pt x="5368" y="27880"/>
                    <a:pt x="2093" y="28687"/>
                  </a:cubicBezTo>
                  <a:cubicBezTo>
                    <a:pt x="1841" y="28749"/>
                    <a:pt x="1671" y="28982"/>
                    <a:pt x="1689" y="29240"/>
                  </a:cubicBezTo>
                  <a:cubicBezTo>
                    <a:pt x="1707" y="29498"/>
                    <a:pt x="1907" y="29706"/>
                    <a:pt x="2164" y="29734"/>
                  </a:cubicBezTo>
                  <a:cubicBezTo>
                    <a:pt x="2586" y="29777"/>
                    <a:pt x="3010" y="29800"/>
                    <a:pt x="3433" y="29800"/>
                  </a:cubicBezTo>
                  <a:cubicBezTo>
                    <a:pt x="8674" y="29800"/>
                    <a:pt x="14939" y="26534"/>
                    <a:pt x="22526" y="19855"/>
                  </a:cubicBezTo>
                  <a:cubicBezTo>
                    <a:pt x="26833" y="16066"/>
                    <a:pt x="37235" y="1461"/>
                    <a:pt x="37675" y="842"/>
                  </a:cubicBezTo>
                  <a:cubicBezTo>
                    <a:pt x="37819" y="638"/>
                    <a:pt x="37803" y="362"/>
                    <a:pt x="37636" y="176"/>
                  </a:cubicBezTo>
                  <a:cubicBezTo>
                    <a:pt x="37532" y="61"/>
                    <a:pt x="37388" y="1"/>
                    <a:pt x="372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8"/>
            <p:cNvSpPr/>
            <p:nvPr/>
          </p:nvSpPr>
          <p:spPr>
            <a:xfrm>
              <a:off x="3851075" y="2406400"/>
              <a:ext cx="435475" cy="873650"/>
            </a:xfrm>
            <a:custGeom>
              <a:rect b="b" l="l" r="r" t="t"/>
              <a:pathLst>
                <a:path extrusionOk="0" h="34946" w="17419">
                  <a:moveTo>
                    <a:pt x="11805" y="0"/>
                  </a:moveTo>
                  <a:lnTo>
                    <a:pt x="11805" y="0"/>
                  </a:lnTo>
                  <a:cubicBezTo>
                    <a:pt x="11804" y="1"/>
                    <a:pt x="8547" y="8126"/>
                    <a:pt x="6826" y="10017"/>
                  </a:cubicBezTo>
                  <a:cubicBezTo>
                    <a:pt x="5104" y="11909"/>
                    <a:pt x="0" y="17477"/>
                    <a:pt x="1674" y="22735"/>
                  </a:cubicBezTo>
                  <a:cubicBezTo>
                    <a:pt x="2929" y="26671"/>
                    <a:pt x="6478" y="30225"/>
                    <a:pt x="6592" y="34946"/>
                  </a:cubicBezTo>
                  <a:cubicBezTo>
                    <a:pt x="7067" y="33238"/>
                    <a:pt x="7469" y="31261"/>
                    <a:pt x="7191" y="30130"/>
                  </a:cubicBezTo>
                  <a:cubicBezTo>
                    <a:pt x="6627" y="27849"/>
                    <a:pt x="3369" y="23459"/>
                    <a:pt x="3768" y="19140"/>
                  </a:cubicBezTo>
                  <a:cubicBezTo>
                    <a:pt x="4166" y="14820"/>
                    <a:pt x="8801" y="10710"/>
                    <a:pt x="8801" y="10710"/>
                  </a:cubicBezTo>
                  <a:lnTo>
                    <a:pt x="8801" y="10710"/>
                  </a:lnTo>
                  <a:cubicBezTo>
                    <a:pt x="8130" y="12816"/>
                    <a:pt x="10349" y="15562"/>
                    <a:pt x="13761" y="21426"/>
                  </a:cubicBezTo>
                  <a:cubicBezTo>
                    <a:pt x="15058" y="23656"/>
                    <a:pt x="15632" y="25778"/>
                    <a:pt x="15847" y="27553"/>
                  </a:cubicBezTo>
                  <a:cubicBezTo>
                    <a:pt x="16229" y="27349"/>
                    <a:pt x="16655" y="27137"/>
                    <a:pt x="17115" y="26930"/>
                  </a:cubicBezTo>
                  <a:cubicBezTo>
                    <a:pt x="17418" y="24659"/>
                    <a:pt x="17188" y="21796"/>
                    <a:pt x="15319" y="18938"/>
                  </a:cubicBezTo>
                  <a:cubicBezTo>
                    <a:pt x="11211" y="12655"/>
                    <a:pt x="10307" y="9198"/>
                    <a:pt x="10579" y="6193"/>
                  </a:cubicBezTo>
                  <a:cubicBezTo>
                    <a:pt x="10852" y="3191"/>
                    <a:pt x="11804" y="1"/>
                    <a:pt x="118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8"/>
            <p:cNvSpPr/>
            <p:nvPr/>
          </p:nvSpPr>
          <p:spPr>
            <a:xfrm>
              <a:off x="3836275" y="2393075"/>
              <a:ext cx="465950" cy="900300"/>
            </a:xfrm>
            <a:custGeom>
              <a:rect b="b" l="l" r="r" t="t"/>
              <a:pathLst>
                <a:path extrusionOk="0" h="36012" w="18638">
                  <a:moveTo>
                    <a:pt x="10755" y="5672"/>
                  </a:moveTo>
                  <a:lnTo>
                    <a:pt x="10755" y="5672"/>
                  </a:lnTo>
                  <a:cubicBezTo>
                    <a:pt x="10710" y="6007"/>
                    <a:pt x="10671" y="6342"/>
                    <a:pt x="10640" y="6679"/>
                  </a:cubicBezTo>
                  <a:cubicBezTo>
                    <a:pt x="10318" y="10236"/>
                    <a:pt x="11716" y="14027"/>
                    <a:pt x="15465" y="19763"/>
                  </a:cubicBezTo>
                  <a:cubicBezTo>
                    <a:pt x="16918" y="21985"/>
                    <a:pt x="17505" y="24454"/>
                    <a:pt x="17215" y="27103"/>
                  </a:cubicBezTo>
                  <a:cubicBezTo>
                    <a:pt x="17095" y="27159"/>
                    <a:pt x="16977" y="27216"/>
                    <a:pt x="16858" y="27274"/>
                  </a:cubicBezTo>
                  <a:cubicBezTo>
                    <a:pt x="16530" y="25336"/>
                    <a:pt x="15845" y="23461"/>
                    <a:pt x="14814" y="21691"/>
                  </a:cubicBezTo>
                  <a:cubicBezTo>
                    <a:pt x="14062" y="20400"/>
                    <a:pt x="13365" y="19255"/>
                    <a:pt x="12751" y="18245"/>
                  </a:cubicBezTo>
                  <a:cubicBezTo>
                    <a:pt x="10692" y="14861"/>
                    <a:pt x="9450" y="12818"/>
                    <a:pt x="9900" y="11405"/>
                  </a:cubicBezTo>
                  <a:cubicBezTo>
                    <a:pt x="9973" y="11177"/>
                    <a:pt x="9885" y="10928"/>
                    <a:pt x="9684" y="10795"/>
                  </a:cubicBezTo>
                  <a:cubicBezTo>
                    <a:pt x="9595" y="10738"/>
                    <a:pt x="9494" y="10709"/>
                    <a:pt x="9393" y="10709"/>
                  </a:cubicBezTo>
                  <a:cubicBezTo>
                    <a:pt x="9266" y="10709"/>
                    <a:pt x="9140" y="10755"/>
                    <a:pt x="9039" y="10844"/>
                  </a:cubicBezTo>
                  <a:cubicBezTo>
                    <a:pt x="8844" y="11017"/>
                    <a:pt x="4242" y="15146"/>
                    <a:pt x="3828" y="19624"/>
                  </a:cubicBezTo>
                  <a:cubicBezTo>
                    <a:pt x="3543" y="22720"/>
                    <a:pt x="4992" y="25734"/>
                    <a:pt x="6156" y="28156"/>
                  </a:cubicBezTo>
                  <a:cubicBezTo>
                    <a:pt x="6662" y="29210"/>
                    <a:pt x="7100" y="30121"/>
                    <a:pt x="7264" y="30790"/>
                  </a:cubicBezTo>
                  <a:cubicBezTo>
                    <a:pt x="7369" y="31210"/>
                    <a:pt x="7365" y="31833"/>
                    <a:pt x="7259" y="32618"/>
                  </a:cubicBezTo>
                  <a:cubicBezTo>
                    <a:pt x="6716" y="30758"/>
                    <a:pt x="5768" y="29069"/>
                    <a:pt x="4842" y="27417"/>
                  </a:cubicBezTo>
                  <a:cubicBezTo>
                    <a:pt x="4014" y="25943"/>
                    <a:pt x="3234" y="24551"/>
                    <a:pt x="2774" y="23107"/>
                  </a:cubicBezTo>
                  <a:cubicBezTo>
                    <a:pt x="1202" y="18171"/>
                    <a:pt x="6155" y="12728"/>
                    <a:pt x="7811" y="10909"/>
                  </a:cubicBezTo>
                  <a:cubicBezTo>
                    <a:pt x="8635" y="10003"/>
                    <a:pt x="9767" y="7799"/>
                    <a:pt x="10755" y="5672"/>
                  </a:cubicBezTo>
                  <a:close/>
                  <a:moveTo>
                    <a:pt x="12396" y="1"/>
                  </a:moveTo>
                  <a:cubicBezTo>
                    <a:pt x="12184" y="1"/>
                    <a:pt x="11985" y="128"/>
                    <a:pt x="11902" y="335"/>
                  </a:cubicBezTo>
                  <a:cubicBezTo>
                    <a:pt x="11871" y="415"/>
                    <a:pt x="8663" y="8392"/>
                    <a:pt x="6995" y="10223"/>
                  </a:cubicBezTo>
                  <a:cubicBezTo>
                    <a:pt x="5266" y="12123"/>
                    <a:pt x="0" y="17906"/>
                    <a:pt x="1759" y="23430"/>
                  </a:cubicBezTo>
                  <a:cubicBezTo>
                    <a:pt x="2253" y="24978"/>
                    <a:pt x="3097" y="26483"/>
                    <a:pt x="3913" y="27938"/>
                  </a:cubicBezTo>
                  <a:cubicBezTo>
                    <a:pt x="5226" y="30278"/>
                    <a:pt x="6584" y="32698"/>
                    <a:pt x="6651" y="35491"/>
                  </a:cubicBezTo>
                  <a:cubicBezTo>
                    <a:pt x="6657" y="35754"/>
                    <a:pt x="6855" y="35974"/>
                    <a:pt x="7117" y="36008"/>
                  </a:cubicBezTo>
                  <a:cubicBezTo>
                    <a:pt x="7140" y="36010"/>
                    <a:pt x="7162" y="36011"/>
                    <a:pt x="7184" y="36011"/>
                  </a:cubicBezTo>
                  <a:cubicBezTo>
                    <a:pt x="7423" y="36011"/>
                    <a:pt x="7632" y="35852"/>
                    <a:pt x="7697" y="35622"/>
                  </a:cubicBezTo>
                  <a:cubicBezTo>
                    <a:pt x="8350" y="33277"/>
                    <a:pt x="8553" y="31566"/>
                    <a:pt x="8299" y="30537"/>
                  </a:cubicBezTo>
                  <a:cubicBezTo>
                    <a:pt x="8107" y="29759"/>
                    <a:pt x="7648" y="28802"/>
                    <a:pt x="7115" y="27695"/>
                  </a:cubicBezTo>
                  <a:cubicBezTo>
                    <a:pt x="6009" y="25392"/>
                    <a:pt x="4630" y="22525"/>
                    <a:pt x="4888" y="19721"/>
                  </a:cubicBezTo>
                  <a:cubicBezTo>
                    <a:pt x="5154" y="16859"/>
                    <a:pt x="7440" y="14032"/>
                    <a:pt x="8780" y="12602"/>
                  </a:cubicBezTo>
                  <a:cubicBezTo>
                    <a:pt x="9009" y="14143"/>
                    <a:pt x="10141" y="16005"/>
                    <a:pt x="11841" y="18798"/>
                  </a:cubicBezTo>
                  <a:cubicBezTo>
                    <a:pt x="12453" y="19802"/>
                    <a:pt x="13146" y="20942"/>
                    <a:pt x="13893" y="22226"/>
                  </a:cubicBezTo>
                  <a:cubicBezTo>
                    <a:pt x="14981" y="24098"/>
                    <a:pt x="15660" y="26090"/>
                    <a:pt x="15910" y="28150"/>
                  </a:cubicBezTo>
                  <a:cubicBezTo>
                    <a:pt x="15944" y="28430"/>
                    <a:pt x="16183" y="28618"/>
                    <a:pt x="16440" y="28618"/>
                  </a:cubicBezTo>
                  <a:cubicBezTo>
                    <a:pt x="16523" y="28618"/>
                    <a:pt x="16609" y="28598"/>
                    <a:pt x="16690" y="28555"/>
                  </a:cubicBezTo>
                  <a:cubicBezTo>
                    <a:pt x="17088" y="28341"/>
                    <a:pt x="17503" y="28137"/>
                    <a:pt x="17925" y="27948"/>
                  </a:cubicBezTo>
                  <a:cubicBezTo>
                    <a:pt x="18094" y="27873"/>
                    <a:pt x="18211" y="27716"/>
                    <a:pt x="18235" y="27533"/>
                  </a:cubicBezTo>
                  <a:cubicBezTo>
                    <a:pt x="18637" y="24512"/>
                    <a:pt x="18005" y="21702"/>
                    <a:pt x="16356" y="19179"/>
                  </a:cubicBezTo>
                  <a:cubicBezTo>
                    <a:pt x="11895" y="12355"/>
                    <a:pt x="11483" y="9184"/>
                    <a:pt x="11701" y="6775"/>
                  </a:cubicBezTo>
                  <a:cubicBezTo>
                    <a:pt x="11964" y="3862"/>
                    <a:pt x="12896" y="716"/>
                    <a:pt x="12906" y="685"/>
                  </a:cubicBezTo>
                  <a:cubicBezTo>
                    <a:pt x="12986" y="412"/>
                    <a:pt x="12839" y="124"/>
                    <a:pt x="12571" y="31"/>
                  </a:cubicBezTo>
                  <a:cubicBezTo>
                    <a:pt x="12513" y="11"/>
                    <a:pt x="12454" y="1"/>
                    <a:pt x="123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8"/>
            <p:cNvSpPr/>
            <p:nvPr/>
          </p:nvSpPr>
          <p:spPr>
            <a:xfrm>
              <a:off x="4290350" y="3055700"/>
              <a:ext cx="577525" cy="267775"/>
            </a:xfrm>
            <a:custGeom>
              <a:rect b="b" l="l" r="r" t="t"/>
              <a:pathLst>
                <a:path extrusionOk="0" h="10711" w="23101">
                  <a:moveTo>
                    <a:pt x="9853" y="1"/>
                  </a:moveTo>
                  <a:lnTo>
                    <a:pt x="9853" y="1"/>
                  </a:lnTo>
                  <a:cubicBezTo>
                    <a:pt x="12006" y="825"/>
                    <a:pt x="14470" y="1727"/>
                    <a:pt x="15277" y="1858"/>
                  </a:cubicBezTo>
                  <a:cubicBezTo>
                    <a:pt x="16810" y="2107"/>
                    <a:pt x="19173" y="2160"/>
                    <a:pt x="19173" y="2160"/>
                  </a:cubicBezTo>
                  <a:cubicBezTo>
                    <a:pt x="19173" y="2160"/>
                    <a:pt x="14626" y="6368"/>
                    <a:pt x="11162" y="7748"/>
                  </a:cubicBezTo>
                  <a:cubicBezTo>
                    <a:pt x="9126" y="8559"/>
                    <a:pt x="3936" y="9458"/>
                    <a:pt x="1" y="10062"/>
                  </a:cubicBezTo>
                  <a:cubicBezTo>
                    <a:pt x="1242" y="10178"/>
                    <a:pt x="2600" y="10346"/>
                    <a:pt x="4098" y="10575"/>
                  </a:cubicBezTo>
                  <a:cubicBezTo>
                    <a:pt x="4705" y="10667"/>
                    <a:pt x="5310" y="10711"/>
                    <a:pt x="5910" y="10711"/>
                  </a:cubicBezTo>
                  <a:cubicBezTo>
                    <a:pt x="15033" y="10711"/>
                    <a:pt x="23100" y="637"/>
                    <a:pt x="23101" y="636"/>
                  </a:cubicBezTo>
                  <a:lnTo>
                    <a:pt x="23101" y="636"/>
                  </a:lnTo>
                  <a:cubicBezTo>
                    <a:pt x="22154" y="1056"/>
                    <a:pt x="20951" y="1216"/>
                    <a:pt x="19588" y="1216"/>
                  </a:cubicBezTo>
                  <a:cubicBezTo>
                    <a:pt x="16744" y="1216"/>
                    <a:pt x="13204" y="516"/>
                    <a:pt x="9853" y="1"/>
                  </a:cubicBezTo>
                  <a:close/>
                </a:path>
              </a:pathLst>
            </a:custGeom>
            <a:solidFill>
              <a:srgbClr val="FF1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8"/>
            <p:cNvSpPr/>
            <p:nvPr/>
          </p:nvSpPr>
          <p:spPr>
            <a:xfrm>
              <a:off x="4722600" y="2505225"/>
              <a:ext cx="683925" cy="200700"/>
            </a:xfrm>
            <a:custGeom>
              <a:rect b="b" l="l" r="r" t="t"/>
              <a:pathLst>
                <a:path extrusionOk="0" h="8028" w="27357">
                  <a:moveTo>
                    <a:pt x="27356" y="0"/>
                  </a:moveTo>
                  <a:cubicBezTo>
                    <a:pt x="27356" y="0"/>
                    <a:pt x="26992" y="243"/>
                    <a:pt x="26338" y="641"/>
                  </a:cubicBezTo>
                  <a:cubicBezTo>
                    <a:pt x="25989" y="799"/>
                    <a:pt x="25595" y="1034"/>
                    <a:pt x="25099" y="1221"/>
                  </a:cubicBezTo>
                  <a:cubicBezTo>
                    <a:pt x="24607" y="1418"/>
                    <a:pt x="24048" y="1622"/>
                    <a:pt x="23419" y="1794"/>
                  </a:cubicBezTo>
                  <a:cubicBezTo>
                    <a:pt x="21093" y="2472"/>
                    <a:pt x="17916" y="2840"/>
                    <a:pt x="14704" y="2840"/>
                  </a:cubicBezTo>
                  <a:cubicBezTo>
                    <a:pt x="14467" y="2840"/>
                    <a:pt x="14229" y="2838"/>
                    <a:pt x="13992" y="2834"/>
                  </a:cubicBezTo>
                  <a:lnTo>
                    <a:pt x="12712" y="2789"/>
                  </a:lnTo>
                  <a:cubicBezTo>
                    <a:pt x="12281" y="2754"/>
                    <a:pt x="11808" y="2744"/>
                    <a:pt x="11371" y="2740"/>
                  </a:cubicBezTo>
                  <a:cubicBezTo>
                    <a:pt x="11348" y="2740"/>
                    <a:pt x="11326" y="2740"/>
                    <a:pt x="11304" y="2740"/>
                  </a:cubicBezTo>
                  <a:cubicBezTo>
                    <a:pt x="10453" y="2740"/>
                    <a:pt x="9603" y="2786"/>
                    <a:pt x="8759" y="2879"/>
                  </a:cubicBezTo>
                  <a:cubicBezTo>
                    <a:pt x="7911" y="2961"/>
                    <a:pt x="7096" y="3111"/>
                    <a:pt x="6324" y="3269"/>
                  </a:cubicBezTo>
                  <a:cubicBezTo>
                    <a:pt x="5596" y="3435"/>
                    <a:pt x="4877" y="3639"/>
                    <a:pt x="4169" y="3880"/>
                  </a:cubicBezTo>
                  <a:cubicBezTo>
                    <a:pt x="3513" y="4125"/>
                    <a:pt x="2914" y="4367"/>
                    <a:pt x="2397" y="4634"/>
                  </a:cubicBezTo>
                  <a:cubicBezTo>
                    <a:pt x="1871" y="4871"/>
                    <a:pt x="1450" y="5171"/>
                    <a:pt x="1083" y="5375"/>
                  </a:cubicBezTo>
                  <a:cubicBezTo>
                    <a:pt x="388" y="5854"/>
                    <a:pt x="0" y="6154"/>
                    <a:pt x="0" y="6154"/>
                  </a:cubicBezTo>
                  <a:lnTo>
                    <a:pt x="1648" y="8027"/>
                  </a:lnTo>
                  <a:cubicBezTo>
                    <a:pt x="1648" y="8027"/>
                    <a:pt x="1935" y="7769"/>
                    <a:pt x="2458" y="7327"/>
                  </a:cubicBezTo>
                  <a:cubicBezTo>
                    <a:pt x="2748" y="7137"/>
                    <a:pt x="3062" y="6856"/>
                    <a:pt x="3491" y="6619"/>
                  </a:cubicBezTo>
                  <a:cubicBezTo>
                    <a:pt x="3902" y="6354"/>
                    <a:pt x="4398" y="6101"/>
                    <a:pt x="4949" y="5835"/>
                  </a:cubicBezTo>
                  <a:cubicBezTo>
                    <a:pt x="5560" y="5565"/>
                    <a:pt x="6182" y="5327"/>
                    <a:pt x="6817" y="5121"/>
                  </a:cubicBezTo>
                  <a:cubicBezTo>
                    <a:pt x="7502" y="4917"/>
                    <a:pt x="8234" y="4711"/>
                    <a:pt x="9012" y="4565"/>
                  </a:cubicBezTo>
                  <a:cubicBezTo>
                    <a:pt x="9810" y="4405"/>
                    <a:pt x="10618" y="4289"/>
                    <a:pt x="11429" y="4219"/>
                  </a:cubicBezTo>
                  <a:cubicBezTo>
                    <a:pt x="11851" y="4186"/>
                    <a:pt x="12247" y="4157"/>
                    <a:pt x="12687" y="4153"/>
                  </a:cubicBezTo>
                  <a:cubicBezTo>
                    <a:pt x="13143" y="4138"/>
                    <a:pt x="13582" y="4113"/>
                    <a:pt x="14027" y="4080"/>
                  </a:cubicBezTo>
                  <a:cubicBezTo>
                    <a:pt x="17566" y="3825"/>
                    <a:pt x="21068" y="3131"/>
                    <a:pt x="23544" y="2163"/>
                  </a:cubicBezTo>
                  <a:cubicBezTo>
                    <a:pt x="24167" y="1934"/>
                    <a:pt x="24716" y="1673"/>
                    <a:pt x="25196" y="1429"/>
                  </a:cubicBezTo>
                  <a:cubicBezTo>
                    <a:pt x="25680" y="1197"/>
                    <a:pt x="26067" y="918"/>
                    <a:pt x="26399" y="730"/>
                  </a:cubicBezTo>
                  <a:cubicBezTo>
                    <a:pt x="27015" y="275"/>
                    <a:pt x="27356" y="0"/>
                    <a:pt x="27356" y="0"/>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8"/>
            <p:cNvSpPr/>
            <p:nvPr/>
          </p:nvSpPr>
          <p:spPr>
            <a:xfrm>
              <a:off x="4707500" y="2491875"/>
              <a:ext cx="714000" cy="227375"/>
            </a:xfrm>
            <a:custGeom>
              <a:rect b="b" l="l" r="r" t="t"/>
              <a:pathLst>
                <a:path extrusionOk="0" h="9095" w="28560">
                  <a:moveTo>
                    <a:pt x="11688" y="3804"/>
                  </a:moveTo>
                  <a:cubicBezTo>
                    <a:pt x="11782" y="3804"/>
                    <a:pt x="11877" y="3805"/>
                    <a:pt x="11971" y="3807"/>
                  </a:cubicBezTo>
                  <a:cubicBezTo>
                    <a:pt x="12346" y="3809"/>
                    <a:pt x="12835" y="3818"/>
                    <a:pt x="13299" y="3855"/>
                  </a:cubicBezTo>
                  <a:lnTo>
                    <a:pt x="14588" y="3899"/>
                  </a:lnTo>
                  <a:cubicBezTo>
                    <a:pt x="14838" y="3903"/>
                    <a:pt x="15089" y="3906"/>
                    <a:pt x="15339" y="3906"/>
                  </a:cubicBezTo>
                  <a:cubicBezTo>
                    <a:pt x="15779" y="3906"/>
                    <a:pt x="16217" y="3899"/>
                    <a:pt x="16651" y="3885"/>
                  </a:cubicBezTo>
                  <a:lnTo>
                    <a:pt x="16651" y="3885"/>
                  </a:lnTo>
                  <a:cubicBezTo>
                    <a:pt x="15974" y="3966"/>
                    <a:pt x="15284" y="4034"/>
                    <a:pt x="14591" y="4083"/>
                  </a:cubicBezTo>
                  <a:cubicBezTo>
                    <a:pt x="14154" y="4116"/>
                    <a:pt x="13722" y="4141"/>
                    <a:pt x="13287" y="4154"/>
                  </a:cubicBezTo>
                  <a:cubicBezTo>
                    <a:pt x="12841" y="4158"/>
                    <a:pt x="12437" y="4188"/>
                    <a:pt x="11988" y="4223"/>
                  </a:cubicBezTo>
                  <a:cubicBezTo>
                    <a:pt x="11159" y="4294"/>
                    <a:pt x="10334" y="4413"/>
                    <a:pt x="9519" y="4576"/>
                  </a:cubicBezTo>
                  <a:cubicBezTo>
                    <a:pt x="8705" y="4729"/>
                    <a:pt x="7957" y="4940"/>
                    <a:pt x="7257" y="5148"/>
                  </a:cubicBezTo>
                  <a:cubicBezTo>
                    <a:pt x="6600" y="5362"/>
                    <a:pt x="5955" y="5609"/>
                    <a:pt x="5323" y="5890"/>
                  </a:cubicBezTo>
                  <a:cubicBezTo>
                    <a:pt x="4805" y="6139"/>
                    <a:pt x="4264" y="6412"/>
                    <a:pt x="3839" y="6686"/>
                  </a:cubicBezTo>
                  <a:cubicBezTo>
                    <a:pt x="3532" y="6856"/>
                    <a:pt x="3287" y="7039"/>
                    <a:pt x="3071" y="7200"/>
                  </a:cubicBezTo>
                  <a:cubicBezTo>
                    <a:pt x="2965" y="7280"/>
                    <a:pt x="2867" y="7353"/>
                    <a:pt x="2772" y="7416"/>
                  </a:cubicBezTo>
                  <a:cubicBezTo>
                    <a:pt x="2753" y="7427"/>
                    <a:pt x="2736" y="7441"/>
                    <a:pt x="2720" y="7454"/>
                  </a:cubicBezTo>
                  <a:cubicBezTo>
                    <a:pt x="2558" y="7591"/>
                    <a:pt x="2418" y="7711"/>
                    <a:pt x="2302" y="7812"/>
                  </a:cubicBezTo>
                  <a:lnTo>
                    <a:pt x="1387" y="6771"/>
                  </a:lnTo>
                  <a:cubicBezTo>
                    <a:pt x="1539" y="6660"/>
                    <a:pt x="1729" y="6527"/>
                    <a:pt x="1945" y="6374"/>
                  </a:cubicBezTo>
                  <a:cubicBezTo>
                    <a:pt x="2074" y="6304"/>
                    <a:pt x="2207" y="6221"/>
                    <a:pt x="2349" y="6134"/>
                  </a:cubicBezTo>
                  <a:cubicBezTo>
                    <a:pt x="2619" y="5970"/>
                    <a:pt x="2899" y="5799"/>
                    <a:pt x="3248" y="5642"/>
                  </a:cubicBezTo>
                  <a:cubicBezTo>
                    <a:pt x="3784" y="5364"/>
                    <a:pt x="4414" y="5116"/>
                    <a:pt x="4944" y="4917"/>
                  </a:cubicBezTo>
                  <a:cubicBezTo>
                    <a:pt x="5631" y="4684"/>
                    <a:pt x="6329" y="4486"/>
                    <a:pt x="7036" y="4324"/>
                  </a:cubicBezTo>
                  <a:cubicBezTo>
                    <a:pt x="7729" y="4182"/>
                    <a:pt x="8554" y="4026"/>
                    <a:pt x="9422" y="3943"/>
                  </a:cubicBezTo>
                  <a:cubicBezTo>
                    <a:pt x="10169" y="3859"/>
                    <a:pt x="10935" y="3804"/>
                    <a:pt x="11688" y="3804"/>
                  </a:cubicBezTo>
                  <a:close/>
                  <a:moveTo>
                    <a:pt x="27961" y="1"/>
                  </a:moveTo>
                  <a:cubicBezTo>
                    <a:pt x="27859" y="1"/>
                    <a:pt x="27757" y="30"/>
                    <a:pt x="27666" y="90"/>
                  </a:cubicBezTo>
                  <a:cubicBezTo>
                    <a:pt x="27661" y="94"/>
                    <a:pt x="27313" y="326"/>
                    <a:pt x="26692" y="704"/>
                  </a:cubicBezTo>
                  <a:cubicBezTo>
                    <a:pt x="26574" y="759"/>
                    <a:pt x="26451" y="821"/>
                    <a:pt x="26318" y="888"/>
                  </a:cubicBezTo>
                  <a:cubicBezTo>
                    <a:pt x="26069" y="1013"/>
                    <a:pt x="25812" y="1144"/>
                    <a:pt x="25504" y="1260"/>
                  </a:cubicBezTo>
                  <a:cubicBezTo>
                    <a:pt x="25129" y="1411"/>
                    <a:pt x="24552" y="1633"/>
                    <a:pt x="23875" y="1816"/>
                  </a:cubicBezTo>
                  <a:cubicBezTo>
                    <a:pt x="21626" y="2472"/>
                    <a:pt x="18558" y="2842"/>
                    <a:pt x="15360" y="2842"/>
                  </a:cubicBezTo>
                  <a:cubicBezTo>
                    <a:pt x="15112" y="2842"/>
                    <a:pt x="14864" y="2840"/>
                    <a:pt x="14615" y="2836"/>
                  </a:cubicBezTo>
                  <a:lnTo>
                    <a:pt x="13360" y="2792"/>
                  </a:lnTo>
                  <a:cubicBezTo>
                    <a:pt x="12887" y="2753"/>
                    <a:pt x="12375" y="2745"/>
                    <a:pt x="11977" y="2741"/>
                  </a:cubicBezTo>
                  <a:cubicBezTo>
                    <a:pt x="11905" y="2740"/>
                    <a:pt x="11832" y="2739"/>
                    <a:pt x="11758" y="2739"/>
                  </a:cubicBezTo>
                  <a:cubicBezTo>
                    <a:pt x="10953" y="2739"/>
                    <a:pt x="10112" y="2795"/>
                    <a:pt x="9312" y="2883"/>
                  </a:cubicBezTo>
                  <a:cubicBezTo>
                    <a:pt x="8402" y="2971"/>
                    <a:pt x="7543" y="3133"/>
                    <a:pt x="6810" y="3283"/>
                  </a:cubicBezTo>
                  <a:cubicBezTo>
                    <a:pt x="6058" y="3455"/>
                    <a:pt x="5316" y="3666"/>
                    <a:pt x="4587" y="3915"/>
                  </a:cubicBezTo>
                  <a:cubicBezTo>
                    <a:pt x="4011" y="4131"/>
                    <a:pt x="3344" y="4391"/>
                    <a:pt x="2784" y="4683"/>
                  </a:cubicBezTo>
                  <a:cubicBezTo>
                    <a:pt x="2402" y="4855"/>
                    <a:pt x="2078" y="5052"/>
                    <a:pt x="1793" y="5227"/>
                  </a:cubicBezTo>
                  <a:cubicBezTo>
                    <a:pt x="1665" y="5305"/>
                    <a:pt x="1545" y="5379"/>
                    <a:pt x="1385" y="5471"/>
                  </a:cubicBezTo>
                  <a:cubicBezTo>
                    <a:pt x="676" y="5961"/>
                    <a:pt x="280" y="6265"/>
                    <a:pt x="280" y="6265"/>
                  </a:cubicBezTo>
                  <a:cubicBezTo>
                    <a:pt x="36" y="6452"/>
                    <a:pt x="1" y="6807"/>
                    <a:pt x="204" y="7039"/>
                  </a:cubicBezTo>
                  <a:lnTo>
                    <a:pt x="1853" y="8914"/>
                  </a:lnTo>
                  <a:cubicBezTo>
                    <a:pt x="1947" y="9020"/>
                    <a:pt x="2080" y="9085"/>
                    <a:pt x="2222" y="9094"/>
                  </a:cubicBezTo>
                  <a:cubicBezTo>
                    <a:pt x="2232" y="9095"/>
                    <a:pt x="2242" y="9095"/>
                    <a:pt x="2253" y="9095"/>
                  </a:cubicBezTo>
                  <a:cubicBezTo>
                    <a:pt x="2384" y="9095"/>
                    <a:pt x="2511" y="9046"/>
                    <a:pt x="2610" y="8958"/>
                  </a:cubicBezTo>
                  <a:cubicBezTo>
                    <a:pt x="2612" y="8955"/>
                    <a:pt x="2887" y="8710"/>
                    <a:pt x="3385" y="8287"/>
                  </a:cubicBezTo>
                  <a:cubicBezTo>
                    <a:pt x="3489" y="8217"/>
                    <a:pt x="3595" y="8139"/>
                    <a:pt x="3708" y="8054"/>
                  </a:cubicBezTo>
                  <a:cubicBezTo>
                    <a:pt x="3906" y="7906"/>
                    <a:pt x="4111" y="7754"/>
                    <a:pt x="4385" y="7600"/>
                  </a:cubicBezTo>
                  <a:cubicBezTo>
                    <a:pt x="4793" y="7338"/>
                    <a:pt x="5300" y="7084"/>
                    <a:pt x="5770" y="6856"/>
                  </a:cubicBezTo>
                  <a:cubicBezTo>
                    <a:pt x="6360" y="6595"/>
                    <a:pt x="6962" y="6365"/>
                    <a:pt x="7575" y="6165"/>
                  </a:cubicBezTo>
                  <a:cubicBezTo>
                    <a:pt x="8235" y="5968"/>
                    <a:pt x="8950" y="5766"/>
                    <a:pt x="9723" y="5622"/>
                  </a:cubicBezTo>
                  <a:cubicBezTo>
                    <a:pt x="10501" y="5465"/>
                    <a:pt x="11287" y="5353"/>
                    <a:pt x="12077" y="5284"/>
                  </a:cubicBezTo>
                  <a:cubicBezTo>
                    <a:pt x="12516" y="5250"/>
                    <a:pt x="12885" y="5223"/>
                    <a:pt x="13311" y="5219"/>
                  </a:cubicBezTo>
                  <a:cubicBezTo>
                    <a:pt x="13774" y="5204"/>
                    <a:pt x="14220" y="5179"/>
                    <a:pt x="14671" y="5146"/>
                  </a:cubicBezTo>
                  <a:cubicBezTo>
                    <a:pt x="18316" y="4883"/>
                    <a:pt x="21842" y="4171"/>
                    <a:pt x="24334" y="3197"/>
                  </a:cubicBezTo>
                  <a:cubicBezTo>
                    <a:pt x="25046" y="2933"/>
                    <a:pt x="25649" y="2637"/>
                    <a:pt x="26032" y="2443"/>
                  </a:cubicBezTo>
                  <a:cubicBezTo>
                    <a:pt x="26377" y="2276"/>
                    <a:pt x="26669" y="2094"/>
                    <a:pt x="26926" y="1933"/>
                  </a:cubicBezTo>
                  <a:cubicBezTo>
                    <a:pt x="27047" y="1858"/>
                    <a:pt x="27160" y="1787"/>
                    <a:pt x="27267" y="1726"/>
                  </a:cubicBezTo>
                  <a:cubicBezTo>
                    <a:pt x="27286" y="1715"/>
                    <a:pt x="27303" y="1704"/>
                    <a:pt x="27321" y="1691"/>
                  </a:cubicBezTo>
                  <a:cubicBezTo>
                    <a:pt x="27948" y="1229"/>
                    <a:pt x="28296" y="948"/>
                    <a:pt x="28296" y="948"/>
                  </a:cubicBezTo>
                  <a:cubicBezTo>
                    <a:pt x="28518" y="770"/>
                    <a:pt x="28560" y="448"/>
                    <a:pt x="28392" y="219"/>
                  </a:cubicBezTo>
                  <a:cubicBezTo>
                    <a:pt x="28287" y="77"/>
                    <a:pt x="28125" y="1"/>
                    <a:pt x="27961" y="1"/>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8"/>
            <p:cNvSpPr/>
            <p:nvPr/>
          </p:nvSpPr>
          <p:spPr>
            <a:xfrm>
              <a:off x="4590675" y="2670875"/>
              <a:ext cx="673800" cy="151450"/>
            </a:xfrm>
            <a:custGeom>
              <a:rect b="b" l="l" r="r" t="t"/>
              <a:pathLst>
                <a:path extrusionOk="0" h="6058" w="26952">
                  <a:moveTo>
                    <a:pt x="0" y="4149"/>
                  </a:moveTo>
                  <a:cubicBezTo>
                    <a:pt x="0" y="4150"/>
                    <a:pt x="1" y="4150"/>
                    <a:pt x="1" y="4150"/>
                  </a:cubicBezTo>
                  <a:lnTo>
                    <a:pt x="1" y="4150"/>
                  </a:lnTo>
                  <a:lnTo>
                    <a:pt x="0" y="4149"/>
                  </a:lnTo>
                  <a:close/>
                  <a:moveTo>
                    <a:pt x="26951" y="0"/>
                  </a:moveTo>
                  <a:lnTo>
                    <a:pt x="26718" y="207"/>
                  </a:lnTo>
                  <a:cubicBezTo>
                    <a:pt x="26561" y="337"/>
                    <a:pt x="26353" y="554"/>
                    <a:pt x="26047" y="778"/>
                  </a:cubicBezTo>
                  <a:cubicBezTo>
                    <a:pt x="25743" y="1002"/>
                    <a:pt x="25387" y="1287"/>
                    <a:pt x="24932" y="1552"/>
                  </a:cubicBezTo>
                  <a:cubicBezTo>
                    <a:pt x="24494" y="1840"/>
                    <a:pt x="23967" y="2112"/>
                    <a:pt x="23387" y="2389"/>
                  </a:cubicBezTo>
                  <a:cubicBezTo>
                    <a:pt x="22223" y="2933"/>
                    <a:pt x="20794" y="3413"/>
                    <a:pt x="19227" y="3711"/>
                  </a:cubicBezTo>
                  <a:cubicBezTo>
                    <a:pt x="18207" y="3910"/>
                    <a:pt x="17120" y="4028"/>
                    <a:pt x="16034" y="4028"/>
                  </a:cubicBezTo>
                  <a:cubicBezTo>
                    <a:pt x="15459" y="4028"/>
                    <a:pt x="14884" y="3995"/>
                    <a:pt x="14319" y="3923"/>
                  </a:cubicBezTo>
                  <a:cubicBezTo>
                    <a:pt x="13920" y="3871"/>
                    <a:pt x="13525" y="3791"/>
                    <a:pt x="13137" y="3685"/>
                  </a:cubicBezTo>
                  <a:lnTo>
                    <a:pt x="11873" y="3347"/>
                  </a:lnTo>
                  <a:cubicBezTo>
                    <a:pt x="11018" y="3139"/>
                    <a:pt x="10178" y="2958"/>
                    <a:pt x="9346" y="2830"/>
                  </a:cubicBezTo>
                  <a:cubicBezTo>
                    <a:pt x="8123" y="2634"/>
                    <a:pt x="6933" y="2530"/>
                    <a:pt x="5830" y="2530"/>
                  </a:cubicBezTo>
                  <a:cubicBezTo>
                    <a:pt x="5439" y="2530"/>
                    <a:pt x="5059" y="2543"/>
                    <a:pt x="4692" y="2569"/>
                  </a:cubicBezTo>
                  <a:cubicBezTo>
                    <a:pt x="3291" y="2670"/>
                    <a:pt x="2081" y="3003"/>
                    <a:pt x="1257" y="3393"/>
                  </a:cubicBezTo>
                  <a:cubicBezTo>
                    <a:pt x="455" y="3753"/>
                    <a:pt x="38" y="4150"/>
                    <a:pt x="2" y="4150"/>
                  </a:cubicBezTo>
                  <a:cubicBezTo>
                    <a:pt x="2" y="4150"/>
                    <a:pt x="2" y="4150"/>
                    <a:pt x="1" y="4150"/>
                  </a:cubicBezTo>
                  <a:lnTo>
                    <a:pt x="1" y="4150"/>
                  </a:lnTo>
                  <a:lnTo>
                    <a:pt x="1608" y="6056"/>
                  </a:lnTo>
                  <a:cubicBezTo>
                    <a:pt x="1609" y="6057"/>
                    <a:pt x="1610" y="6057"/>
                    <a:pt x="1611" y="6057"/>
                  </a:cubicBezTo>
                  <a:cubicBezTo>
                    <a:pt x="1644" y="6057"/>
                    <a:pt x="1832" y="5807"/>
                    <a:pt x="2349" y="5518"/>
                  </a:cubicBezTo>
                  <a:cubicBezTo>
                    <a:pt x="2870" y="5209"/>
                    <a:pt x="3750" y="4857"/>
                    <a:pt x="4936" y="4660"/>
                  </a:cubicBezTo>
                  <a:cubicBezTo>
                    <a:pt x="5706" y="4533"/>
                    <a:pt x="6593" y="4467"/>
                    <a:pt x="7553" y="4467"/>
                  </a:cubicBezTo>
                  <a:cubicBezTo>
                    <a:pt x="8067" y="4467"/>
                    <a:pt x="8602" y="4486"/>
                    <a:pt x="9150" y="4524"/>
                  </a:cubicBezTo>
                  <a:cubicBezTo>
                    <a:pt x="9937" y="4573"/>
                    <a:pt x="10755" y="4674"/>
                    <a:pt x="11573" y="4797"/>
                  </a:cubicBezTo>
                  <a:lnTo>
                    <a:pt x="12827" y="5013"/>
                  </a:lnTo>
                  <a:cubicBezTo>
                    <a:pt x="13284" y="5096"/>
                    <a:pt x="13747" y="5148"/>
                    <a:pt x="14211" y="5166"/>
                  </a:cubicBezTo>
                  <a:cubicBezTo>
                    <a:pt x="14379" y="5172"/>
                    <a:pt x="14547" y="5175"/>
                    <a:pt x="14714" y="5175"/>
                  </a:cubicBezTo>
                  <a:cubicBezTo>
                    <a:pt x="16366" y="5175"/>
                    <a:pt x="17960" y="4897"/>
                    <a:pt x="19410" y="4479"/>
                  </a:cubicBezTo>
                  <a:cubicBezTo>
                    <a:pt x="21007" y="4023"/>
                    <a:pt x="22428" y="3397"/>
                    <a:pt x="23568" y="2734"/>
                  </a:cubicBezTo>
                  <a:cubicBezTo>
                    <a:pt x="24134" y="2399"/>
                    <a:pt x="24644" y="2075"/>
                    <a:pt x="25062" y="1743"/>
                  </a:cubicBezTo>
                  <a:cubicBezTo>
                    <a:pt x="25496" y="1433"/>
                    <a:pt x="25837" y="1111"/>
                    <a:pt x="26121" y="858"/>
                  </a:cubicBezTo>
                  <a:cubicBezTo>
                    <a:pt x="26405" y="605"/>
                    <a:pt x="26592" y="370"/>
                    <a:pt x="26738" y="227"/>
                  </a:cubicBezTo>
                  <a:lnTo>
                    <a:pt x="269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8"/>
            <p:cNvSpPr/>
            <p:nvPr/>
          </p:nvSpPr>
          <p:spPr>
            <a:xfrm>
              <a:off x="4575025" y="2657550"/>
              <a:ext cx="704025" cy="178125"/>
            </a:xfrm>
            <a:custGeom>
              <a:rect b="b" l="l" r="r" t="t"/>
              <a:pathLst>
                <a:path extrusionOk="0" h="7125" w="28161">
                  <a:moveTo>
                    <a:pt x="6476" y="3593"/>
                  </a:moveTo>
                  <a:cubicBezTo>
                    <a:pt x="7524" y="3593"/>
                    <a:pt x="8668" y="3692"/>
                    <a:pt x="9891" y="3888"/>
                  </a:cubicBezTo>
                  <a:cubicBezTo>
                    <a:pt x="10627" y="4001"/>
                    <a:pt x="11414" y="4163"/>
                    <a:pt x="12362" y="4395"/>
                  </a:cubicBezTo>
                  <a:lnTo>
                    <a:pt x="13622" y="4731"/>
                  </a:lnTo>
                  <a:cubicBezTo>
                    <a:pt x="14035" y="4844"/>
                    <a:pt x="14455" y="4929"/>
                    <a:pt x="14879" y="4985"/>
                  </a:cubicBezTo>
                  <a:cubicBezTo>
                    <a:pt x="15466" y="5057"/>
                    <a:pt x="16057" y="5093"/>
                    <a:pt x="16649" y="5093"/>
                  </a:cubicBezTo>
                  <a:cubicBezTo>
                    <a:pt x="16738" y="5093"/>
                    <a:pt x="16828" y="5092"/>
                    <a:pt x="16917" y="5091"/>
                  </a:cubicBezTo>
                  <a:lnTo>
                    <a:pt x="16917" y="5091"/>
                  </a:lnTo>
                  <a:cubicBezTo>
                    <a:pt x="16400" y="5147"/>
                    <a:pt x="15880" y="5176"/>
                    <a:pt x="15359" y="5176"/>
                  </a:cubicBezTo>
                  <a:cubicBezTo>
                    <a:pt x="15193" y="5176"/>
                    <a:pt x="15026" y="5173"/>
                    <a:pt x="14859" y="5167"/>
                  </a:cubicBezTo>
                  <a:cubicBezTo>
                    <a:pt x="14418" y="5149"/>
                    <a:pt x="13978" y="5101"/>
                    <a:pt x="13542" y="5022"/>
                  </a:cubicBezTo>
                  <a:lnTo>
                    <a:pt x="12278" y="4804"/>
                  </a:lnTo>
                  <a:cubicBezTo>
                    <a:pt x="11314" y="4660"/>
                    <a:pt x="10529" y="4571"/>
                    <a:pt x="9813" y="4526"/>
                  </a:cubicBezTo>
                  <a:cubicBezTo>
                    <a:pt x="9252" y="4487"/>
                    <a:pt x="8705" y="4468"/>
                    <a:pt x="8177" y="4468"/>
                  </a:cubicBezTo>
                  <a:cubicBezTo>
                    <a:pt x="7193" y="4468"/>
                    <a:pt x="6278" y="4535"/>
                    <a:pt x="5474" y="4668"/>
                  </a:cubicBezTo>
                  <a:cubicBezTo>
                    <a:pt x="4011" y="4911"/>
                    <a:pt x="3109" y="5353"/>
                    <a:pt x="2714" y="5586"/>
                  </a:cubicBezTo>
                  <a:cubicBezTo>
                    <a:pt x="2573" y="5666"/>
                    <a:pt x="2436" y="5753"/>
                    <a:pt x="2305" y="5848"/>
                  </a:cubicBezTo>
                  <a:lnTo>
                    <a:pt x="1410" y="4785"/>
                  </a:lnTo>
                  <a:cubicBezTo>
                    <a:pt x="1633" y="4642"/>
                    <a:pt x="1868" y="4516"/>
                    <a:pt x="2111" y="4406"/>
                  </a:cubicBezTo>
                  <a:cubicBezTo>
                    <a:pt x="2965" y="4003"/>
                    <a:pt x="4148" y="3721"/>
                    <a:pt x="5357" y="3634"/>
                  </a:cubicBezTo>
                  <a:cubicBezTo>
                    <a:pt x="5716" y="3607"/>
                    <a:pt x="6090" y="3593"/>
                    <a:pt x="6476" y="3593"/>
                  </a:cubicBezTo>
                  <a:close/>
                  <a:moveTo>
                    <a:pt x="27577" y="1"/>
                  </a:moveTo>
                  <a:cubicBezTo>
                    <a:pt x="27451" y="1"/>
                    <a:pt x="27324" y="46"/>
                    <a:pt x="27222" y="137"/>
                  </a:cubicBezTo>
                  <a:lnTo>
                    <a:pt x="27006" y="329"/>
                  </a:lnTo>
                  <a:cubicBezTo>
                    <a:pt x="26946" y="379"/>
                    <a:pt x="26881" y="438"/>
                    <a:pt x="26807" y="506"/>
                  </a:cubicBezTo>
                  <a:cubicBezTo>
                    <a:pt x="26665" y="639"/>
                    <a:pt x="26515" y="765"/>
                    <a:pt x="26359" y="882"/>
                  </a:cubicBezTo>
                  <a:lnTo>
                    <a:pt x="26178" y="1017"/>
                  </a:lnTo>
                  <a:cubicBezTo>
                    <a:pt x="25923" y="1208"/>
                    <a:pt x="25632" y="1424"/>
                    <a:pt x="25266" y="1640"/>
                  </a:cubicBezTo>
                  <a:cubicBezTo>
                    <a:pt x="24907" y="1877"/>
                    <a:pt x="24449" y="2124"/>
                    <a:pt x="23787" y="2439"/>
                  </a:cubicBezTo>
                  <a:cubicBezTo>
                    <a:pt x="22578" y="3005"/>
                    <a:pt x="21184" y="3449"/>
                    <a:pt x="19751" y="3722"/>
                  </a:cubicBezTo>
                  <a:cubicBezTo>
                    <a:pt x="18705" y="3926"/>
                    <a:pt x="17659" y="4028"/>
                    <a:pt x="16660" y="4028"/>
                  </a:cubicBezTo>
                  <a:cubicBezTo>
                    <a:pt x="16093" y="4028"/>
                    <a:pt x="15541" y="3995"/>
                    <a:pt x="15014" y="3929"/>
                  </a:cubicBezTo>
                  <a:cubicBezTo>
                    <a:pt x="14638" y="3879"/>
                    <a:pt x="14266" y="3804"/>
                    <a:pt x="13900" y="3703"/>
                  </a:cubicBezTo>
                  <a:lnTo>
                    <a:pt x="12625" y="3363"/>
                  </a:lnTo>
                  <a:cubicBezTo>
                    <a:pt x="11636" y="3121"/>
                    <a:pt x="10820" y="2954"/>
                    <a:pt x="10056" y="2837"/>
                  </a:cubicBezTo>
                  <a:cubicBezTo>
                    <a:pt x="8777" y="2632"/>
                    <a:pt x="7575" y="2529"/>
                    <a:pt x="6468" y="2529"/>
                  </a:cubicBezTo>
                  <a:cubicBezTo>
                    <a:pt x="6059" y="2529"/>
                    <a:pt x="5662" y="2543"/>
                    <a:pt x="5280" y="2571"/>
                  </a:cubicBezTo>
                  <a:cubicBezTo>
                    <a:pt x="3926" y="2669"/>
                    <a:pt x="2638" y="2980"/>
                    <a:pt x="1665" y="3442"/>
                  </a:cubicBezTo>
                  <a:cubicBezTo>
                    <a:pt x="1216" y="3641"/>
                    <a:pt x="792" y="3894"/>
                    <a:pt x="403" y="4193"/>
                  </a:cubicBezTo>
                  <a:lnTo>
                    <a:pt x="381" y="4209"/>
                  </a:lnTo>
                  <a:cubicBezTo>
                    <a:pt x="378" y="4211"/>
                    <a:pt x="377" y="4212"/>
                    <a:pt x="374" y="4213"/>
                  </a:cubicBezTo>
                  <a:cubicBezTo>
                    <a:pt x="76" y="4373"/>
                    <a:pt x="0" y="4767"/>
                    <a:pt x="218" y="5026"/>
                  </a:cubicBezTo>
                  <a:lnTo>
                    <a:pt x="1828" y="6933"/>
                  </a:lnTo>
                  <a:cubicBezTo>
                    <a:pt x="1849" y="6958"/>
                    <a:pt x="1871" y="6980"/>
                    <a:pt x="1895" y="6999"/>
                  </a:cubicBezTo>
                  <a:cubicBezTo>
                    <a:pt x="1990" y="7079"/>
                    <a:pt x="2108" y="7123"/>
                    <a:pt x="2232" y="7124"/>
                  </a:cubicBezTo>
                  <a:cubicBezTo>
                    <a:pt x="2356" y="7124"/>
                    <a:pt x="2506" y="7077"/>
                    <a:pt x="2669" y="6926"/>
                  </a:cubicBezTo>
                  <a:cubicBezTo>
                    <a:pt x="2757" y="6845"/>
                    <a:pt x="2921" y="6693"/>
                    <a:pt x="3248" y="6510"/>
                  </a:cubicBezTo>
                  <a:cubicBezTo>
                    <a:pt x="3522" y="6345"/>
                    <a:pt x="4309" y="5941"/>
                    <a:pt x="5649" y="5719"/>
                  </a:cubicBezTo>
                  <a:cubicBezTo>
                    <a:pt x="6395" y="5596"/>
                    <a:pt x="7249" y="5533"/>
                    <a:pt x="8173" y="5533"/>
                  </a:cubicBezTo>
                  <a:cubicBezTo>
                    <a:pt x="8678" y="5533"/>
                    <a:pt x="9204" y="5552"/>
                    <a:pt x="9744" y="5589"/>
                  </a:cubicBezTo>
                  <a:cubicBezTo>
                    <a:pt x="10432" y="5632"/>
                    <a:pt x="11188" y="5717"/>
                    <a:pt x="12110" y="5855"/>
                  </a:cubicBezTo>
                  <a:lnTo>
                    <a:pt x="13358" y="6071"/>
                  </a:lnTo>
                  <a:cubicBezTo>
                    <a:pt x="13840" y="6158"/>
                    <a:pt x="14329" y="6212"/>
                    <a:pt x="14819" y="6232"/>
                  </a:cubicBezTo>
                  <a:cubicBezTo>
                    <a:pt x="14985" y="6237"/>
                    <a:pt x="15152" y="6240"/>
                    <a:pt x="15320" y="6240"/>
                  </a:cubicBezTo>
                  <a:cubicBezTo>
                    <a:pt x="16890" y="6240"/>
                    <a:pt x="18523" y="6002"/>
                    <a:pt x="20183" y="5525"/>
                  </a:cubicBezTo>
                  <a:cubicBezTo>
                    <a:pt x="21715" y="5087"/>
                    <a:pt x="23195" y="4465"/>
                    <a:pt x="24466" y="3726"/>
                  </a:cubicBezTo>
                  <a:cubicBezTo>
                    <a:pt x="25152" y="3319"/>
                    <a:pt x="25631" y="3000"/>
                    <a:pt x="25999" y="2710"/>
                  </a:cubicBezTo>
                  <a:cubicBezTo>
                    <a:pt x="26375" y="2439"/>
                    <a:pt x="26687" y="2159"/>
                    <a:pt x="26939" y="1934"/>
                  </a:cubicBezTo>
                  <a:lnTo>
                    <a:pt x="27101" y="1788"/>
                  </a:lnTo>
                  <a:cubicBezTo>
                    <a:pt x="27273" y="1633"/>
                    <a:pt x="27436" y="1468"/>
                    <a:pt x="27591" y="1296"/>
                  </a:cubicBezTo>
                  <a:cubicBezTo>
                    <a:pt x="27646" y="1236"/>
                    <a:pt x="27693" y="1183"/>
                    <a:pt x="27750" y="1127"/>
                  </a:cubicBezTo>
                  <a:lnTo>
                    <a:pt x="27966" y="898"/>
                  </a:lnTo>
                  <a:cubicBezTo>
                    <a:pt x="28161" y="690"/>
                    <a:pt x="28157" y="366"/>
                    <a:pt x="27959" y="162"/>
                  </a:cubicBezTo>
                  <a:cubicBezTo>
                    <a:pt x="27854" y="55"/>
                    <a:pt x="27716" y="1"/>
                    <a:pt x="275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8"/>
            <p:cNvSpPr/>
            <p:nvPr/>
          </p:nvSpPr>
          <p:spPr>
            <a:xfrm>
              <a:off x="4584100" y="2314775"/>
              <a:ext cx="159375" cy="461125"/>
            </a:xfrm>
            <a:custGeom>
              <a:rect b="b" l="l" r="r" t="t"/>
              <a:pathLst>
                <a:path extrusionOk="0" h="18445" w="6375">
                  <a:moveTo>
                    <a:pt x="0" y="0"/>
                  </a:moveTo>
                  <a:cubicBezTo>
                    <a:pt x="0" y="0"/>
                    <a:pt x="302" y="100"/>
                    <a:pt x="699" y="465"/>
                  </a:cubicBezTo>
                  <a:cubicBezTo>
                    <a:pt x="1097" y="825"/>
                    <a:pt x="1596" y="1412"/>
                    <a:pt x="2093" y="2185"/>
                  </a:cubicBezTo>
                  <a:cubicBezTo>
                    <a:pt x="2341" y="2572"/>
                    <a:pt x="2598" y="2997"/>
                    <a:pt x="2847" y="3462"/>
                  </a:cubicBezTo>
                  <a:cubicBezTo>
                    <a:pt x="3094" y="3921"/>
                    <a:pt x="3363" y="4427"/>
                    <a:pt x="3579" y="4933"/>
                  </a:cubicBezTo>
                  <a:cubicBezTo>
                    <a:pt x="3828" y="5478"/>
                    <a:pt x="4001" y="5996"/>
                    <a:pt x="4158" y="6561"/>
                  </a:cubicBezTo>
                  <a:cubicBezTo>
                    <a:pt x="4313" y="7132"/>
                    <a:pt x="4431" y="7713"/>
                    <a:pt x="4510" y="8300"/>
                  </a:cubicBezTo>
                  <a:cubicBezTo>
                    <a:pt x="4670" y="9477"/>
                    <a:pt x="4677" y="10666"/>
                    <a:pt x="4553" y="11751"/>
                  </a:cubicBezTo>
                  <a:cubicBezTo>
                    <a:pt x="4489" y="12266"/>
                    <a:pt x="4398" y="12777"/>
                    <a:pt x="4277" y="13282"/>
                  </a:cubicBezTo>
                  <a:cubicBezTo>
                    <a:pt x="4146" y="13752"/>
                    <a:pt x="4009" y="14184"/>
                    <a:pt x="3846" y="14561"/>
                  </a:cubicBezTo>
                  <a:cubicBezTo>
                    <a:pt x="3679" y="14929"/>
                    <a:pt x="3524" y="15269"/>
                    <a:pt x="3341" y="15517"/>
                  </a:cubicBezTo>
                  <a:cubicBezTo>
                    <a:pt x="3180" y="15790"/>
                    <a:pt x="3006" y="15977"/>
                    <a:pt x="2869" y="16133"/>
                  </a:cubicBezTo>
                  <a:cubicBezTo>
                    <a:pt x="2739" y="16300"/>
                    <a:pt x="2602" y="16366"/>
                    <a:pt x="2529" y="16444"/>
                  </a:cubicBezTo>
                  <a:lnTo>
                    <a:pt x="2410" y="16549"/>
                  </a:lnTo>
                  <a:lnTo>
                    <a:pt x="4034" y="18444"/>
                  </a:lnTo>
                  <a:cubicBezTo>
                    <a:pt x="4034" y="18444"/>
                    <a:pt x="4101" y="18371"/>
                    <a:pt x="4229" y="18233"/>
                  </a:cubicBezTo>
                  <a:cubicBezTo>
                    <a:pt x="4343" y="18091"/>
                    <a:pt x="4562" y="17902"/>
                    <a:pt x="4737" y="17620"/>
                  </a:cubicBezTo>
                  <a:cubicBezTo>
                    <a:pt x="4926" y="17345"/>
                    <a:pt x="5151" y="17008"/>
                    <a:pt x="5329" y="16603"/>
                  </a:cubicBezTo>
                  <a:cubicBezTo>
                    <a:pt x="5539" y="16206"/>
                    <a:pt x="5686" y="15743"/>
                    <a:pt x="5838" y="15244"/>
                  </a:cubicBezTo>
                  <a:cubicBezTo>
                    <a:pt x="5981" y="14742"/>
                    <a:pt x="6081" y="14198"/>
                    <a:pt x="6163" y="13625"/>
                  </a:cubicBezTo>
                  <a:cubicBezTo>
                    <a:pt x="6374" y="11756"/>
                    <a:pt x="6227" y="9865"/>
                    <a:pt x="5732" y="8051"/>
                  </a:cubicBezTo>
                  <a:cubicBezTo>
                    <a:pt x="5568" y="7430"/>
                    <a:pt x="5362" y="6822"/>
                    <a:pt x="5116" y="6228"/>
                  </a:cubicBezTo>
                  <a:cubicBezTo>
                    <a:pt x="4874" y="5644"/>
                    <a:pt x="4581" y="5051"/>
                    <a:pt x="4282" y="4573"/>
                  </a:cubicBezTo>
                  <a:cubicBezTo>
                    <a:pt x="3973" y="4045"/>
                    <a:pt x="3653" y="3595"/>
                    <a:pt x="3336" y="3152"/>
                  </a:cubicBezTo>
                  <a:cubicBezTo>
                    <a:pt x="3024" y="2713"/>
                    <a:pt x="2708" y="2311"/>
                    <a:pt x="2405" y="1951"/>
                  </a:cubicBezTo>
                  <a:cubicBezTo>
                    <a:pt x="1800" y="1228"/>
                    <a:pt x="1216" y="693"/>
                    <a:pt x="766" y="379"/>
                  </a:cubicBezTo>
                  <a:cubicBezTo>
                    <a:pt x="314" y="60"/>
                    <a:pt x="0"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8"/>
            <p:cNvSpPr/>
            <p:nvPr/>
          </p:nvSpPr>
          <p:spPr>
            <a:xfrm>
              <a:off x="4569500" y="2301450"/>
              <a:ext cx="184425" cy="487750"/>
            </a:xfrm>
            <a:custGeom>
              <a:rect b="b" l="l" r="r" t="t"/>
              <a:pathLst>
                <a:path extrusionOk="0" h="19510" w="7377">
                  <a:moveTo>
                    <a:pt x="5350" y="7318"/>
                  </a:moveTo>
                  <a:lnTo>
                    <a:pt x="5350" y="7318"/>
                  </a:lnTo>
                  <a:cubicBezTo>
                    <a:pt x="5524" y="7779"/>
                    <a:pt x="5675" y="8246"/>
                    <a:pt x="5801" y="8721"/>
                  </a:cubicBezTo>
                  <a:cubicBezTo>
                    <a:pt x="6119" y="9912"/>
                    <a:pt x="6289" y="11137"/>
                    <a:pt x="6307" y="12370"/>
                  </a:cubicBezTo>
                  <a:cubicBezTo>
                    <a:pt x="6311" y="12941"/>
                    <a:pt x="6282" y="13513"/>
                    <a:pt x="6220" y="14080"/>
                  </a:cubicBezTo>
                  <a:cubicBezTo>
                    <a:pt x="6129" y="14719"/>
                    <a:pt x="6031" y="15211"/>
                    <a:pt x="5912" y="15621"/>
                  </a:cubicBezTo>
                  <a:cubicBezTo>
                    <a:pt x="5764" y="16106"/>
                    <a:pt x="5628" y="16537"/>
                    <a:pt x="5426" y="16921"/>
                  </a:cubicBezTo>
                  <a:cubicBezTo>
                    <a:pt x="5270" y="17274"/>
                    <a:pt x="5072" y="17575"/>
                    <a:pt x="4869" y="17871"/>
                  </a:cubicBezTo>
                  <a:cubicBezTo>
                    <a:pt x="4799" y="17978"/>
                    <a:pt x="4719" y="18081"/>
                    <a:pt x="4631" y="18174"/>
                  </a:cubicBezTo>
                  <a:lnTo>
                    <a:pt x="3743" y="17138"/>
                  </a:lnTo>
                  <a:cubicBezTo>
                    <a:pt x="3783" y="17100"/>
                    <a:pt x="3819" y="17058"/>
                    <a:pt x="3853" y="17015"/>
                  </a:cubicBezTo>
                  <a:lnTo>
                    <a:pt x="3899" y="16964"/>
                  </a:lnTo>
                  <a:cubicBezTo>
                    <a:pt x="4032" y="16812"/>
                    <a:pt x="4216" y="16605"/>
                    <a:pt x="4354" y="16365"/>
                  </a:cubicBezTo>
                  <a:cubicBezTo>
                    <a:pt x="4567" y="16075"/>
                    <a:pt x="4733" y="15712"/>
                    <a:pt x="4919" y="15304"/>
                  </a:cubicBezTo>
                  <a:cubicBezTo>
                    <a:pt x="5071" y="14954"/>
                    <a:pt x="5212" y="14538"/>
                    <a:pt x="5380" y="13934"/>
                  </a:cubicBezTo>
                  <a:cubicBezTo>
                    <a:pt x="5505" y="13410"/>
                    <a:pt x="5601" y="12879"/>
                    <a:pt x="5665" y="12342"/>
                  </a:cubicBezTo>
                  <a:cubicBezTo>
                    <a:pt x="5797" y="11184"/>
                    <a:pt x="5783" y="9944"/>
                    <a:pt x="5620" y="8758"/>
                  </a:cubicBezTo>
                  <a:cubicBezTo>
                    <a:pt x="5556" y="8275"/>
                    <a:pt x="5465" y="7793"/>
                    <a:pt x="5350" y="7318"/>
                  </a:cubicBezTo>
                  <a:close/>
                  <a:moveTo>
                    <a:pt x="581" y="0"/>
                  </a:moveTo>
                  <a:cubicBezTo>
                    <a:pt x="349" y="0"/>
                    <a:pt x="140" y="160"/>
                    <a:pt x="75" y="392"/>
                  </a:cubicBezTo>
                  <a:cubicBezTo>
                    <a:pt x="1" y="659"/>
                    <a:pt x="148" y="941"/>
                    <a:pt x="407" y="1037"/>
                  </a:cubicBezTo>
                  <a:cubicBezTo>
                    <a:pt x="410" y="1037"/>
                    <a:pt x="630" y="1120"/>
                    <a:pt x="926" y="1392"/>
                  </a:cubicBezTo>
                  <a:cubicBezTo>
                    <a:pt x="1331" y="1758"/>
                    <a:pt x="1805" y="2347"/>
                    <a:pt x="2228" y="3005"/>
                  </a:cubicBezTo>
                  <a:cubicBezTo>
                    <a:pt x="2501" y="3430"/>
                    <a:pt x="2741" y="3837"/>
                    <a:pt x="2961" y="4247"/>
                  </a:cubicBezTo>
                  <a:cubicBezTo>
                    <a:pt x="3223" y="4730"/>
                    <a:pt x="3473" y="5203"/>
                    <a:pt x="3678" y="5688"/>
                  </a:cubicBezTo>
                  <a:cubicBezTo>
                    <a:pt x="3889" y="6149"/>
                    <a:pt x="4058" y="6627"/>
                    <a:pt x="4228" y="7236"/>
                  </a:cubicBezTo>
                  <a:cubicBezTo>
                    <a:pt x="4378" y="7785"/>
                    <a:pt x="4490" y="8342"/>
                    <a:pt x="4566" y="8904"/>
                  </a:cubicBezTo>
                  <a:cubicBezTo>
                    <a:pt x="4715" y="10003"/>
                    <a:pt x="4729" y="11151"/>
                    <a:pt x="4607" y="12220"/>
                  </a:cubicBezTo>
                  <a:cubicBezTo>
                    <a:pt x="4547" y="12708"/>
                    <a:pt x="4461" y="13191"/>
                    <a:pt x="4348" y="13670"/>
                  </a:cubicBezTo>
                  <a:cubicBezTo>
                    <a:pt x="4199" y="14202"/>
                    <a:pt x="4073" y="14575"/>
                    <a:pt x="3938" y="14887"/>
                  </a:cubicBezTo>
                  <a:cubicBezTo>
                    <a:pt x="3787" y="15220"/>
                    <a:pt x="3643" y="15534"/>
                    <a:pt x="3466" y="15778"/>
                  </a:cubicBezTo>
                  <a:cubicBezTo>
                    <a:pt x="3350" y="15976"/>
                    <a:pt x="3223" y="16120"/>
                    <a:pt x="3101" y="16257"/>
                  </a:cubicBezTo>
                  <a:lnTo>
                    <a:pt x="3031" y="16339"/>
                  </a:lnTo>
                  <a:cubicBezTo>
                    <a:pt x="2990" y="16390"/>
                    <a:pt x="2945" y="16425"/>
                    <a:pt x="2889" y="16469"/>
                  </a:cubicBezTo>
                  <a:cubicBezTo>
                    <a:pt x="2839" y="16506"/>
                    <a:pt x="2792" y="16546"/>
                    <a:pt x="2747" y="16590"/>
                  </a:cubicBezTo>
                  <a:lnTo>
                    <a:pt x="2641" y="16683"/>
                  </a:lnTo>
                  <a:cubicBezTo>
                    <a:pt x="2423" y="16876"/>
                    <a:pt x="2399" y="17208"/>
                    <a:pt x="2589" y="17429"/>
                  </a:cubicBezTo>
                  <a:lnTo>
                    <a:pt x="4213" y="19324"/>
                  </a:lnTo>
                  <a:cubicBezTo>
                    <a:pt x="4313" y="19438"/>
                    <a:pt x="4456" y="19507"/>
                    <a:pt x="4608" y="19509"/>
                  </a:cubicBezTo>
                  <a:lnTo>
                    <a:pt x="4618" y="19509"/>
                  </a:lnTo>
                  <a:cubicBezTo>
                    <a:pt x="4767" y="19509"/>
                    <a:pt x="4909" y="19447"/>
                    <a:pt x="5010" y="19337"/>
                  </a:cubicBezTo>
                  <a:lnTo>
                    <a:pt x="5225" y="19099"/>
                  </a:lnTo>
                  <a:cubicBezTo>
                    <a:pt x="5255" y="19063"/>
                    <a:pt x="5293" y="19024"/>
                    <a:pt x="5335" y="18980"/>
                  </a:cubicBezTo>
                  <a:cubicBezTo>
                    <a:pt x="5456" y="18850"/>
                    <a:pt x="5623" y="18672"/>
                    <a:pt x="5759" y="18453"/>
                  </a:cubicBezTo>
                  <a:cubicBezTo>
                    <a:pt x="5968" y="18149"/>
                    <a:pt x="6208" y="17788"/>
                    <a:pt x="6383" y="17385"/>
                  </a:cubicBezTo>
                  <a:cubicBezTo>
                    <a:pt x="6612" y="16951"/>
                    <a:pt x="6766" y="16470"/>
                    <a:pt x="6933" y="15923"/>
                  </a:cubicBezTo>
                  <a:cubicBezTo>
                    <a:pt x="7067" y="15457"/>
                    <a:pt x="7175" y="14919"/>
                    <a:pt x="7276" y="14212"/>
                  </a:cubicBezTo>
                  <a:cubicBezTo>
                    <a:pt x="7346" y="13548"/>
                    <a:pt x="7377" y="12942"/>
                    <a:pt x="7372" y="12359"/>
                  </a:cubicBezTo>
                  <a:cubicBezTo>
                    <a:pt x="7352" y="11037"/>
                    <a:pt x="7170" y="9723"/>
                    <a:pt x="6830" y="8445"/>
                  </a:cubicBezTo>
                  <a:cubicBezTo>
                    <a:pt x="6659" y="7803"/>
                    <a:pt x="6446" y="7173"/>
                    <a:pt x="6190" y="6558"/>
                  </a:cubicBezTo>
                  <a:cubicBezTo>
                    <a:pt x="5926" y="5919"/>
                    <a:pt x="5615" y="5304"/>
                    <a:pt x="5324" y="4838"/>
                  </a:cubicBezTo>
                  <a:cubicBezTo>
                    <a:pt x="5000" y="4284"/>
                    <a:pt x="4671" y="3823"/>
                    <a:pt x="4353" y="3375"/>
                  </a:cubicBezTo>
                  <a:cubicBezTo>
                    <a:pt x="4060" y="2964"/>
                    <a:pt x="3747" y="2560"/>
                    <a:pt x="3395" y="2141"/>
                  </a:cubicBezTo>
                  <a:cubicBezTo>
                    <a:pt x="2811" y="1443"/>
                    <a:pt x="2192" y="852"/>
                    <a:pt x="1656" y="478"/>
                  </a:cubicBezTo>
                  <a:cubicBezTo>
                    <a:pt x="1138" y="112"/>
                    <a:pt x="754" y="24"/>
                    <a:pt x="683" y="11"/>
                  </a:cubicBezTo>
                  <a:cubicBezTo>
                    <a:pt x="648" y="4"/>
                    <a:pt x="614" y="0"/>
                    <a:pt x="5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8"/>
            <p:cNvSpPr/>
            <p:nvPr/>
          </p:nvSpPr>
          <p:spPr>
            <a:xfrm>
              <a:off x="4049900" y="2877400"/>
              <a:ext cx="86925" cy="388600"/>
            </a:xfrm>
            <a:custGeom>
              <a:rect b="b" l="l" r="r" t="t"/>
              <a:pathLst>
                <a:path extrusionOk="0" h="15544" w="3477">
                  <a:moveTo>
                    <a:pt x="1009" y="1"/>
                  </a:moveTo>
                  <a:cubicBezTo>
                    <a:pt x="1009" y="1"/>
                    <a:pt x="873" y="205"/>
                    <a:pt x="689" y="595"/>
                  </a:cubicBezTo>
                  <a:cubicBezTo>
                    <a:pt x="506" y="987"/>
                    <a:pt x="284" y="1571"/>
                    <a:pt x="149" y="2317"/>
                  </a:cubicBezTo>
                  <a:cubicBezTo>
                    <a:pt x="7" y="3060"/>
                    <a:pt x="1" y="3975"/>
                    <a:pt x="230" y="4932"/>
                  </a:cubicBezTo>
                  <a:cubicBezTo>
                    <a:pt x="501" y="5905"/>
                    <a:pt x="896" y="6752"/>
                    <a:pt x="1188" y="7676"/>
                  </a:cubicBezTo>
                  <a:cubicBezTo>
                    <a:pt x="1487" y="8576"/>
                    <a:pt x="1675" y="9470"/>
                    <a:pt x="1676" y="10268"/>
                  </a:cubicBezTo>
                  <a:cubicBezTo>
                    <a:pt x="1680" y="10667"/>
                    <a:pt x="1625" y="11040"/>
                    <a:pt x="1558" y="11384"/>
                  </a:cubicBezTo>
                  <a:cubicBezTo>
                    <a:pt x="1469" y="11726"/>
                    <a:pt x="1363" y="12038"/>
                    <a:pt x="1235" y="12319"/>
                  </a:cubicBezTo>
                  <a:cubicBezTo>
                    <a:pt x="1020" y="12775"/>
                    <a:pt x="756" y="13206"/>
                    <a:pt x="447" y="13604"/>
                  </a:cubicBezTo>
                  <a:lnTo>
                    <a:pt x="76" y="14060"/>
                  </a:lnTo>
                  <a:lnTo>
                    <a:pt x="2083" y="15544"/>
                  </a:lnTo>
                  <a:cubicBezTo>
                    <a:pt x="2083" y="15544"/>
                    <a:pt x="2221" y="15304"/>
                    <a:pt x="2463" y="14885"/>
                  </a:cubicBezTo>
                  <a:cubicBezTo>
                    <a:pt x="2789" y="14287"/>
                    <a:pt x="3045" y="13654"/>
                    <a:pt x="3228" y="12998"/>
                  </a:cubicBezTo>
                  <a:cubicBezTo>
                    <a:pt x="3340" y="12584"/>
                    <a:pt x="3417" y="12124"/>
                    <a:pt x="3458" y="11634"/>
                  </a:cubicBezTo>
                  <a:cubicBezTo>
                    <a:pt x="3476" y="11142"/>
                    <a:pt x="3463" y="10627"/>
                    <a:pt x="3374" y="10113"/>
                  </a:cubicBezTo>
                  <a:cubicBezTo>
                    <a:pt x="3203" y="9082"/>
                    <a:pt x="2802" y="8089"/>
                    <a:pt x="2337" y="7194"/>
                  </a:cubicBezTo>
                  <a:cubicBezTo>
                    <a:pt x="1891" y="6306"/>
                    <a:pt x="1321" y="5441"/>
                    <a:pt x="979" y="4685"/>
                  </a:cubicBezTo>
                  <a:cubicBezTo>
                    <a:pt x="650" y="3895"/>
                    <a:pt x="514" y="3069"/>
                    <a:pt x="537" y="2356"/>
                  </a:cubicBezTo>
                  <a:cubicBezTo>
                    <a:pt x="546" y="1773"/>
                    <a:pt x="632" y="1195"/>
                    <a:pt x="790" y="634"/>
                  </a:cubicBezTo>
                  <a:cubicBezTo>
                    <a:pt x="906" y="225"/>
                    <a:pt x="1009" y="1"/>
                    <a:pt x="10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8"/>
            <p:cNvSpPr/>
            <p:nvPr/>
          </p:nvSpPr>
          <p:spPr>
            <a:xfrm>
              <a:off x="4112075" y="3151075"/>
              <a:ext cx="390125" cy="89025"/>
            </a:xfrm>
            <a:custGeom>
              <a:rect b="b" l="l" r="r" t="t"/>
              <a:pathLst>
                <a:path extrusionOk="0" h="3561" w="15605">
                  <a:moveTo>
                    <a:pt x="13078" y="0"/>
                  </a:moveTo>
                  <a:cubicBezTo>
                    <a:pt x="11617" y="0"/>
                    <a:pt x="9701" y="118"/>
                    <a:pt x="7790" y="280"/>
                  </a:cubicBezTo>
                  <a:cubicBezTo>
                    <a:pt x="3889" y="609"/>
                    <a:pt x="1" y="1121"/>
                    <a:pt x="1" y="1121"/>
                  </a:cubicBezTo>
                  <a:lnTo>
                    <a:pt x="524" y="3561"/>
                  </a:lnTo>
                  <a:cubicBezTo>
                    <a:pt x="524" y="3561"/>
                    <a:pt x="4232" y="2449"/>
                    <a:pt x="7993" y="1511"/>
                  </a:cubicBezTo>
                  <a:cubicBezTo>
                    <a:pt x="9874" y="1043"/>
                    <a:pt x="11765" y="617"/>
                    <a:pt x="13198" y="391"/>
                  </a:cubicBezTo>
                  <a:cubicBezTo>
                    <a:pt x="13917" y="276"/>
                    <a:pt x="14510" y="219"/>
                    <a:pt x="14934" y="191"/>
                  </a:cubicBezTo>
                  <a:lnTo>
                    <a:pt x="15605" y="204"/>
                  </a:lnTo>
                  <a:lnTo>
                    <a:pt x="14947" y="84"/>
                  </a:lnTo>
                  <a:cubicBezTo>
                    <a:pt x="14520" y="41"/>
                    <a:pt x="13901" y="2"/>
                    <a:pt x="13168" y="0"/>
                  </a:cubicBezTo>
                  <a:cubicBezTo>
                    <a:pt x="13138" y="0"/>
                    <a:pt x="13108" y="0"/>
                    <a:pt x="13078" y="0"/>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8"/>
            <p:cNvSpPr/>
            <p:nvPr/>
          </p:nvSpPr>
          <p:spPr>
            <a:xfrm>
              <a:off x="3544175" y="1210900"/>
              <a:ext cx="2270575" cy="2855125"/>
            </a:xfrm>
            <a:custGeom>
              <a:rect b="b" l="l" r="r" t="t"/>
              <a:pathLst>
                <a:path extrusionOk="0" h="114205" w="90823">
                  <a:moveTo>
                    <a:pt x="4487" y="113112"/>
                  </a:moveTo>
                  <a:cubicBezTo>
                    <a:pt x="4488" y="113131"/>
                    <a:pt x="4491" y="113143"/>
                    <a:pt x="4492" y="113143"/>
                  </a:cubicBezTo>
                  <a:cubicBezTo>
                    <a:pt x="4492" y="113143"/>
                    <a:pt x="4492" y="113134"/>
                    <a:pt x="4487" y="113112"/>
                  </a:cubicBezTo>
                  <a:close/>
                  <a:moveTo>
                    <a:pt x="90823" y="0"/>
                  </a:moveTo>
                  <a:lnTo>
                    <a:pt x="67098" y="36523"/>
                  </a:lnTo>
                  <a:lnTo>
                    <a:pt x="67098" y="36523"/>
                  </a:lnTo>
                  <a:cubicBezTo>
                    <a:pt x="64367" y="39796"/>
                    <a:pt x="61585" y="43021"/>
                    <a:pt x="58753" y="46198"/>
                  </a:cubicBezTo>
                  <a:cubicBezTo>
                    <a:pt x="55907" y="49368"/>
                    <a:pt x="53009" y="52526"/>
                    <a:pt x="49986" y="55461"/>
                  </a:cubicBezTo>
                  <a:cubicBezTo>
                    <a:pt x="46950" y="58402"/>
                    <a:pt x="43643" y="61096"/>
                    <a:pt x="40350" y="63808"/>
                  </a:cubicBezTo>
                  <a:cubicBezTo>
                    <a:pt x="37047" y="66509"/>
                    <a:pt x="33698" y="69165"/>
                    <a:pt x="30351" y="71833"/>
                  </a:cubicBezTo>
                  <a:cubicBezTo>
                    <a:pt x="27019" y="74498"/>
                    <a:pt x="23612" y="77169"/>
                    <a:pt x="20389" y="80059"/>
                  </a:cubicBezTo>
                  <a:cubicBezTo>
                    <a:pt x="17153" y="82932"/>
                    <a:pt x="14012" y="85981"/>
                    <a:pt x="11184" y="89357"/>
                  </a:cubicBezTo>
                  <a:cubicBezTo>
                    <a:pt x="9773" y="91046"/>
                    <a:pt x="8417" y="92795"/>
                    <a:pt x="7202" y="94665"/>
                  </a:cubicBezTo>
                  <a:cubicBezTo>
                    <a:pt x="6008" y="96475"/>
                    <a:pt x="4806" y="98616"/>
                    <a:pt x="3950" y="100494"/>
                  </a:cubicBezTo>
                  <a:cubicBezTo>
                    <a:pt x="3010" y="102585"/>
                    <a:pt x="2197" y="104535"/>
                    <a:pt x="1448" y="106665"/>
                  </a:cubicBezTo>
                  <a:cubicBezTo>
                    <a:pt x="1086" y="107727"/>
                    <a:pt x="740" y="108797"/>
                    <a:pt x="463" y="109936"/>
                  </a:cubicBezTo>
                  <a:cubicBezTo>
                    <a:pt x="330" y="110511"/>
                    <a:pt x="203" y="111091"/>
                    <a:pt x="115" y="111724"/>
                  </a:cubicBezTo>
                  <a:cubicBezTo>
                    <a:pt x="69" y="112036"/>
                    <a:pt x="35" y="112369"/>
                    <a:pt x="16" y="112724"/>
                  </a:cubicBezTo>
                  <a:cubicBezTo>
                    <a:pt x="12" y="112916"/>
                    <a:pt x="1" y="113083"/>
                    <a:pt x="12" y="113310"/>
                  </a:cubicBezTo>
                  <a:cubicBezTo>
                    <a:pt x="22" y="113508"/>
                    <a:pt x="23" y="113757"/>
                    <a:pt x="134" y="114205"/>
                  </a:cubicBezTo>
                  <a:lnTo>
                    <a:pt x="4460" y="112994"/>
                  </a:lnTo>
                  <a:cubicBezTo>
                    <a:pt x="4475" y="113051"/>
                    <a:pt x="4483" y="113088"/>
                    <a:pt x="4487" y="113112"/>
                  </a:cubicBezTo>
                  <a:lnTo>
                    <a:pt x="4487" y="113112"/>
                  </a:lnTo>
                  <a:cubicBezTo>
                    <a:pt x="4487" y="113106"/>
                    <a:pt x="4487" y="113100"/>
                    <a:pt x="4487" y="113094"/>
                  </a:cubicBezTo>
                  <a:cubicBezTo>
                    <a:pt x="4478" y="113054"/>
                    <a:pt x="4483" y="112955"/>
                    <a:pt x="4481" y="112880"/>
                  </a:cubicBezTo>
                  <a:cubicBezTo>
                    <a:pt x="4486" y="112700"/>
                    <a:pt x="4497" y="112500"/>
                    <a:pt x="4522" y="112281"/>
                  </a:cubicBezTo>
                  <a:cubicBezTo>
                    <a:pt x="4567" y="111853"/>
                    <a:pt x="4653" y="111383"/>
                    <a:pt x="4748" y="110913"/>
                  </a:cubicBezTo>
                  <a:cubicBezTo>
                    <a:pt x="4946" y="109964"/>
                    <a:pt x="5228" y="108988"/>
                    <a:pt x="5526" y="108014"/>
                  </a:cubicBezTo>
                  <a:cubicBezTo>
                    <a:pt x="6133" y="106086"/>
                    <a:pt x="6911" y="104060"/>
                    <a:pt x="7665" y="102223"/>
                  </a:cubicBezTo>
                  <a:cubicBezTo>
                    <a:pt x="8533" y="100183"/>
                    <a:pt x="9399" y="98566"/>
                    <a:pt x="10491" y="96762"/>
                  </a:cubicBezTo>
                  <a:cubicBezTo>
                    <a:pt x="11554" y="95008"/>
                    <a:pt x="12774" y="93331"/>
                    <a:pt x="14055" y="91697"/>
                  </a:cubicBezTo>
                  <a:cubicBezTo>
                    <a:pt x="16626" y="88428"/>
                    <a:pt x="19548" y="85403"/>
                    <a:pt x="22623" y="82503"/>
                  </a:cubicBezTo>
                  <a:cubicBezTo>
                    <a:pt x="25684" y="79581"/>
                    <a:pt x="28935" y="76866"/>
                    <a:pt x="32202" y="74086"/>
                  </a:cubicBezTo>
                  <a:cubicBezTo>
                    <a:pt x="35464" y="71318"/>
                    <a:pt x="38737" y="68553"/>
                    <a:pt x="41975" y="65737"/>
                  </a:cubicBezTo>
                  <a:cubicBezTo>
                    <a:pt x="45200" y="62908"/>
                    <a:pt x="48452" y="60088"/>
                    <a:pt x="51474" y="56980"/>
                  </a:cubicBezTo>
                  <a:cubicBezTo>
                    <a:pt x="54497" y="53858"/>
                    <a:pt x="57290" y="50615"/>
                    <a:pt x="60062" y="47333"/>
                  </a:cubicBezTo>
                  <a:cubicBezTo>
                    <a:pt x="62817" y="44050"/>
                    <a:pt x="65518" y="40718"/>
                    <a:pt x="68163" y="37337"/>
                  </a:cubicBezTo>
                  <a:lnTo>
                    <a:pt x="68192" y="37300"/>
                  </a:lnTo>
                  <a:lnTo>
                    <a:pt x="68208" y="37275"/>
                  </a:lnTo>
                  <a:lnTo>
                    <a:pt x="90823" y="0"/>
                  </a:ln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8"/>
            <p:cNvSpPr/>
            <p:nvPr/>
          </p:nvSpPr>
          <p:spPr>
            <a:xfrm>
              <a:off x="3530925" y="1197575"/>
              <a:ext cx="2299025" cy="2881775"/>
            </a:xfrm>
            <a:custGeom>
              <a:rect b="b" l="l" r="r" t="t"/>
              <a:pathLst>
                <a:path extrusionOk="0" h="115271" w="91961">
                  <a:moveTo>
                    <a:pt x="5545" y="113576"/>
                  </a:moveTo>
                  <a:lnTo>
                    <a:pt x="5545" y="113576"/>
                  </a:lnTo>
                  <a:cubicBezTo>
                    <a:pt x="5547" y="113590"/>
                    <a:pt x="5548" y="113605"/>
                    <a:pt x="5550" y="113620"/>
                  </a:cubicBezTo>
                  <a:cubicBezTo>
                    <a:pt x="5548" y="113605"/>
                    <a:pt x="5546" y="113590"/>
                    <a:pt x="5545" y="113576"/>
                  </a:cubicBezTo>
                  <a:close/>
                  <a:moveTo>
                    <a:pt x="72882" y="29947"/>
                  </a:moveTo>
                  <a:lnTo>
                    <a:pt x="68274" y="37541"/>
                  </a:lnTo>
                  <a:cubicBezTo>
                    <a:pt x="65716" y="40811"/>
                    <a:pt x="62996" y="44169"/>
                    <a:pt x="60186" y="47522"/>
                  </a:cubicBezTo>
                  <a:cubicBezTo>
                    <a:pt x="57112" y="51163"/>
                    <a:pt x="54477" y="54192"/>
                    <a:pt x="51623" y="57141"/>
                  </a:cubicBezTo>
                  <a:cubicBezTo>
                    <a:pt x="48808" y="60037"/>
                    <a:pt x="45739" y="62727"/>
                    <a:pt x="42772" y="65329"/>
                  </a:cubicBezTo>
                  <a:lnTo>
                    <a:pt x="42157" y="65867"/>
                  </a:lnTo>
                  <a:cubicBezTo>
                    <a:pt x="39341" y="68318"/>
                    <a:pt x="36449" y="70769"/>
                    <a:pt x="33652" y="73139"/>
                  </a:cubicBezTo>
                  <a:lnTo>
                    <a:pt x="31117" y="75293"/>
                  </a:lnTo>
                  <a:cubicBezTo>
                    <a:pt x="28334" y="77654"/>
                    <a:pt x="25460" y="80096"/>
                    <a:pt x="22787" y="82648"/>
                  </a:cubicBezTo>
                  <a:cubicBezTo>
                    <a:pt x="19233" y="86000"/>
                    <a:pt x="16492" y="88941"/>
                    <a:pt x="14166" y="91901"/>
                  </a:cubicBezTo>
                  <a:cubicBezTo>
                    <a:pt x="12665" y="93814"/>
                    <a:pt x="11521" y="95441"/>
                    <a:pt x="10565" y="97019"/>
                  </a:cubicBezTo>
                  <a:cubicBezTo>
                    <a:pt x="9348" y="99030"/>
                    <a:pt x="8519" y="100632"/>
                    <a:pt x="7702" y="102553"/>
                  </a:cubicBezTo>
                  <a:cubicBezTo>
                    <a:pt x="6787" y="104781"/>
                    <a:pt x="6082" y="106688"/>
                    <a:pt x="5546" y="108393"/>
                  </a:cubicBezTo>
                  <a:cubicBezTo>
                    <a:pt x="5258" y="109334"/>
                    <a:pt x="4964" y="110342"/>
                    <a:pt x="4755" y="111340"/>
                  </a:cubicBezTo>
                  <a:cubicBezTo>
                    <a:pt x="4668" y="111775"/>
                    <a:pt x="4572" y="112283"/>
                    <a:pt x="4524" y="112752"/>
                  </a:cubicBezTo>
                  <a:cubicBezTo>
                    <a:pt x="4510" y="112875"/>
                    <a:pt x="4500" y="112995"/>
                    <a:pt x="4492" y="113114"/>
                  </a:cubicBezTo>
                  <a:lnTo>
                    <a:pt x="1088" y="114067"/>
                  </a:lnTo>
                  <a:cubicBezTo>
                    <a:pt x="1082" y="113997"/>
                    <a:pt x="1079" y="113935"/>
                    <a:pt x="1077" y="113876"/>
                  </a:cubicBezTo>
                  <a:lnTo>
                    <a:pt x="1074" y="113815"/>
                  </a:lnTo>
                  <a:cubicBezTo>
                    <a:pt x="1065" y="113660"/>
                    <a:pt x="1069" y="113535"/>
                    <a:pt x="1074" y="113408"/>
                  </a:cubicBezTo>
                  <a:lnTo>
                    <a:pt x="1077" y="113286"/>
                  </a:lnTo>
                  <a:cubicBezTo>
                    <a:pt x="1094" y="112960"/>
                    <a:pt x="1126" y="112641"/>
                    <a:pt x="1171" y="112329"/>
                  </a:cubicBezTo>
                  <a:cubicBezTo>
                    <a:pt x="1252" y="111746"/>
                    <a:pt x="1366" y="111212"/>
                    <a:pt x="1512" y="110594"/>
                  </a:cubicBezTo>
                  <a:cubicBezTo>
                    <a:pt x="1795" y="109423"/>
                    <a:pt x="2160" y="108316"/>
                    <a:pt x="2479" y="107375"/>
                  </a:cubicBezTo>
                  <a:cubicBezTo>
                    <a:pt x="3149" y="105472"/>
                    <a:pt x="3915" y="103581"/>
                    <a:pt x="4964" y="101248"/>
                  </a:cubicBezTo>
                  <a:cubicBezTo>
                    <a:pt x="5799" y="99419"/>
                    <a:pt x="6969" y="97320"/>
                    <a:pt x="8179" y="95487"/>
                  </a:cubicBezTo>
                  <a:cubicBezTo>
                    <a:pt x="9241" y="93850"/>
                    <a:pt x="10495" y="92180"/>
                    <a:pt x="12122" y="90231"/>
                  </a:cubicBezTo>
                  <a:cubicBezTo>
                    <a:pt x="14619" y="87251"/>
                    <a:pt x="17527" y="84314"/>
                    <a:pt x="21275" y="80989"/>
                  </a:cubicBezTo>
                  <a:cubicBezTo>
                    <a:pt x="24073" y="78477"/>
                    <a:pt x="27052" y="76101"/>
                    <a:pt x="29931" y="73805"/>
                  </a:cubicBezTo>
                  <a:lnTo>
                    <a:pt x="32578" y="71694"/>
                  </a:lnTo>
                  <a:cubicBezTo>
                    <a:pt x="35420" y="69429"/>
                    <a:pt x="38360" y="67089"/>
                    <a:pt x="41220" y="64751"/>
                  </a:cubicBezTo>
                  <a:lnTo>
                    <a:pt x="41803" y="64271"/>
                  </a:lnTo>
                  <a:cubicBezTo>
                    <a:pt x="44855" y="61757"/>
                    <a:pt x="48014" y="59157"/>
                    <a:pt x="50886" y="56375"/>
                  </a:cubicBezTo>
                  <a:cubicBezTo>
                    <a:pt x="53981" y="53370"/>
                    <a:pt x="56942" y="50135"/>
                    <a:pt x="59680" y="47085"/>
                  </a:cubicBezTo>
                  <a:cubicBezTo>
                    <a:pt x="62552" y="43864"/>
                    <a:pt x="65336" y="40638"/>
                    <a:pt x="67957" y="37492"/>
                  </a:cubicBezTo>
                  <a:cubicBezTo>
                    <a:pt x="67987" y="37466"/>
                    <a:pt x="68015" y="37435"/>
                    <a:pt x="68038" y="37401"/>
                  </a:cubicBezTo>
                  <a:lnTo>
                    <a:pt x="68083" y="37339"/>
                  </a:lnTo>
                  <a:cubicBezTo>
                    <a:pt x="68098" y="37318"/>
                    <a:pt x="68112" y="37295"/>
                    <a:pt x="68124" y="37271"/>
                  </a:cubicBezTo>
                  <a:lnTo>
                    <a:pt x="72882" y="29947"/>
                  </a:lnTo>
                  <a:close/>
                  <a:moveTo>
                    <a:pt x="91354" y="0"/>
                  </a:moveTo>
                  <a:cubicBezTo>
                    <a:pt x="91180" y="0"/>
                    <a:pt x="91010" y="86"/>
                    <a:pt x="90908" y="243"/>
                  </a:cubicBezTo>
                  <a:lnTo>
                    <a:pt x="67202" y="36736"/>
                  </a:lnTo>
                  <a:cubicBezTo>
                    <a:pt x="64570" y="39896"/>
                    <a:pt x="61772" y="43138"/>
                    <a:pt x="58887" y="46375"/>
                  </a:cubicBezTo>
                  <a:cubicBezTo>
                    <a:pt x="56162" y="49409"/>
                    <a:pt x="53217" y="52628"/>
                    <a:pt x="50144" y="55611"/>
                  </a:cubicBezTo>
                  <a:cubicBezTo>
                    <a:pt x="47303" y="58361"/>
                    <a:pt x="44163" y="60948"/>
                    <a:pt x="41125" y="63449"/>
                  </a:cubicBezTo>
                  <a:lnTo>
                    <a:pt x="40543" y="63929"/>
                  </a:lnTo>
                  <a:cubicBezTo>
                    <a:pt x="37692" y="66260"/>
                    <a:pt x="34754" y="68599"/>
                    <a:pt x="31915" y="70861"/>
                  </a:cubicBezTo>
                  <a:lnTo>
                    <a:pt x="29267" y="72972"/>
                  </a:lnTo>
                  <a:cubicBezTo>
                    <a:pt x="26376" y="75278"/>
                    <a:pt x="23385" y="77663"/>
                    <a:pt x="20567" y="80194"/>
                  </a:cubicBezTo>
                  <a:cubicBezTo>
                    <a:pt x="16780" y="83552"/>
                    <a:pt x="13837" y="86525"/>
                    <a:pt x="11305" y="89548"/>
                  </a:cubicBezTo>
                  <a:cubicBezTo>
                    <a:pt x="9650" y="91530"/>
                    <a:pt x="8372" y="93233"/>
                    <a:pt x="7287" y="94904"/>
                  </a:cubicBezTo>
                  <a:cubicBezTo>
                    <a:pt x="6052" y="96778"/>
                    <a:pt x="4853" y="98928"/>
                    <a:pt x="3994" y="100808"/>
                  </a:cubicBezTo>
                  <a:cubicBezTo>
                    <a:pt x="2932" y="103173"/>
                    <a:pt x="2155" y="105089"/>
                    <a:pt x="1473" y="107026"/>
                  </a:cubicBezTo>
                  <a:cubicBezTo>
                    <a:pt x="1145" y="107995"/>
                    <a:pt x="770" y="109131"/>
                    <a:pt x="476" y="110347"/>
                  </a:cubicBezTo>
                  <a:cubicBezTo>
                    <a:pt x="344" y="110911"/>
                    <a:pt x="209" y="111523"/>
                    <a:pt x="118" y="112179"/>
                  </a:cubicBezTo>
                  <a:cubicBezTo>
                    <a:pt x="68" y="112518"/>
                    <a:pt x="33" y="112870"/>
                    <a:pt x="13" y="113244"/>
                  </a:cubicBezTo>
                  <a:lnTo>
                    <a:pt x="9" y="113373"/>
                  </a:lnTo>
                  <a:cubicBezTo>
                    <a:pt x="6" y="113529"/>
                    <a:pt x="1" y="113681"/>
                    <a:pt x="12" y="113923"/>
                  </a:cubicBezTo>
                  <a:cubicBezTo>
                    <a:pt x="22" y="114127"/>
                    <a:pt x="34" y="114408"/>
                    <a:pt x="148" y="114866"/>
                  </a:cubicBezTo>
                  <a:cubicBezTo>
                    <a:pt x="206" y="115103"/>
                    <a:pt x="420" y="115270"/>
                    <a:pt x="664" y="115270"/>
                  </a:cubicBezTo>
                  <a:cubicBezTo>
                    <a:pt x="714" y="115270"/>
                    <a:pt x="762" y="115264"/>
                    <a:pt x="809" y="115252"/>
                  </a:cubicBezTo>
                  <a:lnTo>
                    <a:pt x="4767" y="114143"/>
                  </a:lnTo>
                  <a:lnTo>
                    <a:pt x="4792" y="114156"/>
                  </a:lnTo>
                  <a:cubicBezTo>
                    <a:pt x="4865" y="114191"/>
                    <a:pt x="4944" y="114208"/>
                    <a:pt x="5022" y="114208"/>
                  </a:cubicBezTo>
                  <a:cubicBezTo>
                    <a:pt x="5143" y="114208"/>
                    <a:pt x="5264" y="114167"/>
                    <a:pt x="5361" y="114087"/>
                  </a:cubicBezTo>
                  <a:cubicBezTo>
                    <a:pt x="5530" y="113948"/>
                    <a:pt x="5561" y="113776"/>
                    <a:pt x="5551" y="113626"/>
                  </a:cubicBezTo>
                  <a:cubicBezTo>
                    <a:pt x="5552" y="113605"/>
                    <a:pt x="5551" y="113584"/>
                    <a:pt x="5546" y="113564"/>
                  </a:cubicBezTo>
                  <a:lnTo>
                    <a:pt x="5543" y="113428"/>
                  </a:lnTo>
                  <a:cubicBezTo>
                    <a:pt x="5548" y="113263"/>
                    <a:pt x="5558" y="113076"/>
                    <a:pt x="5583" y="112868"/>
                  </a:cubicBezTo>
                  <a:cubicBezTo>
                    <a:pt x="5627" y="112437"/>
                    <a:pt x="5718" y="111960"/>
                    <a:pt x="5800" y="111554"/>
                  </a:cubicBezTo>
                  <a:cubicBezTo>
                    <a:pt x="5998" y="110602"/>
                    <a:pt x="6285" y="109620"/>
                    <a:pt x="6563" y="108707"/>
                  </a:cubicBezTo>
                  <a:cubicBezTo>
                    <a:pt x="7089" y="107037"/>
                    <a:pt x="7784" y="105156"/>
                    <a:pt x="8685" y="102965"/>
                  </a:cubicBezTo>
                  <a:cubicBezTo>
                    <a:pt x="9479" y="101097"/>
                    <a:pt x="10287" y="99535"/>
                    <a:pt x="11476" y="97570"/>
                  </a:cubicBezTo>
                  <a:cubicBezTo>
                    <a:pt x="12410" y="96030"/>
                    <a:pt x="13532" y="94438"/>
                    <a:pt x="15004" y="92559"/>
                  </a:cubicBezTo>
                  <a:cubicBezTo>
                    <a:pt x="17297" y="89642"/>
                    <a:pt x="20002" y="86738"/>
                    <a:pt x="23521" y="83420"/>
                  </a:cubicBezTo>
                  <a:cubicBezTo>
                    <a:pt x="26173" y="80887"/>
                    <a:pt x="29036" y="78456"/>
                    <a:pt x="31806" y="76103"/>
                  </a:cubicBezTo>
                  <a:lnTo>
                    <a:pt x="34341" y="73952"/>
                  </a:lnTo>
                  <a:cubicBezTo>
                    <a:pt x="37139" y="71579"/>
                    <a:pt x="40033" y="69126"/>
                    <a:pt x="42856" y="66670"/>
                  </a:cubicBezTo>
                  <a:lnTo>
                    <a:pt x="43472" y="66130"/>
                  </a:lnTo>
                  <a:cubicBezTo>
                    <a:pt x="46457" y="63515"/>
                    <a:pt x="49542" y="60810"/>
                    <a:pt x="52387" y="57882"/>
                  </a:cubicBezTo>
                  <a:cubicBezTo>
                    <a:pt x="55263" y="54912"/>
                    <a:pt x="57909" y="51867"/>
                    <a:pt x="61001" y="48209"/>
                  </a:cubicBezTo>
                  <a:cubicBezTo>
                    <a:pt x="63819" y="44845"/>
                    <a:pt x="66547" y="41478"/>
                    <a:pt x="69143" y="38158"/>
                  </a:cubicBezTo>
                  <a:cubicBezTo>
                    <a:pt x="69155" y="38142"/>
                    <a:pt x="69182" y="38101"/>
                    <a:pt x="69193" y="38083"/>
                  </a:cubicBezTo>
                  <a:lnTo>
                    <a:pt x="91809" y="809"/>
                  </a:lnTo>
                  <a:cubicBezTo>
                    <a:pt x="91960" y="561"/>
                    <a:pt x="91883" y="237"/>
                    <a:pt x="91637" y="82"/>
                  </a:cubicBezTo>
                  <a:cubicBezTo>
                    <a:pt x="91549" y="27"/>
                    <a:pt x="91451" y="0"/>
                    <a:pt x="91354" y="0"/>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8"/>
            <p:cNvSpPr/>
            <p:nvPr/>
          </p:nvSpPr>
          <p:spPr>
            <a:xfrm>
              <a:off x="4695350" y="1058950"/>
              <a:ext cx="1282900" cy="812825"/>
            </a:xfrm>
            <a:custGeom>
              <a:rect b="b" l="l" r="r" t="t"/>
              <a:pathLst>
                <a:path extrusionOk="0" h="32513" w="51316">
                  <a:moveTo>
                    <a:pt x="49572" y="1"/>
                  </a:moveTo>
                  <a:cubicBezTo>
                    <a:pt x="49571" y="2"/>
                    <a:pt x="44978" y="5050"/>
                    <a:pt x="36556" y="5050"/>
                  </a:cubicBezTo>
                  <a:cubicBezTo>
                    <a:pt x="36097" y="5050"/>
                    <a:pt x="35628" y="5035"/>
                    <a:pt x="35147" y="5004"/>
                  </a:cubicBezTo>
                  <a:cubicBezTo>
                    <a:pt x="32070" y="4802"/>
                    <a:pt x="28333" y="4477"/>
                    <a:pt x="24486" y="4477"/>
                  </a:cubicBezTo>
                  <a:cubicBezTo>
                    <a:pt x="16684" y="4477"/>
                    <a:pt x="8431" y="5818"/>
                    <a:pt x="4319" y="12260"/>
                  </a:cubicBezTo>
                  <a:cubicBezTo>
                    <a:pt x="2257" y="15490"/>
                    <a:pt x="766" y="18481"/>
                    <a:pt x="1" y="21402"/>
                  </a:cubicBezTo>
                  <a:cubicBezTo>
                    <a:pt x="1217" y="19217"/>
                    <a:pt x="2832" y="16768"/>
                    <a:pt x="4819" y="14746"/>
                  </a:cubicBezTo>
                  <a:cubicBezTo>
                    <a:pt x="8666" y="10834"/>
                    <a:pt x="15082" y="9193"/>
                    <a:pt x="19955" y="9193"/>
                  </a:cubicBezTo>
                  <a:cubicBezTo>
                    <a:pt x="21122" y="9193"/>
                    <a:pt x="22201" y="9287"/>
                    <a:pt x="23134" y="9467"/>
                  </a:cubicBezTo>
                  <a:cubicBezTo>
                    <a:pt x="27237" y="10256"/>
                    <a:pt x="34081" y="11309"/>
                    <a:pt x="37496" y="11309"/>
                  </a:cubicBezTo>
                  <a:cubicBezTo>
                    <a:pt x="38102" y="11309"/>
                    <a:pt x="38600" y="11276"/>
                    <a:pt x="38955" y="11202"/>
                  </a:cubicBezTo>
                  <a:cubicBezTo>
                    <a:pt x="41315" y="10713"/>
                    <a:pt x="43351" y="9467"/>
                    <a:pt x="43351" y="9467"/>
                  </a:cubicBezTo>
                  <a:cubicBezTo>
                    <a:pt x="43351" y="9467"/>
                    <a:pt x="43415" y="14024"/>
                    <a:pt x="44664" y="17067"/>
                  </a:cubicBezTo>
                  <a:cubicBezTo>
                    <a:pt x="45619" y="19396"/>
                    <a:pt x="50070" y="26890"/>
                    <a:pt x="51180" y="32512"/>
                  </a:cubicBezTo>
                  <a:cubicBezTo>
                    <a:pt x="51316" y="31096"/>
                    <a:pt x="51210" y="29550"/>
                    <a:pt x="50765" y="27858"/>
                  </a:cubicBezTo>
                  <a:cubicBezTo>
                    <a:pt x="48071" y="17617"/>
                    <a:pt x="46446" y="15594"/>
                    <a:pt x="46288" y="11244"/>
                  </a:cubicBezTo>
                  <a:cubicBezTo>
                    <a:pt x="46130" y="6895"/>
                    <a:pt x="46651" y="4799"/>
                    <a:pt x="47659" y="3028"/>
                  </a:cubicBezTo>
                  <a:cubicBezTo>
                    <a:pt x="48668" y="1257"/>
                    <a:pt x="49571" y="1"/>
                    <a:pt x="49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8"/>
            <p:cNvSpPr/>
            <p:nvPr/>
          </p:nvSpPr>
          <p:spPr>
            <a:xfrm>
              <a:off x="4680800" y="1045575"/>
              <a:ext cx="1311075" cy="839500"/>
            </a:xfrm>
            <a:custGeom>
              <a:rect b="b" l="l" r="r" t="t"/>
              <a:pathLst>
                <a:path extrusionOk="0" h="33580" w="52443">
                  <a:moveTo>
                    <a:pt x="47952" y="2997"/>
                  </a:moveTo>
                  <a:lnTo>
                    <a:pt x="47952" y="2997"/>
                  </a:lnTo>
                  <a:cubicBezTo>
                    <a:pt x="47895" y="3095"/>
                    <a:pt x="47838" y="3196"/>
                    <a:pt x="47779" y="3300"/>
                  </a:cubicBezTo>
                  <a:cubicBezTo>
                    <a:pt x="46790" y="5035"/>
                    <a:pt x="46168" y="7146"/>
                    <a:pt x="46338" y="11798"/>
                  </a:cubicBezTo>
                  <a:cubicBezTo>
                    <a:pt x="46433" y="14372"/>
                    <a:pt x="47027" y="16166"/>
                    <a:pt x="48015" y="19137"/>
                  </a:cubicBezTo>
                  <a:cubicBezTo>
                    <a:pt x="48703" y="21213"/>
                    <a:pt x="49548" y="23757"/>
                    <a:pt x="50571" y="27549"/>
                  </a:cubicBezTo>
                  <a:cubicBezTo>
                    <a:pt x="49476" y="24857"/>
                    <a:pt x="48129" y="22211"/>
                    <a:pt x="47097" y="20184"/>
                  </a:cubicBezTo>
                  <a:cubicBezTo>
                    <a:pt x="46475" y="18964"/>
                    <a:pt x="45984" y="18000"/>
                    <a:pt x="45738" y="17401"/>
                  </a:cubicBezTo>
                  <a:cubicBezTo>
                    <a:pt x="44544" y="14488"/>
                    <a:pt x="44467" y="10039"/>
                    <a:pt x="44467" y="9994"/>
                  </a:cubicBezTo>
                  <a:cubicBezTo>
                    <a:pt x="44462" y="9703"/>
                    <a:pt x="44225" y="9469"/>
                    <a:pt x="43933" y="9469"/>
                  </a:cubicBezTo>
                  <a:cubicBezTo>
                    <a:pt x="43836" y="9469"/>
                    <a:pt x="43740" y="9497"/>
                    <a:pt x="43656" y="9548"/>
                  </a:cubicBezTo>
                  <a:cubicBezTo>
                    <a:pt x="43636" y="9559"/>
                    <a:pt x="41665" y="10752"/>
                    <a:pt x="39429" y="11215"/>
                  </a:cubicBezTo>
                  <a:cubicBezTo>
                    <a:pt x="39100" y="11283"/>
                    <a:pt x="38635" y="11314"/>
                    <a:pt x="38063" y="11314"/>
                  </a:cubicBezTo>
                  <a:cubicBezTo>
                    <a:pt x="34830" y="11314"/>
                    <a:pt x="28208" y="10322"/>
                    <a:pt x="23817" y="9478"/>
                  </a:cubicBezTo>
                  <a:cubicBezTo>
                    <a:pt x="22908" y="9304"/>
                    <a:pt x="21817" y="9208"/>
                    <a:pt x="20614" y="9208"/>
                  </a:cubicBezTo>
                  <a:cubicBezTo>
                    <a:pt x="15774" y="9208"/>
                    <a:pt x="9106" y="10752"/>
                    <a:pt x="5022" y="14908"/>
                  </a:cubicBezTo>
                  <a:cubicBezTo>
                    <a:pt x="4294" y="15649"/>
                    <a:pt x="3583" y="16477"/>
                    <a:pt x="2890" y="17391"/>
                  </a:cubicBezTo>
                  <a:cubicBezTo>
                    <a:pt x="3552" y="16045"/>
                    <a:pt x="4366" y="14623"/>
                    <a:pt x="5350" y="13082"/>
                  </a:cubicBezTo>
                  <a:cubicBezTo>
                    <a:pt x="9329" y="6849"/>
                    <a:pt x="17478" y="5549"/>
                    <a:pt x="25139" y="5549"/>
                  </a:cubicBezTo>
                  <a:cubicBezTo>
                    <a:pt x="28231" y="5549"/>
                    <a:pt x="31243" y="5761"/>
                    <a:pt x="33869" y="5945"/>
                  </a:cubicBezTo>
                  <a:cubicBezTo>
                    <a:pt x="34499" y="5989"/>
                    <a:pt x="35108" y="6032"/>
                    <a:pt x="35694" y="6071"/>
                  </a:cubicBezTo>
                  <a:cubicBezTo>
                    <a:pt x="36192" y="6104"/>
                    <a:pt x="36679" y="6119"/>
                    <a:pt x="37154" y="6119"/>
                  </a:cubicBezTo>
                  <a:cubicBezTo>
                    <a:pt x="42085" y="6119"/>
                    <a:pt x="45722" y="4449"/>
                    <a:pt x="47952" y="2997"/>
                  </a:cubicBezTo>
                  <a:close/>
                  <a:moveTo>
                    <a:pt x="50157" y="1"/>
                  </a:moveTo>
                  <a:cubicBezTo>
                    <a:pt x="50011" y="1"/>
                    <a:pt x="49866" y="60"/>
                    <a:pt x="49761" y="177"/>
                  </a:cubicBezTo>
                  <a:cubicBezTo>
                    <a:pt x="49714" y="228"/>
                    <a:pt x="45233" y="5052"/>
                    <a:pt x="37121" y="5052"/>
                  </a:cubicBezTo>
                  <a:cubicBezTo>
                    <a:pt x="36679" y="5052"/>
                    <a:pt x="36226" y="5038"/>
                    <a:pt x="35763" y="5008"/>
                  </a:cubicBezTo>
                  <a:cubicBezTo>
                    <a:pt x="35178" y="4970"/>
                    <a:pt x="34571" y="4927"/>
                    <a:pt x="33943" y="4883"/>
                  </a:cubicBezTo>
                  <a:cubicBezTo>
                    <a:pt x="31287" y="4696"/>
                    <a:pt x="28248" y="4483"/>
                    <a:pt x="25119" y="4483"/>
                  </a:cubicBezTo>
                  <a:cubicBezTo>
                    <a:pt x="17194" y="4483"/>
                    <a:pt x="8700" y="5854"/>
                    <a:pt x="4451" y="12509"/>
                  </a:cubicBezTo>
                  <a:cubicBezTo>
                    <a:pt x="2196" y="16042"/>
                    <a:pt x="803" y="18995"/>
                    <a:pt x="68" y="21801"/>
                  </a:cubicBezTo>
                  <a:cubicBezTo>
                    <a:pt x="0" y="22060"/>
                    <a:pt x="135" y="22330"/>
                    <a:pt x="384" y="22429"/>
                  </a:cubicBezTo>
                  <a:cubicBezTo>
                    <a:pt x="449" y="22456"/>
                    <a:pt x="517" y="22468"/>
                    <a:pt x="583" y="22468"/>
                  </a:cubicBezTo>
                  <a:cubicBezTo>
                    <a:pt x="771" y="22468"/>
                    <a:pt x="951" y="22368"/>
                    <a:pt x="1048" y="22195"/>
                  </a:cubicBezTo>
                  <a:cubicBezTo>
                    <a:pt x="2521" y="19551"/>
                    <a:pt x="4113" y="17351"/>
                    <a:pt x="5781" y="15655"/>
                  </a:cubicBezTo>
                  <a:cubicBezTo>
                    <a:pt x="9643" y="11727"/>
                    <a:pt x="15960" y="10265"/>
                    <a:pt x="20554" y="10265"/>
                  </a:cubicBezTo>
                  <a:cubicBezTo>
                    <a:pt x="21705" y="10265"/>
                    <a:pt x="22747" y="10357"/>
                    <a:pt x="23615" y="10524"/>
                  </a:cubicBezTo>
                  <a:cubicBezTo>
                    <a:pt x="27750" y="11319"/>
                    <a:pt x="34584" y="12373"/>
                    <a:pt x="38090" y="12373"/>
                  </a:cubicBezTo>
                  <a:cubicBezTo>
                    <a:pt x="38733" y="12373"/>
                    <a:pt x="39264" y="12337"/>
                    <a:pt x="39646" y="12258"/>
                  </a:cubicBezTo>
                  <a:cubicBezTo>
                    <a:pt x="41200" y="11935"/>
                    <a:pt x="42605" y="11306"/>
                    <a:pt x="43434" y="10883"/>
                  </a:cubicBezTo>
                  <a:cubicBezTo>
                    <a:pt x="43519" y="12379"/>
                    <a:pt x="43801" y="15484"/>
                    <a:pt x="44753" y="17804"/>
                  </a:cubicBezTo>
                  <a:cubicBezTo>
                    <a:pt x="45015" y="18444"/>
                    <a:pt x="45515" y="19425"/>
                    <a:pt x="46147" y="20667"/>
                  </a:cubicBezTo>
                  <a:cubicBezTo>
                    <a:pt x="47856" y="24024"/>
                    <a:pt x="50439" y="29096"/>
                    <a:pt x="51240" y="33151"/>
                  </a:cubicBezTo>
                  <a:cubicBezTo>
                    <a:pt x="51289" y="33400"/>
                    <a:pt x="51508" y="33579"/>
                    <a:pt x="51762" y="33579"/>
                  </a:cubicBezTo>
                  <a:cubicBezTo>
                    <a:pt x="51771" y="33579"/>
                    <a:pt x="51779" y="33579"/>
                    <a:pt x="51789" y="33578"/>
                  </a:cubicBezTo>
                  <a:cubicBezTo>
                    <a:pt x="52054" y="33566"/>
                    <a:pt x="52268" y="33361"/>
                    <a:pt x="52293" y="33098"/>
                  </a:cubicBezTo>
                  <a:cubicBezTo>
                    <a:pt x="52443" y="31540"/>
                    <a:pt x="52297" y="29912"/>
                    <a:pt x="51863" y="28259"/>
                  </a:cubicBezTo>
                  <a:cubicBezTo>
                    <a:pt x="50711" y="23883"/>
                    <a:pt x="49736" y="20946"/>
                    <a:pt x="49026" y="18802"/>
                  </a:cubicBezTo>
                  <a:cubicBezTo>
                    <a:pt x="48036" y="15822"/>
                    <a:pt x="47491" y="14182"/>
                    <a:pt x="47402" y="11759"/>
                  </a:cubicBezTo>
                  <a:cubicBezTo>
                    <a:pt x="47242" y="7358"/>
                    <a:pt x="47806" y="5404"/>
                    <a:pt x="48704" y="3826"/>
                  </a:cubicBezTo>
                  <a:cubicBezTo>
                    <a:pt x="49684" y="2103"/>
                    <a:pt x="50578" y="859"/>
                    <a:pt x="50586" y="846"/>
                  </a:cubicBezTo>
                  <a:cubicBezTo>
                    <a:pt x="50753" y="618"/>
                    <a:pt x="50712" y="298"/>
                    <a:pt x="50492" y="120"/>
                  </a:cubicBezTo>
                  <a:cubicBezTo>
                    <a:pt x="50393" y="40"/>
                    <a:pt x="50275" y="1"/>
                    <a:pt x="501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8"/>
            <p:cNvSpPr/>
            <p:nvPr/>
          </p:nvSpPr>
          <p:spPr>
            <a:xfrm>
              <a:off x="5022125" y="1520400"/>
              <a:ext cx="651650" cy="762800"/>
            </a:xfrm>
            <a:custGeom>
              <a:rect b="b" l="l" r="r" t="t"/>
              <a:pathLst>
                <a:path extrusionOk="0" h="30512" w="26066">
                  <a:moveTo>
                    <a:pt x="18190" y="0"/>
                  </a:moveTo>
                  <a:cubicBezTo>
                    <a:pt x="16177" y="0"/>
                    <a:pt x="13941" y="697"/>
                    <a:pt x="11784" y="2204"/>
                  </a:cubicBezTo>
                  <a:cubicBezTo>
                    <a:pt x="5949" y="6279"/>
                    <a:pt x="2429" y="14614"/>
                    <a:pt x="1215" y="18517"/>
                  </a:cubicBezTo>
                  <a:cubicBezTo>
                    <a:pt x="1" y="22420"/>
                    <a:pt x="458" y="26412"/>
                    <a:pt x="4736" y="29491"/>
                  </a:cubicBezTo>
                  <a:cubicBezTo>
                    <a:pt x="4736" y="29491"/>
                    <a:pt x="5457" y="29966"/>
                    <a:pt x="5728" y="30056"/>
                  </a:cubicBezTo>
                  <a:cubicBezTo>
                    <a:pt x="6630" y="30352"/>
                    <a:pt x="7611" y="30512"/>
                    <a:pt x="8669" y="30512"/>
                  </a:cubicBezTo>
                  <a:cubicBezTo>
                    <a:pt x="10760" y="30512"/>
                    <a:pt x="13149" y="29886"/>
                    <a:pt x="15812" y="28444"/>
                  </a:cubicBezTo>
                  <a:cubicBezTo>
                    <a:pt x="19821" y="26274"/>
                    <a:pt x="23127" y="20881"/>
                    <a:pt x="24551" y="17957"/>
                  </a:cubicBezTo>
                  <a:cubicBezTo>
                    <a:pt x="25973" y="15034"/>
                    <a:pt x="26065" y="11043"/>
                    <a:pt x="25048" y="5512"/>
                  </a:cubicBezTo>
                  <a:cubicBezTo>
                    <a:pt x="24406" y="2025"/>
                    <a:pt x="21622" y="0"/>
                    <a:pt x="18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8"/>
            <p:cNvSpPr/>
            <p:nvPr/>
          </p:nvSpPr>
          <p:spPr>
            <a:xfrm>
              <a:off x="5085225" y="1719225"/>
              <a:ext cx="483600" cy="536325"/>
            </a:xfrm>
            <a:custGeom>
              <a:rect b="b" l="l" r="r" t="t"/>
              <a:pathLst>
                <a:path extrusionOk="0" h="21453" w="19344">
                  <a:moveTo>
                    <a:pt x="14133" y="1"/>
                  </a:moveTo>
                  <a:cubicBezTo>
                    <a:pt x="11106" y="1"/>
                    <a:pt x="7129" y="2742"/>
                    <a:pt x="4231" y="7136"/>
                  </a:cubicBezTo>
                  <a:cubicBezTo>
                    <a:pt x="548" y="12717"/>
                    <a:pt x="1" y="18848"/>
                    <a:pt x="3007" y="20831"/>
                  </a:cubicBezTo>
                  <a:cubicBezTo>
                    <a:pt x="3646" y="21253"/>
                    <a:pt x="4394" y="21453"/>
                    <a:pt x="5212" y="21453"/>
                  </a:cubicBezTo>
                  <a:cubicBezTo>
                    <a:pt x="8239" y="21453"/>
                    <a:pt x="12217" y="18711"/>
                    <a:pt x="15115" y="14318"/>
                  </a:cubicBezTo>
                  <a:cubicBezTo>
                    <a:pt x="18796" y="8736"/>
                    <a:pt x="19344" y="2605"/>
                    <a:pt x="16338" y="622"/>
                  </a:cubicBezTo>
                  <a:cubicBezTo>
                    <a:pt x="15699" y="201"/>
                    <a:pt x="14951" y="1"/>
                    <a:pt x="141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8"/>
            <p:cNvSpPr/>
            <p:nvPr/>
          </p:nvSpPr>
          <p:spPr>
            <a:xfrm>
              <a:off x="5153400" y="1918475"/>
              <a:ext cx="254175" cy="271400"/>
            </a:xfrm>
            <a:custGeom>
              <a:rect b="b" l="l" r="r" t="t"/>
              <a:pathLst>
                <a:path extrusionOk="0" h="10856" w="10167">
                  <a:moveTo>
                    <a:pt x="6757" y="1"/>
                  </a:moveTo>
                  <a:cubicBezTo>
                    <a:pt x="5087" y="1"/>
                    <a:pt x="3118" y="1233"/>
                    <a:pt x="1784" y="3291"/>
                  </a:cubicBezTo>
                  <a:cubicBezTo>
                    <a:pt x="0" y="6045"/>
                    <a:pt x="29" y="9235"/>
                    <a:pt x="1852" y="10415"/>
                  </a:cubicBezTo>
                  <a:cubicBezTo>
                    <a:pt x="2313" y="10714"/>
                    <a:pt x="2845" y="10856"/>
                    <a:pt x="3411" y="10856"/>
                  </a:cubicBezTo>
                  <a:cubicBezTo>
                    <a:pt x="5081" y="10856"/>
                    <a:pt x="7049" y="9623"/>
                    <a:pt x="8383" y="7566"/>
                  </a:cubicBezTo>
                  <a:cubicBezTo>
                    <a:pt x="10167" y="4811"/>
                    <a:pt x="10137" y="1622"/>
                    <a:pt x="8315" y="441"/>
                  </a:cubicBezTo>
                  <a:cubicBezTo>
                    <a:pt x="7854" y="142"/>
                    <a:pt x="7323" y="1"/>
                    <a:pt x="6757" y="1"/>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8"/>
            <p:cNvSpPr/>
            <p:nvPr/>
          </p:nvSpPr>
          <p:spPr>
            <a:xfrm>
              <a:off x="1720950" y="1058950"/>
              <a:ext cx="1409775" cy="1292075"/>
            </a:xfrm>
            <a:custGeom>
              <a:rect b="b" l="l" r="r" t="t"/>
              <a:pathLst>
                <a:path extrusionOk="0" h="51683" w="56391">
                  <a:moveTo>
                    <a:pt x="3888" y="1"/>
                  </a:moveTo>
                  <a:cubicBezTo>
                    <a:pt x="3889" y="1"/>
                    <a:pt x="4792" y="1257"/>
                    <a:pt x="5801" y="3028"/>
                  </a:cubicBezTo>
                  <a:cubicBezTo>
                    <a:pt x="6808" y="4799"/>
                    <a:pt x="7330" y="6896"/>
                    <a:pt x="7172" y="11244"/>
                  </a:cubicBezTo>
                  <a:cubicBezTo>
                    <a:pt x="7012" y="15594"/>
                    <a:pt x="5388" y="17617"/>
                    <a:pt x="2694" y="27860"/>
                  </a:cubicBezTo>
                  <a:cubicBezTo>
                    <a:pt x="0" y="38101"/>
                    <a:pt x="9546" y="43104"/>
                    <a:pt x="12008" y="45245"/>
                  </a:cubicBezTo>
                  <a:cubicBezTo>
                    <a:pt x="14138" y="47098"/>
                    <a:pt x="23703" y="51682"/>
                    <a:pt x="29651" y="51682"/>
                  </a:cubicBezTo>
                  <a:cubicBezTo>
                    <a:pt x="30573" y="51682"/>
                    <a:pt x="31409" y="51572"/>
                    <a:pt x="32116" y="51324"/>
                  </a:cubicBezTo>
                  <a:cubicBezTo>
                    <a:pt x="33737" y="50756"/>
                    <a:pt x="35007" y="50559"/>
                    <a:pt x="35989" y="50559"/>
                  </a:cubicBezTo>
                  <a:cubicBezTo>
                    <a:pt x="38198" y="50559"/>
                    <a:pt x="38948" y="51554"/>
                    <a:pt x="38948" y="51554"/>
                  </a:cubicBezTo>
                  <a:cubicBezTo>
                    <a:pt x="38516" y="50460"/>
                    <a:pt x="40005" y="49039"/>
                    <a:pt x="48198" y="39212"/>
                  </a:cubicBezTo>
                  <a:cubicBezTo>
                    <a:pt x="56390" y="29384"/>
                    <a:pt x="55282" y="21879"/>
                    <a:pt x="49141" y="12260"/>
                  </a:cubicBezTo>
                  <a:cubicBezTo>
                    <a:pt x="45029" y="5818"/>
                    <a:pt x="36776" y="4477"/>
                    <a:pt x="28974" y="4477"/>
                  </a:cubicBezTo>
                  <a:cubicBezTo>
                    <a:pt x="25128" y="4477"/>
                    <a:pt x="21391" y="4802"/>
                    <a:pt x="18313" y="5004"/>
                  </a:cubicBezTo>
                  <a:cubicBezTo>
                    <a:pt x="17832" y="5035"/>
                    <a:pt x="17363" y="5050"/>
                    <a:pt x="16904" y="5050"/>
                  </a:cubicBezTo>
                  <a:cubicBezTo>
                    <a:pt x="8482" y="5050"/>
                    <a:pt x="3889" y="1"/>
                    <a:pt x="38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8"/>
            <p:cNvSpPr/>
            <p:nvPr/>
          </p:nvSpPr>
          <p:spPr>
            <a:xfrm>
              <a:off x="2142025" y="1590025"/>
              <a:ext cx="719375" cy="747125"/>
            </a:xfrm>
            <a:custGeom>
              <a:rect b="b" l="l" r="r" t="t"/>
              <a:pathLst>
                <a:path extrusionOk="0" h="29885" w="28775">
                  <a:moveTo>
                    <a:pt x="20372" y="1"/>
                  </a:moveTo>
                  <a:lnTo>
                    <a:pt x="20372" y="1"/>
                  </a:lnTo>
                  <a:cubicBezTo>
                    <a:pt x="21536" y="765"/>
                    <a:pt x="22634" y="1613"/>
                    <a:pt x="23627" y="2553"/>
                  </a:cubicBezTo>
                  <a:cubicBezTo>
                    <a:pt x="24609" y="3495"/>
                    <a:pt x="25479" y="4563"/>
                    <a:pt x="26031" y="5727"/>
                  </a:cubicBezTo>
                  <a:cubicBezTo>
                    <a:pt x="26179" y="6006"/>
                    <a:pt x="26272" y="6304"/>
                    <a:pt x="26402" y="6647"/>
                  </a:cubicBezTo>
                  <a:cubicBezTo>
                    <a:pt x="26496" y="6967"/>
                    <a:pt x="26586" y="7255"/>
                    <a:pt x="26660" y="7582"/>
                  </a:cubicBezTo>
                  <a:cubicBezTo>
                    <a:pt x="26803" y="8229"/>
                    <a:pt x="26927" y="8883"/>
                    <a:pt x="26998" y="9547"/>
                  </a:cubicBezTo>
                  <a:cubicBezTo>
                    <a:pt x="27153" y="10873"/>
                    <a:pt x="27158" y="12218"/>
                    <a:pt x="27036" y="13539"/>
                  </a:cubicBezTo>
                  <a:cubicBezTo>
                    <a:pt x="26925" y="14862"/>
                    <a:pt x="26675" y="16167"/>
                    <a:pt x="26252" y="17394"/>
                  </a:cubicBezTo>
                  <a:cubicBezTo>
                    <a:pt x="26044" y="18008"/>
                    <a:pt x="25782" y="18597"/>
                    <a:pt x="25489" y="19159"/>
                  </a:cubicBezTo>
                  <a:cubicBezTo>
                    <a:pt x="25192" y="19726"/>
                    <a:pt x="24858" y="20219"/>
                    <a:pt x="24437" y="20807"/>
                  </a:cubicBezTo>
                  <a:cubicBezTo>
                    <a:pt x="23652" y="21917"/>
                    <a:pt x="22808" y="23002"/>
                    <a:pt x="21965" y="24109"/>
                  </a:cubicBezTo>
                  <a:cubicBezTo>
                    <a:pt x="21547" y="24670"/>
                    <a:pt x="21126" y="25230"/>
                    <a:pt x="20715" y="25850"/>
                  </a:cubicBezTo>
                  <a:cubicBezTo>
                    <a:pt x="20510" y="26160"/>
                    <a:pt x="20306" y="26489"/>
                    <a:pt x="20120" y="26894"/>
                  </a:cubicBezTo>
                  <a:cubicBezTo>
                    <a:pt x="20083" y="26989"/>
                    <a:pt x="20044" y="27080"/>
                    <a:pt x="20009" y="27180"/>
                  </a:cubicBezTo>
                  <a:lnTo>
                    <a:pt x="20009" y="27180"/>
                  </a:lnTo>
                  <a:cubicBezTo>
                    <a:pt x="19839" y="27166"/>
                    <a:pt x="19669" y="27157"/>
                    <a:pt x="19494" y="27149"/>
                  </a:cubicBezTo>
                  <a:cubicBezTo>
                    <a:pt x="19362" y="27143"/>
                    <a:pt x="19230" y="27140"/>
                    <a:pt x="19098" y="27140"/>
                  </a:cubicBezTo>
                  <a:cubicBezTo>
                    <a:pt x="18674" y="27140"/>
                    <a:pt x="18251" y="27169"/>
                    <a:pt x="17831" y="27227"/>
                  </a:cubicBezTo>
                  <a:cubicBezTo>
                    <a:pt x="17275" y="27303"/>
                    <a:pt x="16718" y="27426"/>
                    <a:pt x="16172" y="27622"/>
                  </a:cubicBezTo>
                  <a:lnTo>
                    <a:pt x="15455" y="27908"/>
                  </a:lnTo>
                  <a:cubicBezTo>
                    <a:pt x="15189" y="28021"/>
                    <a:pt x="15060" y="28015"/>
                    <a:pt x="14877" y="28073"/>
                  </a:cubicBezTo>
                  <a:cubicBezTo>
                    <a:pt x="14471" y="28146"/>
                    <a:pt x="14038" y="28176"/>
                    <a:pt x="13594" y="28176"/>
                  </a:cubicBezTo>
                  <a:cubicBezTo>
                    <a:pt x="13115" y="28176"/>
                    <a:pt x="12623" y="28141"/>
                    <a:pt x="12138" y="28084"/>
                  </a:cubicBezTo>
                  <a:cubicBezTo>
                    <a:pt x="11186" y="27963"/>
                    <a:pt x="10249" y="27747"/>
                    <a:pt x="9340" y="27439"/>
                  </a:cubicBezTo>
                  <a:cubicBezTo>
                    <a:pt x="8889" y="27273"/>
                    <a:pt x="8431" y="27115"/>
                    <a:pt x="7990" y="26916"/>
                  </a:cubicBezTo>
                  <a:cubicBezTo>
                    <a:pt x="7540" y="26734"/>
                    <a:pt x="7114" y="26503"/>
                    <a:pt x="6686" y="26275"/>
                  </a:cubicBezTo>
                  <a:cubicBezTo>
                    <a:pt x="5827" y="25810"/>
                    <a:pt x="5061" y="25229"/>
                    <a:pt x="4288" y="24604"/>
                  </a:cubicBezTo>
                  <a:cubicBezTo>
                    <a:pt x="3511" y="23956"/>
                    <a:pt x="2759" y="23303"/>
                    <a:pt x="2027" y="22610"/>
                  </a:cubicBezTo>
                  <a:cubicBezTo>
                    <a:pt x="1660" y="22267"/>
                    <a:pt x="1313" y="21907"/>
                    <a:pt x="959" y="21550"/>
                  </a:cubicBezTo>
                  <a:cubicBezTo>
                    <a:pt x="615" y="21186"/>
                    <a:pt x="261" y="20822"/>
                    <a:pt x="0" y="20389"/>
                  </a:cubicBezTo>
                  <a:lnTo>
                    <a:pt x="0" y="20389"/>
                  </a:lnTo>
                  <a:cubicBezTo>
                    <a:pt x="186" y="20864"/>
                    <a:pt x="479" y="21288"/>
                    <a:pt x="762" y="21711"/>
                  </a:cubicBezTo>
                  <a:cubicBezTo>
                    <a:pt x="1050" y="22134"/>
                    <a:pt x="1372" y="22527"/>
                    <a:pt x="1693" y="22923"/>
                  </a:cubicBezTo>
                  <a:cubicBezTo>
                    <a:pt x="2337" y="23707"/>
                    <a:pt x="3022" y="24471"/>
                    <a:pt x="3710" y="25210"/>
                  </a:cubicBezTo>
                  <a:cubicBezTo>
                    <a:pt x="4057" y="25579"/>
                    <a:pt x="4432" y="25962"/>
                    <a:pt x="4827" y="26300"/>
                  </a:cubicBezTo>
                  <a:cubicBezTo>
                    <a:pt x="5226" y="26641"/>
                    <a:pt x="5643" y="26961"/>
                    <a:pt x="6077" y="27256"/>
                  </a:cubicBezTo>
                  <a:cubicBezTo>
                    <a:pt x="6514" y="27544"/>
                    <a:pt x="6954" y="27834"/>
                    <a:pt x="7422" y="28075"/>
                  </a:cubicBezTo>
                  <a:cubicBezTo>
                    <a:pt x="7879" y="28336"/>
                    <a:pt x="8360" y="28551"/>
                    <a:pt x="8844" y="28759"/>
                  </a:cubicBezTo>
                  <a:cubicBezTo>
                    <a:pt x="9825" y="29165"/>
                    <a:pt x="10844" y="29470"/>
                    <a:pt x="11886" y="29671"/>
                  </a:cubicBezTo>
                  <a:cubicBezTo>
                    <a:pt x="12569" y="29800"/>
                    <a:pt x="13265" y="29885"/>
                    <a:pt x="13984" y="29885"/>
                  </a:cubicBezTo>
                  <a:cubicBezTo>
                    <a:pt x="14374" y="29885"/>
                    <a:pt x="14770" y="29860"/>
                    <a:pt x="15174" y="29804"/>
                  </a:cubicBezTo>
                  <a:cubicBezTo>
                    <a:pt x="15481" y="29742"/>
                    <a:pt x="15855" y="29672"/>
                    <a:pt x="16058" y="29588"/>
                  </a:cubicBezTo>
                  <a:lnTo>
                    <a:pt x="16759" y="29342"/>
                  </a:lnTo>
                  <a:cubicBezTo>
                    <a:pt x="17168" y="29211"/>
                    <a:pt x="17604" y="29133"/>
                    <a:pt x="18049" y="29090"/>
                  </a:cubicBezTo>
                  <a:cubicBezTo>
                    <a:pt x="18316" y="29064"/>
                    <a:pt x="18587" y="29053"/>
                    <a:pt x="18859" y="29053"/>
                  </a:cubicBezTo>
                  <a:cubicBezTo>
                    <a:pt x="19041" y="29053"/>
                    <a:pt x="19225" y="29058"/>
                    <a:pt x="19408" y="29066"/>
                  </a:cubicBezTo>
                  <a:cubicBezTo>
                    <a:pt x="19854" y="29087"/>
                    <a:pt x="20349" y="29148"/>
                    <a:pt x="20734" y="29231"/>
                  </a:cubicBezTo>
                  <a:lnTo>
                    <a:pt x="21737" y="27717"/>
                  </a:lnTo>
                  <a:cubicBezTo>
                    <a:pt x="21824" y="27798"/>
                    <a:pt x="21813" y="27919"/>
                    <a:pt x="21818" y="27919"/>
                  </a:cubicBezTo>
                  <a:cubicBezTo>
                    <a:pt x="21819" y="27919"/>
                    <a:pt x="21820" y="27916"/>
                    <a:pt x="21822" y="27910"/>
                  </a:cubicBezTo>
                  <a:cubicBezTo>
                    <a:pt x="21815" y="27903"/>
                    <a:pt x="21860" y="27788"/>
                    <a:pt x="21900" y="27692"/>
                  </a:cubicBezTo>
                  <a:cubicBezTo>
                    <a:pt x="22007" y="27469"/>
                    <a:pt x="22167" y="27204"/>
                    <a:pt x="22350" y="26938"/>
                  </a:cubicBezTo>
                  <a:cubicBezTo>
                    <a:pt x="22713" y="26406"/>
                    <a:pt x="23133" y="25860"/>
                    <a:pt x="23552" y="25312"/>
                  </a:cubicBezTo>
                  <a:cubicBezTo>
                    <a:pt x="24390" y="24208"/>
                    <a:pt x="25227" y="23083"/>
                    <a:pt x="26034" y="21919"/>
                  </a:cubicBezTo>
                  <a:cubicBezTo>
                    <a:pt x="26413" y="21374"/>
                    <a:pt x="26857" y="20710"/>
                    <a:pt x="27192" y="20042"/>
                  </a:cubicBezTo>
                  <a:cubicBezTo>
                    <a:pt x="27539" y="19372"/>
                    <a:pt x="27804" y="18670"/>
                    <a:pt x="28016" y="17964"/>
                  </a:cubicBezTo>
                  <a:cubicBezTo>
                    <a:pt x="28444" y="16545"/>
                    <a:pt x="28659" y="15093"/>
                    <a:pt x="28725" y="13646"/>
                  </a:cubicBezTo>
                  <a:cubicBezTo>
                    <a:pt x="28774" y="12202"/>
                    <a:pt x="28669" y="10755"/>
                    <a:pt x="28410" y="9333"/>
                  </a:cubicBezTo>
                  <a:cubicBezTo>
                    <a:pt x="28293" y="8621"/>
                    <a:pt x="28105" y="7919"/>
                    <a:pt x="27878" y="7229"/>
                  </a:cubicBezTo>
                  <a:cubicBezTo>
                    <a:pt x="27767" y="6886"/>
                    <a:pt x="27618" y="6521"/>
                    <a:pt x="27483" y="6188"/>
                  </a:cubicBezTo>
                  <a:cubicBezTo>
                    <a:pt x="27339" y="5891"/>
                    <a:pt x="27188" y="5538"/>
                    <a:pt x="26984" y="5217"/>
                  </a:cubicBezTo>
                  <a:cubicBezTo>
                    <a:pt x="26232" y="3918"/>
                    <a:pt x="25129" y="2950"/>
                    <a:pt x="24011" y="2095"/>
                  </a:cubicBezTo>
                  <a:cubicBezTo>
                    <a:pt x="22887" y="1252"/>
                    <a:pt x="21666" y="549"/>
                    <a:pt x="203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8"/>
            <p:cNvSpPr/>
            <p:nvPr/>
          </p:nvSpPr>
          <p:spPr>
            <a:xfrm>
              <a:off x="2127100" y="1576725"/>
              <a:ext cx="747700" cy="773725"/>
            </a:xfrm>
            <a:custGeom>
              <a:rect b="b" l="l" r="r" t="t"/>
              <a:pathLst>
                <a:path extrusionOk="0" h="30949" w="29908">
                  <a:moveTo>
                    <a:pt x="27012" y="5836"/>
                  </a:moveTo>
                  <a:lnTo>
                    <a:pt x="27012" y="5836"/>
                  </a:lnTo>
                  <a:cubicBezTo>
                    <a:pt x="27054" y="5901"/>
                    <a:pt x="27093" y="5968"/>
                    <a:pt x="27133" y="6034"/>
                  </a:cubicBezTo>
                  <a:cubicBezTo>
                    <a:pt x="27272" y="6252"/>
                    <a:pt x="27386" y="6495"/>
                    <a:pt x="27496" y="6731"/>
                  </a:cubicBezTo>
                  <a:lnTo>
                    <a:pt x="27591" y="6930"/>
                  </a:lnTo>
                  <a:cubicBezTo>
                    <a:pt x="27727" y="7261"/>
                    <a:pt x="27865" y="7604"/>
                    <a:pt x="27970" y="7927"/>
                  </a:cubicBezTo>
                  <a:cubicBezTo>
                    <a:pt x="28212" y="8666"/>
                    <a:pt x="28380" y="9328"/>
                    <a:pt x="28483" y="9960"/>
                  </a:cubicBezTo>
                  <a:cubicBezTo>
                    <a:pt x="28736" y="11342"/>
                    <a:pt x="28839" y="12749"/>
                    <a:pt x="28791" y="14153"/>
                  </a:cubicBezTo>
                  <a:cubicBezTo>
                    <a:pt x="28724" y="15643"/>
                    <a:pt x="28493" y="17052"/>
                    <a:pt x="28104" y="18342"/>
                  </a:cubicBezTo>
                  <a:cubicBezTo>
                    <a:pt x="27881" y="19088"/>
                    <a:pt x="27624" y="19737"/>
                    <a:pt x="27314" y="20336"/>
                  </a:cubicBezTo>
                  <a:cubicBezTo>
                    <a:pt x="26985" y="20991"/>
                    <a:pt x="26544" y="21647"/>
                    <a:pt x="26195" y="22147"/>
                  </a:cubicBezTo>
                  <a:cubicBezTo>
                    <a:pt x="25343" y="23375"/>
                    <a:pt x="24469" y="24543"/>
                    <a:pt x="23728" y="25520"/>
                  </a:cubicBezTo>
                  <a:lnTo>
                    <a:pt x="23655" y="25616"/>
                  </a:lnTo>
                  <a:cubicBezTo>
                    <a:pt x="23263" y="26127"/>
                    <a:pt x="22859" y="26656"/>
                    <a:pt x="22510" y="27168"/>
                  </a:cubicBezTo>
                  <a:cubicBezTo>
                    <a:pt x="22406" y="27318"/>
                    <a:pt x="22311" y="27465"/>
                    <a:pt x="22228" y="27607"/>
                  </a:cubicBezTo>
                  <a:cubicBezTo>
                    <a:pt x="22151" y="27475"/>
                    <a:pt x="22021" y="27383"/>
                    <a:pt x="21871" y="27352"/>
                  </a:cubicBezTo>
                  <a:cubicBezTo>
                    <a:pt x="21704" y="27318"/>
                    <a:pt x="21546" y="27291"/>
                    <a:pt x="21393" y="27267"/>
                  </a:cubicBezTo>
                  <a:cubicBezTo>
                    <a:pt x="21512" y="27050"/>
                    <a:pt x="21636" y="26857"/>
                    <a:pt x="21755" y="26676"/>
                  </a:cubicBezTo>
                  <a:cubicBezTo>
                    <a:pt x="22114" y="26135"/>
                    <a:pt x="22490" y="25629"/>
                    <a:pt x="22854" y="25140"/>
                  </a:cubicBezTo>
                  <a:lnTo>
                    <a:pt x="23451" y="24353"/>
                  </a:lnTo>
                  <a:cubicBezTo>
                    <a:pt x="24124" y="23472"/>
                    <a:pt x="24822" y="22561"/>
                    <a:pt x="25467" y="21648"/>
                  </a:cubicBezTo>
                  <a:cubicBezTo>
                    <a:pt x="25915" y="21021"/>
                    <a:pt x="26254" y="20515"/>
                    <a:pt x="26557" y="19937"/>
                  </a:cubicBezTo>
                  <a:cubicBezTo>
                    <a:pt x="26888" y="19301"/>
                    <a:pt x="27147" y="18700"/>
                    <a:pt x="27351" y="18099"/>
                  </a:cubicBezTo>
                  <a:cubicBezTo>
                    <a:pt x="27770" y="16884"/>
                    <a:pt x="28043" y="15543"/>
                    <a:pt x="28162" y="14121"/>
                  </a:cubicBezTo>
                  <a:cubicBezTo>
                    <a:pt x="28291" y="12727"/>
                    <a:pt x="28278" y="11347"/>
                    <a:pt x="28122" y="10022"/>
                  </a:cubicBezTo>
                  <a:cubicBezTo>
                    <a:pt x="28057" y="9413"/>
                    <a:pt x="27946" y="8769"/>
                    <a:pt x="27775" y="7994"/>
                  </a:cubicBezTo>
                  <a:cubicBezTo>
                    <a:pt x="27708" y="7701"/>
                    <a:pt x="27631" y="7438"/>
                    <a:pt x="27546" y="7156"/>
                  </a:cubicBezTo>
                  <a:lnTo>
                    <a:pt x="27404" y="6743"/>
                  </a:lnTo>
                  <a:cubicBezTo>
                    <a:pt x="27313" y="6490"/>
                    <a:pt x="27226" y="6250"/>
                    <a:pt x="27108" y="6030"/>
                  </a:cubicBezTo>
                  <a:cubicBezTo>
                    <a:pt x="27077" y="5966"/>
                    <a:pt x="27046" y="5901"/>
                    <a:pt x="27012" y="5836"/>
                  </a:cubicBezTo>
                  <a:close/>
                  <a:moveTo>
                    <a:pt x="6176" y="26762"/>
                  </a:moveTo>
                  <a:lnTo>
                    <a:pt x="6176" y="26762"/>
                  </a:lnTo>
                  <a:cubicBezTo>
                    <a:pt x="6453" y="26944"/>
                    <a:pt x="6737" y="27117"/>
                    <a:pt x="7031" y="27277"/>
                  </a:cubicBezTo>
                  <a:lnTo>
                    <a:pt x="7100" y="27313"/>
                  </a:lnTo>
                  <a:cubicBezTo>
                    <a:pt x="7510" y="27532"/>
                    <a:pt x="7934" y="27758"/>
                    <a:pt x="8366" y="27933"/>
                  </a:cubicBezTo>
                  <a:cubicBezTo>
                    <a:pt x="8753" y="28107"/>
                    <a:pt x="9146" y="28250"/>
                    <a:pt x="9526" y="28389"/>
                  </a:cubicBezTo>
                  <a:lnTo>
                    <a:pt x="9766" y="28476"/>
                  </a:lnTo>
                  <a:cubicBezTo>
                    <a:pt x="10710" y="28795"/>
                    <a:pt x="11684" y="29020"/>
                    <a:pt x="12672" y="29144"/>
                  </a:cubicBezTo>
                  <a:cubicBezTo>
                    <a:pt x="13223" y="29208"/>
                    <a:pt x="13728" y="29241"/>
                    <a:pt x="14193" y="29241"/>
                  </a:cubicBezTo>
                  <a:cubicBezTo>
                    <a:pt x="14695" y="29241"/>
                    <a:pt x="15150" y="29203"/>
                    <a:pt x="15567" y="29128"/>
                  </a:cubicBezTo>
                  <a:cubicBezTo>
                    <a:pt x="15588" y="29124"/>
                    <a:pt x="15609" y="29119"/>
                    <a:pt x="15631" y="29113"/>
                  </a:cubicBezTo>
                  <a:cubicBezTo>
                    <a:pt x="15675" y="29099"/>
                    <a:pt x="15722" y="29088"/>
                    <a:pt x="15769" y="29079"/>
                  </a:cubicBezTo>
                  <a:cubicBezTo>
                    <a:pt x="15934" y="29050"/>
                    <a:pt x="16094" y="29000"/>
                    <a:pt x="16248" y="28935"/>
                  </a:cubicBezTo>
                  <a:lnTo>
                    <a:pt x="16950" y="28656"/>
                  </a:lnTo>
                  <a:cubicBezTo>
                    <a:pt x="17413" y="28487"/>
                    <a:pt x="17921" y="28366"/>
                    <a:pt x="18500" y="28287"/>
                  </a:cubicBezTo>
                  <a:cubicBezTo>
                    <a:pt x="18898" y="28232"/>
                    <a:pt x="19299" y="28205"/>
                    <a:pt x="19699" y="28205"/>
                  </a:cubicBezTo>
                  <a:cubicBezTo>
                    <a:pt x="19783" y="28205"/>
                    <a:pt x="19866" y="28206"/>
                    <a:pt x="19949" y="28208"/>
                  </a:cubicBezTo>
                  <a:cubicBezTo>
                    <a:pt x="19920" y="28496"/>
                    <a:pt x="19948" y="28788"/>
                    <a:pt x="20030" y="29066"/>
                  </a:cubicBezTo>
                  <a:cubicBezTo>
                    <a:pt x="19837" y="29057"/>
                    <a:pt x="19652" y="29053"/>
                    <a:pt x="19473" y="29053"/>
                  </a:cubicBezTo>
                  <a:cubicBezTo>
                    <a:pt x="19164" y="29053"/>
                    <a:pt x="18874" y="29066"/>
                    <a:pt x="18595" y="29092"/>
                  </a:cubicBezTo>
                  <a:cubicBezTo>
                    <a:pt x="18067" y="29143"/>
                    <a:pt x="17609" y="29233"/>
                    <a:pt x="17179" y="29371"/>
                  </a:cubicBezTo>
                  <a:lnTo>
                    <a:pt x="16455" y="29628"/>
                  </a:lnTo>
                  <a:cubicBezTo>
                    <a:pt x="16315" y="29685"/>
                    <a:pt x="15985" y="29750"/>
                    <a:pt x="15743" y="29799"/>
                  </a:cubicBezTo>
                  <a:lnTo>
                    <a:pt x="15699" y="29809"/>
                  </a:lnTo>
                  <a:cubicBezTo>
                    <a:pt x="15335" y="29859"/>
                    <a:pt x="14965" y="29884"/>
                    <a:pt x="14583" y="29884"/>
                  </a:cubicBezTo>
                  <a:cubicBezTo>
                    <a:pt x="13961" y="29884"/>
                    <a:pt x="13306" y="29817"/>
                    <a:pt x="12585" y="29680"/>
                  </a:cubicBezTo>
                  <a:cubicBezTo>
                    <a:pt x="11580" y="29486"/>
                    <a:pt x="10598" y="29192"/>
                    <a:pt x="9652" y="28803"/>
                  </a:cubicBezTo>
                  <a:cubicBezTo>
                    <a:pt x="9227" y="28619"/>
                    <a:pt x="8735" y="28404"/>
                    <a:pt x="8263" y="28133"/>
                  </a:cubicBezTo>
                  <a:cubicBezTo>
                    <a:pt x="7824" y="27908"/>
                    <a:pt x="7393" y="27623"/>
                    <a:pt x="6975" y="27349"/>
                  </a:cubicBezTo>
                  <a:cubicBezTo>
                    <a:pt x="6690" y="27153"/>
                    <a:pt x="6425" y="26959"/>
                    <a:pt x="6176" y="26762"/>
                  </a:cubicBezTo>
                  <a:close/>
                  <a:moveTo>
                    <a:pt x="20969" y="1"/>
                  </a:moveTo>
                  <a:cubicBezTo>
                    <a:pt x="20777" y="1"/>
                    <a:pt x="20594" y="105"/>
                    <a:pt x="20499" y="283"/>
                  </a:cubicBezTo>
                  <a:cubicBezTo>
                    <a:pt x="20370" y="526"/>
                    <a:pt x="20446" y="827"/>
                    <a:pt x="20677" y="979"/>
                  </a:cubicBezTo>
                  <a:cubicBezTo>
                    <a:pt x="21859" y="1753"/>
                    <a:pt x="22930" y="2592"/>
                    <a:pt x="23856" y="3467"/>
                  </a:cubicBezTo>
                  <a:cubicBezTo>
                    <a:pt x="24903" y="4473"/>
                    <a:pt x="25675" y="5489"/>
                    <a:pt x="26157" y="6508"/>
                  </a:cubicBezTo>
                  <a:cubicBezTo>
                    <a:pt x="26251" y="6684"/>
                    <a:pt x="26322" y="6881"/>
                    <a:pt x="26405" y="7109"/>
                  </a:cubicBezTo>
                  <a:lnTo>
                    <a:pt x="26526" y="7459"/>
                  </a:lnTo>
                  <a:cubicBezTo>
                    <a:pt x="26604" y="7718"/>
                    <a:pt x="26676" y="7961"/>
                    <a:pt x="26737" y="8228"/>
                  </a:cubicBezTo>
                  <a:cubicBezTo>
                    <a:pt x="26900" y="8960"/>
                    <a:pt x="27004" y="9566"/>
                    <a:pt x="27065" y="10141"/>
                  </a:cubicBezTo>
                  <a:cubicBezTo>
                    <a:pt x="27212" y="11397"/>
                    <a:pt x="27224" y="12704"/>
                    <a:pt x="27103" y="14026"/>
                  </a:cubicBezTo>
                  <a:cubicBezTo>
                    <a:pt x="26990" y="15366"/>
                    <a:pt x="26736" y="16621"/>
                    <a:pt x="26344" y="17755"/>
                  </a:cubicBezTo>
                  <a:cubicBezTo>
                    <a:pt x="26158" y="18306"/>
                    <a:pt x="25919" y="18858"/>
                    <a:pt x="25615" y="19443"/>
                  </a:cubicBezTo>
                  <a:cubicBezTo>
                    <a:pt x="25339" y="19969"/>
                    <a:pt x="25034" y="20423"/>
                    <a:pt x="24600" y="21030"/>
                  </a:cubicBezTo>
                  <a:cubicBezTo>
                    <a:pt x="23964" y="21929"/>
                    <a:pt x="23304" y="22793"/>
                    <a:pt x="22606" y="23706"/>
                  </a:cubicBezTo>
                  <a:lnTo>
                    <a:pt x="22000" y="24504"/>
                  </a:lnTo>
                  <a:cubicBezTo>
                    <a:pt x="21628" y="25004"/>
                    <a:pt x="21243" y="25522"/>
                    <a:pt x="20868" y="26088"/>
                  </a:cubicBezTo>
                  <a:cubicBezTo>
                    <a:pt x="20670" y="26387"/>
                    <a:pt x="20461" y="26720"/>
                    <a:pt x="20257" y="27156"/>
                  </a:cubicBezTo>
                  <a:cubicBezTo>
                    <a:pt x="20207" y="27153"/>
                    <a:pt x="20161" y="27151"/>
                    <a:pt x="20114" y="27150"/>
                  </a:cubicBezTo>
                  <a:cubicBezTo>
                    <a:pt x="19974" y="27144"/>
                    <a:pt x="19834" y="27141"/>
                    <a:pt x="19694" y="27141"/>
                  </a:cubicBezTo>
                  <a:cubicBezTo>
                    <a:pt x="19247" y="27141"/>
                    <a:pt x="18799" y="27171"/>
                    <a:pt x="18356" y="27232"/>
                  </a:cubicBezTo>
                  <a:cubicBezTo>
                    <a:pt x="17701" y="27322"/>
                    <a:pt x="17123" y="27461"/>
                    <a:pt x="16572" y="27661"/>
                  </a:cubicBezTo>
                  <a:lnTo>
                    <a:pt x="15843" y="27951"/>
                  </a:lnTo>
                  <a:cubicBezTo>
                    <a:pt x="15750" y="27991"/>
                    <a:pt x="15652" y="28020"/>
                    <a:pt x="15552" y="28037"/>
                  </a:cubicBezTo>
                  <a:cubicBezTo>
                    <a:pt x="15486" y="28051"/>
                    <a:pt x="15421" y="28066"/>
                    <a:pt x="15350" y="28086"/>
                  </a:cubicBezTo>
                  <a:cubicBezTo>
                    <a:pt x="15003" y="28146"/>
                    <a:pt x="14619" y="28176"/>
                    <a:pt x="14193" y="28176"/>
                  </a:cubicBezTo>
                  <a:cubicBezTo>
                    <a:pt x="13772" y="28176"/>
                    <a:pt x="13310" y="28147"/>
                    <a:pt x="12802" y="28087"/>
                  </a:cubicBezTo>
                  <a:cubicBezTo>
                    <a:pt x="11891" y="27972"/>
                    <a:pt x="10992" y="27767"/>
                    <a:pt x="10122" y="27473"/>
                  </a:cubicBezTo>
                  <a:lnTo>
                    <a:pt x="9891" y="27388"/>
                  </a:lnTo>
                  <a:cubicBezTo>
                    <a:pt x="9513" y="27251"/>
                    <a:pt x="9154" y="27121"/>
                    <a:pt x="8787" y="26954"/>
                  </a:cubicBezTo>
                  <a:cubicBezTo>
                    <a:pt x="8386" y="26793"/>
                    <a:pt x="8006" y="26590"/>
                    <a:pt x="7602" y="26374"/>
                  </a:cubicBezTo>
                  <a:lnTo>
                    <a:pt x="7536" y="26339"/>
                  </a:lnTo>
                  <a:cubicBezTo>
                    <a:pt x="6696" y="25884"/>
                    <a:pt x="5926" y="25293"/>
                    <a:pt x="5226" y="24729"/>
                  </a:cubicBezTo>
                  <a:cubicBezTo>
                    <a:pt x="4339" y="23987"/>
                    <a:pt x="3629" y="23361"/>
                    <a:pt x="2988" y="22754"/>
                  </a:cubicBezTo>
                  <a:cubicBezTo>
                    <a:pt x="2707" y="22491"/>
                    <a:pt x="2436" y="22217"/>
                    <a:pt x="2166" y="21942"/>
                  </a:cubicBezTo>
                  <a:lnTo>
                    <a:pt x="1884" y="21654"/>
                  </a:lnTo>
                  <a:cubicBezTo>
                    <a:pt x="1567" y="21320"/>
                    <a:pt x="1269" y="21006"/>
                    <a:pt x="1054" y="20647"/>
                  </a:cubicBezTo>
                  <a:cubicBezTo>
                    <a:pt x="954" y="20482"/>
                    <a:pt x="778" y="20389"/>
                    <a:pt x="596" y="20389"/>
                  </a:cubicBezTo>
                  <a:cubicBezTo>
                    <a:pt x="517" y="20389"/>
                    <a:pt x="437" y="20407"/>
                    <a:pt x="362" y="20444"/>
                  </a:cubicBezTo>
                  <a:cubicBezTo>
                    <a:pt x="114" y="20567"/>
                    <a:pt x="0" y="20859"/>
                    <a:pt x="101" y="21117"/>
                  </a:cubicBezTo>
                  <a:cubicBezTo>
                    <a:pt x="299" y="21620"/>
                    <a:pt x="591" y="22053"/>
                    <a:pt x="873" y="22475"/>
                  </a:cubicBezTo>
                  <a:lnTo>
                    <a:pt x="920" y="22543"/>
                  </a:lnTo>
                  <a:cubicBezTo>
                    <a:pt x="1217" y="22978"/>
                    <a:pt x="1547" y="23385"/>
                    <a:pt x="1879" y="23792"/>
                  </a:cubicBezTo>
                  <a:cubicBezTo>
                    <a:pt x="2455" y="24496"/>
                    <a:pt x="3103" y="25231"/>
                    <a:pt x="3920" y="26107"/>
                  </a:cubicBezTo>
                  <a:cubicBezTo>
                    <a:pt x="4230" y="26437"/>
                    <a:pt x="4643" y="26864"/>
                    <a:pt x="5078" y="27236"/>
                  </a:cubicBezTo>
                  <a:cubicBezTo>
                    <a:pt x="5495" y="27595"/>
                    <a:pt x="5933" y="27929"/>
                    <a:pt x="6389" y="28238"/>
                  </a:cubicBezTo>
                  <a:cubicBezTo>
                    <a:pt x="6829" y="28528"/>
                    <a:pt x="7286" y="28829"/>
                    <a:pt x="7756" y="29070"/>
                  </a:cubicBezTo>
                  <a:cubicBezTo>
                    <a:pt x="8257" y="29356"/>
                    <a:pt x="8780" y="29587"/>
                    <a:pt x="9238" y="29784"/>
                  </a:cubicBezTo>
                  <a:cubicBezTo>
                    <a:pt x="10253" y="30203"/>
                    <a:pt x="11307" y="30518"/>
                    <a:pt x="12384" y="30726"/>
                  </a:cubicBezTo>
                  <a:cubicBezTo>
                    <a:pt x="13167" y="30875"/>
                    <a:pt x="13883" y="30948"/>
                    <a:pt x="14573" y="30948"/>
                  </a:cubicBezTo>
                  <a:cubicBezTo>
                    <a:pt x="15009" y="30948"/>
                    <a:pt x="15445" y="30918"/>
                    <a:pt x="15877" y="30857"/>
                  </a:cubicBezTo>
                  <a:lnTo>
                    <a:pt x="15951" y="30843"/>
                  </a:lnTo>
                  <a:cubicBezTo>
                    <a:pt x="16281" y="30777"/>
                    <a:pt x="16623" y="30709"/>
                    <a:pt x="16834" y="30623"/>
                  </a:cubicBezTo>
                  <a:lnTo>
                    <a:pt x="17519" y="30381"/>
                  </a:lnTo>
                  <a:cubicBezTo>
                    <a:pt x="17862" y="30271"/>
                    <a:pt x="18249" y="30196"/>
                    <a:pt x="18697" y="30152"/>
                  </a:cubicBezTo>
                  <a:cubicBezTo>
                    <a:pt x="18942" y="30129"/>
                    <a:pt x="19199" y="30117"/>
                    <a:pt x="19475" y="30117"/>
                  </a:cubicBezTo>
                  <a:cubicBezTo>
                    <a:pt x="19637" y="30117"/>
                    <a:pt x="19805" y="30121"/>
                    <a:pt x="19980" y="30129"/>
                  </a:cubicBezTo>
                  <a:cubicBezTo>
                    <a:pt x="20406" y="30150"/>
                    <a:pt x="20870" y="30208"/>
                    <a:pt x="21221" y="30284"/>
                  </a:cubicBezTo>
                  <a:cubicBezTo>
                    <a:pt x="21258" y="30292"/>
                    <a:pt x="21296" y="30296"/>
                    <a:pt x="21333" y="30296"/>
                  </a:cubicBezTo>
                  <a:cubicBezTo>
                    <a:pt x="21509" y="30296"/>
                    <a:pt x="21677" y="30208"/>
                    <a:pt x="21778" y="30057"/>
                  </a:cubicBezTo>
                  <a:lnTo>
                    <a:pt x="22491" y="28977"/>
                  </a:lnTo>
                  <a:cubicBezTo>
                    <a:pt x="22697" y="28945"/>
                    <a:pt x="22866" y="28800"/>
                    <a:pt x="22928" y="28602"/>
                  </a:cubicBezTo>
                  <a:cubicBezTo>
                    <a:pt x="22933" y="28583"/>
                    <a:pt x="22938" y="28566"/>
                    <a:pt x="22942" y="28548"/>
                  </a:cubicBezTo>
                  <a:cubicBezTo>
                    <a:pt x="22953" y="28517"/>
                    <a:pt x="22970" y="28476"/>
                    <a:pt x="22978" y="28455"/>
                  </a:cubicBezTo>
                  <a:cubicBezTo>
                    <a:pt x="23069" y="28265"/>
                    <a:pt x="23215" y="28022"/>
                    <a:pt x="23388" y="27771"/>
                  </a:cubicBezTo>
                  <a:cubicBezTo>
                    <a:pt x="23721" y="27281"/>
                    <a:pt x="24118" y="26763"/>
                    <a:pt x="24500" y="26263"/>
                  </a:cubicBezTo>
                  <a:lnTo>
                    <a:pt x="24575" y="26166"/>
                  </a:lnTo>
                  <a:cubicBezTo>
                    <a:pt x="25324" y="25178"/>
                    <a:pt x="26208" y="23998"/>
                    <a:pt x="27070" y="22755"/>
                  </a:cubicBezTo>
                  <a:cubicBezTo>
                    <a:pt x="27436" y="22228"/>
                    <a:pt x="27906" y="21530"/>
                    <a:pt x="28263" y="20819"/>
                  </a:cubicBezTo>
                  <a:cubicBezTo>
                    <a:pt x="28601" y="20167"/>
                    <a:pt x="28882" y="19458"/>
                    <a:pt x="29125" y="18649"/>
                  </a:cubicBezTo>
                  <a:cubicBezTo>
                    <a:pt x="29539" y="17275"/>
                    <a:pt x="29785" y="15778"/>
                    <a:pt x="29856" y="14196"/>
                  </a:cubicBezTo>
                  <a:cubicBezTo>
                    <a:pt x="29907" y="12716"/>
                    <a:pt x="29799" y="11235"/>
                    <a:pt x="29533" y="9778"/>
                  </a:cubicBezTo>
                  <a:cubicBezTo>
                    <a:pt x="29422" y="9100"/>
                    <a:pt x="29241" y="8387"/>
                    <a:pt x="28983" y="7599"/>
                  </a:cubicBezTo>
                  <a:cubicBezTo>
                    <a:pt x="28867" y="7240"/>
                    <a:pt x="28714" y="6862"/>
                    <a:pt x="28559" y="6487"/>
                  </a:cubicBezTo>
                  <a:lnTo>
                    <a:pt x="28461" y="6277"/>
                  </a:lnTo>
                  <a:cubicBezTo>
                    <a:pt x="28343" y="6025"/>
                    <a:pt x="28208" y="5737"/>
                    <a:pt x="28043" y="5482"/>
                  </a:cubicBezTo>
                  <a:cubicBezTo>
                    <a:pt x="27221" y="4061"/>
                    <a:pt x="26009" y="3027"/>
                    <a:pt x="24928" y="2202"/>
                  </a:cubicBezTo>
                  <a:cubicBezTo>
                    <a:pt x="23770" y="1332"/>
                    <a:pt x="22510" y="607"/>
                    <a:pt x="21176" y="43"/>
                  </a:cubicBezTo>
                  <a:cubicBezTo>
                    <a:pt x="21108" y="14"/>
                    <a:pt x="21038" y="1"/>
                    <a:pt x="209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8"/>
            <p:cNvSpPr/>
            <p:nvPr/>
          </p:nvSpPr>
          <p:spPr>
            <a:xfrm>
              <a:off x="2812775" y="1597700"/>
              <a:ext cx="631850" cy="1281950"/>
            </a:xfrm>
            <a:custGeom>
              <a:rect b="b" l="l" r="r" t="t"/>
              <a:pathLst>
                <a:path extrusionOk="0" h="51278" w="25274">
                  <a:moveTo>
                    <a:pt x="14292" y="0"/>
                  </a:moveTo>
                  <a:cubicBezTo>
                    <a:pt x="15608" y="3703"/>
                    <a:pt x="14485" y="11447"/>
                    <a:pt x="12405" y="15502"/>
                  </a:cubicBezTo>
                  <a:cubicBezTo>
                    <a:pt x="10323" y="19556"/>
                    <a:pt x="3521" y="25363"/>
                    <a:pt x="1761" y="30598"/>
                  </a:cubicBezTo>
                  <a:cubicBezTo>
                    <a:pt x="1" y="35834"/>
                    <a:pt x="4857" y="41471"/>
                    <a:pt x="4857" y="41471"/>
                  </a:cubicBezTo>
                  <a:lnTo>
                    <a:pt x="16391" y="51277"/>
                  </a:lnTo>
                  <a:cubicBezTo>
                    <a:pt x="16391" y="51277"/>
                    <a:pt x="15294" y="50107"/>
                    <a:pt x="13937" y="45998"/>
                  </a:cubicBezTo>
                  <a:cubicBezTo>
                    <a:pt x="12578" y="41889"/>
                    <a:pt x="15052" y="36678"/>
                    <a:pt x="15783" y="35186"/>
                  </a:cubicBezTo>
                  <a:cubicBezTo>
                    <a:pt x="16513" y="33693"/>
                    <a:pt x="18684" y="31957"/>
                    <a:pt x="21979" y="26280"/>
                  </a:cubicBezTo>
                  <a:cubicBezTo>
                    <a:pt x="25274" y="20601"/>
                    <a:pt x="22575" y="14313"/>
                    <a:pt x="21109" y="11987"/>
                  </a:cubicBezTo>
                  <a:cubicBezTo>
                    <a:pt x="19644" y="9662"/>
                    <a:pt x="14292" y="1"/>
                    <a:pt x="142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8"/>
            <p:cNvSpPr/>
            <p:nvPr/>
          </p:nvSpPr>
          <p:spPr>
            <a:xfrm>
              <a:off x="1962825" y="2223225"/>
              <a:ext cx="1331075" cy="718325"/>
            </a:xfrm>
            <a:custGeom>
              <a:rect b="b" l="l" r="r" t="t"/>
              <a:pathLst>
                <a:path extrusionOk="0" h="28733" w="53243">
                  <a:moveTo>
                    <a:pt x="0" y="1"/>
                  </a:moveTo>
                  <a:cubicBezTo>
                    <a:pt x="1" y="1"/>
                    <a:pt x="10756" y="15130"/>
                    <a:pt x="15067" y="18923"/>
                  </a:cubicBezTo>
                  <a:cubicBezTo>
                    <a:pt x="19145" y="22511"/>
                    <a:pt x="26840" y="28732"/>
                    <a:pt x="33845" y="28732"/>
                  </a:cubicBezTo>
                  <a:cubicBezTo>
                    <a:pt x="34245" y="28732"/>
                    <a:pt x="34642" y="28712"/>
                    <a:pt x="35037" y="28670"/>
                  </a:cubicBezTo>
                  <a:cubicBezTo>
                    <a:pt x="40436" y="28092"/>
                    <a:pt x="44646" y="25839"/>
                    <a:pt x="48803" y="25839"/>
                  </a:cubicBezTo>
                  <a:cubicBezTo>
                    <a:pt x="50273" y="25839"/>
                    <a:pt x="51736" y="26121"/>
                    <a:pt x="53243" y="26858"/>
                  </a:cubicBezTo>
                  <a:lnTo>
                    <a:pt x="36947" y="13851"/>
                  </a:lnTo>
                  <a:cubicBezTo>
                    <a:pt x="36947" y="13851"/>
                    <a:pt x="34982" y="7981"/>
                    <a:pt x="30671" y="7981"/>
                  </a:cubicBezTo>
                  <a:cubicBezTo>
                    <a:pt x="30576" y="7981"/>
                    <a:pt x="30480" y="7983"/>
                    <a:pt x="30383" y="7989"/>
                  </a:cubicBezTo>
                  <a:cubicBezTo>
                    <a:pt x="28973" y="8073"/>
                    <a:pt x="27279" y="8151"/>
                    <a:pt x="25444" y="8151"/>
                  </a:cubicBezTo>
                  <a:cubicBezTo>
                    <a:pt x="21407" y="8151"/>
                    <a:pt x="16691" y="7776"/>
                    <a:pt x="12826" y="6272"/>
                  </a:cubicBezTo>
                  <a:cubicBezTo>
                    <a:pt x="7205" y="4086"/>
                    <a:pt x="1"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8"/>
            <p:cNvSpPr/>
            <p:nvPr/>
          </p:nvSpPr>
          <p:spPr>
            <a:xfrm>
              <a:off x="3416075" y="2406400"/>
              <a:ext cx="485650" cy="945225"/>
            </a:xfrm>
            <a:custGeom>
              <a:rect b="b" l="l" r="r" t="t"/>
              <a:pathLst>
                <a:path extrusionOk="0" h="37809" w="19426">
                  <a:moveTo>
                    <a:pt x="7622" y="0"/>
                  </a:moveTo>
                  <a:cubicBezTo>
                    <a:pt x="7622" y="1"/>
                    <a:pt x="8575" y="3191"/>
                    <a:pt x="8847" y="6193"/>
                  </a:cubicBezTo>
                  <a:cubicBezTo>
                    <a:pt x="9120" y="9197"/>
                    <a:pt x="8215" y="12655"/>
                    <a:pt x="4107" y="18938"/>
                  </a:cubicBezTo>
                  <a:cubicBezTo>
                    <a:pt x="1" y="25221"/>
                    <a:pt x="4754" y="29168"/>
                    <a:pt x="4754" y="29168"/>
                  </a:cubicBezTo>
                  <a:lnTo>
                    <a:pt x="15058" y="37808"/>
                  </a:lnTo>
                  <a:cubicBezTo>
                    <a:pt x="10297" y="32574"/>
                    <a:pt x="16078" y="27995"/>
                    <a:pt x="17752" y="22735"/>
                  </a:cubicBezTo>
                  <a:cubicBezTo>
                    <a:pt x="19426" y="17477"/>
                    <a:pt x="14322" y="11909"/>
                    <a:pt x="12601" y="10017"/>
                  </a:cubicBezTo>
                  <a:cubicBezTo>
                    <a:pt x="10879" y="8126"/>
                    <a:pt x="7622" y="1"/>
                    <a:pt x="7622" y="0"/>
                  </a:cubicBezTo>
                  <a:close/>
                </a:path>
              </a:pathLst>
            </a:custGeom>
            <a:solidFill>
              <a:srgbClr val="1D7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8"/>
            <p:cNvSpPr/>
            <p:nvPr/>
          </p:nvSpPr>
          <p:spPr>
            <a:xfrm>
              <a:off x="2884900" y="3044225"/>
              <a:ext cx="906700" cy="299600"/>
            </a:xfrm>
            <a:custGeom>
              <a:rect b="b" l="l" r="r" t="t"/>
              <a:pathLst>
                <a:path extrusionOk="0" h="11984" w="36268">
                  <a:moveTo>
                    <a:pt x="17459" y="1"/>
                  </a:moveTo>
                  <a:cubicBezTo>
                    <a:pt x="17093" y="1"/>
                    <a:pt x="16722" y="18"/>
                    <a:pt x="16349" y="54"/>
                  </a:cubicBezTo>
                  <a:cubicBezTo>
                    <a:pt x="12210" y="460"/>
                    <a:pt x="7258" y="1676"/>
                    <a:pt x="3512" y="1676"/>
                  </a:cubicBezTo>
                  <a:cubicBezTo>
                    <a:pt x="2149" y="1676"/>
                    <a:pt x="947" y="1515"/>
                    <a:pt x="0" y="1097"/>
                  </a:cubicBezTo>
                  <a:lnTo>
                    <a:pt x="0" y="1097"/>
                  </a:lnTo>
                  <a:cubicBezTo>
                    <a:pt x="1" y="1097"/>
                    <a:pt x="8068" y="11171"/>
                    <a:pt x="17193" y="11171"/>
                  </a:cubicBezTo>
                  <a:cubicBezTo>
                    <a:pt x="17792" y="11171"/>
                    <a:pt x="18396" y="11128"/>
                    <a:pt x="19003" y="11035"/>
                  </a:cubicBezTo>
                  <a:cubicBezTo>
                    <a:pt x="22356" y="10522"/>
                    <a:pt x="25015" y="10313"/>
                    <a:pt x="27205" y="10313"/>
                  </a:cubicBezTo>
                  <a:cubicBezTo>
                    <a:pt x="31439" y="10313"/>
                    <a:pt x="33917" y="11096"/>
                    <a:pt x="36267" y="11984"/>
                  </a:cubicBezTo>
                  <a:lnTo>
                    <a:pt x="26982" y="3398"/>
                  </a:lnTo>
                  <a:cubicBezTo>
                    <a:pt x="26982" y="3398"/>
                    <a:pt x="22630" y="1"/>
                    <a:pt x="17459" y="1"/>
                  </a:cubicBezTo>
                  <a:close/>
                </a:path>
              </a:pathLst>
            </a:custGeom>
            <a:solidFill>
              <a:srgbClr val="1D70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8"/>
            <p:cNvSpPr/>
            <p:nvPr/>
          </p:nvSpPr>
          <p:spPr>
            <a:xfrm>
              <a:off x="3225100" y="2154375"/>
              <a:ext cx="323675" cy="850200"/>
            </a:xfrm>
            <a:custGeom>
              <a:rect b="b" l="l" r="r" t="t"/>
              <a:pathLst>
                <a:path extrusionOk="0" h="34008" w="12947">
                  <a:moveTo>
                    <a:pt x="9763" y="1"/>
                  </a:moveTo>
                  <a:cubicBezTo>
                    <a:pt x="9763" y="1"/>
                    <a:pt x="10128" y="7114"/>
                    <a:pt x="8724" y="12219"/>
                  </a:cubicBezTo>
                  <a:cubicBezTo>
                    <a:pt x="7321" y="17324"/>
                    <a:pt x="3610" y="19507"/>
                    <a:pt x="1804" y="23906"/>
                  </a:cubicBezTo>
                  <a:cubicBezTo>
                    <a:pt x="1" y="28306"/>
                    <a:pt x="2579" y="31577"/>
                    <a:pt x="2579" y="31577"/>
                  </a:cubicBezTo>
                  <a:lnTo>
                    <a:pt x="6257" y="34008"/>
                  </a:lnTo>
                  <a:cubicBezTo>
                    <a:pt x="4788" y="30034"/>
                    <a:pt x="5504" y="27257"/>
                    <a:pt x="6291" y="23507"/>
                  </a:cubicBezTo>
                  <a:cubicBezTo>
                    <a:pt x="7078" y="19759"/>
                    <a:pt x="10805" y="16635"/>
                    <a:pt x="11876" y="11576"/>
                  </a:cubicBezTo>
                  <a:cubicBezTo>
                    <a:pt x="12947" y="6516"/>
                    <a:pt x="9763" y="1"/>
                    <a:pt x="97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8"/>
            <p:cNvSpPr/>
            <p:nvPr/>
          </p:nvSpPr>
          <p:spPr>
            <a:xfrm>
              <a:off x="3210350" y="2141050"/>
              <a:ext cx="352075" cy="876850"/>
            </a:xfrm>
            <a:custGeom>
              <a:rect b="b" l="l" r="r" t="t"/>
              <a:pathLst>
                <a:path extrusionOk="0" h="35074" w="14083">
                  <a:moveTo>
                    <a:pt x="10926" y="3409"/>
                  </a:moveTo>
                  <a:cubicBezTo>
                    <a:pt x="11712" y="5712"/>
                    <a:pt x="12553" y="9127"/>
                    <a:pt x="11945" y="11998"/>
                  </a:cubicBezTo>
                  <a:cubicBezTo>
                    <a:pt x="11390" y="14623"/>
                    <a:pt x="10102" y="16694"/>
                    <a:pt x="8858" y="18699"/>
                  </a:cubicBezTo>
                  <a:cubicBezTo>
                    <a:pt x="7771" y="20449"/>
                    <a:pt x="6744" y="22103"/>
                    <a:pt x="6361" y="23932"/>
                  </a:cubicBezTo>
                  <a:lnTo>
                    <a:pt x="6237" y="24522"/>
                  </a:lnTo>
                  <a:cubicBezTo>
                    <a:pt x="5587" y="27587"/>
                    <a:pt x="5056" y="30090"/>
                    <a:pt x="5886" y="33268"/>
                  </a:cubicBezTo>
                  <a:lnTo>
                    <a:pt x="3540" y="31719"/>
                  </a:lnTo>
                  <a:cubicBezTo>
                    <a:pt x="3217" y="31262"/>
                    <a:pt x="1352" y="28385"/>
                    <a:pt x="2887" y="24640"/>
                  </a:cubicBezTo>
                  <a:cubicBezTo>
                    <a:pt x="3657" y="22763"/>
                    <a:pt x="4778" y="21315"/>
                    <a:pt x="5964" y="19783"/>
                  </a:cubicBezTo>
                  <a:cubicBezTo>
                    <a:pt x="7466" y="17846"/>
                    <a:pt x="9018" y="15841"/>
                    <a:pt x="9828" y="12892"/>
                  </a:cubicBezTo>
                  <a:cubicBezTo>
                    <a:pt x="10686" y="9771"/>
                    <a:pt x="10896" y="5972"/>
                    <a:pt x="10926" y="3409"/>
                  </a:cubicBezTo>
                  <a:close/>
                  <a:moveTo>
                    <a:pt x="10352" y="1"/>
                  </a:moveTo>
                  <a:cubicBezTo>
                    <a:pt x="10308" y="1"/>
                    <a:pt x="10263" y="6"/>
                    <a:pt x="10218" y="18"/>
                  </a:cubicBezTo>
                  <a:cubicBezTo>
                    <a:pt x="9974" y="81"/>
                    <a:pt x="9807" y="308"/>
                    <a:pt x="9821" y="561"/>
                  </a:cubicBezTo>
                  <a:cubicBezTo>
                    <a:pt x="9823" y="631"/>
                    <a:pt x="10165" y="7650"/>
                    <a:pt x="8801" y="12610"/>
                  </a:cubicBezTo>
                  <a:cubicBezTo>
                    <a:pt x="8045" y="15356"/>
                    <a:pt x="6625" y="17190"/>
                    <a:pt x="5122" y="19132"/>
                  </a:cubicBezTo>
                  <a:cubicBezTo>
                    <a:pt x="3944" y="20653"/>
                    <a:pt x="2727" y="22224"/>
                    <a:pt x="1902" y="24237"/>
                  </a:cubicBezTo>
                  <a:cubicBezTo>
                    <a:pt x="1" y="28871"/>
                    <a:pt x="2636" y="32296"/>
                    <a:pt x="2750" y="32440"/>
                  </a:cubicBezTo>
                  <a:cubicBezTo>
                    <a:pt x="2785" y="32485"/>
                    <a:pt x="2827" y="32524"/>
                    <a:pt x="2874" y="32555"/>
                  </a:cubicBezTo>
                  <a:lnTo>
                    <a:pt x="6553" y="34985"/>
                  </a:lnTo>
                  <a:cubicBezTo>
                    <a:pt x="6640" y="35042"/>
                    <a:pt x="6743" y="35072"/>
                    <a:pt x="6847" y="35073"/>
                  </a:cubicBezTo>
                  <a:lnTo>
                    <a:pt x="6846" y="35072"/>
                  </a:lnTo>
                  <a:cubicBezTo>
                    <a:pt x="7216" y="35071"/>
                    <a:pt x="7473" y="34703"/>
                    <a:pt x="7346" y="34355"/>
                  </a:cubicBezTo>
                  <a:cubicBezTo>
                    <a:pt x="6007" y="30739"/>
                    <a:pt x="6541" y="28223"/>
                    <a:pt x="7277" y="24742"/>
                  </a:cubicBezTo>
                  <a:lnTo>
                    <a:pt x="7402" y="24150"/>
                  </a:lnTo>
                  <a:cubicBezTo>
                    <a:pt x="7747" y="22505"/>
                    <a:pt x="8726" y="20929"/>
                    <a:pt x="9762" y="19260"/>
                  </a:cubicBezTo>
                  <a:cubicBezTo>
                    <a:pt x="10995" y="17275"/>
                    <a:pt x="12392" y="15026"/>
                    <a:pt x="12986" y="12219"/>
                  </a:cubicBezTo>
                  <a:cubicBezTo>
                    <a:pt x="14083" y="7039"/>
                    <a:pt x="10964" y="572"/>
                    <a:pt x="10830" y="299"/>
                  </a:cubicBezTo>
                  <a:cubicBezTo>
                    <a:pt x="10740" y="114"/>
                    <a:pt x="10552" y="1"/>
                    <a:pt x="103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8"/>
            <p:cNvSpPr/>
            <p:nvPr/>
          </p:nvSpPr>
          <p:spPr>
            <a:xfrm>
              <a:off x="2876925" y="1597700"/>
              <a:ext cx="567700" cy="718800"/>
            </a:xfrm>
            <a:custGeom>
              <a:rect b="b" l="l" r="r" t="t"/>
              <a:pathLst>
                <a:path extrusionOk="0" h="28752" w="22708">
                  <a:moveTo>
                    <a:pt x="11726" y="0"/>
                  </a:moveTo>
                  <a:cubicBezTo>
                    <a:pt x="13042" y="3703"/>
                    <a:pt x="11919" y="11447"/>
                    <a:pt x="9839" y="15502"/>
                  </a:cubicBezTo>
                  <a:cubicBezTo>
                    <a:pt x="8000" y="19085"/>
                    <a:pt x="2476" y="24036"/>
                    <a:pt x="0" y="28752"/>
                  </a:cubicBezTo>
                  <a:cubicBezTo>
                    <a:pt x="1922" y="26361"/>
                    <a:pt x="4898" y="24563"/>
                    <a:pt x="8026" y="22274"/>
                  </a:cubicBezTo>
                  <a:cubicBezTo>
                    <a:pt x="13754" y="18084"/>
                    <a:pt x="14186" y="12097"/>
                    <a:pt x="14186" y="12097"/>
                  </a:cubicBezTo>
                  <a:cubicBezTo>
                    <a:pt x="14186" y="12097"/>
                    <a:pt x="16744" y="13872"/>
                    <a:pt x="18100" y="20422"/>
                  </a:cubicBezTo>
                  <a:cubicBezTo>
                    <a:pt x="18702" y="23332"/>
                    <a:pt x="18419" y="26304"/>
                    <a:pt x="17907" y="28732"/>
                  </a:cubicBezTo>
                  <a:cubicBezTo>
                    <a:pt x="18379" y="28004"/>
                    <a:pt x="18879" y="27197"/>
                    <a:pt x="19413" y="26280"/>
                  </a:cubicBezTo>
                  <a:cubicBezTo>
                    <a:pt x="22708" y="20601"/>
                    <a:pt x="20009" y="14313"/>
                    <a:pt x="18543" y="11987"/>
                  </a:cubicBezTo>
                  <a:cubicBezTo>
                    <a:pt x="17078" y="9662"/>
                    <a:pt x="11726" y="1"/>
                    <a:pt x="117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8"/>
            <p:cNvSpPr/>
            <p:nvPr/>
          </p:nvSpPr>
          <p:spPr>
            <a:xfrm>
              <a:off x="2860500" y="1584375"/>
              <a:ext cx="612000" cy="745425"/>
            </a:xfrm>
            <a:custGeom>
              <a:rect b="b" l="l" r="r" t="t"/>
              <a:pathLst>
                <a:path extrusionOk="0" h="29817" w="24480">
                  <a:moveTo>
                    <a:pt x="13450" y="3546"/>
                  </a:moveTo>
                  <a:lnTo>
                    <a:pt x="13450" y="3546"/>
                  </a:lnTo>
                  <a:cubicBezTo>
                    <a:pt x="15150" y="6592"/>
                    <a:pt x="17776" y="11259"/>
                    <a:pt x="18748" y="12804"/>
                  </a:cubicBezTo>
                  <a:cubicBezTo>
                    <a:pt x="19220" y="13551"/>
                    <a:pt x="23244" y="20281"/>
                    <a:pt x="19608" y="26546"/>
                  </a:cubicBezTo>
                  <a:lnTo>
                    <a:pt x="19507" y="26718"/>
                  </a:lnTo>
                  <a:cubicBezTo>
                    <a:pt x="19728" y="24621"/>
                    <a:pt x="19652" y="22655"/>
                    <a:pt x="19278" y="20847"/>
                  </a:cubicBezTo>
                  <a:cubicBezTo>
                    <a:pt x="17894" y="14167"/>
                    <a:pt x="15259" y="12270"/>
                    <a:pt x="15147" y="12192"/>
                  </a:cubicBezTo>
                  <a:cubicBezTo>
                    <a:pt x="15058" y="12130"/>
                    <a:pt x="14952" y="12097"/>
                    <a:pt x="14844" y="12097"/>
                  </a:cubicBezTo>
                  <a:cubicBezTo>
                    <a:pt x="14843" y="12097"/>
                    <a:pt x="14842" y="12097"/>
                    <a:pt x="14841" y="12097"/>
                  </a:cubicBezTo>
                  <a:cubicBezTo>
                    <a:pt x="14563" y="12097"/>
                    <a:pt x="14333" y="12312"/>
                    <a:pt x="14313" y="12590"/>
                  </a:cubicBezTo>
                  <a:cubicBezTo>
                    <a:pt x="14308" y="12648"/>
                    <a:pt x="13817" y="18393"/>
                    <a:pt x="8370" y="22378"/>
                  </a:cubicBezTo>
                  <a:cubicBezTo>
                    <a:pt x="7677" y="22886"/>
                    <a:pt x="6990" y="23369"/>
                    <a:pt x="6321" y="23841"/>
                  </a:cubicBezTo>
                  <a:cubicBezTo>
                    <a:pt x="5369" y="24510"/>
                    <a:pt x="4441" y="25164"/>
                    <a:pt x="3568" y="25835"/>
                  </a:cubicBezTo>
                  <a:cubicBezTo>
                    <a:pt x="4510" y="24605"/>
                    <a:pt x="5546" y="23378"/>
                    <a:pt x="6565" y="22171"/>
                  </a:cubicBezTo>
                  <a:cubicBezTo>
                    <a:pt x="8371" y="20036"/>
                    <a:pt x="10077" y="18016"/>
                    <a:pt x="10969" y="16278"/>
                  </a:cubicBezTo>
                  <a:cubicBezTo>
                    <a:pt x="12543" y="13214"/>
                    <a:pt x="13682" y="7718"/>
                    <a:pt x="13450" y="3546"/>
                  </a:cubicBezTo>
                  <a:close/>
                  <a:moveTo>
                    <a:pt x="12383" y="1"/>
                  </a:moveTo>
                  <a:cubicBezTo>
                    <a:pt x="12310" y="1"/>
                    <a:pt x="12235" y="16"/>
                    <a:pt x="12165" y="48"/>
                  </a:cubicBezTo>
                  <a:cubicBezTo>
                    <a:pt x="11912" y="162"/>
                    <a:pt x="11788" y="451"/>
                    <a:pt x="11882" y="712"/>
                  </a:cubicBezTo>
                  <a:cubicBezTo>
                    <a:pt x="13074" y="4065"/>
                    <a:pt x="12135" y="11676"/>
                    <a:pt x="10022" y="15792"/>
                  </a:cubicBezTo>
                  <a:cubicBezTo>
                    <a:pt x="9184" y="17422"/>
                    <a:pt x="7517" y="19395"/>
                    <a:pt x="5752" y="21484"/>
                  </a:cubicBezTo>
                  <a:cubicBezTo>
                    <a:pt x="3674" y="23943"/>
                    <a:pt x="1525" y="26486"/>
                    <a:pt x="186" y="29037"/>
                  </a:cubicBezTo>
                  <a:cubicBezTo>
                    <a:pt x="0" y="29391"/>
                    <a:pt x="257" y="29816"/>
                    <a:pt x="657" y="29817"/>
                  </a:cubicBezTo>
                  <a:cubicBezTo>
                    <a:pt x="819" y="29817"/>
                    <a:pt x="973" y="29743"/>
                    <a:pt x="1073" y="29617"/>
                  </a:cubicBezTo>
                  <a:cubicBezTo>
                    <a:pt x="2520" y="27819"/>
                    <a:pt x="4565" y="26377"/>
                    <a:pt x="6934" y="24709"/>
                  </a:cubicBezTo>
                  <a:cubicBezTo>
                    <a:pt x="7608" y="24236"/>
                    <a:pt x="8299" y="23748"/>
                    <a:pt x="8998" y="23237"/>
                  </a:cubicBezTo>
                  <a:cubicBezTo>
                    <a:pt x="13453" y="19978"/>
                    <a:pt x="14809" y="15714"/>
                    <a:pt x="15212" y="13743"/>
                  </a:cubicBezTo>
                  <a:cubicBezTo>
                    <a:pt x="16017" y="14714"/>
                    <a:pt x="17367" y="16868"/>
                    <a:pt x="18235" y="21063"/>
                  </a:cubicBezTo>
                  <a:cubicBezTo>
                    <a:pt x="18733" y="23470"/>
                    <a:pt x="18668" y="26193"/>
                    <a:pt x="18043" y="29154"/>
                  </a:cubicBezTo>
                  <a:cubicBezTo>
                    <a:pt x="17989" y="29404"/>
                    <a:pt x="18122" y="29657"/>
                    <a:pt x="18359" y="29756"/>
                  </a:cubicBezTo>
                  <a:cubicBezTo>
                    <a:pt x="18426" y="29783"/>
                    <a:pt x="18495" y="29797"/>
                    <a:pt x="18563" y="29797"/>
                  </a:cubicBezTo>
                  <a:cubicBezTo>
                    <a:pt x="18739" y="29797"/>
                    <a:pt x="18909" y="29709"/>
                    <a:pt x="19010" y="29555"/>
                  </a:cubicBezTo>
                  <a:cubicBezTo>
                    <a:pt x="19537" y="28742"/>
                    <a:pt x="20035" y="27933"/>
                    <a:pt x="20530" y="27079"/>
                  </a:cubicBezTo>
                  <a:cubicBezTo>
                    <a:pt x="24479" y="20274"/>
                    <a:pt x="20156" y="13038"/>
                    <a:pt x="19651" y="12237"/>
                  </a:cubicBezTo>
                  <a:cubicBezTo>
                    <a:pt x="18210" y="9950"/>
                    <a:pt x="12903" y="373"/>
                    <a:pt x="12849" y="275"/>
                  </a:cubicBezTo>
                  <a:cubicBezTo>
                    <a:pt x="12752" y="101"/>
                    <a:pt x="12571" y="1"/>
                    <a:pt x="123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8"/>
            <p:cNvSpPr/>
            <p:nvPr/>
          </p:nvSpPr>
          <p:spPr>
            <a:xfrm>
              <a:off x="1962825" y="2223225"/>
              <a:ext cx="916475" cy="718300"/>
            </a:xfrm>
            <a:custGeom>
              <a:rect b="b" l="l" r="r" t="t"/>
              <a:pathLst>
                <a:path extrusionOk="0" h="28732" w="36659">
                  <a:moveTo>
                    <a:pt x="0" y="1"/>
                  </a:moveTo>
                  <a:lnTo>
                    <a:pt x="0" y="1"/>
                  </a:lnTo>
                  <a:cubicBezTo>
                    <a:pt x="1" y="1"/>
                    <a:pt x="10758" y="15130"/>
                    <a:pt x="15067" y="18923"/>
                  </a:cubicBezTo>
                  <a:cubicBezTo>
                    <a:pt x="19146" y="22511"/>
                    <a:pt x="26839" y="28732"/>
                    <a:pt x="33844" y="28732"/>
                  </a:cubicBezTo>
                  <a:cubicBezTo>
                    <a:pt x="34239" y="28732"/>
                    <a:pt x="34631" y="28712"/>
                    <a:pt x="35021" y="28671"/>
                  </a:cubicBezTo>
                  <a:cubicBezTo>
                    <a:pt x="31549" y="27816"/>
                    <a:pt x="26944" y="26290"/>
                    <a:pt x="23446" y="23704"/>
                  </a:cubicBezTo>
                  <a:cubicBezTo>
                    <a:pt x="17026" y="18958"/>
                    <a:pt x="9851" y="11265"/>
                    <a:pt x="7825" y="6820"/>
                  </a:cubicBezTo>
                  <a:lnTo>
                    <a:pt x="7825" y="6820"/>
                  </a:lnTo>
                  <a:cubicBezTo>
                    <a:pt x="7826" y="6820"/>
                    <a:pt x="16266" y="10178"/>
                    <a:pt x="20034" y="10237"/>
                  </a:cubicBezTo>
                  <a:cubicBezTo>
                    <a:pt x="23250" y="10288"/>
                    <a:pt x="31782" y="10002"/>
                    <a:pt x="36659" y="13128"/>
                  </a:cubicBezTo>
                  <a:cubicBezTo>
                    <a:pt x="35973" y="11559"/>
                    <a:pt x="34038" y="7980"/>
                    <a:pt x="30671" y="7980"/>
                  </a:cubicBezTo>
                  <a:cubicBezTo>
                    <a:pt x="30576" y="7980"/>
                    <a:pt x="30480" y="7983"/>
                    <a:pt x="30383" y="7989"/>
                  </a:cubicBezTo>
                  <a:cubicBezTo>
                    <a:pt x="28973" y="8073"/>
                    <a:pt x="27279" y="8151"/>
                    <a:pt x="25444" y="8151"/>
                  </a:cubicBezTo>
                  <a:cubicBezTo>
                    <a:pt x="21408" y="8151"/>
                    <a:pt x="16691" y="7776"/>
                    <a:pt x="12827" y="6272"/>
                  </a:cubicBezTo>
                  <a:cubicBezTo>
                    <a:pt x="7205" y="4086"/>
                    <a:pt x="1"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8"/>
            <p:cNvSpPr/>
            <p:nvPr/>
          </p:nvSpPr>
          <p:spPr>
            <a:xfrm>
              <a:off x="1948325" y="2209900"/>
              <a:ext cx="945500" cy="745000"/>
            </a:xfrm>
            <a:custGeom>
              <a:rect b="b" l="l" r="r" t="t"/>
              <a:pathLst>
                <a:path extrusionOk="0" h="29800" w="37820">
                  <a:moveTo>
                    <a:pt x="2389" y="2133"/>
                  </a:moveTo>
                  <a:cubicBezTo>
                    <a:pt x="4957" y="3514"/>
                    <a:pt x="9455" y="5839"/>
                    <a:pt x="13214" y="7303"/>
                  </a:cubicBezTo>
                  <a:cubicBezTo>
                    <a:pt x="17124" y="8823"/>
                    <a:pt x="21810" y="9218"/>
                    <a:pt x="25965" y="9218"/>
                  </a:cubicBezTo>
                  <a:cubicBezTo>
                    <a:pt x="27779" y="9218"/>
                    <a:pt x="29492" y="9143"/>
                    <a:pt x="30994" y="9053"/>
                  </a:cubicBezTo>
                  <a:cubicBezTo>
                    <a:pt x="31084" y="9048"/>
                    <a:pt x="31172" y="9045"/>
                    <a:pt x="31259" y="9045"/>
                  </a:cubicBezTo>
                  <a:cubicBezTo>
                    <a:pt x="33474" y="9045"/>
                    <a:pt x="35041" y="10834"/>
                    <a:pt x="35972" y="12369"/>
                  </a:cubicBezTo>
                  <a:cubicBezTo>
                    <a:pt x="31444" y="10295"/>
                    <a:pt x="25206" y="10264"/>
                    <a:pt x="21678" y="10246"/>
                  </a:cubicBezTo>
                  <a:cubicBezTo>
                    <a:pt x="21283" y="10244"/>
                    <a:pt x="20928" y="10242"/>
                    <a:pt x="20622" y="10236"/>
                  </a:cubicBezTo>
                  <a:cubicBezTo>
                    <a:pt x="16996" y="10180"/>
                    <a:pt x="8686" y="6890"/>
                    <a:pt x="8602" y="6857"/>
                  </a:cubicBezTo>
                  <a:cubicBezTo>
                    <a:pt x="8538" y="6831"/>
                    <a:pt x="8472" y="6819"/>
                    <a:pt x="8406" y="6819"/>
                  </a:cubicBezTo>
                  <a:cubicBezTo>
                    <a:pt x="8263" y="6819"/>
                    <a:pt x="8122" y="6876"/>
                    <a:pt x="8020" y="6984"/>
                  </a:cubicBezTo>
                  <a:cubicBezTo>
                    <a:pt x="7871" y="7142"/>
                    <a:pt x="7831" y="7374"/>
                    <a:pt x="7920" y="7572"/>
                  </a:cubicBezTo>
                  <a:cubicBezTo>
                    <a:pt x="9975" y="12080"/>
                    <a:pt x="17058" y="19748"/>
                    <a:pt x="23710" y="24665"/>
                  </a:cubicBezTo>
                  <a:cubicBezTo>
                    <a:pt x="25428" y="25935"/>
                    <a:pt x="27408" y="26952"/>
                    <a:pt x="29375" y="27759"/>
                  </a:cubicBezTo>
                  <a:cubicBezTo>
                    <a:pt x="25467" y="26358"/>
                    <a:pt x="20993" y="23449"/>
                    <a:pt x="15999" y="19056"/>
                  </a:cubicBezTo>
                  <a:cubicBezTo>
                    <a:pt x="12695" y="16148"/>
                    <a:pt x="5426" y="6316"/>
                    <a:pt x="2389" y="2133"/>
                  </a:cubicBezTo>
                  <a:close/>
                  <a:moveTo>
                    <a:pt x="580" y="1"/>
                  </a:moveTo>
                  <a:cubicBezTo>
                    <a:pt x="433" y="1"/>
                    <a:pt x="289" y="61"/>
                    <a:pt x="185" y="176"/>
                  </a:cubicBezTo>
                  <a:cubicBezTo>
                    <a:pt x="17" y="362"/>
                    <a:pt x="1" y="638"/>
                    <a:pt x="145" y="842"/>
                  </a:cubicBezTo>
                  <a:cubicBezTo>
                    <a:pt x="587" y="1461"/>
                    <a:pt x="10988" y="16066"/>
                    <a:pt x="15296" y="19855"/>
                  </a:cubicBezTo>
                  <a:cubicBezTo>
                    <a:pt x="22884" y="26534"/>
                    <a:pt x="29148" y="29800"/>
                    <a:pt x="34388" y="29800"/>
                  </a:cubicBezTo>
                  <a:cubicBezTo>
                    <a:pt x="34812" y="29800"/>
                    <a:pt x="35236" y="29777"/>
                    <a:pt x="35657" y="29734"/>
                  </a:cubicBezTo>
                  <a:cubicBezTo>
                    <a:pt x="35915" y="29706"/>
                    <a:pt x="36116" y="29498"/>
                    <a:pt x="36133" y="29240"/>
                  </a:cubicBezTo>
                  <a:cubicBezTo>
                    <a:pt x="36151" y="28982"/>
                    <a:pt x="35980" y="28749"/>
                    <a:pt x="35729" y="28687"/>
                  </a:cubicBezTo>
                  <a:cubicBezTo>
                    <a:pt x="32452" y="27880"/>
                    <a:pt x="27818" y="26379"/>
                    <a:pt x="24342" y="23810"/>
                  </a:cubicBezTo>
                  <a:cubicBezTo>
                    <a:pt x="18494" y="19486"/>
                    <a:pt x="12102" y="12763"/>
                    <a:pt x="9530" y="8353"/>
                  </a:cubicBezTo>
                  <a:lnTo>
                    <a:pt x="9530" y="8353"/>
                  </a:lnTo>
                  <a:cubicBezTo>
                    <a:pt x="12079" y="9304"/>
                    <a:pt x="17655" y="11256"/>
                    <a:pt x="20605" y="11302"/>
                  </a:cubicBezTo>
                  <a:cubicBezTo>
                    <a:pt x="20915" y="11307"/>
                    <a:pt x="21273" y="11308"/>
                    <a:pt x="21673" y="11311"/>
                  </a:cubicBezTo>
                  <a:cubicBezTo>
                    <a:pt x="25244" y="11330"/>
                    <a:pt x="32672" y="11367"/>
                    <a:pt x="36952" y="14108"/>
                  </a:cubicBezTo>
                  <a:cubicBezTo>
                    <a:pt x="37040" y="14165"/>
                    <a:pt x="37139" y="14193"/>
                    <a:pt x="37238" y="14193"/>
                  </a:cubicBezTo>
                  <a:cubicBezTo>
                    <a:pt x="37362" y="14193"/>
                    <a:pt x="37485" y="14149"/>
                    <a:pt x="37584" y="14065"/>
                  </a:cubicBezTo>
                  <a:cubicBezTo>
                    <a:pt x="37762" y="13913"/>
                    <a:pt x="37820" y="13662"/>
                    <a:pt x="37726" y="13446"/>
                  </a:cubicBezTo>
                  <a:cubicBezTo>
                    <a:pt x="36996" y="11777"/>
                    <a:pt x="34924" y="7980"/>
                    <a:pt x="31257" y="7980"/>
                  </a:cubicBezTo>
                  <a:cubicBezTo>
                    <a:pt x="31150" y="7980"/>
                    <a:pt x="31042" y="7983"/>
                    <a:pt x="30932" y="7990"/>
                  </a:cubicBezTo>
                  <a:cubicBezTo>
                    <a:pt x="29447" y="8078"/>
                    <a:pt x="27752" y="8153"/>
                    <a:pt x="25960" y="8153"/>
                  </a:cubicBezTo>
                  <a:cubicBezTo>
                    <a:pt x="21909" y="8153"/>
                    <a:pt x="17359" y="7772"/>
                    <a:pt x="13599" y="6309"/>
                  </a:cubicBezTo>
                  <a:cubicBezTo>
                    <a:pt x="8079" y="4161"/>
                    <a:pt x="914" y="111"/>
                    <a:pt x="842" y="70"/>
                  </a:cubicBezTo>
                  <a:cubicBezTo>
                    <a:pt x="760" y="23"/>
                    <a:pt x="670" y="1"/>
                    <a:pt x="5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8"/>
            <p:cNvSpPr/>
            <p:nvPr/>
          </p:nvSpPr>
          <p:spPr>
            <a:xfrm>
              <a:off x="3466250" y="2406400"/>
              <a:ext cx="435475" cy="873650"/>
            </a:xfrm>
            <a:custGeom>
              <a:rect b="b" l="l" r="r" t="t"/>
              <a:pathLst>
                <a:path extrusionOk="0" h="34946" w="17419">
                  <a:moveTo>
                    <a:pt x="5615" y="0"/>
                  </a:moveTo>
                  <a:cubicBezTo>
                    <a:pt x="5615" y="1"/>
                    <a:pt x="6568" y="3191"/>
                    <a:pt x="6840" y="6193"/>
                  </a:cubicBezTo>
                  <a:cubicBezTo>
                    <a:pt x="7113" y="9198"/>
                    <a:pt x="6208" y="12655"/>
                    <a:pt x="2100" y="18938"/>
                  </a:cubicBezTo>
                  <a:cubicBezTo>
                    <a:pt x="233" y="21796"/>
                    <a:pt x="1" y="24659"/>
                    <a:pt x="304" y="26930"/>
                  </a:cubicBezTo>
                  <a:cubicBezTo>
                    <a:pt x="765" y="27137"/>
                    <a:pt x="1190" y="27349"/>
                    <a:pt x="1573" y="27553"/>
                  </a:cubicBezTo>
                  <a:cubicBezTo>
                    <a:pt x="1787" y="25778"/>
                    <a:pt x="2361" y="23656"/>
                    <a:pt x="3659" y="21426"/>
                  </a:cubicBezTo>
                  <a:cubicBezTo>
                    <a:pt x="7071" y="15562"/>
                    <a:pt x="9291" y="12816"/>
                    <a:pt x="8619" y="10710"/>
                  </a:cubicBezTo>
                  <a:lnTo>
                    <a:pt x="8619" y="10710"/>
                  </a:lnTo>
                  <a:cubicBezTo>
                    <a:pt x="8619" y="10710"/>
                    <a:pt x="13254" y="14820"/>
                    <a:pt x="13652" y="19140"/>
                  </a:cubicBezTo>
                  <a:cubicBezTo>
                    <a:pt x="14051" y="23459"/>
                    <a:pt x="10793" y="27849"/>
                    <a:pt x="10230" y="30130"/>
                  </a:cubicBezTo>
                  <a:cubicBezTo>
                    <a:pt x="9952" y="31261"/>
                    <a:pt x="10352" y="33238"/>
                    <a:pt x="10828" y="34946"/>
                  </a:cubicBezTo>
                  <a:cubicBezTo>
                    <a:pt x="10941" y="30225"/>
                    <a:pt x="14492" y="26671"/>
                    <a:pt x="15745" y="22735"/>
                  </a:cubicBezTo>
                  <a:cubicBezTo>
                    <a:pt x="17419" y="17477"/>
                    <a:pt x="12315" y="11909"/>
                    <a:pt x="10594" y="10017"/>
                  </a:cubicBezTo>
                  <a:cubicBezTo>
                    <a:pt x="8872" y="8126"/>
                    <a:pt x="5615" y="1"/>
                    <a:pt x="5615" y="0"/>
                  </a:cubicBezTo>
                  <a:close/>
                </a:path>
              </a:pathLst>
            </a:custGeom>
            <a:solidFill>
              <a:srgbClr val="FF1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8"/>
            <p:cNvSpPr/>
            <p:nvPr/>
          </p:nvSpPr>
          <p:spPr>
            <a:xfrm>
              <a:off x="3450625" y="2393075"/>
              <a:ext cx="465925" cy="900300"/>
            </a:xfrm>
            <a:custGeom>
              <a:rect b="b" l="l" r="r" t="t"/>
              <a:pathLst>
                <a:path extrusionOk="0" h="36012" w="18637">
                  <a:moveTo>
                    <a:pt x="7881" y="5664"/>
                  </a:moveTo>
                  <a:lnTo>
                    <a:pt x="7881" y="5664"/>
                  </a:lnTo>
                  <a:cubicBezTo>
                    <a:pt x="8872" y="7800"/>
                    <a:pt x="10014" y="10018"/>
                    <a:pt x="10853" y="10940"/>
                  </a:cubicBezTo>
                  <a:cubicBezTo>
                    <a:pt x="12481" y="12729"/>
                    <a:pt x="17434" y="18169"/>
                    <a:pt x="15862" y="23107"/>
                  </a:cubicBezTo>
                  <a:cubicBezTo>
                    <a:pt x="15402" y="24551"/>
                    <a:pt x="14622" y="25942"/>
                    <a:pt x="13794" y="27417"/>
                  </a:cubicBezTo>
                  <a:cubicBezTo>
                    <a:pt x="12867" y="29070"/>
                    <a:pt x="11918" y="30762"/>
                    <a:pt x="11374" y="32625"/>
                  </a:cubicBezTo>
                  <a:cubicBezTo>
                    <a:pt x="11249" y="31692"/>
                    <a:pt x="11288" y="31128"/>
                    <a:pt x="11372" y="30792"/>
                  </a:cubicBezTo>
                  <a:cubicBezTo>
                    <a:pt x="11537" y="30121"/>
                    <a:pt x="11974" y="29211"/>
                    <a:pt x="12480" y="28156"/>
                  </a:cubicBezTo>
                  <a:cubicBezTo>
                    <a:pt x="13645" y="25734"/>
                    <a:pt x="15093" y="22720"/>
                    <a:pt x="14808" y="19624"/>
                  </a:cubicBezTo>
                  <a:cubicBezTo>
                    <a:pt x="14394" y="15148"/>
                    <a:pt x="9792" y="11017"/>
                    <a:pt x="9597" y="10844"/>
                  </a:cubicBezTo>
                  <a:cubicBezTo>
                    <a:pt x="9500" y="10758"/>
                    <a:pt x="9374" y="10709"/>
                    <a:pt x="9244" y="10709"/>
                  </a:cubicBezTo>
                  <a:lnTo>
                    <a:pt x="9244" y="10711"/>
                  </a:lnTo>
                  <a:cubicBezTo>
                    <a:pt x="8884" y="10711"/>
                    <a:pt x="8627" y="11061"/>
                    <a:pt x="8737" y="11405"/>
                  </a:cubicBezTo>
                  <a:cubicBezTo>
                    <a:pt x="9187" y="12818"/>
                    <a:pt x="7944" y="14861"/>
                    <a:pt x="5886" y="18247"/>
                  </a:cubicBezTo>
                  <a:cubicBezTo>
                    <a:pt x="5271" y="19255"/>
                    <a:pt x="4575" y="20400"/>
                    <a:pt x="3824" y="21690"/>
                  </a:cubicBezTo>
                  <a:cubicBezTo>
                    <a:pt x="2793" y="23461"/>
                    <a:pt x="2107" y="25336"/>
                    <a:pt x="1778" y="27274"/>
                  </a:cubicBezTo>
                  <a:cubicBezTo>
                    <a:pt x="1661" y="27216"/>
                    <a:pt x="1541" y="27159"/>
                    <a:pt x="1421" y="27103"/>
                  </a:cubicBezTo>
                  <a:cubicBezTo>
                    <a:pt x="1131" y="24452"/>
                    <a:pt x="1719" y="21984"/>
                    <a:pt x="3172" y="19763"/>
                  </a:cubicBezTo>
                  <a:cubicBezTo>
                    <a:pt x="6920" y="14027"/>
                    <a:pt x="8319" y="10236"/>
                    <a:pt x="7996" y="6679"/>
                  </a:cubicBezTo>
                  <a:cubicBezTo>
                    <a:pt x="7965" y="6341"/>
                    <a:pt x="7926" y="6001"/>
                    <a:pt x="7881" y="5664"/>
                  </a:cubicBezTo>
                  <a:close/>
                  <a:moveTo>
                    <a:pt x="6241" y="1"/>
                  </a:moveTo>
                  <a:cubicBezTo>
                    <a:pt x="6183" y="1"/>
                    <a:pt x="6123" y="11"/>
                    <a:pt x="6065" y="31"/>
                  </a:cubicBezTo>
                  <a:cubicBezTo>
                    <a:pt x="5797" y="124"/>
                    <a:pt x="5649" y="413"/>
                    <a:pt x="5731" y="686"/>
                  </a:cubicBezTo>
                  <a:cubicBezTo>
                    <a:pt x="5741" y="718"/>
                    <a:pt x="6671" y="3859"/>
                    <a:pt x="6935" y="6776"/>
                  </a:cubicBezTo>
                  <a:cubicBezTo>
                    <a:pt x="7155" y="9185"/>
                    <a:pt x="6742" y="12355"/>
                    <a:pt x="2280" y="19180"/>
                  </a:cubicBezTo>
                  <a:cubicBezTo>
                    <a:pt x="631" y="21702"/>
                    <a:pt x="0" y="24513"/>
                    <a:pt x="402" y="27534"/>
                  </a:cubicBezTo>
                  <a:cubicBezTo>
                    <a:pt x="427" y="27716"/>
                    <a:pt x="544" y="27873"/>
                    <a:pt x="712" y="27949"/>
                  </a:cubicBezTo>
                  <a:cubicBezTo>
                    <a:pt x="1136" y="28140"/>
                    <a:pt x="1552" y="28344"/>
                    <a:pt x="1946" y="28556"/>
                  </a:cubicBezTo>
                  <a:cubicBezTo>
                    <a:pt x="2027" y="28600"/>
                    <a:pt x="2113" y="28619"/>
                    <a:pt x="2197" y="28619"/>
                  </a:cubicBezTo>
                  <a:cubicBezTo>
                    <a:pt x="2454" y="28619"/>
                    <a:pt x="2693" y="28431"/>
                    <a:pt x="2727" y="28151"/>
                  </a:cubicBezTo>
                  <a:cubicBezTo>
                    <a:pt x="2977" y="26092"/>
                    <a:pt x="3655" y="24098"/>
                    <a:pt x="4745" y="22227"/>
                  </a:cubicBezTo>
                  <a:cubicBezTo>
                    <a:pt x="5490" y="20944"/>
                    <a:pt x="6183" y="19805"/>
                    <a:pt x="6796" y="18800"/>
                  </a:cubicBezTo>
                  <a:cubicBezTo>
                    <a:pt x="8495" y="16006"/>
                    <a:pt x="9628" y="14143"/>
                    <a:pt x="9856" y="12602"/>
                  </a:cubicBezTo>
                  <a:cubicBezTo>
                    <a:pt x="11196" y="14031"/>
                    <a:pt x="13483" y="16855"/>
                    <a:pt x="13748" y="19723"/>
                  </a:cubicBezTo>
                  <a:cubicBezTo>
                    <a:pt x="14006" y="22525"/>
                    <a:pt x="12629" y="25392"/>
                    <a:pt x="11522" y="27695"/>
                  </a:cubicBezTo>
                  <a:cubicBezTo>
                    <a:pt x="10989" y="28803"/>
                    <a:pt x="10529" y="29759"/>
                    <a:pt x="10337" y="30537"/>
                  </a:cubicBezTo>
                  <a:cubicBezTo>
                    <a:pt x="10084" y="31566"/>
                    <a:pt x="10287" y="33276"/>
                    <a:pt x="10939" y="35622"/>
                  </a:cubicBezTo>
                  <a:cubicBezTo>
                    <a:pt x="11004" y="35852"/>
                    <a:pt x="11214" y="36011"/>
                    <a:pt x="11452" y="36011"/>
                  </a:cubicBezTo>
                  <a:cubicBezTo>
                    <a:pt x="11474" y="36011"/>
                    <a:pt x="11497" y="36010"/>
                    <a:pt x="11519" y="36008"/>
                  </a:cubicBezTo>
                  <a:cubicBezTo>
                    <a:pt x="11781" y="35975"/>
                    <a:pt x="11979" y="35756"/>
                    <a:pt x="11985" y="35493"/>
                  </a:cubicBezTo>
                  <a:cubicBezTo>
                    <a:pt x="12053" y="32698"/>
                    <a:pt x="13410" y="30279"/>
                    <a:pt x="14724" y="27938"/>
                  </a:cubicBezTo>
                  <a:cubicBezTo>
                    <a:pt x="15541" y="26483"/>
                    <a:pt x="16385" y="24978"/>
                    <a:pt x="16878" y="23431"/>
                  </a:cubicBezTo>
                  <a:cubicBezTo>
                    <a:pt x="18636" y="17908"/>
                    <a:pt x="13372" y="12124"/>
                    <a:pt x="11613" y="10192"/>
                  </a:cubicBezTo>
                  <a:cubicBezTo>
                    <a:pt x="9975" y="8393"/>
                    <a:pt x="6767" y="416"/>
                    <a:pt x="6736" y="335"/>
                  </a:cubicBezTo>
                  <a:cubicBezTo>
                    <a:pt x="6653" y="128"/>
                    <a:pt x="6453" y="1"/>
                    <a:pt x="62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8"/>
            <p:cNvSpPr/>
            <p:nvPr/>
          </p:nvSpPr>
          <p:spPr>
            <a:xfrm>
              <a:off x="2884925" y="3055700"/>
              <a:ext cx="577525" cy="267775"/>
            </a:xfrm>
            <a:custGeom>
              <a:rect b="b" l="l" r="r" t="t"/>
              <a:pathLst>
                <a:path extrusionOk="0" h="10711" w="23101">
                  <a:moveTo>
                    <a:pt x="13248" y="1"/>
                  </a:moveTo>
                  <a:lnTo>
                    <a:pt x="13248" y="1"/>
                  </a:lnTo>
                  <a:cubicBezTo>
                    <a:pt x="9897" y="516"/>
                    <a:pt x="6358" y="1216"/>
                    <a:pt x="3513" y="1216"/>
                  </a:cubicBezTo>
                  <a:cubicBezTo>
                    <a:pt x="2150" y="1216"/>
                    <a:pt x="947" y="1056"/>
                    <a:pt x="0" y="636"/>
                  </a:cubicBezTo>
                  <a:lnTo>
                    <a:pt x="0" y="636"/>
                  </a:lnTo>
                  <a:cubicBezTo>
                    <a:pt x="1" y="637"/>
                    <a:pt x="8068" y="10711"/>
                    <a:pt x="17192" y="10711"/>
                  </a:cubicBezTo>
                  <a:cubicBezTo>
                    <a:pt x="17791" y="10711"/>
                    <a:pt x="18396" y="10667"/>
                    <a:pt x="19003" y="10575"/>
                  </a:cubicBezTo>
                  <a:cubicBezTo>
                    <a:pt x="20501" y="10346"/>
                    <a:pt x="21859" y="10178"/>
                    <a:pt x="23101" y="10062"/>
                  </a:cubicBezTo>
                  <a:cubicBezTo>
                    <a:pt x="19165" y="9458"/>
                    <a:pt x="13975" y="8559"/>
                    <a:pt x="11940" y="7748"/>
                  </a:cubicBezTo>
                  <a:cubicBezTo>
                    <a:pt x="8475" y="6368"/>
                    <a:pt x="3929" y="2160"/>
                    <a:pt x="3929" y="2160"/>
                  </a:cubicBezTo>
                  <a:cubicBezTo>
                    <a:pt x="3929" y="2160"/>
                    <a:pt x="6291" y="2107"/>
                    <a:pt x="7824" y="1858"/>
                  </a:cubicBezTo>
                  <a:cubicBezTo>
                    <a:pt x="8631" y="1727"/>
                    <a:pt x="11096" y="825"/>
                    <a:pt x="13248" y="1"/>
                  </a:cubicBezTo>
                  <a:close/>
                </a:path>
              </a:pathLst>
            </a:custGeom>
            <a:solidFill>
              <a:srgbClr val="FF1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8"/>
            <p:cNvSpPr/>
            <p:nvPr/>
          </p:nvSpPr>
          <p:spPr>
            <a:xfrm>
              <a:off x="2346275" y="2505225"/>
              <a:ext cx="683950" cy="200700"/>
            </a:xfrm>
            <a:custGeom>
              <a:rect b="b" l="l" r="r" t="t"/>
              <a:pathLst>
                <a:path extrusionOk="0" h="8028" w="27358">
                  <a:moveTo>
                    <a:pt x="1" y="0"/>
                  </a:moveTo>
                  <a:lnTo>
                    <a:pt x="1" y="0"/>
                  </a:lnTo>
                  <a:cubicBezTo>
                    <a:pt x="1" y="0"/>
                    <a:pt x="343" y="275"/>
                    <a:pt x="958" y="730"/>
                  </a:cubicBezTo>
                  <a:cubicBezTo>
                    <a:pt x="1290" y="918"/>
                    <a:pt x="1678" y="1197"/>
                    <a:pt x="2163" y="1429"/>
                  </a:cubicBezTo>
                  <a:cubicBezTo>
                    <a:pt x="2641" y="1673"/>
                    <a:pt x="3191" y="1934"/>
                    <a:pt x="3813" y="2163"/>
                  </a:cubicBezTo>
                  <a:cubicBezTo>
                    <a:pt x="6289" y="3131"/>
                    <a:pt x="9789" y="3825"/>
                    <a:pt x="13330" y="4080"/>
                  </a:cubicBezTo>
                  <a:cubicBezTo>
                    <a:pt x="13774" y="4113"/>
                    <a:pt x="14214" y="4138"/>
                    <a:pt x="14670" y="4153"/>
                  </a:cubicBezTo>
                  <a:cubicBezTo>
                    <a:pt x="15110" y="4157"/>
                    <a:pt x="15505" y="4186"/>
                    <a:pt x="15927" y="4219"/>
                  </a:cubicBezTo>
                  <a:cubicBezTo>
                    <a:pt x="16739" y="4289"/>
                    <a:pt x="17546" y="4405"/>
                    <a:pt x="18345" y="4565"/>
                  </a:cubicBezTo>
                  <a:cubicBezTo>
                    <a:pt x="19122" y="4711"/>
                    <a:pt x="19855" y="4917"/>
                    <a:pt x="20540" y="5121"/>
                  </a:cubicBezTo>
                  <a:cubicBezTo>
                    <a:pt x="21174" y="5327"/>
                    <a:pt x="21797" y="5565"/>
                    <a:pt x="22407" y="5835"/>
                  </a:cubicBezTo>
                  <a:cubicBezTo>
                    <a:pt x="22958" y="6101"/>
                    <a:pt x="23454" y="6354"/>
                    <a:pt x="23865" y="6619"/>
                  </a:cubicBezTo>
                  <a:cubicBezTo>
                    <a:pt x="24294" y="6856"/>
                    <a:pt x="24609" y="7137"/>
                    <a:pt x="24899" y="7327"/>
                  </a:cubicBezTo>
                  <a:cubicBezTo>
                    <a:pt x="25421" y="7769"/>
                    <a:pt x="25709" y="8027"/>
                    <a:pt x="25709" y="8027"/>
                  </a:cubicBezTo>
                  <a:lnTo>
                    <a:pt x="27357" y="6154"/>
                  </a:lnTo>
                  <a:cubicBezTo>
                    <a:pt x="27357" y="6154"/>
                    <a:pt x="26968" y="5854"/>
                    <a:pt x="26274" y="5375"/>
                  </a:cubicBezTo>
                  <a:cubicBezTo>
                    <a:pt x="25906" y="5171"/>
                    <a:pt x="25486" y="4871"/>
                    <a:pt x="24959" y="4634"/>
                  </a:cubicBezTo>
                  <a:cubicBezTo>
                    <a:pt x="24444" y="4367"/>
                    <a:pt x="23844" y="4125"/>
                    <a:pt x="23187" y="3880"/>
                  </a:cubicBezTo>
                  <a:cubicBezTo>
                    <a:pt x="22480" y="3639"/>
                    <a:pt x="21761" y="3435"/>
                    <a:pt x="21033" y="3269"/>
                  </a:cubicBezTo>
                  <a:cubicBezTo>
                    <a:pt x="20260" y="3111"/>
                    <a:pt x="19446" y="2961"/>
                    <a:pt x="18598" y="2879"/>
                  </a:cubicBezTo>
                  <a:cubicBezTo>
                    <a:pt x="17753" y="2786"/>
                    <a:pt x="16904" y="2740"/>
                    <a:pt x="16054" y="2740"/>
                  </a:cubicBezTo>
                  <a:cubicBezTo>
                    <a:pt x="16031" y="2740"/>
                    <a:pt x="16009" y="2740"/>
                    <a:pt x="15986" y="2740"/>
                  </a:cubicBezTo>
                  <a:cubicBezTo>
                    <a:pt x="15548" y="2744"/>
                    <a:pt x="15075" y="2754"/>
                    <a:pt x="14645" y="2789"/>
                  </a:cubicBezTo>
                  <a:lnTo>
                    <a:pt x="13365" y="2834"/>
                  </a:lnTo>
                  <a:cubicBezTo>
                    <a:pt x="13128" y="2838"/>
                    <a:pt x="12891" y="2840"/>
                    <a:pt x="12654" y="2840"/>
                  </a:cubicBezTo>
                  <a:cubicBezTo>
                    <a:pt x="9441" y="2840"/>
                    <a:pt x="6263" y="2472"/>
                    <a:pt x="3937" y="1794"/>
                  </a:cubicBezTo>
                  <a:cubicBezTo>
                    <a:pt x="3308" y="1622"/>
                    <a:pt x="2750" y="1418"/>
                    <a:pt x="2259" y="1221"/>
                  </a:cubicBezTo>
                  <a:cubicBezTo>
                    <a:pt x="1762" y="1034"/>
                    <a:pt x="1367" y="799"/>
                    <a:pt x="1018" y="641"/>
                  </a:cubicBezTo>
                  <a:cubicBezTo>
                    <a:pt x="366" y="243"/>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8"/>
            <p:cNvSpPr/>
            <p:nvPr/>
          </p:nvSpPr>
          <p:spPr>
            <a:xfrm>
              <a:off x="2331350" y="2491900"/>
              <a:ext cx="713950" cy="227350"/>
            </a:xfrm>
            <a:custGeom>
              <a:rect b="b" l="l" r="r" t="t"/>
              <a:pathLst>
                <a:path extrusionOk="0" h="9094" w="28558">
                  <a:moveTo>
                    <a:pt x="16768" y="3806"/>
                  </a:moveTo>
                  <a:cubicBezTo>
                    <a:pt x="17541" y="3806"/>
                    <a:pt x="18358" y="3856"/>
                    <a:pt x="19144" y="3943"/>
                  </a:cubicBezTo>
                  <a:cubicBezTo>
                    <a:pt x="20004" y="4026"/>
                    <a:pt x="20830" y="4182"/>
                    <a:pt x="21511" y="4322"/>
                  </a:cubicBezTo>
                  <a:cubicBezTo>
                    <a:pt x="22216" y="4483"/>
                    <a:pt x="22913" y="4680"/>
                    <a:pt x="23597" y="4911"/>
                  </a:cubicBezTo>
                  <a:cubicBezTo>
                    <a:pt x="24370" y="5201"/>
                    <a:pt x="24882" y="5419"/>
                    <a:pt x="25337" y="5654"/>
                  </a:cubicBezTo>
                  <a:cubicBezTo>
                    <a:pt x="25659" y="5799"/>
                    <a:pt x="25938" y="5970"/>
                    <a:pt x="26209" y="6134"/>
                  </a:cubicBezTo>
                  <a:cubicBezTo>
                    <a:pt x="26351" y="6222"/>
                    <a:pt x="26484" y="6303"/>
                    <a:pt x="26568" y="6346"/>
                  </a:cubicBezTo>
                  <a:cubicBezTo>
                    <a:pt x="26806" y="6511"/>
                    <a:pt x="27009" y="6655"/>
                    <a:pt x="27171" y="6771"/>
                  </a:cubicBezTo>
                  <a:lnTo>
                    <a:pt x="26257" y="7811"/>
                  </a:lnTo>
                  <a:cubicBezTo>
                    <a:pt x="26140" y="7711"/>
                    <a:pt x="26001" y="7592"/>
                    <a:pt x="25840" y="7455"/>
                  </a:cubicBezTo>
                  <a:cubicBezTo>
                    <a:pt x="25822" y="7441"/>
                    <a:pt x="25805" y="7427"/>
                    <a:pt x="25787" y="7415"/>
                  </a:cubicBezTo>
                  <a:cubicBezTo>
                    <a:pt x="25691" y="7352"/>
                    <a:pt x="25593" y="7279"/>
                    <a:pt x="25487" y="7199"/>
                  </a:cubicBezTo>
                  <a:cubicBezTo>
                    <a:pt x="25271" y="7038"/>
                    <a:pt x="25026" y="6856"/>
                    <a:pt x="24749" y="6704"/>
                  </a:cubicBezTo>
                  <a:cubicBezTo>
                    <a:pt x="24291" y="6410"/>
                    <a:pt x="23750" y="6138"/>
                    <a:pt x="23217" y="5881"/>
                  </a:cubicBezTo>
                  <a:cubicBezTo>
                    <a:pt x="22587" y="5603"/>
                    <a:pt x="21944" y="5358"/>
                    <a:pt x="21290" y="5145"/>
                  </a:cubicBezTo>
                  <a:cubicBezTo>
                    <a:pt x="20603" y="4940"/>
                    <a:pt x="19853" y="4729"/>
                    <a:pt x="19047" y="4579"/>
                  </a:cubicBezTo>
                  <a:cubicBezTo>
                    <a:pt x="18227" y="4413"/>
                    <a:pt x="17399" y="4293"/>
                    <a:pt x="16565" y="4222"/>
                  </a:cubicBezTo>
                  <a:cubicBezTo>
                    <a:pt x="16121" y="4187"/>
                    <a:pt x="15717" y="4157"/>
                    <a:pt x="15283" y="4155"/>
                  </a:cubicBezTo>
                  <a:cubicBezTo>
                    <a:pt x="14836" y="4140"/>
                    <a:pt x="14403" y="4116"/>
                    <a:pt x="13964" y="4082"/>
                  </a:cubicBezTo>
                  <a:cubicBezTo>
                    <a:pt x="13270" y="4033"/>
                    <a:pt x="12581" y="3966"/>
                    <a:pt x="11904" y="3884"/>
                  </a:cubicBezTo>
                  <a:lnTo>
                    <a:pt x="11904" y="3884"/>
                  </a:lnTo>
                  <a:cubicBezTo>
                    <a:pt x="12351" y="3898"/>
                    <a:pt x="12803" y="3905"/>
                    <a:pt x="13257" y="3905"/>
                  </a:cubicBezTo>
                  <a:cubicBezTo>
                    <a:pt x="13498" y="3905"/>
                    <a:pt x="13739" y="3903"/>
                    <a:pt x="13981" y="3899"/>
                  </a:cubicBezTo>
                  <a:lnTo>
                    <a:pt x="15284" y="3853"/>
                  </a:lnTo>
                  <a:cubicBezTo>
                    <a:pt x="15723" y="3817"/>
                    <a:pt x="16211" y="3809"/>
                    <a:pt x="16585" y="3807"/>
                  </a:cubicBezTo>
                  <a:cubicBezTo>
                    <a:pt x="16646" y="3806"/>
                    <a:pt x="16707" y="3806"/>
                    <a:pt x="16768" y="3806"/>
                  </a:cubicBezTo>
                  <a:close/>
                  <a:moveTo>
                    <a:pt x="599" y="1"/>
                  </a:moveTo>
                  <a:cubicBezTo>
                    <a:pt x="435" y="1"/>
                    <a:pt x="273" y="77"/>
                    <a:pt x="169" y="219"/>
                  </a:cubicBezTo>
                  <a:cubicBezTo>
                    <a:pt x="1" y="448"/>
                    <a:pt x="43" y="769"/>
                    <a:pt x="264" y="947"/>
                  </a:cubicBezTo>
                  <a:cubicBezTo>
                    <a:pt x="264" y="947"/>
                    <a:pt x="613" y="1226"/>
                    <a:pt x="1239" y="1690"/>
                  </a:cubicBezTo>
                  <a:cubicBezTo>
                    <a:pt x="1256" y="1703"/>
                    <a:pt x="1274" y="1714"/>
                    <a:pt x="1292" y="1724"/>
                  </a:cubicBezTo>
                  <a:cubicBezTo>
                    <a:pt x="1399" y="1785"/>
                    <a:pt x="1513" y="1857"/>
                    <a:pt x="1635" y="1932"/>
                  </a:cubicBezTo>
                  <a:cubicBezTo>
                    <a:pt x="1892" y="2094"/>
                    <a:pt x="2184" y="2275"/>
                    <a:pt x="2518" y="2437"/>
                  </a:cubicBezTo>
                  <a:cubicBezTo>
                    <a:pt x="2910" y="2635"/>
                    <a:pt x="3514" y="2932"/>
                    <a:pt x="4217" y="3192"/>
                  </a:cubicBezTo>
                  <a:cubicBezTo>
                    <a:pt x="6719" y="4170"/>
                    <a:pt x="10243" y="4882"/>
                    <a:pt x="13887" y="5145"/>
                  </a:cubicBezTo>
                  <a:cubicBezTo>
                    <a:pt x="14340" y="5178"/>
                    <a:pt x="14786" y="5203"/>
                    <a:pt x="15262" y="5218"/>
                  </a:cubicBezTo>
                  <a:cubicBezTo>
                    <a:pt x="15673" y="5222"/>
                    <a:pt x="16042" y="5248"/>
                    <a:pt x="16478" y="5283"/>
                  </a:cubicBezTo>
                  <a:cubicBezTo>
                    <a:pt x="17272" y="5350"/>
                    <a:pt x="18062" y="5464"/>
                    <a:pt x="18844" y="5622"/>
                  </a:cubicBezTo>
                  <a:cubicBezTo>
                    <a:pt x="19610" y="5765"/>
                    <a:pt x="20326" y="5967"/>
                    <a:pt x="20973" y="6161"/>
                  </a:cubicBezTo>
                  <a:cubicBezTo>
                    <a:pt x="21583" y="6359"/>
                    <a:pt x="22183" y="6588"/>
                    <a:pt x="22772" y="6847"/>
                  </a:cubicBezTo>
                  <a:cubicBezTo>
                    <a:pt x="23257" y="7082"/>
                    <a:pt x="23763" y="7335"/>
                    <a:pt x="24204" y="7617"/>
                  </a:cubicBezTo>
                  <a:cubicBezTo>
                    <a:pt x="24447" y="7751"/>
                    <a:pt x="24653" y="7905"/>
                    <a:pt x="24851" y="8052"/>
                  </a:cubicBezTo>
                  <a:cubicBezTo>
                    <a:pt x="24965" y="8138"/>
                    <a:pt x="25071" y="8216"/>
                    <a:pt x="25174" y="8286"/>
                  </a:cubicBezTo>
                  <a:cubicBezTo>
                    <a:pt x="25673" y="8709"/>
                    <a:pt x="25947" y="8956"/>
                    <a:pt x="25951" y="8958"/>
                  </a:cubicBezTo>
                  <a:cubicBezTo>
                    <a:pt x="26048" y="9045"/>
                    <a:pt x="26175" y="9094"/>
                    <a:pt x="26306" y="9094"/>
                  </a:cubicBezTo>
                  <a:cubicBezTo>
                    <a:pt x="26316" y="9094"/>
                    <a:pt x="26327" y="9094"/>
                    <a:pt x="26337" y="9093"/>
                  </a:cubicBezTo>
                  <a:cubicBezTo>
                    <a:pt x="26479" y="9084"/>
                    <a:pt x="26611" y="9019"/>
                    <a:pt x="26706" y="8913"/>
                  </a:cubicBezTo>
                  <a:lnTo>
                    <a:pt x="28354" y="7038"/>
                  </a:lnTo>
                  <a:cubicBezTo>
                    <a:pt x="28557" y="6806"/>
                    <a:pt x="28523" y="6451"/>
                    <a:pt x="28277" y="6264"/>
                  </a:cubicBezTo>
                  <a:cubicBezTo>
                    <a:pt x="28277" y="6264"/>
                    <a:pt x="27882" y="5960"/>
                    <a:pt x="27129" y="5441"/>
                  </a:cubicBezTo>
                  <a:cubicBezTo>
                    <a:pt x="27014" y="5378"/>
                    <a:pt x="26893" y="5304"/>
                    <a:pt x="26765" y="5226"/>
                  </a:cubicBezTo>
                  <a:cubicBezTo>
                    <a:pt x="26479" y="5051"/>
                    <a:pt x="26158" y="4854"/>
                    <a:pt x="25800" y="4695"/>
                  </a:cubicBezTo>
                  <a:cubicBezTo>
                    <a:pt x="25211" y="4390"/>
                    <a:pt x="24546" y="4129"/>
                    <a:pt x="23955" y="3908"/>
                  </a:cubicBezTo>
                  <a:cubicBezTo>
                    <a:pt x="23227" y="3661"/>
                    <a:pt x="22486" y="3452"/>
                    <a:pt x="21737" y="3280"/>
                  </a:cubicBezTo>
                  <a:cubicBezTo>
                    <a:pt x="21017" y="3132"/>
                    <a:pt x="20158" y="2969"/>
                    <a:pt x="19254" y="2882"/>
                  </a:cubicBezTo>
                  <a:cubicBezTo>
                    <a:pt x="18399" y="2787"/>
                    <a:pt x="17538" y="2740"/>
                    <a:pt x="16678" y="2740"/>
                  </a:cubicBezTo>
                  <a:cubicBezTo>
                    <a:pt x="16645" y="2740"/>
                    <a:pt x="16612" y="2740"/>
                    <a:pt x="16580" y="2740"/>
                  </a:cubicBezTo>
                  <a:cubicBezTo>
                    <a:pt x="16185" y="2744"/>
                    <a:pt x="15672" y="2752"/>
                    <a:pt x="15223" y="2790"/>
                  </a:cubicBezTo>
                  <a:lnTo>
                    <a:pt x="13953" y="2833"/>
                  </a:lnTo>
                  <a:cubicBezTo>
                    <a:pt x="13730" y="2837"/>
                    <a:pt x="13508" y="2838"/>
                    <a:pt x="13286" y="2838"/>
                  </a:cubicBezTo>
                  <a:cubicBezTo>
                    <a:pt x="10052" y="2838"/>
                    <a:pt x="6952" y="2475"/>
                    <a:pt x="4674" y="1812"/>
                  </a:cubicBezTo>
                  <a:cubicBezTo>
                    <a:pt x="4007" y="1632"/>
                    <a:pt x="3431" y="1410"/>
                    <a:pt x="3044" y="1254"/>
                  </a:cubicBezTo>
                  <a:cubicBezTo>
                    <a:pt x="2748" y="1143"/>
                    <a:pt x="2489" y="1012"/>
                    <a:pt x="2240" y="886"/>
                  </a:cubicBezTo>
                  <a:cubicBezTo>
                    <a:pt x="2109" y="820"/>
                    <a:pt x="1984" y="756"/>
                    <a:pt x="1866" y="703"/>
                  </a:cubicBezTo>
                  <a:cubicBezTo>
                    <a:pt x="1246" y="324"/>
                    <a:pt x="898" y="92"/>
                    <a:pt x="892" y="89"/>
                  </a:cubicBezTo>
                  <a:cubicBezTo>
                    <a:pt x="802" y="30"/>
                    <a:pt x="700" y="1"/>
                    <a:pt x="5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8"/>
            <p:cNvSpPr/>
            <p:nvPr/>
          </p:nvSpPr>
          <p:spPr>
            <a:xfrm>
              <a:off x="2488350" y="2670875"/>
              <a:ext cx="673825" cy="151450"/>
            </a:xfrm>
            <a:custGeom>
              <a:rect b="b" l="l" r="r" t="t"/>
              <a:pathLst>
                <a:path extrusionOk="0" h="6058" w="26953">
                  <a:moveTo>
                    <a:pt x="26952" y="4149"/>
                  </a:moveTo>
                  <a:lnTo>
                    <a:pt x="26951" y="4150"/>
                  </a:lnTo>
                  <a:lnTo>
                    <a:pt x="26951" y="4150"/>
                  </a:lnTo>
                  <a:cubicBezTo>
                    <a:pt x="26952" y="4150"/>
                    <a:pt x="26952" y="4150"/>
                    <a:pt x="26952" y="4149"/>
                  </a:cubicBezTo>
                  <a:close/>
                  <a:moveTo>
                    <a:pt x="0" y="0"/>
                  </a:moveTo>
                  <a:lnTo>
                    <a:pt x="214" y="227"/>
                  </a:lnTo>
                  <a:cubicBezTo>
                    <a:pt x="359" y="370"/>
                    <a:pt x="546" y="605"/>
                    <a:pt x="830" y="858"/>
                  </a:cubicBezTo>
                  <a:cubicBezTo>
                    <a:pt x="1116" y="1111"/>
                    <a:pt x="1455" y="1433"/>
                    <a:pt x="1889" y="1743"/>
                  </a:cubicBezTo>
                  <a:cubicBezTo>
                    <a:pt x="2308" y="2075"/>
                    <a:pt x="2817" y="2399"/>
                    <a:pt x="3383" y="2734"/>
                  </a:cubicBezTo>
                  <a:cubicBezTo>
                    <a:pt x="4523" y="3397"/>
                    <a:pt x="5944" y="4023"/>
                    <a:pt x="7541" y="4479"/>
                  </a:cubicBezTo>
                  <a:cubicBezTo>
                    <a:pt x="8990" y="4897"/>
                    <a:pt x="10585" y="5175"/>
                    <a:pt x="12237" y="5175"/>
                  </a:cubicBezTo>
                  <a:cubicBezTo>
                    <a:pt x="12404" y="5175"/>
                    <a:pt x="12572" y="5172"/>
                    <a:pt x="12741" y="5166"/>
                  </a:cubicBezTo>
                  <a:cubicBezTo>
                    <a:pt x="13204" y="5148"/>
                    <a:pt x="13667" y="5096"/>
                    <a:pt x="14124" y="5013"/>
                  </a:cubicBezTo>
                  <a:lnTo>
                    <a:pt x="15379" y="4797"/>
                  </a:lnTo>
                  <a:cubicBezTo>
                    <a:pt x="16196" y="4674"/>
                    <a:pt x="17015" y="4573"/>
                    <a:pt x="17801" y="4524"/>
                  </a:cubicBezTo>
                  <a:cubicBezTo>
                    <a:pt x="18349" y="4486"/>
                    <a:pt x="18884" y="4467"/>
                    <a:pt x="19399" y="4467"/>
                  </a:cubicBezTo>
                  <a:cubicBezTo>
                    <a:pt x="20358" y="4467"/>
                    <a:pt x="21245" y="4533"/>
                    <a:pt x="22016" y="4660"/>
                  </a:cubicBezTo>
                  <a:cubicBezTo>
                    <a:pt x="23201" y="4857"/>
                    <a:pt x="24081" y="5209"/>
                    <a:pt x="24602" y="5518"/>
                  </a:cubicBezTo>
                  <a:cubicBezTo>
                    <a:pt x="25119" y="5807"/>
                    <a:pt x="25307" y="6057"/>
                    <a:pt x="25340" y="6057"/>
                  </a:cubicBezTo>
                  <a:cubicBezTo>
                    <a:pt x="25341" y="6057"/>
                    <a:pt x="25342" y="6057"/>
                    <a:pt x="25343" y="6056"/>
                  </a:cubicBezTo>
                  <a:lnTo>
                    <a:pt x="26951" y="4150"/>
                  </a:lnTo>
                  <a:lnTo>
                    <a:pt x="26951" y="4150"/>
                  </a:lnTo>
                  <a:cubicBezTo>
                    <a:pt x="26951" y="4150"/>
                    <a:pt x="26950" y="4150"/>
                    <a:pt x="26950" y="4150"/>
                  </a:cubicBezTo>
                  <a:cubicBezTo>
                    <a:pt x="26914" y="4150"/>
                    <a:pt x="26497" y="3753"/>
                    <a:pt x="25694" y="3393"/>
                  </a:cubicBezTo>
                  <a:cubicBezTo>
                    <a:pt x="24870" y="3003"/>
                    <a:pt x="23661" y="2670"/>
                    <a:pt x="22259" y="2568"/>
                  </a:cubicBezTo>
                  <a:cubicBezTo>
                    <a:pt x="21894" y="2542"/>
                    <a:pt x="21517" y="2529"/>
                    <a:pt x="21129" y="2529"/>
                  </a:cubicBezTo>
                  <a:cubicBezTo>
                    <a:pt x="20024" y="2529"/>
                    <a:pt x="18832" y="2633"/>
                    <a:pt x="17605" y="2829"/>
                  </a:cubicBezTo>
                  <a:cubicBezTo>
                    <a:pt x="16774" y="2957"/>
                    <a:pt x="15935" y="3138"/>
                    <a:pt x="15078" y="3347"/>
                  </a:cubicBezTo>
                  <a:cubicBezTo>
                    <a:pt x="14659" y="3458"/>
                    <a:pt x="14238" y="3572"/>
                    <a:pt x="13814" y="3684"/>
                  </a:cubicBezTo>
                  <a:cubicBezTo>
                    <a:pt x="13426" y="3791"/>
                    <a:pt x="13031" y="3871"/>
                    <a:pt x="12632" y="3923"/>
                  </a:cubicBezTo>
                  <a:cubicBezTo>
                    <a:pt x="12067" y="3995"/>
                    <a:pt x="11492" y="4028"/>
                    <a:pt x="10917" y="4028"/>
                  </a:cubicBezTo>
                  <a:cubicBezTo>
                    <a:pt x="9831" y="4028"/>
                    <a:pt x="8744" y="3910"/>
                    <a:pt x="7724" y="3711"/>
                  </a:cubicBezTo>
                  <a:cubicBezTo>
                    <a:pt x="6158" y="3412"/>
                    <a:pt x="4729" y="2933"/>
                    <a:pt x="3565" y="2387"/>
                  </a:cubicBezTo>
                  <a:cubicBezTo>
                    <a:pt x="2986" y="2112"/>
                    <a:pt x="2457" y="1840"/>
                    <a:pt x="2020" y="1552"/>
                  </a:cubicBezTo>
                  <a:cubicBezTo>
                    <a:pt x="1565" y="1285"/>
                    <a:pt x="1209" y="1002"/>
                    <a:pt x="904" y="778"/>
                  </a:cubicBezTo>
                  <a:cubicBezTo>
                    <a:pt x="598" y="554"/>
                    <a:pt x="390" y="335"/>
                    <a:pt x="233" y="20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8"/>
            <p:cNvSpPr/>
            <p:nvPr/>
          </p:nvSpPr>
          <p:spPr>
            <a:xfrm>
              <a:off x="2473750" y="2657550"/>
              <a:ext cx="704075" cy="178125"/>
            </a:xfrm>
            <a:custGeom>
              <a:rect b="b" l="l" r="r" t="t"/>
              <a:pathLst>
                <a:path extrusionOk="0" h="7125" w="28163">
                  <a:moveTo>
                    <a:pt x="21695" y="3593"/>
                  </a:moveTo>
                  <a:cubicBezTo>
                    <a:pt x="22077" y="3593"/>
                    <a:pt x="22447" y="3606"/>
                    <a:pt x="22804" y="3632"/>
                  </a:cubicBezTo>
                  <a:cubicBezTo>
                    <a:pt x="24012" y="3720"/>
                    <a:pt x="25195" y="4003"/>
                    <a:pt x="26060" y="4411"/>
                  </a:cubicBezTo>
                  <a:cubicBezTo>
                    <a:pt x="26300" y="4519"/>
                    <a:pt x="26530" y="4643"/>
                    <a:pt x="26752" y="4785"/>
                  </a:cubicBezTo>
                  <a:lnTo>
                    <a:pt x="25856" y="5846"/>
                  </a:lnTo>
                  <a:cubicBezTo>
                    <a:pt x="25727" y="5754"/>
                    <a:pt x="25595" y="5669"/>
                    <a:pt x="25458" y="5593"/>
                  </a:cubicBezTo>
                  <a:cubicBezTo>
                    <a:pt x="25052" y="5351"/>
                    <a:pt x="24152" y="4911"/>
                    <a:pt x="22687" y="4668"/>
                  </a:cubicBezTo>
                  <a:cubicBezTo>
                    <a:pt x="21882" y="4536"/>
                    <a:pt x="20964" y="4469"/>
                    <a:pt x="19979" y="4469"/>
                  </a:cubicBezTo>
                  <a:cubicBezTo>
                    <a:pt x="19453" y="4469"/>
                    <a:pt x="18908" y="4487"/>
                    <a:pt x="18352" y="4525"/>
                  </a:cubicBezTo>
                  <a:cubicBezTo>
                    <a:pt x="17642" y="4570"/>
                    <a:pt x="16834" y="4660"/>
                    <a:pt x="15873" y="4805"/>
                  </a:cubicBezTo>
                  <a:lnTo>
                    <a:pt x="14615" y="5022"/>
                  </a:lnTo>
                  <a:cubicBezTo>
                    <a:pt x="14182" y="5100"/>
                    <a:pt x="13745" y="5148"/>
                    <a:pt x="13306" y="5167"/>
                  </a:cubicBezTo>
                  <a:cubicBezTo>
                    <a:pt x="13144" y="5172"/>
                    <a:pt x="12982" y="5175"/>
                    <a:pt x="12820" y="5175"/>
                  </a:cubicBezTo>
                  <a:cubicBezTo>
                    <a:pt x="12294" y="5175"/>
                    <a:pt x="11767" y="5147"/>
                    <a:pt x="11244" y="5090"/>
                  </a:cubicBezTo>
                  <a:lnTo>
                    <a:pt x="11244" y="5090"/>
                  </a:lnTo>
                  <a:cubicBezTo>
                    <a:pt x="11332" y="5091"/>
                    <a:pt x="11419" y="5092"/>
                    <a:pt x="11507" y="5092"/>
                  </a:cubicBezTo>
                  <a:cubicBezTo>
                    <a:pt x="12101" y="5092"/>
                    <a:pt x="12695" y="5055"/>
                    <a:pt x="13285" y="4984"/>
                  </a:cubicBezTo>
                  <a:cubicBezTo>
                    <a:pt x="13707" y="4928"/>
                    <a:pt x="14125" y="4844"/>
                    <a:pt x="14536" y="4732"/>
                  </a:cubicBezTo>
                  <a:lnTo>
                    <a:pt x="15788" y="4396"/>
                  </a:lnTo>
                  <a:cubicBezTo>
                    <a:pt x="16747" y="4162"/>
                    <a:pt x="17536" y="4001"/>
                    <a:pt x="18273" y="3888"/>
                  </a:cubicBezTo>
                  <a:cubicBezTo>
                    <a:pt x="19497" y="3691"/>
                    <a:pt x="20644" y="3593"/>
                    <a:pt x="21695" y="3593"/>
                  </a:cubicBezTo>
                  <a:close/>
                  <a:moveTo>
                    <a:pt x="585" y="1"/>
                  </a:moveTo>
                  <a:cubicBezTo>
                    <a:pt x="446" y="1"/>
                    <a:pt x="307" y="55"/>
                    <a:pt x="203" y="162"/>
                  </a:cubicBezTo>
                  <a:cubicBezTo>
                    <a:pt x="4" y="366"/>
                    <a:pt x="1" y="689"/>
                    <a:pt x="195" y="897"/>
                  </a:cubicBezTo>
                  <a:lnTo>
                    <a:pt x="424" y="1139"/>
                  </a:lnTo>
                  <a:cubicBezTo>
                    <a:pt x="468" y="1183"/>
                    <a:pt x="517" y="1235"/>
                    <a:pt x="570" y="1295"/>
                  </a:cubicBezTo>
                  <a:cubicBezTo>
                    <a:pt x="725" y="1468"/>
                    <a:pt x="889" y="1633"/>
                    <a:pt x="1062" y="1788"/>
                  </a:cubicBezTo>
                  <a:lnTo>
                    <a:pt x="1220" y="1931"/>
                  </a:lnTo>
                  <a:cubicBezTo>
                    <a:pt x="1470" y="2156"/>
                    <a:pt x="1783" y="2438"/>
                    <a:pt x="2142" y="2692"/>
                  </a:cubicBezTo>
                  <a:cubicBezTo>
                    <a:pt x="2531" y="3000"/>
                    <a:pt x="3010" y="3319"/>
                    <a:pt x="3699" y="3727"/>
                  </a:cubicBezTo>
                  <a:cubicBezTo>
                    <a:pt x="4966" y="4465"/>
                    <a:pt x="6446" y="5086"/>
                    <a:pt x="7978" y="5525"/>
                  </a:cubicBezTo>
                  <a:cubicBezTo>
                    <a:pt x="9633" y="6001"/>
                    <a:pt x="11259" y="6240"/>
                    <a:pt x="12829" y="6240"/>
                  </a:cubicBezTo>
                  <a:cubicBezTo>
                    <a:pt x="13002" y="6240"/>
                    <a:pt x="13174" y="6237"/>
                    <a:pt x="13346" y="6232"/>
                  </a:cubicBezTo>
                  <a:cubicBezTo>
                    <a:pt x="13833" y="6212"/>
                    <a:pt x="14319" y="6158"/>
                    <a:pt x="14799" y="6072"/>
                  </a:cubicBezTo>
                  <a:lnTo>
                    <a:pt x="16041" y="5858"/>
                  </a:lnTo>
                  <a:cubicBezTo>
                    <a:pt x="16960" y="5719"/>
                    <a:pt x="17738" y="5631"/>
                    <a:pt x="18421" y="5588"/>
                  </a:cubicBezTo>
                  <a:cubicBezTo>
                    <a:pt x="18956" y="5551"/>
                    <a:pt x="19478" y="5533"/>
                    <a:pt x="19980" y="5533"/>
                  </a:cubicBezTo>
                  <a:cubicBezTo>
                    <a:pt x="20906" y="5533"/>
                    <a:pt x="21764" y="5595"/>
                    <a:pt x="22512" y="5719"/>
                  </a:cubicBezTo>
                  <a:cubicBezTo>
                    <a:pt x="23854" y="5941"/>
                    <a:pt x="24639" y="6345"/>
                    <a:pt x="24926" y="6516"/>
                  </a:cubicBezTo>
                  <a:cubicBezTo>
                    <a:pt x="25241" y="6692"/>
                    <a:pt x="25405" y="6844"/>
                    <a:pt x="25492" y="6926"/>
                  </a:cubicBezTo>
                  <a:cubicBezTo>
                    <a:pt x="25655" y="7075"/>
                    <a:pt x="25805" y="7124"/>
                    <a:pt x="25929" y="7124"/>
                  </a:cubicBezTo>
                  <a:lnTo>
                    <a:pt x="25931" y="7123"/>
                  </a:lnTo>
                  <a:cubicBezTo>
                    <a:pt x="26086" y="7120"/>
                    <a:pt x="26234" y="7051"/>
                    <a:pt x="26335" y="6932"/>
                  </a:cubicBezTo>
                  <a:lnTo>
                    <a:pt x="27943" y="5025"/>
                  </a:lnTo>
                  <a:cubicBezTo>
                    <a:pt x="28162" y="4765"/>
                    <a:pt x="28086" y="4370"/>
                    <a:pt x="27787" y="4212"/>
                  </a:cubicBezTo>
                  <a:cubicBezTo>
                    <a:pt x="27784" y="4211"/>
                    <a:pt x="27783" y="4209"/>
                    <a:pt x="27781" y="4208"/>
                  </a:cubicBezTo>
                  <a:lnTo>
                    <a:pt x="27758" y="4192"/>
                  </a:lnTo>
                  <a:cubicBezTo>
                    <a:pt x="27372" y="3894"/>
                    <a:pt x="26952" y="3643"/>
                    <a:pt x="26508" y="3444"/>
                  </a:cubicBezTo>
                  <a:cubicBezTo>
                    <a:pt x="25523" y="2979"/>
                    <a:pt x="24235" y="2669"/>
                    <a:pt x="22883" y="2571"/>
                  </a:cubicBezTo>
                  <a:cubicBezTo>
                    <a:pt x="22498" y="2543"/>
                    <a:pt x="22098" y="2528"/>
                    <a:pt x="21686" y="2528"/>
                  </a:cubicBezTo>
                  <a:cubicBezTo>
                    <a:pt x="20581" y="2528"/>
                    <a:pt x="19382" y="2631"/>
                    <a:pt x="18109" y="2836"/>
                  </a:cubicBezTo>
                  <a:cubicBezTo>
                    <a:pt x="17344" y="2954"/>
                    <a:pt x="16526" y="3121"/>
                    <a:pt x="15526" y="3365"/>
                  </a:cubicBezTo>
                  <a:lnTo>
                    <a:pt x="14258" y="3705"/>
                  </a:lnTo>
                  <a:cubicBezTo>
                    <a:pt x="13894" y="3804"/>
                    <a:pt x="13524" y="3878"/>
                    <a:pt x="13150" y="3928"/>
                  </a:cubicBezTo>
                  <a:cubicBezTo>
                    <a:pt x="12620" y="3995"/>
                    <a:pt x="12067" y="4028"/>
                    <a:pt x="11499" y="4028"/>
                  </a:cubicBezTo>
                  <a:cubicBezTo>
                    <a:pt x="10500" y="4028"/>
                    <a:pt x="9455" y="3925"/>
                    <a:pt x="8409" y="3721"/>
                  </a:cubicBezTo>
                  <a:cubicBezTo>
                    <a:pt x="6979" y="3448"/>
                    <a:pt x="5584" y="3005"/>
                    <a:pt x="4379" y="2439"/>
                  </a:cubicBezTo>
                  <a:cubicBezTo>
                    <a:pt x="3713" y="2123"/>
                    <a:pt x="3256" y="1876"/>
                    <a:pt x="2874" y="1625"/>
                  </a:cubicBezTo>
                  <a:cubicBezTo>
                    <a:pt x="2529" y="1423"/>
                    <a:pt x="2237" y="1206"/>
                    <a:pt x="1982" y="1014"/>
                  </a:cubicBezTo>
                  <a:lnTo>
                    <a:pt x="1806" y="882"/>
                  </a:lnTo>
                  <a:cubicBezTo>
                    <a:pt x="1650" y="765"/>
                    <a:pt x="1500" y="640"/>
                    <a:pt x="1358" y="506"/>
                  </a:cubicBezTo>
                  <a:cubicBezTo>
                    <a:pt x="1282" y="437"/>
                    <a:pt x="1215" y="377"/>
                    <a:pt x="1171" y="341"/>
                  </a:cubicBezTo>
                  <a:lnTo>
                    <a:pt x="938" y="134"/>
                  </a:lnTo>
                  <a:cubicBezTo>
                    <a:pt x="837" y="45"/>
                    <a:pt x="711" y="1"/>
                    <a:pt x="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8"/>
            <p:cNvSpPr/>
            <p:nvPr/>
          </p:nvSpPr>
          <p:spPr>
            <a:xfrm>
              <a:off x="3009350" y="2314775"/>
              <a:ext cx="159375" cy="461125"/>
            </a:xfrm>
            <a:custGeom>
              <a:rect b="b" l="l" r="r" t="t"/>
              <a:pathLst>
                <a:path extrusionOk="0" h="18445" w="6375">
                  <a:moveTo>
                    <a:pt x="6374" y="0"/>
                  </a:moveTo>
                  <a:cubicBezTo>
                    <a:pt x="6374" y="0"/>
                    <a:pt x="6060" y="60"/>
                    <a:pt x="5609" y="379"/>
                  </a:cubicBezTo>
                  <a:cubicBezTo>
                    <a:pt x="5159" y="693"/>
                    <a:pt x="4574" y="1228"/>
                    <a:pt x="3969" y="1951"/>
                  </a:cubicBezTo>
                  <a:cubicBezTo>
                    <a:pt x="3668" y="2311"/>
                    <a:pt x="3350" y="2713"/>
                    <a:pt x="3038" y="3152"/>
                  </a:cubicBezTo>
                  <a:cubicBezTo>
                    <a:pt x="2721" y="3595"/>
                    <a:pt x="2401" y="4045"/>
                    <a:pt x="2092" y="4573"/>
                  </a:cubicBezTo>
                  <a:cubicBezTo>
                    <a:pt x="1794" y="5051"/>
                    <a:pt x="1500" y="5644"/>
                    <a:pt x="1258" y="6228"/>
                  </a:cubicBezTo>
                  <a:cubicBezTo>
                    <a:pt x="1012" y="6822"/>
                    <a:pt x="807" y="7430"/>
                    <a:pt x="642" y="8051"/>
                  </a:cubicBezTo>
                  <a:cubicBezTo>
                    <a:pt x="146" y="9865"/>
                    <a:pt x="0" y="11756"/>
                    <a:pt x="212" y="13625"/>
                  </a:cubicBezTo>
                  <a:cubicBezTo>
                    <a:pt x="293" y="14198"/>
                    <a:pt x="393" y="14742"/>
                    <a:pt x="536" y="15244"/>
                  </a:cubicBezTo>
                  <a:cubicBezTo>
                    <a:pt x="688" y="15743"/>
                    <a:pt x="835" y="16206"/>
                    <a:pt x="1045" y="16603"/>
                  </a:cubicBezTo>
                  <a:cubicBezTo>
                    <a:pt x="1223" y="17008"/>
                    <a:pt x="1449" y="17345"/>
                    <a:pt x="1637" y="17620"/>
                  </a:cubicBezTo>
                  <a:cubicBezTo>
                    <a:pt x="1813" y="17902"/>
                    <a:pt x="2031" y="18091"/>
                    <a:pt x="2146" y="18233"/>
                  </a:cubicBezTo>
                  <a:cubicBezTo>
                    <a:pt x="2273" y="18371"/>
                    <a:pt x="2340" y="18444"/>
                    <a:pt x="2340" y="18444"/>
                  </a:cubicBezTo>
                  <a:lnTo>
                    <a:pt x="3964" y="16549"/>
                  </a:lnTo>
                  <a:lnTo>
                    <a:pt x="3846" y="16443"/>
                  </a:lnTo>
                  <a:cubicBezTo>
                    <a:pt x="3774" y="16366"/>
                    <a:pt x="3636" y="16300"/>
                    <a:pt x="3506" y="16132"/>
                  </a:cubicBezTo>
                  <a:cubicBezTo>
                    <a:pt x="3368" y="15976"/>
                    <a:pt x="3194" y="15789"/>
                    <a:pt x="3033" y="15517"/>
                  </a:cubicBezTo>
                  <a:cubicBezTo>
                    <a:pt x="2850" y="15269"/>
                    <a:pt x="2697" y="14929"/>
                    <a:pt x="2528" y="14560"/>
                  </a:cubicBezTo>
                  <a:cubicBezTo>
                    <a:pt x="2365" y="14184"/>
                    <a:pt x="2228" y="13750"/>
                    <a:pt x="2097" y="13280"/>
                  </a:cubicBezTo>
                  <a:cubicBezTo>
                    <a:pt x="1976" y="12776"/>
                    <a:pt x="1885" y="12264"/>
                    <a:pt x="1821" y="11750"/>
                  </a:cubicBezTo>
                  <a:cubicBezTo>
                    <a:pt x="1698" y="10666"/>
                    <a:pt x="1704" y="9476"/>
                    <a:pt x="1865" y="8299"/>
                  </a:cubicBezTo>
                  <a:cubicBezTo>
                    <a:pt x="1944" y="7712"/>
                    <a:pt x="2061" y="7132"/>
                    <a:pt x="2218" y="6561"/>
                  </a:cubicBezTo>
                  <a:cubicBezTo>
                    <a:pt x="2375" y="5995"/>
                    <a:pt x="2547" y="5477"/>
                    <a:pt x="2796" y="4932"/>
                  </a:cubicBezTo>
                  <a:cubicBezTo>
                    <a:pt x="3011" y="4426"/>
                    <a:pt x="3281" y="3919"/>
                    <a:pt x="3527" y="3461"/>
                  </a:cubicBezTo>
                  <a:cubicBezTo>
                    <a:pt x="3776" y="2996"/>
                    <a:pt x="4033" y="2571"/>
                    <a:pt x="4282" y="2184"/>
                  </a:cubicBezTo>
                  <a:cubicBezTo>
                    <a:pt x="4778" y="1411"/>
                    <a:pt x="5277" y="824"/>
                    <a:pt x="5675" y="464"/>
                  </a:cubicBezTo>
                  <a:cubicBezTo>
                    <a:pt x="6072" y="100"/>
                    <a:pt x="6374" y="0"/>
                    <a:pt x="63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8"/>
            <p:cNvSpPr/>
            <p:nvPr/>
          </p:nvSpPr>
          <p:spPr>
            <a:xfrm>
              <a:off x="2998825" y="2301450"/>
              <a:ext cx="184550" cy="487750"/>
            </a:xfrm>
            <a:custGeom>
              <a:rect b="b" l="l" r="r" t="t"/>
              <a:pathLst>
                <a:path extrusionOk="0" h="19510" w="7382">
                  <a:moveTo>
                    <a:pt x="2030" y="7316"/>
                  </a:moveTo>
                  <a:cubicBezTo>
                    <a:pt x="1916" y="7792"/>
                    <a:pt x="1825" y="8273"/>
                    <a:pt x="1759" y="8758"/>
                  </a:cubicBezTo>
                  <a:cubicBezTo>
                    <a:pt x="1598" y="9944"/>
                    <a:pt x="1583" y="11183"/>
                    <a:pt x="1715" y="12344"/>
                  </a:cubicBezTo>
                  <a:cubicBezTo>
                    <a:pt x="1775" y="12847"/>
                    <a:pt x="1867" y="13367"/>
                    <a:pt x="2006" y="13957"/>
                  </a:cubicBezTo>
                  <a:cubicBezTo>
                    <a:pt x="2169" y="14537"/>
                    <a:pt x="2310" y="14953"/>
                    <a:pt x="2479" y="15343"/>
                  </a:cubicBezTo>
                  <a:cubicBezTo>
                    <a:pt x="2653" y="15722"/>
                    <a:pt x="2815" y="16080"/>
                    <a:pt x="2997" y="16320"/>
                  </a:cubicBezTo>
                  <a:cubicBezTo>
                    <a:pt x="3166" y="16606"/>
                    <a:pt x="3349" y="16813"/>
                    <a:pt x="3483" y="16965"/>
                  </a:cubicBezTo>
                  <a:lnTo>
                    <a:pt x="3506" y="16990"/>
                  </a:lnTo>
                  <a:cubicBezTo>
                    <a:pt x="3546" y="17042"/>
                    <a:pt x="3590" y="17092"/>
                    <a:pt x="3637" y="17138"/>
                  </a:cubicBezTo>
                  <a:lnTo>
                    <a:pt x="2749" y="18173"/>
                  </a:lnTo>
                  <a:cubicBezTo>
                    <a:pt x="2655" y="18074"/>
                    <a:pt x="2572" y="17966"/>
                    <a:pt x="2498" y="17851"/>
                  </a:cubicBezTo>
                  <a:cubicBezTo>
                    <a:pt x="2307" y="17572"/>
                    <a:pt x="2108" y="17272"/>
                    <a:pt x="1937" y="16886"/>
                  </a:cubicBezTo>
                  <a:cubicBezTo>
                    <a:pt x="1751" y="16535"/>
                    <a:pt x="1614" y="16105"/>
                    <a:pt x="1469" y="15629"/>
                  </a:cubicBezTo>
                  <a:cubicBezTo>
                    <a:pt x="1349" y="15210"/>
                    <a:pt x="1251" y="14719"/>
                    <a:pt x="1162" y="14100"/>
                  </a:cubicBezTo>
                  <a:cubicBezTo>
                    <a:pt x="1098" y="13526"/>
                    <a:pt x="1068" y="12948"/>
                    <a:pt x="1072" y="12371"/>
                  </a:cubicBezTo>
                  <a:cubicBezTo>
                    <a:pt x="1091" y="11138"/>
                    <a:pt x="1260" y="9913"/>
                    <a:pt x="1577" y="8722"/>
                  </a:cubicBezTo>
                  <a:cubicBezTo>
                    <a:pt x="1704" y="8246"/>
                    <a:pt x="1856" y="7776"/>
                    <a:pt x="2030" y="7316"/>
                  </a:cubicBezTo>
                  <a:close/>
                  <a:moveTo>
                    <a:pt x="6796" y="1"/>
                  </a:moveTo>
                  <a:cubicBezTo>
                    <a:pt x="6763" y="1"/>
                    <a:pt x="6728" y="4"/>
                    <a:pt x="6694" y="11"/>
                  </a:cubicBezTo>
                  <a:cubicBezTo>
                    <a:pt x="6623" y="24"/>
                    <a:pt x="6240" y="110"/>
                    <a:pt x="5724" y="476"/>
                  </a:cubicBezTo>
                  <a:cubicBezTo>
                    <a:pt x="5184" y="853"/>
                    <a:pt x="4565" y="1444"/>
                    <a:pt x="3980" y="2142"/>
                  </a:cubicBezTo>
                  <a:cubicBezTo>
                    <a:pt x="3627" y="2565"/>
                    <a:pt x="3314" y="2969"/>
                    <a:pt x="3024" y="3375"/>
                  </a:cubicBezTo>
                  <a:cubicBezTo>
                    <a:pt x="2706" y="3823"/>
                    <a:pt x="2378" y="4284"/>
                    <a:pt x="2060" y="4825"/>
                  </a:cubicBezTo>
                  <a:cubicBezTo>
                    <a:pt x="1761" y="5304"/>
                    <a:pt x="1451" y="5920"/>
                    <a:pt x="1188" y="6557"/>
                  </a:cubicBezTo>
                  <a:cubicBezTo>
                    <a:pt x="932" y="7171"/>
                    <a:pt x="719" y="7803"/>
                    <a:pt x="548" y="8447"/>
                  </a:cubicBezTo>
                  <a:cubicBezTo>
                    <a:pt x="209" y="9725"/>
                    <a:pt x="27" y="11038"/>
                    <a:pt x="7" y="12360"/>
                  </a:cubicBezTo>
                  <a:cubicBezTo>
                    <a:pt x="1" y="12948"/>
                    <a:pt x="33" y="13555"/>
                    <a:pt x="106" y="14232"/>
                  </a:cubicBezTo>
                  <a:cubicBezTo>
                    <a:pt x="204" y="14918"/>
                    <a:pt x="311" y="15457"/>
                    <a:pt x="448" y="15932"/>
                  </a:cubicBezTo>
                  <a:cubicBezTo>
                    <a:pt x="611" y="16469"/>
                    <a:pt x="765" y="16950"/>
                    <a:pt x="980" y="17350"/>
                  </a:cubicBezTo>
                  <a:cubicBezTo>
                    <a:pt x="1170" y="17785"/>
                    <a:pt x="1401" y="18134"/>
                    <a:pt x="1607" y="18435"/>
                  </a:cubicBezTo>
                  <a:cubicBezTo>
                    <a:pt x="1755" y="18672"/>
                    <a:pt x="1922" y="18850"/>
                    <a:pt x="2043" y="18981"/>
                  </a:cubicBezTo>
                  <a:cubicBezTo>
                    <a:pt x="2085" y="19024"/>
                    <a:pt x="2124" y="19064"/>
                    <a:pt x="2175" y="19128"/>
                  </a:cubicBezTo>
                  <a:lnTo>
                    <a:pt x="2370" y="19337"/>
                  </a:lnTo>
                  <a:cubicBezTo>
                    <a:pt x="2471" y="19447"/>
                    <a:pt x="2613" y="19509"/>
                    <a:pt x="2761" y="19509"/>
                  </a:cubicBezTo>
                  <a:lnTo>
                    <a:pt x="2771" y="19509"/>
                  </a:lnTo>
                  <a:cubicBezTo>
                    <a:pt x="2923" y="19507"/>
                    <a:pt x="3066" y="19440"/>
                    <a:pt x="3165" y="19324"/>
                  </a:cubicBezTo>
                  <a:lnTo>
                    <a:pt x="4789" y="17429"/>
                  </a:lnTo>
                  <a:cubicBezTo>
                    <a:pt x="4979" y="17208"/>
                    <a:pt x="4955" y="16876"/>
                    <a:pt x="4738" y="16683"/>
                  </a:cubicBezTo>
                  <a:lnTo>
                    <a:pt x="4656" y="16615"/>
                  </a:lnTo>
                  <a:cubicBezTo>
                    <a:pt x="4605" y="16561"/>
                    <a:pt x="4549" y="16512"/>
                    <a:pt x="4489" y="16470"/>
                  </a:cubicBezTo>
                  <a:cubicBezTo>
                    <a:pt x="4428" y="16425"/>
                    <a:pt x="4373" y="16373"/>
                    <a:pt x="4327" y="16314"/>
                  </a:cubicBezTo>
                  <a:lnTo>
                    <a:pt x="4279" y="16259"/>
                  </a:lnTo>
                  <a:cubicBezTo>
                    <a:pt x="4156" y="16121"/>
                    <a:pt x="4030" y="15978"/>
                    <a:pt x="3882" y="15733"/>
                  </a:cubicBezTo>
                  <a:cubicBezTo>
                    <a:pt x="3737" y="15536"/>
                    <a:pt x="3596" y="15228"/>
                    <a:pt x="3438" y="14881"/>
                  </a:cubicBezTo>
                  <a:cubicBezTo>
                    <a:pt x="3306" y="14576"/>
                    <a:pt x="3180" y="14202"/>
                    <a:pt x="3036" y="13693"/>
                  </a:cubicBezTo>
                  <a:cubicBezTo>
                    <a:pt x="2921" y="13208"/>
                    <a:pt x="2832" y="12716"/>
                    <a:pt x="2771" y="12223"/>
                  </a:cubicBezTo>
                  <a:cubicBezTo>
                    <a:pt x="2650" y="11149"/>
                    <a:pt x="2664" y="10001"/>
                    <a:pt x="2812" y="8904"/>
                  </a:cubicBezTo>
                  <a:cubicBezTo>
                    <a:pt x="2888" y="8341"/>
                    <a:pt x="3002" y="7783"/>
                    <a:pt x="3151" y="7235"/>
                  </a:cubicBezTo>
                  <a:cubicBezTo>
                    <a:pt x="3323" y="6615"/>
                    <a:pt x="3488" y="6152"/>
                    <a:pt x="3706" y="5674"/>
                  </a:cubicBezTo>
                  <a:cubicBezTo>
                    <a:pt x="3909" y="5194"/>
                    <a:pt x="4168" y="4706"/>
                    <a:pt x="4418" y="4244"/>
                  </a:cubicBezTo>
                  <a:cubicBezTo>
                    <a:pt x="4633" y="3842"/>
                    <a:pt x="4873" y="3435"/>
                    <a:pt x="5150" y="3005"/>
                  </a:cubicBezTo>
                  <a:cubicBezTo>
                    <a:pt x="5573" y="2346"/>
                    <a:pt x="6048" y="1758"/>
                    <a:pt x="6455" y="1389"/>
                  </a:cubicBezTo>
                  <a:cubicBezTo>
                    <a:pt x="6740" y="1129"/>
                    <a:pt x="6953" y="1042"/>
                    <a:pt x="6970" y="1035"/>
                  </a:cubicBezTo>
                  <a:cubicBezTo>
                    <a:pt x="7233" y="944"/>
                    <a:pt x="7381" y="665"/>
                    <a:pt x="7309" y="395"/>
                  </a:cubicBezTo>
                  <a:cubicBezTo>
                    <a:pt x="7245" y="159"/>
                    <a:pt x="7032" y="1"/>
                    <a:pt x="67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8"/>
            <p:cNvSpPr/>
            <p:nvPr/>
          </p:nvSpPr>
          <p:spPr>
            <a:xfrm>
              <a:off x="3615950" y="2877400"/>
              <a:ext cx="86950" cy="388600"/>
            </a:xfrm>
            <a:custGeom>
              <a:rect b="b" l="l" r="r" t="t"/>
              <a:pathLst>
                <a:path extrusionOk="0" h="15544" w="3478">
                  <a:moveTo>
                    <a:pt x="2469" y="1"/>
                  </a:moveTo>
                  <a:cubicBezTo>
                    <a:pt x="2469" y="1"/>
                    <a:pt x="2572" y="225"/>
                    <a:pt x="2688" y="634"/>
                  </a:cubicBezTo>
                  <a:cubicBezTo>
                    <a:pt x="2847" y="1195"/>
                    <a:pt x="2931" y="1773"/>
                    <a:pt x="2941" y="2356"/>
                  </a:cubicBezTo>
                  <a:cubicBezTo>
                    <a:pt x="2963" y="3069"/>
                    <a:pt x="2828" y="3895"/>
                    <a:pt x="2498" y="4685"/>
                  </a:cubicBezTo>
                  <a:cubicBezTo>
                    <a:pt x="2157" y="5441"/>
                    <a:pt x="1588" y="6306"/>
                    <a:pt x="1140" y="7194"/>
                  </a:cubicBezTo>
                  <a:cubicBezTo>
                    <a:pt x="675" y="8089"/>
                    <a:pt x="274" y="9082"/>
                    <a:pt x="103" y="10113"/>
                  </a:cubicBezTo>
                  <a:cubicBezTo>
                    <a:pt x="16" y="10627"/>
                    <a:pt x="1" y="11142"/>
                    <a:pt x="21" y="11634"/>
                  </a:cubicBezTo>
                  <a:cubicBezTo>
                    <a:pt x="62" y="12124"/>
                    <a:pt x="138" y="12584"/>
                    <a:pt x="250" y="12998"/>
                  </a:cubicBezTo>
                  <a:cubicBezTo>
                    <a:pt x="432" y="13654"/>
                    <a:pt x="689" y="14287"/>
                    <a:pt x="1015" y="14885"/>
                  </a:cubicBezTo>
                  <a:lnTo>
                    <a:pt x="1396" y="15544"/>
                  </a:lnTo>
                  <a:lnTo>
                    <a:pt x="3403" y="14060"/>
                  </a:lnTo>
                  <a:cubicBezTo>
                    <a:pt x="3403" y="14060"/>
                    <a:pt x="3268" y="13894"/>
                    <a:pt x="3031" y="13604"/>
                  </a:cubicBezTo>
                  <a:cubicBezTo>
                    <a:pt x="2722" y="13206"/>
                    <a:pt x="2456" y="12775"/>
                    <a:pt x="2243" y="12319"/>
                  </a:cubicBezTo>
                  <a:cubicBezTo>
                    <a:pt x="2115" y="12038"/>
                    <a:pt x="2009" y="11726"/>
                    <a:pt x="1922" y="11384"/>
                  </a:cubicBezTo>
                  <a:cubicBezTo>
                    <a:pt x="1853" y="11040"/>
                    <a:pt x="1798" y="10667"/>
                    <a:pt x="1802" y="10268"/>
                  </a:cubicBezTo>
                  <a:cubicBezTo>
                    <a:pt x="1803" y="9470"/>
                    <a:pt x="1991" y="8576"/>
                    <a:pt x="2291" y="7676"/>
                  </a:cubicBezTo>
                  <a:cubicBezTo>
                    <a:pt x="2582" y="6752"/>
                    <a:pt x="2978" y="5905"/>
                    <a:pt x="3248" y="4932"/>
                  </a:cubicBezTo>
                  <a:cubicBezTo>
                    <a:pt x="3477" y="3975"/>
                    <a:pt x="3471" y="3060"/>
                    <a:pt x="3329" y="2317"/>
                  </a:cubicBezTo>
                  <a:cubicBezTo>
                    <a:pt x="3194" y="1571"/>
                    <a:pt x="2973" y="987"/>
                    <a:pt x="2789" y="595"/>
                  </a:cubicBezTo>
                  <a:cubicBezTo>
                    <a:pt x="2605" y="205"/>
                    <a:pt x="2469" y="1"/>
                    <a:pt x="24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8"/>
            <p:cNvSpPr/>
            <p:nvPr/>
          </p:nvSpPr>
          <p:spPr>
            <a:xfrm>
              <a:off x="3250600" y="3151075"/>
              <a:ext cx="390125" cy="89025"/>
            </a:xfrm>
            <a:custGeom>
              <a:rect b="b" l="l" r="r" t="t"/>
              <a:pathLst>
                <a:path extrusionOk="0" h="3561" w="15605">
                  <a:moveTo>
                    <a:pt x="2527" y="0"/>
                  </a:moveTo>
                  <a:cubicBezTo>
                    <a:pt x="2497" y="0"/>
                    <a:pt x="2467" y="0"/>
                    <a:pt x="2437" y="0"/>
                  </a:cubicBezTo>
                  <a:cubicBezTo>
                    <a:pt x="1704" y="2"/>
                    <a:pt x="1085" y="41"/>
                    <a:pt x="658" y="84"/>
                  </a:cubicBezTo>
                  <a:lnTo>
                    <a:pt x="0" y="204"/>
                  </a:lnTo>
                  <a:lnTo>
                    <a:pt x="671" y="191"/>
                  </a:lnTo>
                  <a:cubicBezTo>
                    <a:pt x="1095" y="219"/>
                    <a:pt x="1688" y="276"/>
                    <a:pt x="2408" y="391"/>
                  </a:cubicBezTo>
                  <a:cubicBezTo>
                    <a:pt x="3840" y="617"/>
                    <a:pt x="5731" y="1043"/>
                    <a:pt x="7612" y="1511"/>
                  </a:cubicBezTo>
                  <a:cubicBezTo>
                    <a:pt x="11373" y="2449"/>
                    <a:pt x="15081" y="3561"/>
                    <a:pt x="15081" y="3561"/>
                  </a:cubicBezTo>
                  <a:lnTo>
                    <a:pt x="15604" y="1121"/>
                  </a:lnTo>
                  <a:cubicBezTo>
                    <a:pt x="15604" y="1121"/>
                    <a:pt x="11716" y="609"/>
                    <a:pt x="7815" y="280"/>
                  </a:cubicBezTo>
                  <a:cubicBezTo>
                    <a:pt x="5905" y="118"/>
                    <a:pt x="3988" y="0"/>
                    <a:pt x="2527" y="0"/>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8"/>
            <p:cNvSpPr/>
            <p:nvPr/>
          </p:nvSpPr>
          <p:spPr>
            <a:xfrm>
              <a:off x="1938050" y="1210900"/>
              <a:ext cx="2270575" cy="2855125"/>
            </a:xfrm>
            <a:custGeom>
              <a:rect b="b" l="l" r="r" t="t"/>
              <a:pathLst>
                <a:path extrusionOk="0" h="114205" w="90823">
                  <a:moveTo>
                    <a:pt x="86337" y="113105"/>
                  </a:moveTo>
                  <a:cubicBezTo>
                    <a:pt x="86332" y="113132"/>
                    <a:pt x="86331" y="113143"/>
                    <a:pt x="86332" y="113143"/>
                  </a:cubicBezTo>
                  <a:cubicBezTo>
                    <a:pt x="86333" y="113143"/>
                    <a:pt x="86336" y="113128"/>
                    <a:pt x="86337" y="113105"/>
                  </a:cubicBezTo>
                  <a:close/>
                  <a:moveTo>
                    <a:pt x="0" y="0"/>
                  </a:moveTo>
                  <a:lnTo>
                    <a:pt x="22617" y="37275"/>
                  </a:lnTo>
                  <a:lnTo>
                    <a:pt x="22632" y="37300"/>
                  </a:lnTo>
                  <a:lnTo>
                    <a:pt x="22662" y="37337"/>
                  </a:lnTo>
                  <a:cubicBezTo>
                    <a:pt x="25306" y="40718"/>
                    <a:pt x="28006" y="44050"/>
                    <a:pt x="30761" y="47333"/>
                  </a:cubicBezTo>
                  <a:cubicBezTo>
                    <a:pt x="33533" y="50615"/>
                    <a:pt x="36326" y="53858"/>
                    <a:pt x="39349" y="56980"/>
                  </a:cubicBezTo>
                  <a:cubicBezTo>
                    <a:pt x="42371" y="60088"/>
                    <a:pt x="45623" y="62908"/>
                    <a:pt x="48848" y="65737"/>
                  </a:cubicBezTo>
                  <a:cubicBezTo>
                    <a:pt x="52086" y="68553"/>
                    <a:pt x="55360" y="71318"/>
                    <a:pt x="58622" y="74086"/>
                  </a:cubicBezTo>
                  <a:cubicBezTo>
                    <a:pt x="61888" y="76866"/>
                    <a:pt x="65139" y="79581"/>
                    <a:pt x="68200" y="82503"/>
                  </a:cubicBezTo>
                  <a:cubicBezTo>
                    <a:pt x="71275" y="85403"/>
                    <a:pt x="74197" y="88428"/>
                    <a:pt x="76768" y="91697"/>
                  </a:cubicBezTo>
                  <a:cubicBezTo>
                    <a:pt x="78050" y="93331"/>
                    <a:pt x="79270" y="95008"/>
                    <a:pt x="80332" y="96762"/>
                  </a:cubicBezTo>
                  <a:cubicBezTo>
                    <a:pt x="81424" y="98566"/>
                    <a:pt x="82292" y="100183"/>
                    <a:pt x="83158" y="102223"/>
                  </a:cubicBezTo>
                  <a:cubicBezTo>
                    <a:pt x="83914" y="104060"/>
                    <a:pt x="84690" y="106086"/>
                    <a:pt x="85298" y="108014"/>
                  </a:cubicBezTo>
                  <a:cubicBezTo>
                    <a:pt x="85595" y="108988"/>
                    <a:pt x="85878" y="109964"/>
                    <a:pt x="86075" y="110913"/>
                  </a:cubicBezTo>
                  <a:cubicBezTo>
                    <a:pt x="86170" y="111383"/>
                    <a:pt x="86257" y="111853"/>
                    <a:pt x="86301" y="112281"/>
                  </a:cubicBezTo>
                  <a:cubicBezTo>
                    <a:pt x="86326" y="112500"/>
                    <a:pt x="86338" y="112700"/>
                    <a:pt x="86342" y="112880"/>
                  </a:cubicBezTo>
                  <a:cubicBezTo>
                    <a:pt x="86340" y="112955"/>
                    <a:pt x="86345" y="113054"/>
                    <a:pt x="86337" y="113094"/>
                  </a:cubicBezTo>
                  <a:cubicBezTo>
                    <a:pt x="86337" y="113098"/>
                    <a:pt x="86337" y="113102"/>
                    <a:pt x="86337" y="113105"/>
                  </a:cubicBezTo>
                  <a:lnTo>
                    <a:pt x="86337" y="113105"/>
                  </a:lnTo>
                  <a:cubicBezTo>
                    <a:pt x="86342" y="113082"/>
                    <a:pt x="86350" y="113046"/>
                    <a:pt x="86363" y="112994"/>
                  </a:cubicBezTo>
                  <a:lnTo>
                    <a:pt x="90689" y="114205"/>
                  </a:lnTo>
                  <a:cubicBezTo>
                    <a:pt x="90800" y="113757"/>
                    <a:pt x="90801" y="113508"/>
                    <a:pt x="90811" y="113310"/>
                  </a:cubicBezTo>
                  <a:cubicBezTo>
                    <a:pt x="90823" y="113083"/>
                    <a:pt x="90811" y="112916"/>
                    <a:pt x="90808" y="112724"/>
                  </a:cubicBezTo>
                  <a:cubicBezTo>
                    <a:pt x="90788" y="112369"/>
                    <a:pt x="90754" y="112036"/>
                    <a:pt x="90708" y="111724"/>
                  </a:cubicBezTo>
                  <a:cubicBezTo>
                    <a:pt x="90622" y="111091"/>
                    <a:pt x="90495" y="110511"/>
                    <a:pt x="90360" y="109936"/>
                  </a:cubicBezTo>
                  <a:cubicBezTo>
                    <a:pt x="90083" y="108797"/>
                    <a:pt x="89737" y="107727"/>
                    <a:pt x="89375" y="106665"/>
                  </a:cubicBezTo>
                  <a:cubicBezTo>
                    <a:pt x="88626" y="104535"/>
                    <a:pt x="87813" y="102585"/>
                    <a:pt x="86873" y="100494"/>
                  </a:cubicBezTo>
                  <a:cubicBezTo>
                    <a:pt x="86017" y="98616"/>
                    <a:pt x="84815" y="96475"/>
                    <a:pt x="83621" y="94665"/>
                  </a:cubicBezTo>
                  <a:cubicBezTo>
                    <a:pt x="82407" y="92795"/>
                    <a:pt x="81049" y="91046"/>
                    <a:pt x="79639" y="89357"/>
                  </a:cubicBezTo>
                  <a:cubicBezTo>
                    <a:pt x="76812" y="85981"/>
                    <a:pt x="73670" y="82932"/>
                    <a:pt x="70434" y="80059"/>
                  </a:cubicBezTo>
                  <a:cubicBezTo>
                    <a:pt x="67211" y="77169"/>
                    <a:pt x="63804" y="74498"/>
                    <a:pt x="60472" y="71833"/>
                  </a:cubicBezTo>
                  <a:cubicBezTo>
                    <a:pt x="57125" y="69165"/>
                    <a:pt x="53776" y="66509"/>
                    <a:pt x="50473" y="63808"/>
                  </a:cubicBezTo>
                  <a:cubicBezTo>
                    <a:pt x="47180" y="61096"/>
                    <a:pt x="43873" y="58402"/>
                    <a:pt x="40837" y="55461"/>
                  </a:cubicBezTo>
                  <a:cubicBezTo>
                    <a:pt x="37816" y="52526"/>
                    <a:pt x="34917" y="49368"/>
                    <a:pt x="32070" y="46198"/>
                  </a:cubicBezTo>
                  <a:cubicBezTo>
                    <a:pt x="29238" y="43021"/>
                    <a:pt x="26456" y="39796"/>
                    <a:pt x="23725" y="36523"/>
                  </a:cubicBezTo>
                  <a:lnTo>
                    <a:pt x="23725" y="3652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8"/>
            <p:cNvSpPr/>
            <p:nvPr/>
          </p:nvSpPr>
          <p:spPr>
            <a:xfrm>
              <a:off x="1922750" y="1197400"/>
              <a:ext cx="2299125" cy="2881950"/>
            </a:xfrm>
            <a:custGeom>
              <a:rect b="b" l="l" r="r" t="t"/>
              <a:pathLst>
                <a:path extrusionOk="0" h="115278" w="91965">
                  <a:moveTo>
                    <a:pt x="19056" y="29912"/>
                  </a:moveTo>
                  <a:lnTo>
                    <a:pt x="23841" y="37279"/>
                  </a:lnTo>
                  <a:cubicBezTo>
                    <a:pt x="23853" y="37302"/>
                    <a:pt x="23867" y="37325"/>
                    <a:pt x="23883" y="37347"/>
                  </a:cubicBezTo>
                  <a:lnTo>
                    <a:pt x="23927" y="37410"/>
                  </a:lnTo>
                  <a:cubicBezTo>
                    <a:pt x="23950" y="37442"/>
                    <a:pt x="23978" y="37473"/>
                    <a:pt x="24008" y="37499"/>
                  </a:cubicBezTo>
                  <a:cubicBezTo>
                    <a:pt x="26632" y="40647"/>
                    <a:pt x="29416" y="43875"/>
                    <a:pt x="32287" y="47094"/>
                  </a:cubicBezTo>
                  <a:cubicBezTo>
                    <a:pt x="35022" y="50139"/>
                    <a:pt x="37980" y="53373"/>
                    <a:pt x="41079" y="56384"/>
                  </a:cubicBezTo>
                  <a:cubicBezTo>
                    <a:pt x="43947" y="59159"/>
                    <a:pt x="47099" y="61755"/>
                    <a:pt x="50147" y="64266"/>
                  </a:cubicBezTo>
                  <a:lnTo>
                    <a:pt x="50748" y="64761"/>
                  </a:lnTo>
                  <a:cubicBezTo>
                    <a:pt x="53605" y="67096"/>
                    <a:pt x="56545" y="69437"/>
                    <a:pt x="59387" y="71700"/>
                  </a:cubicBezTo>
                  <a:lnTo>
                    <a:pt x="62024" y="73804"/>
                  </a:lnTo>
                  <a:cubicBezTo>
                    <a:pt x="64907" y="76103"/>
                    <a:pt x="67889" y="78480"/>
                    <a:pt x="70693" y="80997"/>
                  </a:cubicBezTo>
                  <a:cubicBezTo>
                    <a:pt x="74438" y="84319"/>
                    <a:pt x="77346" y="87257"/>
                    <a:pt x="79842" y="90237"/>
                  </a:cubicBezTo>
                  <a:cubicBezTo>
                    <a:pt x="81470" y="92187"/>
                    <a:pt x="82723" y="93856"/>
                    <a:pt x="83789" y="95497"/>
                  </a:cubicBezTo>
                  <a:cubicBezTo>
                    <a:pt x="84994" y="97324"/>
                    <a:pt x="86165" y="99424"/>
                    <a:pt x="87000" y="101251"/>
                  </a:cubicBezTo>
                  <a:cubicBezTo>
                    <a:pt x="88050" y="103588"/>
                    <a:pt x="88815" y="105479"/>
                    <a:pt x="89484" y="107376"/>
                  </a:cubicBezTo>
                  <a:cubicBezTo>
                    <a:pt x="89805" y="108322"/>
                    <a:pt x="90171" y="109430"/>
                    <a:pt x="90453" y="110597"/>
                  </a:cubicBezTo>
                  <a:cubicBezTo>
                    <a:pt x="90599" y="111223"/>
                    <a:pt x="90714" y="111758"/>
                    <a:pt x="90794" y="112341"/>
                  </a:cubicBezTo>
                  <a:cubicBezTo>
                    <a:pt x="90839" y="112642"/>
                    <a:pt x="90870" y="112961"/>
                    <a:pt x="90887" y="113275"/>
                  </a:cubicBezTo>
                  <a:lnTo>
                    <a:pt x="90891" y="113416"/>
                  </a:lnTo>
                  <a:cubicBezTo>
                    <a:pt x="90895" y="113543"/>
                    <a:pt x="90900" y="113667"/>
                    <a:pt x="90892" y="113822"/>
                  </a:cubicBezTo>
                  <a:lnTo>
                    <a:pt x="90889" y="113887"/>
                  </a:lnTo>
                  <a:cubicBezTo>
                    <a:pt x="90886" y="113945"/>
                    <a:pt x="90884" y="114006"/>
                    <a:pt x="90877" y="114073"/>
                  </a:cubicBezTo>
                  <a:lnTo>
                    <a:pt x="87474" y="113121"/>
                  </a:lnTo>
                  <a:cubicBezTo>
                    <a:pt x="87467" y="113007"/>
                    <a:pt x="87457" y="112887"/>
                    <a:pt x="87442" y="112767"/>
                  </a:cubicBezTo>
                  <a:cubicBezTo>
                    <a:pt x="87394" y="112300"/>
                    <a:pt x="87297" y="111787"/>
                    <a:pt x="87209" y="111344"/>
                  </a:cubicBezTo>
                  <a:cubicBezTo>
                    <a:pt x="87000" y="110348"/>
                    <a:pt x="86706" y="109339"/>
                    <a:pt x="86417" y="108395"/>
                  </a:cubicBezTo>
                  <a:cubicBezTo>
                    <a:pt x="85887" y="106713"/>
                    <a:pt x="85163" y="104749"/>
                    <a:pt x="84259" y="102554"/>
                  </a:cubicBezTo>
                  <a:cubicBezTo>
                    <a:pt x="83444" y="100638"/>
                    <a:pt x="82616" y="99036"/>
                    <a:pt x="81398" y="97025"/>
                  </a:cubicBezTo>
                  <a:cubicBezTo>
                    <a:pt x="80439" y="95444"/>
                    <a:pt x="79295" y="93818"/>
                    <a:pt x="77796" y="91908"/>
                  </a:cubicBezTo>
                  <a:cubicBezTo>
                    <a:pt x="75471" y="88948"/>
                    <a:pt x="72733" y="86009"/>
                    <a:pt x="69180" y="82656"/>
                  </a:cubicBezTo>
                  <a:cubicBezTo>
                    <a:pt x="66504" y="80103"/>
                    <a:pt x="63630" y="77661"/>
                    <a:pt x="60850" y="75300"/>
                  </a:cubicBezTo>
                  <a:lnTo>
                    <a:pt x="58238" y="73082"/>
                  </a:lnTo>
                  <a:cubicBezTo>
                    <a:pt x="55467" y="70734"/>
                    <a:pt x="52601" y="68303"/>
                    <a:pt x="49809" y="65875"/>
                  </a:cubicBezTo>
                  <a:lnTo>
                    <a:pt x="49194" y="65336"/>
                  </a:lnTo>
                  <a:cubicBezTo>
                    <a:pt x="46227" y="62734"/>
                    <a:pt x="43157" y="60044"/>
                    <a:pt x="40342" y="57149"/>
                  </a:cubicBezTo>
                  <a:cubicBezTo>
                    <a:pt x="37484" y="54197"/>
                    <a:pt x="34852" y="51169"/>
                    <a:pt x="31781" y="47531"/>
                  </a:cubicBezTo>
                  <a:cubicBezTo>
                    <a:pt x="28982" y="44189"/>
                    <a:pt x="26259" y="40830"/>
                    <a:pt x="23684" y="37537"/>
                  </a:cubicBezTo>
                  <a:lnTo>
                    <a:pt x="19056" y="29912"/>
                  </a:lnTo>
                  <a:close/>
                  <a:moveTo>
                    <a:pt x="606" y="0"/>
                  </a:moveTo>
                  <a:cubicBezTo>
                    <a:pt x="509" y="0"/>
                    <a:pt x="412" y="27"/>
                    <a:pt x="324" y="82"/>
                  </a:cubicBezTo>
                  <a:cubicBezTo>
                    <a:pt x="75" y="239"/>
                    <a:pt x="0" y="568"/>
                    <a:pt x="156" y="816"/>
                  </a:cubicBezTo>
                  <a:lnTo>
                    <a:pt x="22791" y="38118"/>
                  </a:lnTo>
                  <a:cubicBezTo>
                    <a:pt x="22801" y="38135"/>
                    <a:pt x="22842" y="38189"/>
                    <a:pt x="22855" y="38205"/>
                  </a:cubicBezTo>
                  <a:cubicBezTo>
                    <a:pt x="25429" y="41496"/>
                    <a:pt x="28158" y="44863"/>
                    <a:pt x="30967" y="48216"/>
                  </a:cubicBezTo>
                  <a:cubicBezTo>
                    <a:pt x="34053" y="51872"/>
                    <a:pt x="36700" y="54916"/>
                    <a:pt x="39580" y="57891"/>
                  </a:cubicBezTo>
                  <a:cubicBezTo>
                    <a:pt x="42423" y="60817"/>
                    <a:pt x="45509" y="63521"/>
                    <a:pt x="48493" y="66136"/>
                  </a:cubicBezTo>
                  <a:lnTo>
                    <a:pt x="49110" y="66677"/>
                  </a:lnTo>
                  <a:cubicBezTo>
                    <a:pt x="51908" y="69112"/>
                    <a:pt x="54776" y="71543"/>
                    <a:pt x="57550" y="73895"/>
                  </a:cubicBezTo>
                  <a:lnTo>
                    <a:pt x="60159" y="76112"/>
                  </a:lnTo>
                  <a:cubicBezTo>
                    <a:pt x="62928" y="78464"/>
                    <a:pt x="65791" y="80895"/>
                    <a:pt x="68445" y="83429"/>
                  </a:cubicBezTo>
                  <a:cubicBezTo>
                    <a:pt x="71962" y="86747"/>
                    <a:pt x="74667" y="89650"/>
                    <a:pt x="76959" y="92566"/>
                  </a:cubicBezTo>
                  <a:cubicBezTo>
                    <a:pt x="78430" y="94442"/>
                    <a:pt x="79552" y="96034"/>
                    <a:pt x="80487" y="97579"/>
                  </a:cubicBezTo>
                  <a:cubicBezTo>
                    <a:pt x="81677" y="99542"/>
                    <a:pt x="82485" y="101105"/>
                    <a:pt x="83277" y="102965"/>
                  </a:cubicBezTo>
                  <a:cubicBezTo>
                    <a:pt x="84165" y="105128"/>
                    <a:pt x="84880" y="107062"/>
                    <a:pt x="85400" y="108711"/>
                  </a:cubicBezTo>
                  <a:cubicBezTo>
                    <a:pt x="85680" y="109627"/>
                    <a:pt x="85966" y="110607"/>
                    <a:pt x="86165" y="111559"/>
                  </a:cubicBezTo>
                  <a:cubicBezTo>
                    <a:pt x="86249" y="111972"/>
                    <a:pt x="86340" y="112454"/>
                    <a:pt x="86383" y="112885"/>
                  </a:cubicBezTo>
                  <a:cubicBezTo>
                    <a:pt x="86406" y="113084"/>
                    <a:pt x="86417" y="113269"/>
                    <a:pt x="86422" y="113396"/>
                  </a:cubicBezTo>
                  <a:lnTo>
                    <a:pt x="86421" y="113514"/>
                  </a:lnTo>
                  <a:lnTo>
                    <a:pt x="86424" y="113537"/>
                  </a:lnTo>
                  <a:cubicBezTo>
                    <a:pt x="86419" y="113562"/>
                    <a:pt x="86417" y="113588"/>
                    <a:pt x="86416" y="113614"/>
                  </a:cubicBezTo>
                  <a:cubicBezTo>
                    <a:pt x="86401" y="113769"/>
                    <a:pt x="86428" y="113947"/>
                    <a:pt x="86604" y="114093"/>
                  </a:cubicBezTo>
                  <a:cubicBezTo>
                    <a:pt x="86701" y="114173"/>
                    <a:pt x="86821" y="114215"/>
                    <a:pt x="86943" y="114215"/>
                  </a:cubicBezTo>
                  <a:cubicBezTo>
                    <a:pt x="87021" y="114215"/>
                    <a:pt x="87100" y="114198"/>
                    <a:pt x="87174" y="114163"/>
                  </a:cubicBezTo>
                  <a:cubicBezTo>
                    <a:pt x="87182" y="114159"/>
                    <a:pt x="87191" y="114154"/>
                    <a:pt x="87200" y="114149"/>
                  </a:cubicBezTo>
                  <a:lnTo>
                    <a:pt x="91158" y="115257"/>
                  </a:lnTo>
                  <a:cubicBezTo>
                    <a:pt x="91204" y="115271"/>
                    <a:pt x="91253" y="115277"/>
                    <a:pt x="91301" y="115277"/>
                  </a:cubicBezTo>
                  <a:cubicBezTo>
                    <a:pt x="91546" y="115277"/>
                    <a:pt x="91759" y="115110"/>
                    <a:pt x="91817" y="114873"/>
                  </a:cubicBezTo>
                  <a:cubicBezTo>
                    <a:pt x="91931" y="114420"/>
                    <a:pt x="91943" y="114140"/>
                    <a:pt x="91952" y="113936"/>
                  </a:cubicBezTo>
                  <a:lnTo>
                    <a:pt x="91956" y="113876"/>
                  </a:lnTo>
                  <a:cubicBezTo>
                    <a:pt x="91964" y="113688"/>
                    <a:pt x="91961" y="113537"/>
                    <a:pt x="91956" y="113382"/>
                  </a:cubicBezTo>
                  <a:lnTo>
                    <a:pt x="91951" y="113234"/>
                  </a:lnTo>
                  <a:cubicBezTo>
                    <a:pt x="91931" y="112871"/>
                    <a:pt x="91897" y="112518"/>
                    <a:pt x="91847" y="112191"/>
                  </a:cubicBezTo>
                  <a:cubicBezTo>
                    <a:pt x="91762" y="111572"/>
                    <a:pt x="91643" y="111009"/>
                    <a:pt x="91489" y="110351"/>
                  </a:cubicBezTo>
                  <a:cubicBezTo>
                    <a:pt x="91195" y="109138"/>
                    <a:pt x="90820" y="108003"/>
                    <a:pt x="90490" y="107028"/>
                  </a:cubicBezTo>
                  <a:cubicBezTo>
                    <a:pt x="89810" y="105096"/>
                    <a:pt x="89034" y="103180"/>
                    <a:pt x="87970" y="100812"/>
                  </a:cubicBezTo>
                  <a:cubicBezTo>
                    <a:pt x="87113" y="98934"/>
                    <a:pt x="85912" y="96783"/>
                    <a:pt x="84680" y="94913"/>
                  </a:cubicBezTo>
                  <a:cubicBezTo>
                    <a:pt x="83592" y="93240"/>
                    <a:pt x="82314" y="91537"/>
                    <a:pt x="80659" y="89555"/>
                  </a:cubicBezTo>
                  <a:cubicBezTo>
                    <a:pt x="78128" y="86532"/>
                    <a:pt x="75185" y="83560"/>
                    <a:pt x="71401" y="80203"/>
                  </a:cubicBezTo>
                  <a:cubicBezTo>
                    <a:pt x="68578" y="77669"/>
                    <a:pt x="65583" y="75280"/>
                    <a:pt x="62688" y="72971"/>
                  </a:cubicBezTo>
                  <a:lnTo>
                    <a:pt x="60051" y="70868"/>
                  </a:lnTo>
                  <a:cubicBezTo>
                    <a:pt x="57211" y="68606"/>
                    <a:pt x="54274" y="66267"/>
                    <a:pt x="51424" y="63937"/>
                  </a:cubicBezTo>
                  <a:lnTo>
                    <a:pt x="50824" y="63443"/>
                  </a:lnTo>
                  <a:cubicBezTo>
                    <a:pt x="47792" y="60946"/>
                    <a:pt x="44657" y="58364"/>
                    <a:pt x="41821" y="55618"/>
                  </a:cubicBezTo>
                  <a:cubicBezTo>
                    <a:pt x="38746" y="52632"/>
                    <a:pt x="35801" y="49415"/>
                    <a:pt x="33080" y="46384"/>
                  </a:cubicBezTo>
                  <a:cubicBezTo>
                    <a:pt x="30196" y="43149"/>
                    <a:pt x="27399" y="39905"/>
                    <a:pt x="24763" y="36743"/>
                  </a:cubicBezTo>
                  <a:lnTo>
                    <a:pt x="1059" y="250"/>
                  </a:lnTo>
                  <a:cubicBezTo>
                    <a:pt x="957" y="89"/>
                    <a:pt x="783" y="0"/>
                    <a:pt x="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8"/>
            <p:cNvSpPr/>
            <p:nvPr/>
          </p:nvSpPr>
          <p:spPr>
            <a:xfrm>
              <a:off x="1774550" y="1058950"/>
              <a:ext cx="1282925" cy="812825"/>
            </a:xfrm>
            <a:custGeom>
              <a:rect b="b" l="l" r="r" t="t"/>
              <a:pathLst>
                <a:path extrusionOk="0" h="32513" w="51317">
                  <a:moveTo>
                    <a:pt x="1744" y="1"/>
                  </a:moveTo>
                  <a:cubicBezTo>
                    <a:pt x="1745" y="1"/>
                    <a:pt x="2648" y="1257"/>
                    <a:pt x="3657" y="3028"/>
                  </a:cubicBezTo>
                  <a:cubicBezTo>
                    <a:pt x="4664" y="4799"/>
                    <a:pt x="5186" y="6895"/>
                    <a:pt x="5028" y="11244"/>
                  </a:cubicBezTo>
                  <a:cubicBezTo>
                    <a:pt x="4868" y="15594"/>
                    <a:pt x="3245" y="17617"/>
                    <a:pt x="551" y="27858"/>
                  </a:cubicBezTo>
                  <a:cubicBezTo>
                    <a:pt x="106" y="29550"/>
                    <a:pt x="0" y="31096"/>
                    <a:pt x="136" y="32512"/>
                  </a:cubicBezTo>
                  <a:cubicBezTo>
                    <a:pt x="1246" y="26890"/>
                    <a:pt x="5697" y="19396"/>
                    <a:pt x="6652" y="17067"/>
                  </a:cubicBezTo>
                  <a:cubicBezTo>
                    <a:pt x="7902" y="14026"/>
                    <a:pt x="7965" y="9467"/>
                    <a:pt x="7965" y="9467"/>
                  </a:cubicBezTo>
                  <a:cubicBezTo>
                    <a:pt x="7965" y="9467"/>
                    <a:pt x="10001" y="10713"/>
                    <a:pt x="12361" y="11202"/>
                  </a:cubicBezTo>
                  <a:cubicBezTo>
                    <a:pt x="12716" y="11276"/>
                    <a:pt x="13214" y="11309"/>
                    <a:pt x="13820" y="11309"/>
                  </a:cubicBezTo>
                  <a:cubicBezTo>
                    <a:pt x="17235" y="11309"/>
                    <a:pt x="24079" y="10256"/>
                    <a:pt x="28182" y="9467"/>
                  </a:cubicBezTo>
                  <a:cubicBezTo>
                    <a:pt x="29116" y="9287"/>
                    <a:pt x="30195" y="9193"/>
                    <a:pt x="31362" y="9193"/>
                  </a:cubicBezTo>
                  <a:cubicBezTo>
                    <a:pt x="36235" y="9193"/>
                    <a:pt x="42652" y="10834"/>
                    <a:pt x="46497" y="14746"/>
                  </a:cubicBezTo>
                  <a:cubicBezTo>
                    <a:pt x="48485" y="16768"/>
                    <a:pt x="50099" y="19217"/>
                    <a:pt x="51317" y="21402"/>
                  </a:cubicBezTo>
                  <a:cubicBezTo>
                    <a:pt x="50551" y="18481"/>
                    <a:pt x="49060" y="15490"/>
                    <a:pt x="46999" y="12260"/>
                  </a:cubicBezTo>
                  <a:cubicBezTo>
                    <a:pt x="42885" y="5818"/>
                    <a:pt x="34632" y="4477"/>
                    <a:pt x="26830" y="4477"/>
                  </a:cubicBezTo>
                  <a:cubicBezTo>
                    <a:pt x="22984" y="4477"/>
                    <a:pt x="19247" y="4802"/>
                    <a:pt x="16170" y="5004"/>
                  </a:cubicBezTo>
                  <a:cubicBezTo>
                    <a:pt x="15690" y="5035"/>
                    <a:pt x="15220" y="5050"/>
                    <a:pt x="14762" y="5050"/>
                  </a:cubicBezTo>
                  <a:cubicBezTo>
                    <a:pt x="6338" y="5050"/>
                    <a:pt x="1745" y="1"/>
                    <a:pt x="17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8"/>
            <p:cNvSpPr/>
            <p:nvPr/>
          </p:nvSpPr>
          <p:spPr>
            <a:xfrm>
              <a:off x="1760950" y="1045625"/>
              <a:ext cx="1311100" cy="839450"/>
            </a:xfrm>
            <a:custGeom>
              <a:rect b="b" l="l" r="r" t="t"/>
              <a:pathLst>
                <a:path extrusionOk="0" h="33578" w="52444">
                  <a:moveTo>
                    <a:pt x="4490" y="2996"/>
                  </a:moveTo>
                  <a:cubicBezTo>
                    <a:pt x="6720" y="4449"/>
                    <a:pt x="10356" y="6117"/>
                    <a:pt x="15291" y="6117"/>
                  </a:cubicBezTo>
                  <a:cubicBezTo>
                    <a:pt x="15764" y="6117"/>
                    <a:pt x="16250" y="6101"/>
                    <a:pt x="16748" y="6069"/>
                  </a:cubicBezTo>
                  <a:cubicBezTo>
                    <a:pt x="17334" y="6030"/>
                    <a:pt x="17945" y="5987"/>
                    <a:pt x="18574" y="5943"/>
                  </a:cubicBezTo>
                  <a:cubicBezTo>
                    <a:pt x="21201" y="5758"/>
                    <a:pt x="24214" y="5546"/>
                    <a:pt x="27307" y="5546"/>
                  </a:cubicBezTo>
                  <a:cubicBezTo>
                    <a:pt x="34967" y="5546"/>
                    <a:pt x="43115" y="6847"/>
                    <a:pt x="47092" y="13080"/>
                  </a:cubicBezTo>
                  <a:cubicBezTo>
                    <a:pt x="48076" y="14620"/>
                    <a:pt x="48890" y="16043"/>
                    <a:pt x="49552" y="17387"/>
                  </a:cubicBezTo>
                  <a:cubicBezTo>
                    <a:pt x="48858" y="16472"/>
                    <a:pt x="48147" y="15644"/>
                    <a:pt x="47422" y="14905"/>
                  </a:cubicBezTo>
                  <a:cubicBezTo>
                    <a:pt x="43337" y="10750"/>
                    <a:pt x="36668" y="9206"/>
                    <a:pt x="31830" y="9206"/>
                  </a:cubicBezTo>
                  <a:cubicBezTo>
                    <a:pt x="30626" y="9206"/>
                    <a:pt x="29535" y="9301"/>
                    <a:pt x="28626" y="9476"/>
                  </a:cubicBezTo>
                  <a:cubicBezTo>
                    <a:pt x="24233" y="10321"/>
                    <a:pt x="17606" y="11312"/>
                    <a:pt x="14376" y="11312"/>
                  </a:cubicBezTo>
                  <a:cubicBezTo>
                    <a:pt x="13805" y="11312"/>
                    <a:pt x="13341" y="11281"/>
                    <a:pt x="13013" y="11213"/>
                  </a:cubicBezTo>
                  <a:cubicBezTo>
                    <a:pt x="10778" y="10750"/>
                    <a:pt x="8806" y="9557"/>
                    <a:pt x="8787" y="9545"/>
                  </a:cubicBezTo>
                  <a:cubicBezTo>
                    <a:pt x="8698" y="9491"/>
                    <a:pt x="8603" y="9466"/>
                    <a:pt x="8510" y="9466"/>
                  </a:cubicBezTo>
                  <a:cubicBezTo>
                    <a:pt x="8235" y="9466"/>
                    <a:pt x="7981" y="9683"/>
                    <a:pt x="7977" y="9992"/>
                  </a:cubicBezTo>
                  <a:cubicBezTo>
                    <a:pt x="7976" y="10037"/>
                    <a:pt x="7898" y="14486"/>
                    <a:pt x="6704" y="17399"/>
                  </a:cubicBezTo>
                  <a:cubicBezTo>
                    <a:pt x="6458" y="17998"/>
                    <a:pt x="5968" y="18961"/>
                    <a:pt x="5348" y="20180"/>
                  </a:cubicBezTo>
                  <a:cubicBezTo>
                    <a:pt x="4315" y="22207"/>
                    <a:pt x="2968" y="24852"/>
                    <a:pt x="1871" y="27546"/>
                  </a:cubicBezTo>
                  <a:cubicBezTo>
                    <a:pt x="2896" y="23755"/>
                    <a:pt x="3739" y="21211"/>
                    <a:pt x="4429" y="19136"/>
                  </a:cubicBezTo>
                  <a:cubicBezTo>
                    <a:pt x="5415" y="16166"/>
                    <a:pt x="6011" y="14372"/>
                    <a:pt x="6104" y="11797"/>
                  </a:cubicBezTo>
                  <a:cubicBezTo>
                    <a:pt x="6274" y="7144"/>
                    <a:pt x="5651" y="5034"/>
                    <a:pt x="4664" y="3298"/>
                  </a:cubicBezTo>
                  <a:cubicBezTo>
                    <a:pt x="4606" y="3196"/>
                    <a:pt x="4547" y="3095"/>
                    <a:pt x="4490" y="2996"/>
                  </a:cubicBezTo>
                  <a:close/>
                  <a:moveTo>
                    <a:pt x="2288" y="0"/>
                  </a:moveTo>
                  <a:cubicBezTo>
                    <a:pt x="2170" y="0"/>
                    <a:pt x="2051" y="39"/>
                    <a:pt x="1953" y="119"/>
                  </a:cubicBezTo>
                  <a:cubicBezTo>
                    <a:pt x="1734" y="297"/>
                    <a:pt x="1691" y="615"/>
                    <a:pt x="1856" y="844"/>
                  </a:cubicBezTo>
                  <a:cubicBezTo>
                    <a:pt x="1866" y="857"/>
                    <a:pt x="2757" y="2097"/>
                    <a:pt x="3738" y="3824"/>
                  </a:cubicBezTo>
                  <a:cubicBezTo>
                    <a:pt x="4636" y="5402"/>
                    <a:pt x="5201" y="7356"/>
                    <a:pt x="5040" y="11757"/>
                  </a:cubicBezTo>
                  <a:cubicBezTo>
                    <a:pt x="4951" y="14180"/>
                    <a:pt x="4406" y="15822"/>
                    <a:pt x="3418" y="18801"/>
                  </a:cubicBezTo>
                  <a:cubicBezTo>
                    <a:pt x="2706" y="20945"/>
                    <a:pt x="1731" y="23881"/>
                    <a:pt x="581" y="28257"/>
                  </a:cubicBezTo>
                  <a:cubicBezTo>
                    <a:pt x="145" y="29909"/>
                    <a:pt x="1" y="31538"/>
                    <a:pt x="150" y="33096"/>
                  </a:cubicBezTo>
                  <a:cubicBezTo>
                    <a:pt x="175" y="33359"/>
                    <a:pt x="390" y="33564"/>
                    <a:pt x="654" y="33576"/>
                  </a:cubicBezTo>
                  <a:cubicBezTo>
                    <a:pt x="663" y="33577"/>
                    <a:pt x="672" y="33577"/>
                    <a:pt x="680" y="33577"/>
                  </a:cubicBezTo>
                  <a:cubicBezTo>
                    <a:pt x="935" y="33577"/>
                    <a:pt x="1154" y="33398"/>
                    <a:pt x="1204" y="33149"/>
                  </a:cubicBezTo>
                  <a:cubicBezTo>
                    <a:pt x="2004" y="29093"/>
                    <a:pt x="4587" y="24019"/>
                    <a:pt x="6296" y="20662"/>
                  </a:cubicBezTo>
                  <a:cubicBezTo>
                    <a:pt x="6928" y="19422"/>
                    <a:pt x="7427" y="18441"/>
                    <a:pt x="7690" y="17802"/>
                  </a:cubicBezTo>
                  <a:cubicBezTo>
                    <a:pt x="8641" y="15482"/>
                    <a:pt x="8924" y="12378"/>
                    <a:pt x="9008" y="10881"/>
                  </a:cubicBezTo>
                  <a:cubicBezTo>
                    <a:pt x="9837" y="11304"/>
                    <a:pt x="11242" y="11933"/>
                    <a:pt x="12798" y="12256"/>
                  </a:cubicBezTo>
                  <a:cubicBezTo>
                    <a:pt x="13178" y="12335"/>
                    <a:pt x="13707" y="12370"/>
                    <a:pt x="14347" y="12370"/>
                  </a:cubicBezTo>
                  <a:cubicBezTo>
                    <a:pt x="17849" y="12370"/>
                    <a:pt x="24691" y="11318"/>
                    <a:pt x="28828" y="10522"/>
                  </a:cubicBezTo>
                  <a:cubicBezTo>
                    <a:pt x="29696" y="10355"/>
                    <a:pt x="30737" y="10263"/>
                    <a:pt x="31886" y="10263"/>
                  </a:cubicBezTo>
                  <a:cubicBezTo>
                    <a:pt x="36480" y="10263"/>
                    <a:pt x="42801" y="11724"/>
                    <a:pt x="46662" y="15652"/>
                  </a:cubicBezTo>
                  <a:cubicBezTo>
                    <a:pt x="48328" y="17347"/>
                    <a:pt x="49921" y="19549"/>
                    <a:pt x="51396" y="22193"/>
                  </a:cubicBezTo>
                  <a:cubicBezTo>
                    <a:pt x="51493" y="22366"/>
                    <a:pt x="51673" y="22466"/>
                    <a:pt x="51861" y="22466"/>
                  </a:cubicBezTo>
                  <a:cubicBezTo>
                    <a:pt x="51927" y="22466"/>
                    <a:pt x="51994" y="22453"/>
                    <a:pt x="52059" y="22427"/>
                  </a:cubicBezTo>
                  <a:cubicBezTo>
                    <a:pt x="52307" y="22328"/>
                    <a:pt x="52443" y="22057"/>
                    <a:pt x="52376" y="21799"/>
                  </a:cubicBezTo>
                  <a:cubicBezTo>
                    <a:pt x="51639" y="18992"/>
                    <a:pt x="50246" y="16040"/>
                    <a:pt x="47991" y="12507"/>
                  </a:cubicBezTo>
                  <a:cubicBezTo>
                    <a:pt x="43743" y="5852"/>
                    <a:pt x="35252" y="4480"/>
                    <a:pt x="27327" y="4480"/>
                  </a:cubicBezTo>
                  <a:cubicBezTo>
                    <a:pt x="24197" y="4480"/>
                    <a:pt x="21156" y="4694"/>
                    <a:pt x="18500" y="4881"/>
                  </a:cubicBezTo>
                  <a:cubicBezTo>
                    <a:pt x="17871" y="4925"/>
                    <a:pt x="17264" y="4967"/>
                    <a:pt x="16680" y="5006"/>
                  </a:cubicBezTo>
                  <a:cubicBezTo>
                    <a:pt x="16218" y="5036"/>
                    <a:pt x="15767" y="5050"/>
                    <a:pt x="15327" y="5050"/>
                  </a:cubicBezTo>
                  <a:cubicBezTo>
                    <a:pt x="7245" y="5050"/>
                    <a:pt x="2728" y="226"/>
                    <a:pt x="2682" y="175"/>
                  </a:cubicBezTo>
                  <a:cubicBezTo>
                    <a:pt x="2577" y="59"/>
                    <a:pt x="2433" y="0"/>
                    <a:pt x="22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8"/>
            <p:cNvSpPr/>
            <p:nvPr/>
          </p:nvSpPr>
          <p:spPr>
            <a:xfrm>
              <a:off x="2079000" y="1520400"/>
              <a:ext cx="651675" cy="762800"/>
            </a:xfrm>
            <a:custGeom>
              <a:rect b="b" l="l" r="r" t="t"/>
              <a:pathLst>
                <a:path extrusionOk="0" h="30512" w="26067">
                  <a:moveTo>
                    <a:pt x="7875" y="0"/>
                  </a:moveTo>
                  <a:cubicBezTo>
                    <a:pt x="4443" y="0"/>
                    <a:pt x="1659" y="2025"/>
                    <a:pt x="1018" y="5511"/>
                  </a:cubicBezTo>
                  <a:cubicBezTo>
                    <a:pt x="1" y="11043"/>
                    <a:pt x="93" y="15034"/>
                    <a:pt x="1515" y="17957"/>
                  </a:cubicBezTo>
                  <a:cubicBezTo>
                    <a:pt x="2939" y="20881"/>
                    <a:pt x="6245" y="26274"/>
                    <a:pt x="10254" y="28444"/>
                  </a:cubicBezTo>
                  <a:cubicBezTo>
                    <a:pt x="12917" y="29886"/>
                    <a:pt x="15305" y="30511"/>
                    <a:pt x="17395" y="30511"/>
                  </a:cubicBezTo>
                  <a:cubicBezTo>
                    <a:pt x="18454" y="30511"/>
                    <a:pt x="19436" y="30351"/>
                    <a:pt x="20338" y="30055"/>
                  </a:cubicBezTo>
                  <a:cubicBezTo>
                    <a:pt x="20610" y="29966"/>
                    <a:pt x="21331" y="29491"/>
                    <a:pt x="21331" y="29491"/>
                  </a:cubicBezTo>
                  <a:cubicBezTo>
                    <a:pt x="25609" y="26412"/>
                    <a:pt x="26067" y="22420"/>
                    <a:pt x="24852" y="18517"/>
                  </a:cubicBezTo>
                  <a:cubicBezTo>
                    <a:pt x="23638" y="14614"/>
                    <a:pt x="20118" y="6279"/>
                    <a:pt x="14282" y="2204"/>
                  </a:cubicBezTo>
                  <a:cubicBezTo>
                    <a:pt x="12125" y="697"/>
                    <a:pt x="9888" y="0"/>
                    <a:pt x="78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8"/>
            <p:cNvSpPr/>
            <p:nvPr/>
          </p:nvSpPr>
          <p:spPr>
            <a:xfrm>
              <a:off x="2183975" y="1719225"/>
              <a:ext cx="483600" cy="536325"/>
            </a:xfrm>
            <a:custGeom>
              <a:rect b="b" l="l" r="r" t="t"/>
              <a:pathLst>
                <a:path extrusionOk="0" h="21453" w="19344">
                  <a:moveTo>
                    <a:pt x="5211" y="1"/>
                  </a:moveTo>
                  <a:cubicBezTo>
                    <a:pt x="4394" y="1"/>
                    <a:pt x="3645" y="201"/>
                    <a:pt x="3006" y="622"/>
                  </a:cubicBezTo>
                  <a:cubicBezTo>
                    <a:pt x="0" y="2605"/>
                    <a:pt x="548" y="8736"/>
                    <a:pt x="4229" y="14318"/>
                  </a:cubicBezTo>
                  <a:cubicBezTo>
                    <a:pt x="7127" y="18711"/>
                    <a:pt x="11105" y="21453"/>
                    <a:pt x="14132" y="21453"/>
                  </a:cubicBezTo>
                  <a:cubicBezTo>
                    <a:pt x="14950" y="21453"/>
                    <a:pt x="15698" y="21253"/>
                    <a:pt x="16338" y="20831"/>
                  </a:cubicBezTo>
                  <a:cubicBezTo>
                    <a:pt x="19343" y="18848"/>
                    <a:pt x="18796" y="12717"/>
                    <a:pt x="15115" y="7136"/>
                  </a:cubicBezTo>
                  <a:cubicBezTo>
                    <a:pt x="12216" y="2742"/>
                    <a:pt x="8239" y="1"/>
                    <a:pt x="5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8"/>
            <p:cNvSpPr/>
            <p:nvPr/>
          </p:nvSpPr>
          <p:spPr>
            <a:xfrm>
              <a:off x="2345225" y="1918475"/>
              <a:ext cx="254225" cy="271400"/>
            </a:xfrm>
            <a:custGeom>
              <a:rect b="b" l="l" r="r" t="t"/>
              <a:pathLst>
                <a:path extrusionOk="0" h="10856" w="10169">
                  <a:moveTo>
                    <a:pt x="3411" y="1"/>
                  </a:moveTo>
                  <a:cubicBezTo>
                    <a:pt x="2845" y="1"/>
                    <a:pt x="2313" y="142"/>
                    <a:pt x="1852" y="441"/>
                  </a:cubicBezTo>
                  <a:cubicBezTo>
                    <a:pt x="30" y="1622"/>
                    <a:pt x="0" y="4811"/>
                    <a:pt x="1784" y="7566"/>
                  </a:cubicBezTo>
                  <a:cubicBezTo>
                    <a:pt x="3118" y="9623"/>
                    <a:pt x="5087" y="10856"/>
                    <a:pt x="6757" y="10856"/>
                  </a:cubicBezTo>
                  <a:cubicBezTo>
                    <a:pt x="7323" y="10856"/>
                    <a:pt x="7855" y="10714"/>
                    <a:pt x="8316" y="10415"/>
                  </a:cubicBezTo>
                  <a:cubicBezTo>
                    <a:pt x="10138" y="9235"/>
                    <a:pt x="10168" y="6045"/>
                    <a:pt x="8383" y="3291"/>
                  </a:cubicBezTo>
                  <a:cubicBezTo>
                    <a:pt x="7049" y="1233"/>
                    <a:pt x="5081" y="1"/>
                    <a:pt x="34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8"/>
            <p:cNvSpPr/>
            <p:nvPr/>
          </p:nvSpPr>
          <p:spPr>
            <a:xfrm>
              <a:off x="3290125" y="343725"/>
              <a:ext cx="1216725" cy="2087800"/>
            </a:xfrm>
            <a:custGeom>
              <a:rect b="b" l="l" r="r" t="t"/>
              <a:pathLst>
                <a:path extrusionOk="0" h="83512" w="48669">
                  <a:moveTo>
                    <a:pt x="21340" y="1"/>
                  </a:moveTo>
                  <a:cubicBezTo>
                    <a:pt x="21340" y="1"/>
                    <a:pt x="21338" y="8"/>
                    <a:pt x="21336" y="22"/>
                  </a:cubicBezTo>
                  <a:lnTo>
                    <a:pt x="21336" y="22"/>
                  </a:lnTo>
                  <a:cubicBezTo>
                    <a:pt x="21339" y="8"/>
                    <a:pt x="21340" y="1"/>
                    <a:pt x="21340" y="1"/>
                  </a:cubicBezTo>
                  <a:close/>
                  <a:moveTo>
                    <a:pt x="21336" y="22"/>
                  </a:moveTo>
                  <a:lnTo>
                    <a:pt x="21336" y="22"/>
                  </a:lnTo>
                  <a:cubicBezTo>
                    <a:pt x="21257" y="469"/>
                    <a:pt x="19825" y="8003"/>
                    <a:pt x="11356" y="23488"/>
                  </a:cubicBezTo>
                  <a:cubicBezTo>
                    <a:pt x="2620" y="39461"/>
                    <a:pt x="0" y="55434"/>
                    <a:pt x="9860" y="62797"/>
                  </a:cubicBezTo>
                  <a:cubicBezTo>
                    <a:pt x="19718" y="70159"/>
                    <a:pt x="21839" y="70159"/>
                    <a:pt x="22712" y="75400"/>
                  </a:cubicBezTo>
                  <a:cubicBezTo>
                    <a:pt x="23013" y="77203"/>
                    <a:pt x="23240" y="78725"/>
                    <a:pt x="23408" y="79946"/>
                  </a:cubicBezTo>
                  <a:lnTo>
                    <a:pt x="23408" y="79946"/>
                  </a:lnTo>
                  <a:cubicBezTo>
                    <a:pt x="23330" y="76545"/>
                    <a:pt x="24060" y="71249"/>
                    <a:pt x="28329" y="66483"/>
                  </a:cubicBezTo>
                  <a:cubicBezTo>
                    <a:pt x="35316" y="58679"/>
                    <a:pt x="41181" y="55933"/>
                    <a:pt x="43552" y="50006"/>
                  </a:cubicBezTo>
                  <a:cubicBezTo>
                    <a:pt x="45924" y="44078"/>
                    <a:pt x="48669" y="34796"/>
                    <a:pt x="40309" y="27270"/>
                  </a:cubicBezTo>
                  <a:cubicBezTo>
                    <a:pt x="31948" y="19743"/>
                    <a:pt x="24882" y="11991"/>
                    <a:pt x="22962" y="6640"/>
                  </a:cubicBezTo>
                  <a:cubicBezTo>
                    <a:pt x="21182" y="1676"/>
                    <a:pt x="21309" y="208"/>
                    <a:pt x="21336" y="22"/>
                  </a:cubicBezTo>
                  <a:close/>
                  <a:moveTo>
                    <a:pt x="23408" y="79946"/>
                  </a:moveTo>
                  <a:cubicBezTo>
                    <a:pt x="23458" y="82114"/>
                    <a:pt x="23836" y="83512"/>
                    <a:pt x="23836" y="83512"/>
                  </a:cubicBezTo>
                  <a:cubicBezTo>
                    <a:pt x="23836" y="83512"/>
                    <a:pt x="23728" y="82276"/>
                    <a:pt x="23408" y="7994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8"/>
            <p:cNvSpPr/>
            <p:nvPr/>
          </p:nvSpPr>
          <p:spPr>
            <a:xfrm>
              <a:off x="3904700" y="1654675"/>
              <a:ext cx="590300" cy="1279125"/>
            </a:xfrm>
            <a:custGeom>
              <a:rect b="b" l="l" r="r" t="t"/>
              <a:pathLst>
                <a:path extrusionOk="0" h="51165" w="23612">
                  <a:moveTo>
                    <a:pt x="21373" y="0"/>
                  </a:moveTo>
                  <a:cubicBezTo>
                    <a:pt x="20659" y="5990"/>
                    <a:pt x="16098" y="10483"/>
                    <a:pt x="9859" y="15350"/>
                  </a:cubicBezTo>
                  <a:cubicBezTo>
                    <a:pt x="3620" y="20217"/>
                    <a:pt x="1" y="26456"/>
                    <a:pt x="170" y="34818"/>
                  </a:cubicBezTo>
                  <a:lnTo>
                    <a:pt x="1373" y="51165"/>
                  </a:lnTo>
                  <a:cubicBezTo>
                    <a:pt x="1498" y="44425"/>
                    <a:pt x="13353" y="34070"/>
                    <a:pt x="15350" y="32322"/>
                  </a:cubicBezTo>
                  <a:cubicBezTo>
                    <a:pt x="17348" y="30574"/>
                    <a:pt x="22494" y="21920"/>
                    <a:pt x="23087" y="17472"/>
                  </a:cubicBezTo>
                  <a:cubicBezTo>
                    <a:pt x="23612" y="13537"/>
                    <a:pt x="21373" y="0"/>
                    <a:pt x="213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8"/>
            <p:cNvSpPr/>
            <p:nvPr/>
          </p:nvSpPr>
          <p:spPr>
            <a:xfrm>
              <a:off x="3897800" y="2465825"/>
              <a:ext cx="556000" cy="1017950"/>
            </a:xfrm>
            <a:custGeom>
              <a:rect b="b" l="l" r="r" t="t"/>
              <a:pathLst>
                <a:path extrusionOk="0" h="40718" w="22240">
                  <a:moveTo>
                    <a:pt x="21649" y="0"/>
                  </a:moveTo>
                  <a:lnTo>
                    <a:pt x="21649" y="0"/>
                  </a:lnTo>
                  <a:cubicBezTo>
                    <a:pt x="19312" y="4243"/>
                    <a:pt x="6267" y="18345"/>
                    <a:pt x="3146" y="21964"/>
                  </a:cubicBezTo>
                  <a:cubicBezTo>
                    <a:pt x="27" y="25583"/>
                    <a:pt x="441" y="34817"/>
                    <a:pt x="441" y="34817"/>
                  </a:cubicBezTo>
                  <a:cubicBezTo>
                    <a:pt x="441" y="34817"/>
                    <a:pt x="0" y="40717"/>
                    <a:pt x="188" y="40717"/>
                  </a:cubicBezTo>
                  <a:cubicBezTo>
                    <a:pt x="230" y="40717"/>
                    <a:pt x="304" y="40418"/>
                    <a:pt x="423" y="39684"/>
                  </a:cubicBezTo>
                  <a:cubicBezTo>
                    <a:pt x="1067" y="35691"/>
                    <a:pt x="4519" y="29451"/>
                    <a:pt x="6142" y="27080"/>
                  </a:cubicBezTo>
                  <a:cubicBezTo>
                    <a:pt x="7764" y="24709"/>
                    <a:pt x="14253" y="17845"/>
                    <a:pt x="18247" y="12355"/>
                  </a:cubicBezTo>
                  <a:cubicBezTo>
                    <a:pt x="22240" y="6863"/>
                    <a:pt x="21649" y="1"/>
                    <a:pt x="216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8"/>
            <p:cNvSpPr/>
            <p:nvPr/>
          </p:nvSpPr>
          <p:spPr>
            <a:xfrm>
              <a:off x="3249575" y="1654700"/>
              <a:ext cx="663475" cy="903300"/>
            </a:xfrm>
            <a:custGeom>
              <a:rect b="b" l="l" r="r" t="t"/>
              <a:pathLst>
                <a:path extrusionOk="0" h="36132" w="26539">
                  <a:moveTo>
                    <a:pt x="0" y="0"/>
                  </a:moveTo>
                  <a:cubicBezTo>
                    <a:pt x="0" y="2"/>
                    <a:pt x="2330" y="12250"/>
                    <a:pt x="6905" y="20122"/>
                  </a:cubicBezTo>
                  <a:cubicBezTo>
                    <a:pt x="11480" y="27995"/>
                    <a:pt x="15806" y="29803"/>
                    <a:pt x="18302" y="30521"/>
                  </a:cubicBezTo>
                  <a:cubicBezTo>
                    <a:pt x="20798" y="31239"/>
                    <a:pt x="25084" y="34567"/>
                    <a:pt x="25520" y="35897"/>
                  </a:cubicBezTo>
                  <a:cubicBezTo>
                    <a:pt x="25573" y="36060"/>
                    <a:pt x="25613" y="36131"/>
                    <a:pt x="25641" y="36131"/>
                  </a:cubicBezTo>
                  <a:cubicBezTo>
                    <a:pt x="25842" y="36131"/>
                    <a:pt x="25458" y="32445"/>
                    <a:pt x="25458" y="32445"/>
                  </a:cubicBezTo>
                  <a:cubicBezTo>
                    <a:pt x="25458" y="32445"/>
                    <a:pt x="26539" y="26267"/>
                    <a:pt x="19717" y="21764"/>
                  </a:cubicBezTo>
                  <a:cubicBezTo>
                    <a:pt x="12895" y="17263"/>
                    <a:pt x="5325" y="12520"/>
                    <a:pt x="3660" y="9026"/>
                  </a:cubicBezTo>
                  <a:cubicBezTo>
                    <a:pt x="1997" y="5532"/>
                    <a:pt x="0" y="1"/>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8"/>
            <p:cNvSpPr/>
            <p:nvPr/>
          </p:nvSpPr>
          <p:spPr>
            <a:xfrm>
              <a:off x="3299500" y="2106325"/>
              <a:ext cx="624975" cy="1110325"/>
            </a:xfrm>
            <a:custGeom>
              <a:rect b="b" l="l" r="r" t="t"/>
              <a:pathLst>
                <a:path extrusionOk="0" h="44413" w="24999">
                  <a:moveTo>
                    <a:pt x="0" y="1"/>
                  </a:moveTo>
                  <a:cubicBezTo>
                    <a:pt x="1" y="1"/>
                    <a:pt x="3577" y="11479"/>
                    <a:pt x="3744" y="18067"/>
                  </a:cubicBezTo>
                  <a:cubicBezTo>
                    <a:pt x="3910" y="24654"/>
                    <a:pt x="6573" y="31477"/>
                    <a:pt x="10852" y="34739"/>
                  </a:cubicBezTo>
                  <a:cubicBezTo>
                    <a:pt x="14177" y="37273"/>
                    <a:pt x="24029" y="42991"/>
                    <a:pt x="24534" y="44347"/>
                  </a:cubicBezTo>
                  <a:cubicBezTo>
                    <a:pt x="24550" y="44391"/>
                    <a:pt x="24566" y="44412"/>
                    <a:pt x="24579" y="44412"/>
                  </a:cubicBezTo>
                  <a:cubicBezTo>
                    <a:pt x="24998" y="44412"/>
                    <a:pt x="24378" y="25403"/>
                    <a:pt x="24378" y="25403"/>
                  </a:cubicBezTo>
                  <a:cubicBezTo>
                    <a:pt x="24378" y="25403"/>
                    <a:pt x="23377" y="19580"/>
                    <a:pt x="16888" y="17084"/>
                  </a:cubicBezTo>
                  <a:cubicBezTo>
                    <a:pt x="10398" y="14587"/>
                    <a:pt x="6905" y="11760"/>
                    <a:pt x="5241" y="9097"/>
                  </a:cubicBezTo>
                  <a:cubicBezTo>
                    <a:pt x="3577" y="6436"/>
                    <a:pt x="1"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8"/>
            <p:cNvSpPr/>
            <p:nvPr/>
          </p:nvSpPr>
          <p:spPr>
            <a:xfrm>
              <a:off x="3886000" y="2868275"/>
              <a:ext cx="584450" cy="929675"/>
            </a:xfrm>
            <a:custGeom>
              <a:rect b="b" l="l" r="r" t="t"/>
              <a:pathLst>
                <a:path extrusionOk="0" h="37187" w="23378">
                  <a:moveTo>
                    <a:pt x="23378" y="0"/>
                  </a:moveTo>
                  <a:cubicBezTo>
                    <a:pt x="22795" y="3244"/>
                    <a:pt x="19301" y="8985"/>
                    <a:pt x="19301" y="8985"/>
                  </a:cubicBezTo>
                  <a:cubicBezTo>
                    <a:pt x="17970" y="11730"/>
                    <a:pt x="10482" y="16722"/>
                    <a:pt x="5242" y="20632"/>
                  </a:cubicBezTo>
                  <a:cubicBezTo>
                    <a:pt x="1" y="24542"/>
                    <a:pt x="241" y="32778"/>
                    <a:pt x="241" y="32778"/>
                  </a:cubicBezTo>
                  <a:lnTo>
                    <a:pt x="83" y="37186"/>
                  </a:lnTo>
                  <a:lnTo>
                    <a:pt x="83" y="37186"/>
                  </a:lnTo>
                  <a:lnTo>
                    <a:pt x="2746" y="34692"/>
                  </a:lnTo>
                  <a:cubicBezTo>
                    <a:pt x="5407" y="32196"/>
                    <a:pt x="6655" y="25124"/>
                    <a:pt x="8236" y="22295"/>
                  </a:cubicBezTo>
                  <a:cubicBezTo>
                    <a:pt x="9817" y="19467"/>
                    <a:pt x="17138" y="14308"/>
                    <a:pt x="19967" y="10815"/>
                  </a:cubicBezTo>
                  <a:cubicBezTo>
                    <a:pt x="22795" y="7321"/>
                    <a:pt x="23377" y="2"/>
                    <a:pt x="23378" y="0"/>
                  </a:cubicBezTo>
                  <a:close/>
                </a:path>
              </a:pathLst>
            </a:custGeom>
            <a:solidFill>
              <a:srgbClr val="FF1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8"/>
            <p:cNvSpPr/>
            <p:nvPr/>
          </p:nvSpPr>
          <p:spPr>
            <a:xfrm>
              <a:off x="3280775" y="2770525"/>
              <a:ext cx="590700" cy="1178200"/>
            </a:xfrm>
            <a:custGeom>
              <a:rect b="b" l="l" r="r" t="t"/>
              <a:pathLst>
                <a:path extrusionOk="0" h="47128" w="23628">
                  <a:moveTo>
                    <a:pt x="2246" y="1"/>
                  </a:moveTo>
                  <a:lnTo>
                    <a:pt x="2246" y="1"/>
                  </a:lnTo>
                  <a:cubicBezTo>
                    <a:pt x="2246" y="2"/>
                    <a:pt x="0" y="10317"/>
                    <a:pt x="6239" y="13893"/>
                  </a:cubicBezTo>
                  <a:cubicBezTo>
                    <a:pt x="12479" y="17471"/>
                    <a:pt x="17637" y="20133"/>
                    <a:pt x="19135" y="25124"/>
                  </a:cubicBezTo>
                  <a:cubicBezTo>
                    <a:pt x="20434" y="29458"/>
                    <a:pt x="22862" y="37427"/>
                    <a:pt x="23209" y="43373"/>
                  </a:cubicBezTo>
                  <a:lnTo>
                    <a:pt x="23209" y="43373"/>
                  </a:lnTo>
                  <a:cubicBezTo>
                    <a:pt x="23365" y="39373"/>
                    <a:pt x="23627" y="33610"/>
                    <a:pt x="23627" y="33610"/>
                  </a:cubicBezTo>
                  <a:cubicBezTo>
                    <a:pt x="23627" y="33610"/>
                    <a:pt x="23460" y="23793"/>
                    <a:pt x="19966" y="20299"/>
                  </a:cubicBezTo>
                  <a:cubicBezTo>
                    <a:pt x="16472" y="16806"/>
                    <a:pt x="8069" y="12729"/>
                    <a:pt x="6406" y="10566"/>
                  </a:cubicBezTo>
                  <a:cubicBezTo>
                    <a:pt x="4742" y="8402"/>
                    <a:pt x="2246" y="3577"/>
                    <a:pt x="2246" y="1"/>
                  </a:cubicBezTo>
                  <a:close/>
                  <a:moveTo>
                    <a:pt x="23209" y="43373"/>
                  </a:moveTo>
                  <a:cubicBezTo>
                    <a:pt x="23125" y="45499"/>
                    <a:pt x="23072" y="47127"/>
                    <a:pt x="23104" y="47127"/>
                  </a:cubicBezTo>
                  <a:cubicBezTo>
                    <a:pt x="23119" y="47127"/>
                    <a:pt x="23153" y="46765"/>
                    <a:pt x="23211" y="45923"/>
                  </a:cubicBezTo>
                  <a:cubicBezTo>
                    <a:pt x="23266" y="45133"/>
                    <a:pt x="23261" y="44277"/>
                    <a:pt x="23209" y="43373"/>
                  </a:cubicBezTo>
                  <a:close/>
                </a:path>
              </a:pathLst>
            </a:custGeom>
            <a:solidFill>
              <a:srgbClr val="292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8"/>
            <p:cNvSpPr/>
            <p:nvPr/>
          </p:nvSpPr>
          <p:spPr>
            <a:xfrm>
              <a:off x="3403375" y="344175"/>
              <a:ext cx="880150" cy="1015250"/>
            </a:xfrm>
            <a:custGeom>
              <a:rect b="b" l="l" r="r" t="t"/>
              <a:pathLst>
                <a:path extrusionOk="0" h="40610" w="35206">
                  <a:moveTo>
                    <a:pt x="16802" y="0"/>
                  </a:moveTo>
                  <a:lnTo>
                    <a:pt x="16802" y="0"/>
                  </a:lnTo>
                  <a:cubicBezTo>
                    <a:pt x="16736" y="374"/>
                    <a:pt x="15335" y="7903"/>
                    <a:pt x="6822" y="23470"/>
                  </a:cubicBezTo>
                  <a:cubicBezTo>
                    <a:pt x="3621" y="29325"/>
                    <a:pt x="1244" y="35178"/>
                    <a:pt x="0" y="40610"/>
                  </a:cubicBezTo>
                  <a:cubicBezTo>
                    <a:pt x="4845" y="29513"/>
                    <a:pt x="8117" y="24456"/>
                    <a:pt x="11897" y="19101"/>
                  </a:cubicBezTo>
                  <a:cubicBezTo>
                    <a:pt x="13329" y="17073"/>
                    <a:pt x="17803" y="11115"/>
                    <a:pt x="17803" y="11115"/>
                  </a:cubicBezTo>
                  <a:cubicBezTo>
                    <a:pt x="17803" y="11115"/>
                    <a:pt x="20632" y="16522"/>
                    <a:pt x="25292" y="19934"/>
                  </a:cubicBezTo>
                  <a:cubicBezTo>
                    <a:pt x="27414" y="21487"/>
                    <a:pt x="31384" y="24044"/>
                    <a:pt x="35205" y="26737"/>
                  </a:cubicBezTo>
                  <a:cubicBezTo>
                    <a:pt x="27095" y="19374"/>
                    <a:pt x="20303" y="11852"/>
                    <a:pt x="18428" y="6622"/>
                  </a:cubicBezTo>
                  <a:cubicBezTo>
                    <a:pt x="16634" y="1621"/>
                    <a:pt x="16776" y="169"/>
                    <a:pt x="168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8"/>
            <p:cNvSpPr/>
            <p:nvPr/>
          </p:nvSpPr>
          <p:spPr>
            <a:xfrm>
              <a:off x="3388850" y="331150"/>
              <a:ext cx="909450" cy="1041575"/>
            </a:xfrm>
            <a:custGeom>
              <a:rect b="b" l="l" r="r" t="t"/>
              <a:pathLst>
                <a:path extrusionOk="0" h="41663" w="36378">
                  <a:moveTo>
                    <a:pt x="17234" y="3238"/>
                  </a:moveTo>
                  <a:cubicBezTo>
                    <a:pt x="17482" y="4243"/>
                    <a:pt x="17880" y="5571"/>
                    <a:pt x="18507" y="7323"/>
                  </a:cubicBezTo>
                  <a:cubicBezTo>
                    <a:pt x="20162" y="11939"/>
                    <a:pt x="25287" y="17840"/>
                    <a:pt x="30508" y="22999"/>
                  </a:cubicBezTo>
                  <a:cubicBezTo>
                    <a:pt x="28756" y="21819"/>
                    <a:pt x="27243" y="20799"/>
                    <a:pt x="26187" y="20025"/>
                  </a:cubicBezTo>
                  <a:cubicBezTo>
                    <a:pt x="21687" y="16730"/>
                    <a:pt x="18884" y="11442"/>
                    <a:pt x="18857" y="11390"/>
                  </a:cubicBezTo>
                  <a:cubicBezTo>
                    <a:pt x="18758" y="11202"/>
                    <a:pt x="18572" y="11104"/>
                    <a:pt x="18384" y="11104"/>
                  </a:cubicBezTo>
                  <a:cubicBezTo>
                    <a:pt x="18226" y="11104"/>
                    <a:pt x="18067" y="11174"/>
                    <a:pt x="17959" y="11317"/>
                  </a:cubicBezTo>
                  <a:cubicBezTo>
                    <a:pt x="17914" y="11377"/>
                    <a:pt x="13464" y="17305"/>
                    <a:pt x="12043" y="19316"/>
                  </a:cubicBezTo>
                  <a:cubicBezTo>
                    <a:pt x="9318" y="23175"/>
                    <a:pt x="6716" y="27060"/>
                    <a:pt x="3478" y="33603"/>
                  </a:cubicBezTo>
                  <a:cubicBezTo>
                    <a:pt x="4649" y="30580"/>
                    <a:pt x="6116" y="27454"/>
                    <a:pt x="7870" y="24246"/>
                  </a:cubicBezTo>
                  <a:cubicBezTo>
                    <a:pt x="13670" y="13642"/>
                    <a:pt x="16192" y="6708"/>
                    <a:pt x="17234" y="3238"/>
                  </a:cubicBezTo>
                  <a:close/>
                  <a:moveTo>
                    <a:pt x="17381" y="0"/>
                  </a:moveTo>
                  <a:cubicBezTo>
                    <a:pt x="17131" y="0"/>
                    <a:pt x="16910" y="176"/>
                    <a:pt x="16860" y="429"/>
                  </a:cubicBezTo>
                  <a:cubicBezTo>
                    <a:pt x="16804" y="741"/>
                    <a:pt x="15416" y="8231"/>
                    <a:pt x="6937" y="23735"/>
                  </a:cubicBezTo>
                  <a:cubicBezTo>
                    <a:pt x="3608" y="29822"/>
                    <a:pt x="1294" y="35635"/>
                    <a:pt x="61" y="41011"/>
                  </a:cubicBezTo>
                  <a:cubicBezTo>
                    <a:pt x="0" y="41279"/>
                    <a:pt x="152" y="41549"/>
                    <a:pt x="414" y="41635"/>
                  </a:cubicBezTo>
                  <a:cubicBezTo>
                    <a:pt x="468" y="41653"/>
                    <a:pt x="524" y="41663"/>
                    <a:pt x="581" y="41663"/>
                  </a:cubicBezTo>
                  <a:cubicBezTo>
                    <a:pt x="792" y="41662"/>
                    <a:pt x="984" y="41537"/>
                    <a:pt x="1069" y="41342"/>
                  </a:cubicBezTo>
                  <a:cubicBezTo>
                    <a:pt x="5975" y="30104"/>
                    <a:pt x="9336" y="24997"/>
                    <a:pt x="12913" y="19930"/>
                  </a:cubicBezTo>
                  <a:cubicBezTo>
                    <a:pt x="14045" y="18330"/>
                    <a:pt x="17120" y="14212"/>
                    <a:pt x="18321" y="12609"/>
                  </a:cubicBezTo>
                  <a:cubicBezTo>
                    <a:pt x="19271" y="14221"/>
                    <a:pt x="21820" y="18148"/>
                    <a:pt x="25558" y="20885"/>
                  </a:cubicBezTo>
                  <a:cubicBezTo>
                    <a:pt x="26643" y="21679"/>
                    <a:pt x="28186" y="22720"/>
                    <a:pt x="29972" y="23923"/>
                  </a:cubicBezTo>
                  <a:cubicBezTo>
                    <a:pt x="31674" y="25070"/>
                    <a:pt x="33602" y="26370"/>
                    <a:pt x="35480" y="27693"/>
                  </a:cubicBezTo>
                  <a:cubicBezTo>
                    <a:pt x="35572" y="27759"/>
                    <a:pt x="35679" y="27790"/>
                    <a:pt x="35786" y="27790"/>
                  </a:cubicBezTo>
                  <a:cubicBezTo>
                    <a:pt x="35942" y="27790"/>
                    <a:pt x="36097" y="27722"/>
                    <a:pt x="36201" y="27591"/>
                  </a:cubicBezTo>
                  <a:cubicBezTo>
                    <a:pt x="36377" y="27371"/>
                    <a:pt x="36352" y="27054"/>
                    <a:pt x="36144" y="26864"/>
                  </a:cubicBezTo>
                  <a:cubicBezTo>
                    <a:pt x="27062" y="18620"/>
                    <a:pt x="21156" y="11553"/>
                    <a:pt x="19509" y="6964"/>
                  </a:cubicBezTo>
                  <a:cubicBezTo>
                    <a:pt x="17725" y="1987"/>
                    <a:pt x="17901" y="658"/>
                    <a:pt x="17910" y="605"/>
                  </a:cubicBezTo>
                  <a:cubicBezTo>
                    <a:pt x="17948" y="319"/>
                    <a:pt x="17754" y="55"/>
                    <a:pt x="17469" y="8"/>
                  </a:cubicBezTo>
                  <a:cubicBezTo>
                    <a:pt x="17440" y="3"/>
                    <a:pt x="17410" y="0"/>
                    <a:pt x="173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8"/>
            <p:cNvSpPr/>
            <p:nvPr/>
          </p:nvSpPr>
          <p:spPr>
            <a:xfrm>
              <a:off x="4224600" y="1654700"/>
              <a:ext cx="270400" cy="821900"/>
            </a:xfrm>
            <a:custGeom>
              <a:rect b="b" l="l" r="r" t="t"/>
              <a:pathLst>
                <a:path extrusionOk="0" h="32876" w="10816">
                  <a:moveTo>
                    <a:pt x="8577" y="0"/>
                  </a:moveTo>
                  <a:cubicBezTo>
                    <a:pt x="7980" y="5002"/>
                    <a:pt x="4697" y="8959"/>
                    <a:pt x="0" y="12962"/>
                  </a:cubicBezTo>
                  <a:cubicBezTo>
                    <a:pt x="4208" y="10545"/>
                    <a:pt x="6797" y="8236"/>
                    <a:pt x="6797" y="8236"/>
                  </a:cubicBezTo>
                  <a:cubicBezTo>
                    <a:pt x="6797" y="8236"/>
                    <a:pt x="8107" y="12791"/>
                    <a:pt x="7795" y="16223"/>
                  </a:cubicBezTo>
                  <a:cubicBezTo>
                    <a:pt x="7534" y="19099"/>
                    <a:pt x="4816" y="27150"/>
                    <a:pt x="1922" y="32876"/>
                  </a:cubicBezTo>
                  <a:cubicBezTo>
                    <a:pt x="2183" y="32645"/>
                    <a:pt x="2400" y="32455"/>
                    <a:pt x="2553" y="32321"/>
                  </a:cubicBezTo>
                  <a:cubicBezTo>
                    <a:pt x="4550" y="30573"/>
                    <a:pt x="9696" y="21919"/>
                    <a:pt x="10291" y="17470"/>
                  </a:cubicBezTo>
                  <a:cubicBezTo>
                    <a:pt x="10816" y="13536"/>
                    <a:pt x="8577" y="0"/>
                    <a:pt x="85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8"/>
            <p:cNvSpPr/>
            <p:nvPr/>
          </p:nvSpPr>
          <p:spPr>
            <a:xfrm>
              <a:off x="4209750" y="1641400"/>
              <a:ext cx="298575" cy="848550"/>
            </a:xfrm>
            <a:custGeom>
              <a:rect b="b" l="l" r="r" t="t"/>
              <a:pathLst>
                <a:path extrusionOk="0" h="33942" w="11943">
                  <a:moveTo>
                    <a:pt x="9074" y="3377"/>
                  </a:moveTo>
                  <a:cubicBezTo>
                    <a:pt x="9692" y="7531"/>
                    <a:pt x="10723" y="15197"/>
                    <a:pt x="10357" y="17933"/>
                  </a:cubicBezTo>
                  <a:cubicBezTo>
                    <a:pt x="9921" y="21191"/>
                    <a:pt x="6851" y="26969"/>
                    <a:pt x="4578" y="30259"/>
                  </a:cubicBezTo>
                  <a:cubicBezTo>
                    <a:pt x="6888" y="24958"/>
                    <a:pt x="8705" y="19166"/>
                    <a:pt x="8919" y="16804"/>
                  </a:cubicBezTo>
                  <a:cubicBezTo>
                    <a:pt x="9237" y="13312"/>
                    <a:pt x="7957" y="8810"/>
                    <a:pt x="7903" y="8621"/>
                  </a:cubicBezTo>
                  <a:cubicBezTo>
                    <a:pt x="7852" y="8445"/>
                    <a:pt x="7715" y="8307"/>
                    <a:pt x="7539" y="8257"/>
                  </a:cubicBezTo>
                  <a:cubicBezTo>
                    <a:pt x="7491" y="8242"/>
                    <a:pt x="7441" y="8235"/>
                    <a:pt x="7391" y="8235"/>
                  </a:cubicBezTo>
                  <a:cubicBezTo>
                    <a:pt x="7260" y="8235"/>
                    <a:pt x="7134" y="8284"/>
                    <a:pt x="7037" y="8371"/>
                  </a:cubicBezTo>
                  <a:cubicBezTo>
                    <a:pt x="7023" y="8383"/>
                    <a:pt x="6331" y="8995"/>
                    <a:pt x="5101" y="9908"/>
                  </a:cubicBezTo>
                  <a:cubicBezTo>
                    <a:pt x="6801" y="7996"/>
                    <a:pt x="8251" y="5843"/>
                    <a:pt x="9074" y="3377"/>
                  </a:cubicBezTo>
                  <a:close/>
                  <a:moveTo>
                    <a:pt x="9160" y="0"/>
                  </a:moveTo>
                  <a:cubicBezTo>
                    <a:pt x="8894" y="5"/>
                    <a:pt x="8675" y="206"/>
                    <a:pt x="8642" y="469"/>
                  </a:cubicBezTo>
                  <a:cubicBezTo>
                    <a:pt x="8133" y="4735"/>
                    <a:pt x="5623" y="8510"/>
                    <a:pt x="249" y="13089"/>
                  </a:cubicBezTo>
                  <a:cubicBezTo>
                    <a:pt x="39" y="13267"/>
                    <a:pt x="1" y="13576"/>
                    <a:pt x="159" y="13800"/>
                  </a:cubicBezTo>
                  <a:cubicBezTo>
                    <a:pt x="262" y="13947"/>
                    <a:pt x="427" y="14026"/>
                    <a:pt x="595" y="14026"/>
                  </a:cubicBezTo>
                  <a:cubicBezTo>
                    <a:pt x="685" y="14026"/>
                    <a:pt x="776" y="14004"/>
                    <a:pt x="858" y="13956"/>
                  </a:cubicBezTo>
                  <a:cubicBezTo>
                    <a:pt x="3882" y="12218"/>
                    <a:pt x="6061" y="10554"/>
                    <a:pt x="7088" y="9719"/>
                  </a:cubicBezTo>
                  <a:cubicBezTo>
                    <a:pt x="7437" y="11159"/>
                    <a:pt x="8081" y="14257"/>
                    <a:pt x="7858" y="16706"/>
                  </a:cubicBezTo>
                  <a:cubicBezTo>
                    <a:pt x="7610" y="19439"/>
                    <a:pt x="4960" y="27393"/>
                    <a:pt x="2041" y="33168"/>
                  </a:cubicBezTo>
                  <a:cubicBezTo>
                    <a:pt x="1862" y="33522"/>
                    <a:pt x="2120" y="33941"/>
                    <a:pt x="2516" y="33941"/>
                  </a:cubicBezTo>
                  <a:cubicBezTo>
                    <a:pt x="2646" y="33941"/>
                    <a:pt x="2772" y="33894"/>
                    <a:pt x="2869" y="33808"/>
                  </a:cubicBezTo>
                  <a:lnTo>
                    <a:pt x="3499" y="33254"/>
                  </a:lnTo>
                  <a:cubicBezTo>
                    <a:pt x="5594" y="31420"/>
                    <a:pt x="10792" y="22728"/>
                    <a:pt x="11412" y="18074"/>
                  </a:cubicBezTo>
                  <a:cubicBezTo>
                    <a:pt x="11942" y="14107"/>
                    <a:pt x="9789" y="1002"/>
                    <a:pt x="9697" y="446"/>
                  </a:cubicBezTo>
                  <a:cubicBezTo>
                    <a:pt x="9655" y="188"/>
                    <a:pt x="9432" y="0"/>
                    <a:pt x="91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8"/>
            <p:cNvSpPr/>
            <p:nvPr/>
          </p:nvSpPr>
          <p:spPr>
            <a:xfrm>
              <a:off x="3249575" y="1654700"/>
              <a:ext cx="321325" cy="592900"/>
            </a:xfrm>
            <a:custGeom>
              <a:rect b="b" l="l" r="r" t="t"/>
              <a:pathLst>
                <a:path extrusionOk="0" h="23716" w="12853">
                  <a:moveTo>
                    <a:pt x="0" y="0"/>
                  </a:moveTo>
                  <a:cubicBezTo>
                    <a:pt x="0" y="2"/>
                    <a:pt x="2330" y="12250"/>
                    <a:pt x="6905" y="20122"/>
                  </a:cubicBezTo>
                  <a:cubicBezTo>
                    <a:pt x="7706" y="21498"/>
                    <a:pt x="8496" y="22684"/>
                    <a:pt x="9273" y="23715"/>
                  </a:cubicBezTo>
                  <a:cubicBezTo>
                    <a:pt x="7789" y="19424"/>
                    <a:pt x="6490" y="14044"/>
                    <a:pt x="6490" y="14044"/>
                  </a:cubicBezTo>
                  <a:lnTo>
                    <a:pt x="6490" y="14044"/>
                  </a:lnTo>
                  <a:cubicBezTo>
                    <a:pt x="6490" y="14044"/>
                    <a:pt x="8550" y="15368"/>
                    <a:pt x="12853" y="17210"/>
                  </a:cubicBezTo>
                  <a:cubicBezTo>
                    <a:pt x="8482" y="14222"/>
                    <a:pt x="4767" y="11349"/>
                    <a:pt x="3661" y="9026"/>
                  </a:cubicBezTo>
                  <a:cubicBezTo>
                    <a:pt x="1997" y="5532"/>
                    <a:pt x="0" y="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8"/>
            <p:cNvSpPr/>
            <p:nvPr/>
          </p:nvSpPr>
          <p:spPr>
            <a:xfrm>
              <a:off x="3235175" y="1641325"/>
              <a:ext cx="350675" cy="619575"/>
            </a:xfrm>
            <a:custGeom>
              <a:rect b="b" l="l" r="r" t="t"/>
              <a:pathLst>
                <a:path extrusionOk="0" h="24783" w="14027">
                  <a:moveTo>
                    <a:pt x="3032" y="8196"/>
                  </a:moveTo>
                  <a:lnTo>
                    <a:pt x="3032" y="8196"/>
                  </a:lnTo>
                  <a:cubicBezTo>
                    <a:pt x="3275" y="8755"/>
                    <a:pt x="3519" y="9293"/>
                    <a:pt x="3755" y="9791"/>
                  </a:cubicBezTo>
                  <a:cubicBezTo>
                    <a:pt x="4483" y="11318"/>
                    <a:pt x="6236" y="13022"/>
                    <a:pt x="8359" y="14715"/>
                  </a:cubicBezTo>
                  <a:cubicBezTo>
                    <a:pt x="7694" y="14348"/>
                    <a:pt x="7360" y="14136"/>
                    <a:pt x="7353" y="14130"/>
                  </a:cubicBezTo>
                  <a:cubicBezTo>
                    <a:pt x="7265" y="14074"/>
                    <a:pt x="7166" y="14046"/>
                    <a:pt x="7066" y="14046"/>
                  </a:cubicBezTo>
                  <a:cubicBezTo>
                    <a:pt x="6957" y="14046"/>
                    <a:pt x="6849" y="14079"/>
                    <a:pt x="6756" y="14145"/>
                  </a:cubicBezTo>
                  <a:cubicBezTo>
                    <a:pt x="6579" y="14271"/>
                    <a:pt x="6496" y="14492"/>
                    <a:pt x="6548" y="14704"/>
                  </a:cubicBezTo>
                  <a:cubicBezTo>
                    <a:pt x="6557" y="14743"/>
                    <a:pt x="7256" y="17624"/>
                    <a:pt x="8204" y="20837"/>
                  </a:cubicBezTo>
                  <a:cubicBezTo>
                    <a:pt x="8116" y="20689"/>
                    <a:pt x="8029" y="20540"/>
                    <a:pt x="7941" y="20391"/>
                  </a:cubicBezTo>
                  <a:cubicBezTo>
                    <a:pt x="5818" y="16737"/>
                    <a:pt x="4175" y="12087"/>
                    <a:pt x="3032" y="8196"/>
                  </a:cubicBezTo>
                  <a:close/>
                  <a:moveTo>
                    <a:pt x="576" y="0"/>
                  </a:moveTo>
                  <a:cubicBezTo>
                    <a:pt x="529" y="0"/>
                    <a:pt x="482" y="7"/>
                    <a:pt x="435" y="19"/>
                  </a:cubicBezTo>
                  <a:cubicBezTo>
                    <a:pt x="166" y="93"/>
                    <a:pt x="0" y="361"/>
                    <a:pt x="53" y="634"/>
                  </a:cubicBezTo>
                  <a:cubicBezTo>
                    <a:pt x="76" y="757"/>
                    <a:pt x="2452" y="13064"/>
                    <a:pt x="7021" y="20924"/>
                  </a:cubicBezTo>
                  <a:cubicBezTo>
                    <a:pt x="7788" y="22246"/>
                    <a:pt x="8596" y="23472"/>
                    <a:pt x="9422" y="24571"/>
                  </a:cubicBezTo>
                  <a:cubicBezTo>
                    <a:pt x="9522" y="24704"/>
                    <a:pt x="9680" y="24783"/>
                    <a:pt x="9847" y="24783"/>
                  </a:cubicBezTo>
                  <a:lnTo>
                    <a:pt x="9849" y="24783"/>
                  </a:lnTo>
                  <a:cubicBezTo>
                    <a:pt x="10214" y="24781"/>
                    <a:pt x="10471" y="24421"/>
                    <a:pt x="10351" y="24076"/>
                  </a:cubicBezTo>
                  <a:cubicBezTo>
                    <a:pt x="9315" y="21078"/>
                    <a:pt x="8359" y="17507"/>
                    <a:pt x="7889" y="15672"/>
                  </a:cubicBezTo>
                  <a:lnTo>
                    <a:pt x="7889" y="15672"/>
                  </a:lnTo>
                  <a:cubicBezTo>
                    <a:pt x="8920" y="16242"/>
                    <a:pt x="10678" y="17146"/>
                    <a:pt x="13218" y="18233"/>
                  </a:cubicBezTo>
                  <a:cubicBezTo>
                    <a:pt x="13287" y="18262"/>
                    <a:pt x="13358" y="18276"/>
                    <a:pt x="13428" y="18276"/>
                  </a:cubicBezTo>
                  <a:cubicBezTo>
                    <a:pt x="13617" y="18276"/>
                    <a:pt x="13798" y="18175"/>
                    <a:pt x="13894" y="18000"/>
                  </a:cubicBezTo>
                  <a:cubicBezTo>
                    <a:pt x="14026" y="17760"/>
                    <a:pt x="13954" y="17459"/>
                    <a:pt x="13728" y="17304"/>
                  </a:cubicBezTo>
                  <a:cubicBezTo>
                    <a:pt x="10128" y="14843"/>
                    <a:pt x="5851" y="11713"/>
                    <a:pt x="4717" y="9332"/>
                  </a:cubicBezTo>
                  <a:cubicBezTo>
                    <a:pt x="3084" y="5901"/>
                    <a:pt x="1097" y="408"/>
                    <a:pt x="1076" y="353"/>
                  </a:cubicBezTo>
                  <a:cubicBezTo>
                    <a:pt x="999" y="137"/>
                    <a:pt x="795" y="0"/>
                    <a:pt x="5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8"/>
            <p:cNvSpPr/>
            <p:nvPr/>
          </p:nvSpPr>
          <p:spPr>
            <a:xfrm>
              <a:off x="3299500" y="2106325"/>
              <a:ext cx="610850" cy="857050"/>
            </a:xfrm>
            <a:custGeom>
              <a:rect b="b" l="l" r="r" t="t"/>
              <a:pathLst>
                <a:path extrusionOk="0" h="34282" w="24434">
                  <a:moveTo>
                    <a:pt x="0" y="1"/>
                  </a:moveTo>
                  <a:cubicBezTo>
                    <a:pt x="1" y="1"/>
                    <a:pt x="3577" y="11479"/>
                    <a:pt x="3744" y="18067"/>
                  </a:cubicBezTo>
                  <a:cubicBezTo>
                    <a:pt x="3902" y="24366"/>
                    <a:pt x="6348" y="30872"/>
                    <a:pt x="10304" y="34282"/>
                  </a:cubicBezTo>
                  <a:cubicBezTo>
                    <a:pt x="8965" y="31469"/>
                    <a:pt x="7459" y="27561"/>
                    <a:pt x="6738" y="24427"/>
                  </a:cubicBezTo>
                  <a:cubicBezTo>
                    <a:pt x="5677" y="19808"/>
                    <a:pt x="6738" y="14941"/>
                    <a:pt x="6738" y="14941"/>
                  </a:cubicBezTo>
                  <a:cubicBezTo>
                    <a:pt x="8922" y="17812"/>
                    <a:pt x="15723" y="19684"/>
                    <a:pt x="18781" y="21119"/>
                  </a:cubicBezTo>
                  <a:cubicBezTo>
                    <a:pt x="21260" y="22283"/>
                    <a:pt x="23626" y="25867"/>
                    <a:pt x="24433" y="27181"/>
                  </a:cubicBezTo>
                  <a:cubicBezTo>
                    <a:pt x="24401" y="26083"/>
                    <a:pt x="24378" y="25405"/>
                    <a:pt x="24378" y="25405"/>
                  </a:cubicBezTo>
                  <a:cubicBezTo>
                    <a:pt x="24378" y="25405"/>
                    <a:pt x="23377" y="19580"/>
                    <a:pt x="16888" y="17084"/>
                  </a:cubicBezTo>
                  <a:cubicBezTo>
                    <a:pt x="10398" y="14587"/>
                    <a:pt x="6905" y="11760"/>
                    <a:pt x="5241" y="9097"/>
                  </a:cubicBezTo>
                  <a:cubicBezTo>
                    <a:pt x="3577" y="6436"/>
                    <a:pt x="1"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8"/>
            <p:cNvSpPr/>
            <p:nvPr/>
          </p:nvSpPr>
          <p:spPr>
            <a:xfrm>
              <a:off x="3284725" y="2093000"/>
              <a:ext cx="639100" cy="883725"/>
            </a:xfrm>
            <a:custGeom>
              <a:rect b="b" l="l" r="r" t="t"/>
              <a:pathLst>
                <a:path extrusionOk="0" h="35349" w="25564">
                  <a:moveTo>
                    <a:pt x="2347" y="4736"/>
                  </a:moveTo>
                  <a:lnTo>
                    <a:pt x="2347" y="4736"/>
                  </a:lnTo>
                  <a:cubicBezTo>
                    <a:pt x="3404" y="6593"/>
                    <a:pt x="4604" y="8669"/>
                    <a:pt x="5380" y="9912"/>
                  </a:cubicBezTo>
                  <a:cubicBezTo>
                    <a:pt x="7357" y="13076"/>
                    <a:pt x="11363" y="15835"/>
                    <a:pt x="17287" y="18114"/>
                  </a:cubicBezTo>
                  <a:cubicBezTo>
                    <a:pt x="22764" y="20219"/>
                    <a:pt x="24140" y="24722"/>
                    <a:pt x="24396" y="25799"/>
                  </a:cubicBezTo>
                  <a:cubicBezTo>
                    <a:pt x="23216" y="24141"/>
                    <a:pt x="21455" y="22042"/>
                    <a:pt x="19597" y="21169"/>
                  </a:cubicBezTo>
                  <a:cubicBezTo>
                    <a:pt x="18770" y="20781"/>
                    <a:pt x="17668" y="20359"/>
                    <a:pt x="16500" y="19913"/>
                  </a:cubicBezTo>
                  <a:cubicBezTo>
                    <a:pt x="13277" y="18677"/>
                    <a:pt x="9267" y="17141"/>
                    <a:pt x="7752" y="15153"/>
                  </a:cubicBezTo>
                  <a:cubicBezTo>
                    <a:pt x="7643" y="15009"/>
                    <a:pt x="7486" y="14942"/>
                    <a:pt x="7331" y="14942"/>
                  </a:cubicBezTo>
                  <a:cubicBezTo>
                    <a:pt x="7097" y="14942"/>
                    <a:pt x="6867" y="15094"/>
                    <a:pt x="6808" y="15361"/>
                  </a:cubicBezTo>
                  <a:cubicBezTo>
                    <a:pt x="6765" y="15564"/>
                    <a:pt x="5736" y="20399"/>
                    <a:pt x="6811" y="25079"/>
                  </a:cubicBezTo>
                  <a:cubicBezTo>
                    <a:pt x="7329" y="27340"/>
                    <a:pt x="8227" y="29894"/>
                    <a:pt x="9113" y="32077"/>
                  </a:cubicBezTo>
                  <a:cubicBezTo>
                    <a:pt x="6600" y="28646"/>
                    <a:pt x="4996" y="23680"/>
                    <a:pt x="4866" y="18586"/>
                  </a:cubicBezTo>
                  <a:cubicBezTo>
                    <a:pt x="4764" y="14513"/>
                    <a:pt x="3404" y="8695"/>
                    <a:pt x="2347" y="4736"/>
                  </a:cubicBezTo>
                  <a:close/>
                  <a:moveTo>
                    <a:pt x="590" y="1"/>
                  </a:moveTo>
                  <a:cubicBezTo>
                    <a:pt x="520" y="1"/>
                    <a:pt x="449" y="15"/>
                    <a:pt x="381" y="44"/>
                  </a:cubicBezTo>
                  <a:cubicBezTo>
                    <a:pt x="130" y="151"/>
                    <a:pt x="0" y="431"/>
                    <a:pt x="83" y="692"/>
                  </a:cubicBezTo>
                  <a:cubicBezTo>
                    <a:pt x="118" y="807"/>
                    <a:pt x="3639" y="12173"/>
                    <a:pt x="3803" y="18612"/>
                  </a:cubicBezTo>
                  <a:cubicBezTo>
                    <a:pt x="3972" y="25314"/>
                    <a:pt x="6619" y="31832"/>
                    <a:pt x="10548" y="35219"/>
                  </a:cubicBezTo>
                  <a:cubicBezTo>
                    <a:pt x="10644" y="35302"/>
                    <a:pt x="10767" y="35347"/>
                    <a:pt x="10896" y="35348"/>
                  </a:cubicBezTo>
                  <a:lnTo>
                    <a:pt x="10896" y="35348"/>
                  </a:lnTo>
                  <a:cubicBezTo>
                    <a:pt x="11287" y="35348"/>
                    <a:pt x="11544" y="34939"/>
                    <a:pt x="11376" y="34587"/>
                  </a:cubicBezTo>
                  <a:cubicBezTo>
                    <a:pt x="10228" y="32174"/>
                    <a:pt x="8615" y="28174"/>
                    <a:pt x="7848" y="24839"/>
                  </a:cubicBezTo>
                  <a:cubicBezTo>
                    <a:pt x="7114" y="21640"/>
                    <a:pt x="7433" y="18273"/>
                    <a:pt x="7672" y="16624"/>
                  </a:cubicBezTo>
                  <a:lnTo>
                    <a:pt x="7672" y="16624"/>
                  </a:lnTo>
                  <a:cubicBezTo>
                    <a:pt x="9657" y="18432"/>
                    <a:pt x="13200" y="19788"/>
                    <a:pt x="16119" y="20907"/>
                  </a:cubicBezTo>
                  <a:cubicBezTo>
                    <a:pt x="17267" y="21347"/>
                    <a:pt x="18353" y="21763"/>
                    <a:pt x="19145" y="22134"/>
                  </a:cubicBezTo>
                  <a:cubicBezTo>
                    <a:pt x="21528" y="23254"/>
                    <a:pt x="23901" y="26901"/>
                    <a:pt x="24572" y="27992"/>
                  </a:cubicBezTo>
                  <a:cubicBezTo>
                    <a:pt x="24670" y="28153"/>
                    <a:pt x="24844" y="28246"/>
                    <a:pt x="25025" y="28246"/>
                  </a:cubicBezTo>
                  <a:cubicBezTo>
                    <a:pt x="25076" y="28246"/>
                    <a:pt x="25127" y="28239"/>
                    <a:pt x="25177" y="28224"/>
                  </a:cubicBezTo>
                  <a:cubicBezTo>
                    <a:pt x="25409" y="28154"/>
                    <a:pt x="25564" y="27938"/>
                    <a:pt x="25556" y="27697"/>
                  </a:cubicBezTo>
                  <a:lnTo>
                    <a:pt x="25502" y="25920"/>
                  </a:lnTo>
                  <a:cubicBezTo>
                    <a:pt x="25502" y="25895"/>
                    <a:pt x="25499" y="25870"/>
                    <a:pt x="25494" y="25847"/>
                  </a:cubicBezTo>
                  <a:cubicBezTo>
                    <a:pt x="25450" y="25596"/>
                    <a:pt x="24365" y="19694"/>
                    <a:pt x="17670" y="17120"/>
                  </a:cubicBezTo>
                  <a:cubicBezTo>
                    <a:pt x="11966" y="14927"/>
                    <a:pt x="8136" y="12312"/>
                    <a:pt x="6283" y="9348"/>
                  </a:cubicBezTo>
                  <a:cubicBezTo>
                    <a:pt x="4645" y="6728"/>
                    <a:pt x="1092" y="339"/>
                    <a:pt x="1056" y="274"/>
                  </a:cubicBezTo>
                  <a:cubicBezTo>
                    <a:pt x="960" y="101"/>
                    <a:pt x="779" y="1"/>
                    <a:pt x="590" y="1"/>
                  </a:cubicBezTo>
                  <a:close/>
                  <a:moveTo>
                    <a:pt x="10896" y="35348"/>
                  </a:moveTo>
                  <a:lnTo>
                    <a:pt x="10896" y="35348"/>
                  </a:lnTo>
                  <a:cubicBezTo>
                    <a:pt x="10895" y="35348"/>
                    <a:pt x="10895" y="35348"/>
                    <a:pt x="10895" y="35348"/>
                  </a:cubicBezTo>
                  <a:lnTo>
                    <a:pt x="10896" y="35348"/>
                  </a:lnTo>
                  <a:cubicBezTo>
                    <a:pt x="10896" y="35348"/>
                    <a:pt x="10896" y="35348"/>
                    <a:pt x="10896" y="3534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8"/>
            <p:cNvSpPr/>
            <p:nvPr/>
          </p:nvSpPr>
          <p:spPr>
            <a:xfrm>
              <a:off x="4352625" y="2465825"/>
              <a:ext cx="101175" cy="310675"/>
            </a:xfrm>
            <a:custGeom>
              <a:rect b="b" l="l" r="r" t="t"/>
              <a:pathLst>
                <a:path extrusionOk="0" h="12427" w="4047">
                  <a:moveTo>
                    <a:pt x="3456" y="0"/>
                  </a:moveTo>
                  <a:lnTo>
                    <a:pt x="3456" y="0"/>
                  </a:lnTo>
                  <a:cubicBezTo>
                    <a:pt x="2960" y="902"/>
                    <a:pt x="1977" y="2249"/>
                    <a:pt x="712" y="3845"/>
                  </a:cubicBezTo>
                  <a:cubicBezTo>
                    <a:pt x="889" y="5969"/>
                    <a:pt x="855" y="8975"/>
                    <a:pt x="0" y="12427"/>
                  </a:cubicBezTo>
                  <a:cubicBezTo>
                    <a:pt x="18" y="12403"/>
                    <a:pt x="36" y="12378"/>
                    <a:pt x="54" y="12355"/>
                  </a:cubicBezTo>
                  <a:cubicBezTo>
                    <a:pt x="4047" y="6863"/>
                    <a:pt x="3456" y="1"/>
                    <a:pt x="34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8"/>
            <p:cNvSpPr/>
            <p:nvPr/>
          </p:nvSpPr>
          <p:spPr>
            <a:xfrm>
              <a:off x="4338150" y="2452500"/>
              <a:ext cx="128200" cy="336225"/>
            </a:xfrm>
            <a:custGeom>
              <a:rect b="b" l="l" r="r" t="t"/>
              <a:pathLst>
                <a:path extrusionOk="0" h="13449" w="5128">
                  <a:moveTo>
                    <a:pt x="3511" y="2329"/>
                  </a:moveTo>
                  <a:lnTo>
                    <a:pt x="3511" y="2329"/>
                  </a:lnTo>
                  <a:cubicBezTo>
                    <a:pt x="3432" y="4150"/>
                    <a:pt x="3063" y="7144"/>
                    <a:pt x="1665" y="10093"/>
                  </a:cubicBezTo>
                  <a:cubicBezTo>
                    <a:pt x="1963" y="7862"/>
                    <a:pt x="1942" y="5946"/>
                    <a:pt x="1838" y="4545"/>
                  </a:cubicBezTo>
                  <a:cubicBezTo>
                    <a:pt x="2510" y="3694"/>
                    <a:pt x="3066" y="2957"/>
                    <a:pt x="3511" y="2329"/>
                  </a:cubicBezTo>
                  <a:close/>
                  <a:moveTo>
                    <a:pt x="4035" y="1"/>
                  </a:moveTo>
                  <a:cubicBezTo>
                    <a:pt x="3844" y="1"/>
                    <a:pt x="3664" y="104"/>
                    <a:pt x="3569" y="277"/>
                  </a:cubicBezTo>
                  <a:cubicBezTo>
                    <a:pt x="3124" y="1086"/>
                    <a:pt x="2216" y="2355"/>
                    <a:pt x="875" y="4048"/>
                  </a:cubicBezTo>
                  <a:cubicBezTo>
                    <a:pt x="790" y="4154"/>
                    <a:pt x="750" y="4288"/>
                    <a:pt x="761" y="4423"/>
                  </a:cubicBezTo>
                  <a:cubicBezTo>
                    <a:pt x="920" y="6333"/>
                    <a:pt x="927" y="9341"/>
                    <a:pt x="62" y="12833"/>
                  </a:cubicBezTo>
                  <a:cubicBezTo>
                    <a:pt x="1" y="13080"/>
                    <a:pt x="150" y="13299"/>
                    <a:pt x="381" y="13408"/>
                  </a:cubicBezTo>
                  <a:cubicBezTo>
                    <a:pt x="441" y="13434"/>
                    <a:pt x="506" y="13449"/>
                    <a:pt x="571" y="13449"/>
                  </a:cubicBezTo>
                  <a:cubicBezTo>
                    <a:pt x="574" y="13449"/>
                    <a:pt x="577" y="13449"/>
                    <a:pt x="579" y="13449"/>
                  </a:cubicBezTo>
                  <a:cubicBezTo>
                    <a:pt x="770" y="13446"/>
                    <a:pt x="948" y="13354"/>
                    <a:pt x="1063" y="13201"/>
                  </a:cubicBezTo>
                  <a:cubicBezTo>
                    <a:pt x="5127" y="7613"/>
                    <a:pt x="4591" y="777"/>
                    <a:pt x="4566" y="487"/>
                  </a:cubicBezTo>
                  <a:cubicBezTo>
                    <a:pt x="4546" y="254"/>
                    <a:pt x="4375" y="61"/>
                    <a:pt x="4146" y="12"/>
                  </a:cubicBezTo>
                  <a:cubicBezTo>
                    <a:pt x="4109" y="5"/>
                    <a:pt x="4072" y="1"/>
                    <a:pt x="40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8"/>
            <p:cNvSpPr/>
            <p:nvPr/>
          </p:nvSpPr>
          <p:spPr>
            <a:xfrm>
              <a:off x="3883100" y="2152275"/>
              <a:ext cx="358600" cy="491400"/>
            </a:xfrm>
            <a:custGeom>
              <a:rect b="b" l="l" r="r" t="t"/>
              <a:pathLst>
                <a:path extrusionOk="0" h="19656" w="14344">
                  <a:moveTo>
                    <a:pt x="14343" y="0"/>
                  </a:moveTo>
                  <a:cubicBezTo>
                    <a:pt x="14343" y="0"/>
                    <a:pt x="14104" y="277"/>
                    <a:pt x="13639" y="714"/>
                  </a:cubicBezTo>
                  <a:cubicBezTo>
                    <a:pt x="13178" y="1154"/>
                    <a:pt x="12492" y="1754"/>
                    <a:pt x="11643" y="2441"/>
                  </a:cubicBezTo>
                  <a:cubicBezTo>
                    <a:pt x="10795" y="3129"/>
                    <a:pt x="9782" y="3902"/>
                    <a:pt x="8677" y="4701"/>
                  </a:cubicBezTo>
                  <a:lnTo>
                    <a:pt x="6962" y="5919"/>
                  </a:lnTo>
                  <a:cubicBezTo>
                    <a:pt x="6366" y="6369"/>
                    <a:pt x="5760" y="6835"/>
                    <a:pt x="5224" y="7383"/>
                  </a:cubicBezTo>
                  <a:cubicBezTo>
                    <a:pt x="4682" y="7920"/>
                    <a:pt x="4166" y="8492"/>
                    <a:pt x="3728" y="9104"/>
                  </a:cubicBezTo>
                  <a:cubicBezTo>
                    <a:pt x="3264" y="9700"/>
                    <a:pt x="2877" y="10335"/>
                    <a:pt x="2521" y="10958"/>
                  </a:cubicBezTo>
                  <a:cubicBezTo>
                    <a:pt x="1879" y="12100"/>
                    <a:pt x="1350" y="13300"/>
                    <a:pt x="938" y="14545"/>
                  </a:cubicBezTo>
                  <a:cubicBezTo>
                    <a:pt x="645" y="15427"/>
                    <a:pt x="407" y="16327"/>
                    <a:pt x="224" y="17240"/>
                  </a:cubicBezTo>
                  <a:cubicBezTo>
                    <a:pt x="99" y="17862"/>
                    <a:pt x="49" y="18301"/>
                    <a:pt x="47" y="18323"/>
                  </a:cubicBezTo>
                  <a:lnTo>
                    <a:pt x="47" y="18323"/>
                  </a:lnTo>
                  <a:lnTo>
                    <a:pt x="47" y="18322"/>
                  </a:lnTo>
                  <a:lnTo>
                    <a:pt x="47" y="18322"/>
                  </a:lnTo>
                  <a:cubicBezTo>
                    <a:pt x="1" y="19010"/>
                    <a:pt x="519" y="19606"/>
                    <a:pt x="1207" y="19652"/>
                  </a:cubicBezTo>
                  <a:cubicBezTo>
                    <a:pt x="1237" y="19654"/>
                    <a:pt x="1266" y="19655"/>
                    <a:pt x="1294" y="19655"/>
                  </a:cubicBezTo>
                  <a:cubicBezTo>
                    <a:pt x="1944" y="19655"/>
                    <a:pt x="2492" y="19152"/>
                    <a:pt x="2538" y="18493"/>
                  </a:cubicBezTo>
                  <a:cubicBezTo>
                    <a:pt x="2539" y="18470"/>
                    <a:pt x="2535" y="18192"/>
                    <a:pt x="2589" y="17583"/>
                  </a:cubicBezTo>
                  <a:cubicBezTo>
                    <a:pt x="2665" y="16750"/>
                    <a:pt x="2791" y="15923"/>
                    <a:pt x="2968" y="15107"/>
                  </a:cubicBezTo>
                  <a:cubicBezTo>
                    <a:pt x="3220" y="13945"/>
                    <a:pt x="3581" y="12811"/>
                    <a:pt x="4050" y="11717"/>
                  </a:cubicBezTo>
                  <a:cubicBezTo>
                    <a:pt x="4309" y="11121"/>
                    <a:pt x="4598" y="10508"/>
                    <a:pt x="4959" y="9927"/>
                  </a:cubicBezTo>
                  <a:cubicBezTo>
                    <a:pt x="5295" y="9330"/>
                    <a:pt x="5705" y="8765"/>
                    <a:pt x="6144" y="8225"/>
                  </a:cubicBezTo>
                  <a:cubicBezTo>
                    <a:pt x="6577" y="7676"/>
                    <a:pt x="7082" y="7194"/>
                    <a:pt x="7585" y="6719"/>
                  </a:cubicBezTo>
                  <a:lnTo>
                    <a:pt x="9173" y="5316"/>
                  </a:lnTo>
                  <a:cubicBezTo>
                    <a:pt x="10197" y="4393"/>
                    <a:pt x="11128" y="3509"/>
                    <a:pt x="11905" y="2731"/>
                  </a:cubicBezTo>
                  <a:cubicBezTo>
                    <a:pt x="12682" y="1952"/>
                    <a:pt x="13302" y="1277"/>
                    <a:pt x="13717" y="788"/>
                  </a:cubicBezTo>
                  <a:cubicBezTo>
                    <a:pt x="14135" y="302"/>
                    <a:pt x="14343" y="0"/>
                    <a:pt x="143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8"/>
            <p:cNvSpPr/>
            <p:nvPr/>
          </p:nvSpPr>
          <p:spPr>
            <a:xfrm>
              <a:off x="3869325" y="2139025"/>
              <a:ext cx="387300" cy="518000"/>
            </a:xfrm>
            <a:custGeom>
              <a:rect b="b" l="l" r="r" t="t"/>
              <a:pathLst>
                <a:path extrusionOk="0" h="20720" w="15492">
                  <a:moveTo>
                    <a:pt x="7457" y="7160"/>
                  </a:moveTo>
                  <a:lnTo>
                    <a:pt x="7457" y="7160"/>
                  </a:lnTo>
                  <a:cubicBezTo>
                    <a:pt x="7063" y="7537"/>
                    <a:pt x="6647" y="7955"/>
                    <a:pt x="6280" y="8420"/>
                  </a:cubicBezTo>
                  <a:cubicBezTo>
                    <a:pt x="5764" y="9056"/>
                    <a:pt x="5360" y="9637"/>
                    <a:pt x="5056" y="10178"/>
                  </a:cubicBezTo>
                  <a:cubicBezTo>
                    <a:pt x="4654" y="10825"/>
                    <a:pt x="4340" y="11510"/>
                    <a:pt x="4110" y="12038"/>
                  </a:cubicBezTo>
                  <a:cubicBezTo>
                    <a:pt x="3627" y="13161"/>
                    <a:pt x="3254" y="14329"/>
                    <a:pt x="2998" y="15526"/>
                  </a:cubicBezTo>
                  <a:cubicBezTo>
                    <a:pt x="2816" y="16364"/>
                    <a:pt x="2686" y="17213"/>
                    <a:pt x="2609" y="18067"/>
                  </a:cubicBezTo>
                  <a:cubicBezTo>
                    <a:pt x="2561" y="18596"/>
                    <a:pt x="2558" y="18886"/>
                    <a:pt x="2556" y="18988"/>
                  </a:cubicBezTo>
                  <a:cubicBezTo>
                    <a:pt x="2544" y="19176"/>
                    <a:pt x="2457" y="19353"/>
                    <a:pt x="2313" y="19478"/>
                  </a:cubicBezTo>
                  <a:cubicBezTo>
                    <a:pt x="2185" y="19592"/>
                    <a:pt x="2020" y="19654"/>
                    <a:pt x="1850" y="19654"/>
                  </a:cubicBezTo>
                  <a:cubicBezTo>
                    <a:pt x="1832" y="19654"/>
                    <a:pt x="1813" y="19654"/>
                    <a:pt x="1795" y="19652"/>
                  </a:cubicBezTo>
                  <a:cubicBezTo>
                    <a:pt x="1406" y="19625"/>
                    <a:pt x="1110" y="19293"/>
                    <a:pt x="1128" y="18904"/>
                  </a:cubicBezTo>
                  <a:lnTo>
                    <a:pt x="1128" y="18903"/>
                  </a:lnTo>
                  <a:cubicBezTo>
                    <a:pt x="1165" y="18594"/>
                    <a:pt x="1225" y="18230"/>
                    <a:pt x="1297" y="17875"/>
                  </a:cubicBezTo>
                  <a:cubicBezTo>
                    <a:pt x="1475" y="16983"/>
                    <a:pt x="1707" y="16103"/>
                    <a:pt x="1994" y="15242"/>
                  </a:cubicBezTo>
                  <a:cubicBezTo>
                    <a:pt x="2394" y="14031"/>
                    <a:pt x="2909" y="12863"/>
                    <a:pt x="3534" y="11752"/>
                  </a:cubicBezTo>
                  <a:cubicBezTo>
                    <a:pt x="3845" y="11206"/>
                    <a:pt x="4227" y="10568"/>
                    <a:pt x="4712" y="9945"/>
                  </a:cubicBezTo>
                  <a:cubicBezTo>
                    <a:pt x="5089" y="9415"/>
                    <a:pt x="5559" y="8875"/>
                    <a:pt x="6153" y="8285"/>
                  </a:cubicBezTo>
                  <a:cubicBezTo>
                    <a:pt x="6553" y="7879"/>
                    <a:pt x="6998" y="7514"/>
                    <a:pt x="7457" y="7160"/>
                  </a:cubicBezTo>
                  <a:close/>
                  <a:moveTo>
                    <a:pt x="14893" y="1"/>
                  </a:moveTo>
                  <a:cubicBezTo>
                    <a:pt x="14744" y="1"/>
                    <a:pt x="14596" y="63"/>
                    <a:pt x="14492" y="183"/>
                  </a:cubicBezTo>
                  <a:cubicBezTo>
                    <a:pt x="14488" y="186"/>
                    <a:pt x="14260" y="449"/>
                    <a:pt x="13822" y="860"/>
                  </a:cubicBezTo>
                  <a:cubicBezTo>
                    <a:pt x="13321" y="1337"/>
                    <a:pt x="12624" y="1940"/>
                    <a:pt x="11859" y="2560"/>
                  </a:cubicBezTo>
                  <a:cubicBezTo>
                    <a:pt x="11007" y="3248"/>
                    <a:pt x="9990" y="4023"/>
                    <a:pt x="8919" y="4799"/>
                  </a:cubicBezTo>
                  <a:lnTo>
                    <a:pt x="7191" y="6025"/>
                  </a:lnTo>
                  <a:cubicBezTo>
                    <a:pt x="6561" y="6501"/>
                    <a:pt x="5950" y="6974"/>
                    <a:pt x="5399" y="7535"/>
                  </a:cubicBezTo>
                  <a:cubicBezTo>
                    <a:pt x="4768" y="8162"/>
                    <a:pt x="4259" y="8747"/>
                    <a:pt x="3859" y="9308"/>
                  </a:cubicBezTo>
                  <a:cubicBezTo>
                    <a:pt x="3343" y="9971"/>
                    <a:pt x="2920" y="10680"/>
                    <a:pt x="2609" y="11227"/>
                  </a:cubicBezTo>
                  <a:cubicBezTo>
                    <a:pt x="1949" y="12399"/>
                    <a:pt x="1406" y="13631"/>
                    <a:pt x="984" y="14908"/>
                  </a:cubicBezTo>
                  <a:cubicBezTo>
                    <a:pt x="684" y="15811"/>
                    <a:pt x="440" y="16733"/>
                    <a:pt x="253" y="17666"/>
                  </a:cubicBezTo>
                  <a:cubicBezTo>
                    <a:pt x="177" y="18043"/>
                    <a:pt x="113" y="18433"/>
                    <a:pt x="71" y="18776"/>
                  </a:cubicBezTo>
                  <a:cubicBezTo>
                    <a:pt x="68" y="18790"/>
                    <a:pt x="67" y="18803"/>
                    <a:pt x="67" y="18817"/>
                  </a:cubicBezTo>
                  <a:cubicBezTo>
                    <a:pt x="1" y="19797"/>
                    <a:pt x="741" y="20646"/>
                    <a:pt x="1721" y="20714"/>
                  </a:cubicBezTo>
                  <a:cubicBezTo>
                    <a:pt x="1763" y="20718"/>
                    <a:pt x="1803" y="20719"/>
                    <a:pt x="1844" y="20719"/>
                  </a:cubicBezTo>
                  <a:cubicBezTo>
                    <a:pt x="2773" y="20717"/>
                    <a:pt x="3545" y="20003"/>
                    <a:pt x="3617" y="19076"/>
                  </a:cubicBezTo>
                  <a:cubicBezTo>
                    <a:pt x="3618" y="19063"/>
                    <a:pt x="3621" y="19014"/>
                    <a:pt x="3621" y="19000"/>
                  </a:cubicBezTo>
                  <a:cubicBezTo>
                    <a:pt x="3622" y="18912"/>
                    <a:pt x="3626" y="18646"/>
                    <a:pt x="3670" y="18161"/>
                  </a:cubicBezTo>
                  <a:cubicBezTo>
                    <a:pt x="3743" y="17352"/>
                    <a:pt x="3867" y="16547"/>
                    <a:pt x="4039" y="15752"/>
                  </a:cubicBezTo>
                  <a:cubicBezTo>
                    <a:pt x="4282" y="14625"/>
                    <a:pt x="4632" y="13523"/>
                    <a:pt x="5087" y="12463"/>
                  </a:cubicBezTo>
                  <a:cubicBezTo>
                    <a:pt x="5315" y="11939"/>
                    <a:pt x="5598" y="11326"/>
                    <a:pt x="5972" y="10721"/>
                  </a:cubicBezTo>
                  <a:cubicBezTo>
                    <a:pt x="6258" y="10214"/>
                    <a:pt x="6629" y="9682"/>
                    <a:pt x="7112" y="9087"/>
                  </a:cubicBezTo>
                  <a:cubicBezTo>
                    <a:pt x="7534" y="8551"/>
                    <a:pt x="8048" y="8066"/>
                    <a:pt x="8488" y="7651"/>
                  </a:cubicBezTo>
                  <a:lnTo>
                    <a:pt x="10080" y="6243"/>
                  </a:lnTo>
                  <a:cubicBezTo>
                    <a:pt x="11088" y="5333"/>
                    <a:pt x="12039" y="4433"/>
                    <a:pt x="12831" y="3639"/>
                  </a:cubicBezTo>
                  <a:cubicBezTo>
                    <a:pt x="13547" y="2922"/>
                    <a:pt x="14201" y="2222"/>
                    <a:pt x="14671" y="1667"/>
                  </a:cubicBezTo>
                  <a:cubicBezTo>
                    <a:pt x="15101" y="1165"/>
                    <a:pt x="15322" y="849"/>
                    <a:pt x="15331" y="835"/>
                  </a:cubicBezTo>
                  <a:cubicBezTo>
                    <a:pt x="15491" y="602"/>
                    <a:pt x="15443" y="286"/>
                    <a:pt x="15220" y="112"/>
                  </a:cubicBezTo>
                  <a:cubicBezTo>
                    <a:pt x="15123" y="37"/>
                    <a:pt x="15008" y="1"/>
                    <a:pt x="148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8"/>
            <p:cNvSpPr/>
            <p:nvPr/>
          </p:nvSpPr>
          <p:spPr>
            <a:xfrm>
              <a:off x="3893927" y="2522947"/>
              <a:ext cx="247700" cy="348425"/>
            </a:xfrm>
            <a:custGeom>
              <a:rect b="b" l="l" r="r" t="t"/>
              <a:pathLst>
                <a:path extrusionOk="0" h="13937" w="9908">
                  <a:moveTo>
                    <a:pt x="9907" y="0"/>
                  </a:moveTo>
                  <a:lnTo>
                    <a:pt x="7949" y="1527"/>
                  </a:lnTo>
                  <a:lnTo>
                    <a:pt x="5942" y="3093"/>
                  </a:lnTo>
                  <a:lnTo>
                    <a:pt x="4810" y="3976"/>
                  </a:lnTo>
                  <a:cubicBezTo>
                    <a:pt x="4441" y="4268"/>
                    <a:pt x="4010" y="4589"/>
                    <a:pt x="3631" y="4983"/>
                  </a:cubicBezTo>
                  <a:cubicBezTo>
                    <a:pt x="2875" y="5750"/>
                    <a:pt x="2285" y="6649"/>
                    <a:pt x="1821" y="7521"/>
                  </a:cubicBezTo>
                  <a:cubicBezTo>
                    <a:pt x="1359" y="8396"/>
                    <a:pt x="1019" y="9252"/>
                    <a:pt x="762" y="9995"/>
                  </a:cubicBezTo>
                  <a:cubicBezTo>
                    <a:pt x="509" y="10738"/>
                    <a:pt x="340" y="11371"/>
                    <a:pt x="231" y="11823"/>
                  </a:cubicBezTo>
                  <a:cubicBezTo>
                    <a:pt x="126" y="12254"/>
                    <a:pt x="75" y="12556"/>
                    <a:pt x="74" y="12556"/>
                  </a:cubicBezTo>
                  <a:cubicBezTo>
                    <a:pt x="74" y="12556"/>
                    <a:pt x="74" y="12556"/>
                    <a:pt x="74" y="12555"/>
                  </a:cubicBezTo>
                  <a:lnTo>
                    <a:pt x="74" y="12554"/>
                  </a:lnTo>
                  <a:lnTo>
                    <a:pt x="74" y="12554"/>
                  </a:lnTo>
                  <a:cubicBezTo>
                    <a:pt x="0" y="13240"/>
                    <a:pt x="496" y="13854"/>
                    <a:pt x="1181" y="13929"/>
                  </a:cubicBezTo>
                  <a:cubicBezTo>
                    <a:pt x="1226" y="13934"/>
                    <a:pt x="1271" y="13936"/>
                    <a:pt x="1315" y="13936"/>
                  </a:cubicBezTo>
                  <a:cubicBezTo>
                    <a:pt x="1945" y="13936"/>
                    <a:pt x="2486" y="13461"/>
                    <a:pt x="2556" y="12822"/>
                  </a:cubicBezTo>
                  <a:cubicBezTo>
                    <a:pt x="2557" y="12806"/>
                    <a:pt x="2556" y="12619"/>
                    <a:pt x="2588" y="12206"/>
                  </a:cubicBezTo>
                  <a:cubicBezTo>
                    <a:pt x="2620" y="11804"/>
                    <a:pt x="2680" y="11219"/>
                    <a:pt x="2799" y="10526"/>
                  </a:cubicBezTo>
                  <a:cubicBezTo>
                    <a:pt x="2921" y="9834"/>
                    <a:pt x="3103" y="9029"/>
                    <a:pt x="3385" y="8206"/>
                  </a:cubicBezTo>
                  <a:cubicBezTo>
                    <a:pt x="3666" y="7383"/>
                    <a:pt x="4050" y="6533"/>
                    <a:pt x="4580" y="5793"/>
                  </a:cubicBezTo>
                  <a:cubicBezTo>
                    <a:pt x="4833" y="5426"/>
                    <a:pt x="5155" y="5093"/>
                    <a:pt x="5498" y="4721"/>
                  </a:cubicBezTo>
                  <a:lnTo>
                    <a:pt x="6476" y="3673"/>
                  </a:lnTo>
                  <a:lnTo>
                    <a:pt x="8213" y="1814"/>
                  </a:lnTo>
                  <a:lnTo>
                    <a:pt x="99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8"/>
            <p:cNvSpPr/>
            <p:nvPr/>
          </p:nvSpPr>
          <p:spPr>
            <a:xfrm>
              <a:off x="3879927" y="2509672"/>
              <a:ext cx="276175" cy="375050"/>
            </a:xfrm>
            <a:custGeom>
              <a:rect b="b" l="l" r="r" t="t"/>
              <a:pathLst>
                <a:path extrusionOk="0" h="15002" w="11047">
                  <a:moveTo>
                    <a:pt x="5467" y="5108"/>
                  </a:moveTo>
                  <a:cubicBezTo>
                    <a:pt x="5188" y="5409"/>
                    <a:pt x="4926" y="5697"/>
                    <a:pt x="4708" y="6015"/>
                  </a:cubicBezTo>
                  <a:cubicBezTo>
                    <a:pt x="4206" y="6716"/>
                    <a:pt x="3780" y="7574"/>
                    <a:pt x="3441" y="8566"/>
                  </a:cubicBezTo>
                  <a:cubicBezTo>
                    <a:pt x="3190" y="9300"/>
                    <a:pt x="2986" y="10108"/>
                    <a:pt x="2835" y="10968"/>
                  </a:cubicBezTo>
                  <a:cubicBezTo>
                    <a:pt x="2735" y="11548"/>
                    <a:pt x="2662" y="12130"/>
                    <a:pt x="2617" y="12697"/>
                  </a:cubicBezTo>
                  <a:cubicBezTo>
                    <a:pt x="2590" y="13049"/>
                    <a:pt x="2586" y="13245"/>
                    <a:pt x="2586" y="13297"/>
                  </a:cubicBezTo>
                  <a:cubicBezTo>
                    <a:pt x="2551" y="13667"/>
                    <a:pt x="2239" y="13945"/>
                    <a:pt x="1875" y="13945"/>
                  </a:cubicBezTo>
                  <a:cubicBezTo>
                    <a:pt x="1852" y="13945"/>
                    <a:pt x="1830" y="13944"/>
                    <a:pt x="1807" y="13941"/>
                  </a:cubicBezTo>
                  <a:cubicBezTo>
                    <a:pt x="1413" y="13904"/>
                    <a:pt x="1125" y="13555"/>
                    <a:pt x="1162" y="13162"/>
                  </a:cubicBezTo>
                  <a:lnTo>
                    <a:pt x="1162" y="13161"/>
                  </a:lnTo>
                  <a:cubicBezTo>
                    <a:pt x="1176" y="13089"/>
                    <a:pt x="1223" y="12828"/>
                    <a:pt x="1308" y="12479"/>
                  </a:cubicBezTo>
                  <a:cubicBezTo>
                    <a:pt x="1450" y="11887"/>
                    <a:pt x="1625" y="11287"/>
                    <a:pt x="1824" y="10699"/>
                  </a:cubicBezTo>
                  <a:cubicBezTo>
                    <a:pt x="2130" y="9819"/>
                    <a:pt x="2465" y="9035"/>
                    <a:pt x="2853" y="8303"/>
                  </a:cubicBezTo>
                  <a:cubicBezTo>
                    <a:pt x="3365" y="7337"/>
                    <a:pt x="3942" y="6524"/>
                    <a:pt x="4575" y="5883"/>
                  </a:cubicBezTo>
                  <a:cubicBezTo>
                    <a:pt x="4853" y="5595"/>
                    <a:pt x="5163" y="5347"/>
                    <a:pt x="5467" y="5108"/>
                  </a:cubicBezTo>
                  <a:close/>
                  <a:moveTo>
                    <a:pt x="10465" y="0"/>
                  </a:moveTo>
                  <a:cubicBezTo>
                    <a:pt x="10350" y="0"/>
                    <a:pt x="10235" y="37"/>
                    <a:pt x="10139" y="112"/>
                  </a:cubicBezTo>
                  <a:lnTo>
                    <a:pt x="4890" y="4208"/>
                  </a:lnTo>
                  <a:cubicBezTo>
                    <a:pt x="4548" y="4474"/>
                    <a:pt x="4163" y="4777"/>
                    <a:pt x="3813" y="5140"/>
                  </a:cubicBezTo>
                  <a:cubicBezTo>
                    <a:pt x="3112" y="5850"/>
                    <a:pt x="2472" y="6746"/>
                    <a:pt x="1911" y="7804"/>
                  </a:cubicBezTo>
                  <a:cubicBezTo>
                    <a:pt x="1498" y="8585"/>
                    <a:pt x="1141" y="9419"/>
                    <a:pt x="818" y="10354"/>
                  </a:cubicBezTo>
                  <a:cubicBezTo>
                    <a:pt x="606" y="10976"/>
                    <a:pt x="423" y="11605"/>
                    <a:pt x="273" y="12229"/>
                  </a:cubicBezTo>
                  <a:cubicBezTo>
                    <a:pt x="181" y="12610"/>
                    <a:pt x="129" y="12894"/>
                    <a:pt x="113" y="12979"/>
                  </a:cubicBezTo>
                  <a:cubicBezTo>
                    <a:pt x="109" y="12995"/>
                    <a:pt x="106" y="13013"/>
                    <a:pt x="105" y="13029"/>
                  </a:cubicBezTo>
                  <a:cubicBezTo>
                    <a:pt x="0" y="14006"/>
                    <a:pt x="707" y="14884"/>
                    <a:pt x="1685" y="14990"/>
                  </a:cubicBezTo>
                  <a:cubicBezTo>
                    <a:pt x="1748" y="14997"/>
                    <a:pt x="1812" y="15001"/>
                    <a:pt x="1875" y="15001"/>
                  </a:cubicBezTo>
                  <a:cubicBezTo>
                    <a:pt x="2785" y="14997"/>
                    <a:pt x="3547" y="14310"/>
                    <a:pt x="3644" y="13407"/>
                  </a:cubicBezTo>
                  <a:cubicBezTo>
                    <a:pt x="3645" y="13393"/>
                    <a:pt x="3648" y="13352"/>
                    <a:pt x="3648" y="13338"/>
                  </a:cubicBezTo>
                  <a:cubicBezTo>
                    <a:pt x="3649" y="13276"/>
                    <a:pt x="3654" y="13099"/>
                    <a:pt x="3679" y="12780"/>
                  </a:cubicBezTo>
                  <a:cubicBezTo>
                    <a:pt x="3720" y="12245"/>
                    <a:pt x="3790" y="11695"/>
                    <a:pt x="3884" y="11150"/>
                  </a:cubicBezTo>
                  <a:cubicBezTo>
                    <a:pt x="4024" y="10346"/>
                    <a:pt x="4214" y="9592"/>
                    <a:pt x="4448" y="8910"/>
                  </a:cubicBezTo>
                  <a:cubicBezTo>
                    <a:pt x="4754" y="8016"/>
                    <a:pt x="5131" y="7251"/>
                    <a:pt x="5579" y="6627"/>
                  </a:cubicBezTo>
                  <a:cubicBezTo>
                    <a:pt x="5778" y="6337"/>
                    <a:pt x="6042" y="6053"/>
                    <a:pt x="6321" y="5752"/>
                  </a:cubicBezTo>
                  <a:lnTo>
                    <a:pt x="10856" y="897"/>
                  </a:lnTo>
                  <a:cubicBezTo>
                    <a:pt x="11045" y="693"/>
                    <a:pt x="11047" y="378"/>
                    <a:pt x="10859" y="174"/>
                  </a:cubicBezTo>
                  <a:cubicBezTo>
                    <a:pt x="10754" y="59"/>
                    <a:pt x="10610" y="0"/>
                    <a:pt x="10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8"/>
            <p:cNvSpPr/>
            <p:nvPr/>
          </p:nvSpPr>
          <p:spPr>
            <a:xfrm>
              <a:off x="3636425" y="2255225"/>
              <a:ext cx="292325" cy="258300"/>
            </a:xfrm>
            <a:custGeom>
              <a:rect b="b" l="l" r="r" t="t"/>
              <a:pathLst>
                <a:path extrusionOk="0" h="10332" w="11693">
                  <a:moveTo>
                    <a:pt x="1" y="1"/>
                  </a:moveTo>
                  <a:lnTo>
                    <a:pt x="1" y="1"/>
                  </a:lnTo>
                  <a:cubicBezTo>
                    <a:pt x="1" y="1"/>
                    <a:pt x="113" y="186"/>
                    <a:pt x="310" y="507"/>
                  </a:cubicBezTo>
                  <a:cubicBezTo>
                    <a:pt x="423" y="704"/>
                    <a:pt x="550" y="894"/>
                    <a:pt x="689" y="1076"/>
                  </a:cubicBezTo>
                  <a:cubicBezTo>
                    <a:pt x="848" y="1286"/>
                    <a:pt x="1012" y="1542"/>
                    <a:pt x="1232" y="1784"/>
                  </a:cubicBezTo>
                  <a:cubicBezTo>
                    <a:pt x="2055" y="2810"/>
                    <a:pt x="3415" y="3965"/>
                    <a:pt x="4793" y="5006"/>
                  </a:cubicBezTo>
                  <a:cubicBezTo>
                    <a:pt x="6171" y="6048"/>
                    <a:pt x="7419" y="7123"/>
                    <a:pt x="8129" y="8054"/>
                  </a:cubicBezTo>
                  <a:cubicBezTo>
                    <a:pt x="8327" y="8281"/>
                    <a:pt x="8453" y="8491"/>
                    <a:pt x="8579" y="8670"/>
                  </a:cubicBezTo>
                  <a:cubicBezTo>
                    <a:pt x="8700" y="8838"/>
                    <a:pt x="8811" y="9014"/>
                    <a:pt x="8910" y="9196"/>
                  </a:cubicBezTo>
                  <a:lnTo>
                    <a:pt x="9207" y="9707"/>
                  </a:lnTo>
                  <a:cubicBezTo>
                    <a:pt x="9246" y="9773"/>
                    <a:pt x="9289" y="9834"/>
                    <a:pt x="9339" y="9893"/>
                  </a:cubicBezTo>
                  <a:cubicBezTo>
                    <a:pt x="9586" y="10183"/>
                    <a:pt x="9937" y="10331"/>
                    <a:pt x="10291" y="10331"/>
                  </a:cubicBezTo>
                  <a:cubicBezTo>
                    <a:pt x="10579" y="10331"/>
                    <a:pt x="10869" y="10232"/>
                    <a:pt x="11106" y="10030"/>
                  </a:cubicBezTo>
                  <a:cubicBezTo>
                    <a:pt x="11632" y="9580"/>
                    <a:pt x="11693" y="8790"/>
                    <a:pt x="11243" y="8264"/>
                  </a:cubicBezTo>
                  <a:lnTo>
                    <a:pt x="10859" y="7814"/>
                  </a:lnTo>
                  <a:cubicBezTo>
                    <a:pt x="10702" y="7624"/>
                    <a:pt x="10536" y="7442"/>
                    <a:pt x="10360" y="7270"/>
                  </a:cubicBezTo>
                  <a:cubicBezTo>
                    <a:pt x="10146" y="7053"/>
                    <a:pt x="9906" y="6800"/>
                    <a:pt x="9636" y="6583"/>
                  </a:cubicBezTo>
                  <a:cubicBezTo>
                    <a:pt x="8577" y="5631"/>
                    <a:pt x="6995" y="4726"/>
                    <a:pt x="5465" y="3954"/>
                  </a:cubicBezTo>
                  <a:cubicBezTo>
                    <a:pt x="3930" y="3181"/>
                    <a:pt x="2476" y="2343"/>
                    <a:pt x="1509" y="1509"/>
                  </a:cubicBezTo>
                  <a:cubicBezTo>
                    <a:pt x="1253" y="1315"/>
                    <a:pt x="1055" y="1102"/>
                    <a:pt x="863" y="926"/>
                  </a:cubicBezTo>
                  <a:cubicBezTo>
                    <a:pt x="697" y="775"/>
                    <a:pt x="540" y="613"/>
                    <a:pt x="395" y="442"/>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8"/>
            <p:cNvSpPr/>
            <p:nvPr/>
          </p:nvSpPr>
          <p:spPr>
            <a:xfrm>
              <a:off x="3621475" y="2241950"/>
              <a:ext cx="320050" cy="284925"/>
            </a:xfrm>
            <a:custGeom>
              <a:rect b="b" l="l" r="r" t="t"/>
              <a:pathLst>
                <a:path extrusionOk="0" h="11397" w="12802">
                  <a:moveTo>
                    <a:pt x="4898" y="4481"/>
                  </a:moveTo>
                  <a:lnTo>
                    <a:pt x="4898" y="4481"/>
                  </a:lnTo>
                  <a:cubicBezTo>
                    <a:pt x="5190" y="4638"/>
                    <a:pt x="5498" y="4798"/>
                    <a:pt x="5822" y="4961"/>
                  </a:cubicBezTo>
                  <a:cubicBezTo>
                    <a:pt x="7689" y="5901"/>
                    <a:pt x="9016" y="6735"/>
                    <a:pt x="9901" y="7529"/>
                  </a:cubicBezTo>
                  <a:cubicBezTo>
                    <a:pt x="10109" y="7698"/>
                    <a:pt x="10302" y="7895"/>
                    <a:pt x="10489" y="8085"/>
                  </a:cubicBezTo>
                  <a:lnTo>
                    <a:pt x="10583" y="8181"/>
                  </a:lnTo>
                  <a:cubicBezTo>
                    <a:pt x="10747" y="8342"/>
                    <a:pt x="10905" y="8513"/>
                    <a:pt x="11050" y="8691"/>
                  </a:cubicBezTo>
                  <a:lnTo>
                    <a:pt x="11436" y="9141"/>
                  </a:lnTo>
                  <a:cubicBezTo>
                    <a:pt x="11694" y="9444"/>
                    <a:pt x="11659" y="9898"/>
                    <a:pt x="11357" y="10157"/>
                  </a:cubicBezTo>
                  <a:cubicBezTo>
                    <a:pt x="11228" y="10269"/>
                    <a:pt x="11062" y="10331"/>
                    <a:pt x="10892" y="10331"/>
                  </a:cubicBezTo>
                  <a:cubicBezTo>
                    <a:pt x="10872" y="10331"/>
                    <a:pt x="10852" y="10330"/>
                    <a:pt x="10832" y="10328"/>
                  </a:cubicBezTo>
                  <a:cubicBezTo>
                    <a:pt x="10642" y="10313"/>
                    <a:pt x="10464" y="10223"/>
                    <a:pt x="10340" y="10077"/>
                  </a:cubicBezTo>
                  <a:cubicBezTo>
                    <a:pt x="10312" y="10044"/>
                    <a:pt x="10286" y="10008"/>
                    <a:pt x="10264" y="9969"/>
                  </a:cubicBezTo>
                  <a:lnTo>
                    <a:pt x="9973" y="9469"/>
                  </a:lnTo>
                  <a:cubicBezTo>
                    <a:pt x="9865" y="9271"/>
                    <a:pt x="9745" y="9080"/>
                    <a:pt x="9613" y="8897"/>
                  </a:cubicBezTo>
                  <a:lnTo>
                    <a:pt x="9528" y="8772"/>
                  </a:lnTo>
                  <a:cubicBezTo>
                    <a:pt x="9427" y="8621"/>
                    <a:pt x="9300" y="8434"/>
                    <a:pt x="9149" y="8262"/>
                  </a:cubicBezTo>
                  <a:cubicBezTo>
                    <a:pt x="8484" y="7388"/>
                    <a:pt x="7359" y="6357"/>
                    <a:pt x="5711" y="5112"/>
                  </a:cubicBezTo>
                  <a:cubicBezTo>
                    <a:pt x="5428" y="4898"/>
                    <a:pt x="5156" y="4687"/>
                    <a:pt x="4898" y="4481"/>
                  </a:cubicBezTo>
                  <a:close/>
                  <a:moveTo>
                    <a:pt x="598" y="0"/>
                  </a:moveTo>
                  <a:cubicBezTo>
                    <a:pt x="487" y="0"/>
                    <a:pt x="376" y="35"/>
                    <a:pt x="281" y="106"/>
                  </a:cubicBezTo>
                  <a:cubicBezTo>
                    <a:pt x="60" y="269"/>
                    <a:pt x="0" y="574"/>
                    <a:pt x="144" y="810"/>
                  </a:cubicBezTo>
                  <a:lnTo>
                    <a:pt x="450" y="1312"/>
                  </a:lnTo>
                  <a:cubicBezTo>
                    <a:pt x="575" y="1527"/>
                    <a:pt x="712" y="1732"/>
                    <a:pt x="863" y="1931"/>
                  </a:cubicBezTo>
                  <a:cubicBezTo>
                    <a:pt x="908" y="1991"/>
                    <a:pt x="954" y="2054"/>
                    <a:pt x="1001" y="2119"/>
                  </a:cubicBezTo>
                  <a:cubicBezTo>
                    <a:pt x="1122" y="2288"/>
                    <a:pt x="1262" y="2482"/>
                    <a:pt x="1415" y="2649"/>
                  </a:cubicBezTo>
                  <a:cubicBezTo>
                    <a:pt x="2163" y="3581"/>
                    <a:pt x="3394" y="4697"/>
                    <a:pt x="5070" y="5962"/>
                  </a:cubicBezTo>
                  <a:cubicBezTo>
                    <a:pt x="6620" y="7133"/>
                    <a:pt x="7704" y="8124"/>
                    <a:pt x="8325" y="8936"/>
                  </a:cubicBezTo>
                  <a:cubicBezTo>
                    <a:pt x="8455" y="9084"/>
                    <a:pt x="8551" y="9227"/>
                    <a:pt x="8644" y="9367"/>
                  </a:cubicBezTo>
                  <a:lnTo>
                    <a:pt x="8748" y="9518"/>
                  </a:lnTo>
                  <a:cubicBezTo>
                    <a:pt x="8858" y="9670"/>
                    <a:pt x="8957" y="9829"/>
                    <a:pt x="9047" y="9995"/>
                  </a:cubicBezTo>
                  <a:lnTo>
                    <a:pt x="9345" y="10506"/>
                  </a:lnTo>
                  <a:cubicBezTo>
                    <a:pt x="9345" y="10508"/>
                    <a:pt x="9346" y="10508"/>
                    <a:pt x="9346" y="10509"/>
                  </a:cubicBezTo>
                  <a:cubicBezTo>
                    <a:pt x="9400" y="10601"/>
                    <a:pt x="9462" y="10688"/>
                    <a:pt x="9532" y="10769"/>
                  </a:cubicBezTo>
                  <a:cubicBezTo>
                    <a:pt x="9839" y="11131"/>
                    <a:pt x="10277" y="11354"/>
                    <a:pt x="10750" y="11389"/>
                  </a:cubicBezTo>
                  <a:cubicBezTo>
                    <a:pt x="10799" y="11393"/>
                    <a:pt x="10845" y="11395"/>
                    <a:pt x="10892" y="11395"/>
                  </a:cubicBezTo>
                  <a:lnTo>
                    <a:pt x="10892" y="11396"/>
                  </a:lnTo>
                  <a:cubicBezTo>
                    <a:pt x="11588" y="11395"/>
                    <a:pt x="12221" y="10989"/>
                    <a:pt x="12511" y="10357"/>
                  </a:cubicBezTo>
                  <a:cubicBezTo>
                    <a:pt x="12802" y="9723"/>
                    <a:pt x="12698" y="8979"/>
                    <a:pt x="12245" y="8451"/>
                  </a:cubicBezTo>
                  <a:lnTo>
                    <a:pt x="11867" y="8008"/>
                  </a:lnTo>
                  <a:cubicBezTo>
                    <a:pt x="11701" y="7806"/>
                    <a:pt x="11524" y="7613"/>
                    <a:pt x="11337" y="7430"/>
                  </a:cubicBezTo>
                  <a:lnTo>
                    <a:pt x="11250" y="7342"/>
                  </a:lnTo>
                  <a:cubicBezTo>
                    <a:pt x="11052" y="7138"/>
                    <a:pt x="10826" y="6907"/>
                    <a:pt x="10590" y="6720"/>
                  </a:cubicBezTo>
                  <a:cubicBezTo>
                    <a:pt x="9657" y="5881"/>
                    <a:pt x="8255" y="4995"/>
                    <a:pt x="6302" y="4011"/>
                  </a:cubicBezTo>
                  <a:cubicBezTo>
                    <a:pt x="4531" y="3119"/>
                    <a:pt x="3273" y="2343"/>
                    <a:pt x="2429" y="1618"/>
                  </a:cubicBezTo>
                  <a:cubicBezTo>
                    <a:pt x="2268" y="1496"/>
                    <a:pt x="2133" y="1363"/>
                    <a:pt x="2007" y="1243"/>
                  </a:cubicBezTo>
                  <a:cubicBezTo>
                    <a:pt x="1944" y="1181"/>
                    <a:pt x="1881" y="1122"/>
                    <a:pt x="1817" y="1062"/>
                  </a:cubicBezTo>
                  <a:cubicBezTo>
                    <a:pt x="1666" y="923"/>
                    <a:pt x="1522" y="775"/>
                    <a:pt x="1390" y="619"/>
                  </a:cubicBezTo>
                  <a:lnTo>
                    <a:pt x="995" y="178"/>
                  </a:lnTo>
                  <a:cubicBezTo>
                    <a:pt x="891" y="61"/>
                    <a:pt x="745" y="0"/>
                    <a:pt x="5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8"/>
            <p:cNvSpPr/>
            <p:nvPr/>
          </p:nvSpPr>
          <p:spPr>
            <a:xfrm>
              <a:off x="3650425" y="2759875"/>
              <a:ext cx="301200" cy="389925"/>
            </a:xfrm>
            <a:custGeom>
              <a:rect b="b" l="l" r="r" t="t"/>
              <a:pathLst>
                <a:path extrusionOk="0" h="15597" w="12048">
                  <a:moveTo>
                    <a:pt x="0" y="1"/>
                  </a:moveTo>
                  <a:cubicBezTo>
                    <a:pt x="0" y="1"/>
                    <a:pt x="15" y="290"/>
                    <a:pt x="134" y="782"/>
                  </a:cubicBezTo>
                  <a:cubicBezTo>
                    <a:pt x="252" y="1275"/>
                    <a:pt x="498" y="1965"/>
                    <a:pt x="923" y="2733"/>
                  </a:cubicBezTo>
                  <a:cubicBezTo>
                    <a:pt x="1409" y="3616"/>
                    <a:pt x="2012" y="4430"/>
                    <a:pt x="2714" y="5153"/>
                  </a:cubicBezTo>
                  <a:cubicBezTo>
                    <a:pt x="3117" y="5569"/>
                    <a:pt x="3555" y="5951"/>
                    <a:pt x="4022" y="6294"/>
                  </a:cubicBezTo>
                  <a:cubicBezTo>
                    <a:pt x="4489" y="6613"/>
                    <a:pt x="4964" y="6937"/>
                    <a:pt x="5439" y="7262"/>
                  </a:cubicBezTo>
                  <a:cubicBezTo>
                    <a:pt x="6283" y="7848"/>
                    <a:pt x="6994" y="8609"/>
                    <a:pt x="7521" y="9491"/>
                  </a:cubicBezTo>
                  <a:cubicBezTo>
                    <a:pt x="8026" y="10335"/>
                    <a:pt x="8383" y="11214"/>
                    <a:pt x="8646" y="11988"/>
                  </a:cubicBezTo>
                  <a:cubicBezTo>
                    <a:pt x="8918" y="12769"/>
                    <a:pt x="9087" y="13382"/>
                    <a:pt x="9217" y="13888"/>
                  </a:cubicBezTo>
                  <a:lnTo>
                    <a:pt x="9415" y="14652"/>
                  </a:lnTo>
                  <a:cubicBezTo>
                    <a:pt x="9430" y="14708"/>
                    <a:pt x="9447" y="14763"/>
                    <a:pt x="9469" y="14817"/>
                  </a:cubicBezTo>
                  <a:cubicBezTo>
                    <a:pt x="9667" y="15302"/>
                    <a:pt x="10134" y="15596"/>
                    <a:pt x="10627" y="15596"/>
                  </a:cubicBezTo>
                  <a:cubicBezTo>
                    <a:pt x="10786" y="15596"/>
                    <a:pt x="10948" y="15566"/>
                    <a:pt x="11104" y="15501"/>
                  </a:cubicBezTo>
                  <a:cubicBezTo>
                    <a:pt x="11744" y="15237"/>
                    <a:pt x="12048" y="14503"/>
                    <a:pt x="11782" y="13863"/>
                  </a:cubicBezTo>
                  <a:cubicBezTo>
                    <a:pt x="11782" y="13863"/>
                    <a:pt x="11673" y="13598"/>
                    <a:pt x="11482" y="13133"/>
                  </a:cubicBezTo>
                  <a:cubicBezTo>
                    <a:pt x="11301" y="12688"/>
                    <a:pt x="10987" y="11951"/>
                    <a:pt x="10578" y="11154"/>
                  </a:cubicBezTo>
                  <a:cubicBezTo>
                    <a:pt x="10173" y="10349"/>
                    <a:pt x="9643" y="9416"/>
                    <a:pt x="8911" y="8503"/>
                  </a:cubicBezTo>
                  <a:cubicBezTo>
                    <a:pt x="8186" y="7589"/>
                    <a:pt x="7169" y="6741"/>
                    <a:pt x="6090" y="6198"/>
                  </a:cubicBezTo>
                  <a:cubicBezTo>
                    <a:pt x="5011" y="5660"/>
                    <a:pt x="4048" y="5233"/>
                    <a:pt x="3244" y="4567"/>
                  </a:cubicBezTo>
                  <a:cubicBezTo>
                    <a:pt x="2491" y="3977"/>
                    <a:pt x="1822" y="3290"/>
                    <a:pt x="1252" y="2522"/>
                  </a:cubicBezTo>
                  <a:cubicBezTo>
                    <a:pt x="214" y="1170"/>
                    <a:pt x="0" y="1"/>
                    <a:pt x="0" y="1"/>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8"/>
            <p:cNvSpPr/>
            <p:nvPr/>
          </p:nvSpPr>
          <p:spPr>
            <a:xfrm>
              <a:off x="3636775" y="2746550"/>
              <a:ext cx="326175" cy="416400"/>
            </a:xfrm>
            <a:custGeom>
              <a:rect b="b" l="l" r="r" t="t"/>
              <a:pathLst>
                <a:path extrusionOk="0" h="16656" w="13047">
                  <a:moveTo>
                    <a:pt x="5189" y="6606"/>
                  </a:moveTo>
                  <a:lnTo>
                    <a:pt x="5189" y="6606"/>
                  </a:lnTo>
                  <a:cubicBezTo>
                    <a:pt x="5436" y="6733"/>
                    <a:pt x="5689" y="6856"/>
                    <a:pt x="5946" y="6982"/>
                  </a:cubicBezTo>
                  <a:lnTo>
                    <a:pt x="6397" y="7206"/>
                  </a:lnTo>
                  <a:cubicBezTo>
                    <a:pt x="7379" y="7700"/>
                    <a:pt x="8343" y="8487"/>
                    <a:pt x="9042" y="9367"/>
                  </a:cubicBezTo>
                  <a:cubicBezTo>
                    <a:pt x="9631" y="10101"/>
                    <a:pt x="10140" y="10916"/>
                    <a:pt x="10650" y="11929"/>
                  </a:cubicBezTo>
                  <a:cubicBezTo>
                    <a:pt x="11041" y="12688"/>
                    <a:pt x="11346" y="13401"/>
                    <a:pt x="11535" y="13868"/>
                  </a:cubicBezTo>
                  <a:lnTo>
                    <a:pt x="11836" y="14598"/>
                  </a:lnTo>
                  <a:cubicBezTo>
                    <a:pt x="11987" y="14965"/>
                    <a:pt x="11811" y="15385"/>
                    <a:pt x="11444" y="15536"/>
                  </a:cubicBezTo>
                  <a:cubicBezTo>
                    <a:pt x="11355" y="15572"/>
                    <a:pt x="11263" y="15590"/>
                    <a:pt x="11172" y="15590"/>
                  </a:cubicBezTo>
                  <a:cubicBezTo>
                    <a:pt x="10890" y="15590"/>
                    <a:pt x="10621" y="15422"/>
                    <a:pt x="10507" y="15144"/>
                  </a:cubicBezTo>
                  <a:cubicBezTo>
                    <a:pt x="10495" y="15113"/>
                    <a:pt x="10485" y="15082"/>
                    <a:pt x="10476" y="15049"/>
                  </a:cubicBezTo>
                  <a:lnTo>
                    <a:pt x="10278" y="14289"/>
                  </a:lnTo>
                  <a:cubicBezTo>
                    <a:pt x="10157" y="13816"/>
                    <a:pt x="9980" y="13169"/>
                    <a:pt x="9695" y="12352"/>
                  </a:cubicBezTo>
                  <a:cubicBezTo>
                    <a:pt x="9358" y="11354"/>
                    <a:pt x="8974" y="10503"/>
                    <a:pt x="8522" y="9749"/>
                  </a:cubicBezTo>
                  <a:cubicBezTo>
                    <a:pt x="7955" y="8801"/>
                    <a:pt x="7192" y="7986"/>
                    <a:pt x="6286" y="7355"/>
                  </a:cubicBezTo>
                  <a:lnTo>
                    <a:pt x="5189" y="6606"/>
                  </a:lnTo>
                  <a:close/>
                  <a:moveTo>
                    <a:pt x="547" y="0"/>
                  </a:moveTo>
                  <a:cubicBezTo>
                    <a:pt x="527" y="0"/>
                    <a:pt x="506" y="1"/>
                    <a:pt x="485" y="4"/>
                  </a:cubicBezTo>
                  <a:cubicBezTo>
                    <a:pt x="206" y="37"/>
                    <a:pt x="0" y="282"/>
                    <a:pt x="17" y="562"/>
                  </a:cubicBezTo>
                  <a:cubicBezTo>
                    <a:pt x="18" y="596"/>
                    <a:pt x="38" y="911"/>
                    <a:pt x="162" y="1437"/>
                  </a:cubicBezTo>
                  <a:cubicBezTo>
                    <a:pt x="251" y="1809"/>
                    <a:pt x="479" y="2573"/>
                    <a:pt x="1003" y="3520"/>
                  </a:cubicBezTo>
                  <a:cubicBezTo>
                    <a:pt x="1494" y="4421"/>
                    <a:pt x="2142" y="5297"/>
                    <a:pt x="2878" y="6054"/>
                  </a:cubicBezTo>
                  <a:cubicBezTo>
                    <a:pt x="3305" y="6496"/>
                    <a:pt x="3770" y="6901"/>
                    <a:pt x="4268" y="7265"/>
                  </a:cubicBezTo>
                  <a:lnTo>
                    <a:pt x="5681" y="8232"/>
                  </a:lnTo>
                  <a:cubicBezTo>
                    <a:pt x="6463" y="8776"/>
                    <a:pt x="7120" y="9479"/>
                    <a:pt x="7610" y="10297"/>
                  </a:cubicBezTo>
                  <a:cubicBezTo>
                    <a:pt x="8021" y="10984"/>
                    <a:pt x="8374" y="11768"/>
                    <a:pt x="8689" y="12697"/>
                  </a:cubicBezTo>
                  <a:cubicBezTo>
                    <a:pt x="8961" y="13476"/>
                    <a:pt x="9124" y="14073"/>
                    <a:pt x="9248" y="14554"/>
                  </a:cubicBezTo>
                  <a:lnTo>
                    <a:pt x="9445" y="15319"/>
                  </a:lnTo>
                  <a:cubicBezTo>
                    <a:pt x="9446" y="15320"/>
                    <a:pt x="9446" y="15321"/>
                    <a:pt x="9446" y="15324"/>
                  </a:cubicBezTo>
                  <a:cubicBezTo>
                    <a:pt x="9467" y="15401"/>
                    <a:pt x="9493" y="15477"/>
                    <a:pt x="9523" y="15552"/>
                  </a:cubicBezTo>
                  <a:cubicBezTo>
                    <a:pt x="9799" y="16220"/>
                    <a:pt x="10451" y="16655"/>
                    <a:pt x="11174" y="16655"/>
                  </a:cubicBezTo>
                  <a:cubicBezTo>
                    <a:pt x="11769" y="16655"/>
                    <a:pt x="12323" y="16357"/>
                    <a:pt x="12654" y="15863"/>
                  </a:cubicBezTo>
                  <a:cubicBezTo>
                    <a:pt x="12985" y="15369"/>
                    <a:pt x="13046" y="14741"/>
                    <a:pt x="12821" y="14192"/>
                  </a:cubicBezTo>
                  <a:lnTo>
                    <a:pt x="12522" y="13465"/>
                  </a:lnTo>
                  <a:cubicBezTo>
                    <a:pt x="12325" y="12981"/>
                    <a:pt x="12005" y="12238"/>
                    <a:pt x="11600" y="11448"/>
                  </a:cubicBezTo>
                  <a:cubicBezTo>
                    <a:pt x="11058" y="10368"/>
                    <a:pt x="10509" y="9497"/>
                    <a:pt x="9875" y="8704"/>
                  </a:cubicBezTo>
                  <a:cubicBezTo>
                    <a:pt x="9085" y="7709"/>
                    <a:pt x="7991" y="6817"/>
                    <a:pt x="6874" y="6253"/>
                  </a:cubicBezTo>
                  <a:lnTo>
                    <a:pt x="6416" y="6027"/>
                  </a:lnTo>
                  <a:cubicBezTo>
                    <a:pt x="5533" y="5594"/>
                    <a:pt x="4771" y="5220"/>
                    <a:pt x="4119" y="4680"/>
                  </a:cubicBezTo>
                  <a:cubicBezTo>
                    <a:pt x="3401" y="4119"/>
                    <a:pt x="2763" y="3463"/>
                    <a:pt x="2221" y="2731"/>
                  </a:cubicBezTo>
                  <a:cubicBezTo>
                    <a:pt x="1283" y="1510"/>
                    <a:pt x="1074" y="446"/>
                    <a:pt x="1071" y="438"/>
                  </a:cubicBezTo>
                  <a:cubicBezTo>
                    <a:pt x="1025" y="181"/>
                    <a:pt x="802" y="0"/>
                    <a:pt x="547" y="0"/>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8"/>
            <p:cNvSpPr/>
            <p:nvPr/>
          </p:nvSpPr>
          <p:spPr>
            <a:xfrm>
              <a:off x="3639525" y="957425"/>
              <a:ext cx="494500" cy="828325"/>
            </a:xfrm>
            <a:custGeom>
              <a:rect b="b" l="l" r="r" t="t"/>
              <a:pathLst>
                <a:path extrusionOk="0" h="33133" w="19780">
                  <a:moveTo>
                    <a:pt x="9890" y="0"/>
                  </a:moveTo>
                  <a:cubicBezTo>
                    <a:pt x="7268" y="0"/>
                    <a:pt x="4752" y="1746"/>
                    <a:pt x="2897" y="4852"/>
                  </a:cubicBezTo>
                  <a:cubicBezTo>
                    <a:pt x="1042" y="7959"/>
                    <a:pt x="0" y="12173"/>
                    <a:pt x="0" y="16566"/>
                  </a:cubicBezTo>
                  <a:cubicBezTo>
                    <a:pt x="0" y="20960"/>
                    <a:pt x="1042" y="25174"/>
                    <a:pt x="2897" y="28280"/>
                  </a:cubicBezTo>
                  <a:cubicBezTo>
                    <a:pt x="4752" y="31387"/>
                    <a:pt x="7268" y="33132"/>
                    <a:pt x="9890" y="33132"/>
                  </a:cubicBezTo>
                  <a:cubicBezTo>
                    <a:pt x="12513" y="33132"/>
                    <a:pt x="15028" y="31387"/>
                    <a:pt x="16883" y="28280"/>
                  </a:cubicBezTo>
                  <a:cubicBezTo>
                    <a:pt x="18738" y="25174"/>
                    <a:pt x="19779" y="20960"/>
                    <a:pt x="19779" y="16566"/>
                  </a:cubicBezTo>
                  <a:cubicBezTo>
                    <a:pt x="19779" y="12173"/>
                    <a:pt x="18738" y="7959"/>
                    <a:pt x="16883" y="4852"/>
                  </a:cubicBezTo>
                  <a:cubicBezTo>
                    <a:pt x="15028" y="1746"/>
                    <a:pt x="12513" y="0"/>
                    <a:pt x="98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8"/>
            <p:cNvSpPr/>
            <p:nvPr/>
          </p:nvSpPr>
          <p:spPr>
            <a:xfrm>
              <a:off x="3555300" y="1603225"/>
              <a:ext cx="664475" cy="603175"/>
            </a:xfrm>
            <a:custGeom>
              <a:rect b="b" l="l" r="r" t="t"/>
              <a:pathLst>
                <a:path extrusionOk="0" h="24127" w="26579">
                  <a:moveTo>
                    <a:pt x="26579" y="0"/>
                  </a:moveTo>
                  <a:lnTo>
                    <a:pt x="26579" y="0"/>
                  </a:lnTo>
                  <a:cubicBezTo>
                    <a:pt x="25886" y="1911"/>
                    <a:pt x="24723" y="3553"/>
                    <a:pt x="23326" y="4914"/>
                  </a:cubicBezTo>
                  <a:cubicBezTo>
                    <a:pt x="22635" y="5602"/>
                    <a:pt x="21872" y="6212"/>
                    <a:pt x="21071" y="6746"/>
                  </a:cubicBezTo>
                  <a:cubicBezTo>
                    <a:pt x="20679" y="7020"/>
                    <a:pt x="20257" y="7264"/>
                    <a:pt x="19861" y="7476"/>
                  </a:cubicBezTo>
                  <a:cubicBezTo>
                    <a:pt x="19431" y="7701"/>
                    <a:pt x="18988" y="7890"/>
                    <a:pt x="18501" y="8127"/>
                  </a:cubicBezTo>
                  <a:cubicBezTo>
                    <a:pt x="16632" y="9046"/>
                    <a:pt x="14791" y="10375"/>
                    <a:pt x="13538" y="12192"/>
                  </a:cubicBezTo>
                  <a:cubicBezTo>
                    <a:pt x="13227" y="12642"/>
                    <a:pt x="12932" y="13106"/>
                    <a:pt x="12688" y="13592"/>
                  </a:cubicBezTo>
                  <a:cubicBezTo>
                    <a:pt x="12422" y="14070"/>
                    <a:pt x="12220" y="14574"/>
                    <a:pt x="12017" y="15076"/>
                  </a:cubicBezTo>
                  <a:cubicBezTo>
                    <a:pt x="11997" y="15130"/>
                    <a:pt x="11976" y="15185"/>
                    <a:pt x="11956" y="15239"/>
                  </a:cubicBezTo>
                  <a:lnTo>
                    <a:pt x="11956" y="15239"/>
                  </a:lnTo>
                  <a:cubicBezTo>
                    <a:pt x="11538" y="14547"/>
                    <a:pt x="11036" y="13918"/>
                    <a:pt x="10497" y="13335"/>
                  </a:cubicBezTo>
                  <a:cubicBezTo>
                    <a:pt x="10197" y="12996"/>
                    <a:pt x="9866" y="12698"/>
                    <a:pt x="9531" y="12389"/>
                  </a:cubicBezTo>
                  <a:cubicBezTo>
                    <a:pt x="9178" y="12086"/>
                    <a:pt x="8828" y="11789"/>
                    <a:pt x="8494" y="11556"/>
                  </a:cubicBezTo>
                  <a:lnTo>
                    <a:pt x="8238" y="11371"/>
                  </a:lnTo>
                  <a:cubicBezTo>
                    <a:pt x="8115" y="11278"/>
                    <a:pt x="8043" y="11242"/>
                    <a:pt x="7943" y="11176"/>
                  </a:cubicBezTo>
                  <a:lnTo>
                    <a:pt x="7384" y="10818"/>
                  </a:lnTo>
                  <a:cubicBezTo>
                    <a:pt x="7003" y="10601"/>
                    <a:pt x="6624" y="10375"/>
                    <a:pt x="6235" y="10183"/>
                  </a:cubicBezTo>
                  <a:cubicBezTo>
                    <a:pt x="5467" y="9776"/>
                    <a:pt x="4680" y="9443"/>
                    <a:pt x="3946" y="9093"/>
                  </a:cubicBezTo>
                  <a:cubicBezTo>
                    <a:pt x="3212" y="8743"/>
                    <a:pt x="2562" y="8331"/>
                    <a:pt x="2024" y="7780"/>
                  </a:cubicBezTo>
                  <a:cubicBezTo>
                    <a:pt x="1753" y="7505"/>
                    <a:pt x="1527" y="7186"/>
                    <a:pt x="1308" y="6852"/>
                  </a:cubicBezTo>
                  <a:cubicBezTo>
                    <a:pt x="1120" y="6499"/>
                    <a:pt x="918" y="6145"/>
                    <a:pt x="771" y="5759"/>
                  </a:cubicBezTo>
                  <a:cubicBezTo>
                    <a:pt x="448" y="5005"/>
                    <a:pt x="221" y="4189"/>
                    <a:pt x="1" y="3370"/>
                  </a:cubicBezTo>
                  <a:lnTo>
                    <a:pt x="1" y="3370"/>
                  </a:lnTo>
                  <a:cubicBezTo>
                    <a:pt x="38" y="4212"/>
                    <a:pt x="84" y="5064"/>
                    <a:pt x="290" y="5913"/>
                  </a:cubicBezTo>
                  <a:cubicBezTo>
                    <a:pt x="370" y="6339"/>
                    <a:pt x="514" y="6754"/>
                    <a:pt x="670" y="7171"/>
                  </a:cubicBezTo>
                  <a:cubicBezTo>
                    <a:pt x="855" y="7578"/>
                    <a:pt x="1060" y="7981"/>
                    <a:pt x="1331" y="8355"/>
                  </a:cubicBezTo>
                  <a:cubicBezTo>
                    <a:pt x="1859" y="9114"/>
                    <a:pt x="2619" y="9684"/>
                    <a:pt x="3350" y="10151"/>
                  </a:cubicBezTo>
                  <a:lnTo>
                    <a:pt x="5508" y="11458"/>
                  </a:lnTo>
                  <a:cubicBezTo>
                    <a:pt x="5859" y="11670"/>
                    <a:pt x="6185" y="11905"/>
                    <a:pt x="6518" y="12132"/>
                  </a:cubicBezTo>
                  <a:lnTo>
                    <a:pt x="6995" y="12499"/>
                  </a:lnTo>
                  <a:cubicBezTo>
                    <a:pt x="7067" y="12554"/>
                    <a:pt x="7175" y="12630"/>
                    <a:pt x="7215" y="12670"/>
                  </a:cubicBezTo>
                  <a:lnTo>
                    <a:pt x="7456" y="12875"/>
                  </a:lnTo>
                  <a:cubicBezTo>
                    <a:pt x="7797" y="13147"/>
                    <a:pt x="8075" y="13411"/>
                    <a:pt x="8347" y="13672"/>
                  </a:cubicBezTo>
                  <a:cubicBezTo>
                    <a:pt x="8616" y="13947"/>
                    <a:pt x="8900" y="14229"/>
                    <a:pt x="9142" y="14535"/>
                  </a:cubicBezTo>
                  <a:cubicBezTo>
                    <a:pt x="9648" y="15130"/>
                    <a:pt x="10076" y="15781"/>
                    <a:pt x="10439" y="16451"/>
                  </a:cubicBezTo>
                  <a:cubicBezTo>
                    <a:pt x="10626" y="16785"/>
                    <a:pt x="10774" y="17133"/>
                    <a:pt x="10912" y="17480"/>
                  </a:cubicBezTo>
                  <a:cubicBezTo>
                    <a:pt x="11037" y="17812"/>
                    <a:pt x="11157" y="18226"/>
                    <a:pt x="11193" y="18470"/>
                  </a:cubicBezTo>
                  <a:lnTo>
                    <a:pt x="12038" y="24126"/>
                  </a:lnTo>
                  <a:lnTo>
                    <a:pt x="13133" y="18510"/>
                  </a:lnTo>
                  <a:cubicBezTo>
                    <a:pt x="13498" y="16635"/>
                    <a:pt x="14079" y="14819"/>
                    <a:pt x="15124" y="13292"/>
                  </a:cubicBezTo>
                  <a:cubicBezTo>
                    <a:pt x="15645" y="12532"/>
                    <a:pt x="16249" y="11831"/>
                    <a:pt x="16950" y="11215"/>
                  </a:cubicBezTo>
                  <a:cubicBezTo>
                    <a:pt x="17649" y="10594"/>
                    <a:pt x="18445" y="10072"/>
                    <a:pt x="19279" y="9573"/>
                  </a:cubicBezTo>
                  <a:cubicBezTo>
                    <a:pt x="19681" y="9334"/>
                    <a:pt x="20148" y="9083"/>
                    <a:pt x="20591" y="8803"/>
                  </a:cubicBezTo>
                  <a:cubicBezTo>
                    <a:pt x="21063" y="8500"/>
                    <a:pt x="21491" y="8197"/>
                    <a:pt x="21900" y="7859"/>
                  </a:cubicBezTo>
                  <a:cubicBezTo>
                    <a:pt x="22718" y="7186"/>
                    <a:pt x="23449" y="6425"/>
                    <a:pt x="24103" y="5610"/>
                  </a:cubicBezTo>
                  <a:cubicBezTo>
                    <a:pt x="24750" y="4791"/>
                    <a:pt x="25299" y="3900"/>
                    <a:pt x="25737" y="2953"/>
                  </a:cubicBezTo>
                  <a:cubicBezTo>
                    <a:pt x="25947" y="2481"/>
                    <a:pt x="26128" y="1997"/>
                    <a:pt x="26278" y="1502"/>
                  </a:cubicBezTo>
                  <a:cubicBezTo>
                    <a:pt x="26413" y="1009"/>
                    <a:pt x="26514" y="507"/>
                    <a:pt x="265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8"/>
            <p:cNvSpPr/>
            <p:nvPr/>
          </p:nvSpPr>
          <p:spPr>
            <a:xfrm>
              <a:off x="3541650" y="1589900"/>
              <a:ext cx="692250" cy="629825"/>
            </a:xfrm>
            <a:custGeom>
              <a:rect b="b" l="l" r="r" t="t"/>
              <a:pathLst>
                <a:path extrusionOk="0" h="25193" w="27690">
                  <a:moveTo>
                    <a:pt x="24121" y="5951"/>
                  </a:moveTo>
                  <a:lnTo>
                    <a:pt x="24121" y="5951"/>
                  </a:lnTo>
                  <a:cubicBezTo>
                    <a:pt x="23495" y="6714"/>
                    <a:pt x="22819" y="7397"/>
                    <a:pt x="22108" y="7980"/>
                  </a:cubicBezTo>
                  <a:cubicBezTo>
                    <a:pt x="21747" y="8280"/>
                    <a:pt x="21347" y="8568"/>
                    <a:pt x="20856" y="8884"/>
                  </a:cubicBezTo>
                  <a:cubicBezTo>
                    <a:pt x="20586" y="9055"/>
                    <a:pt x="20308" y="9212"/>
                    <a:pt x="20044" y="9364"/>
                  </a:cubicBezTo>
                  <a:cubicBezTo>
                    <a:pt x="19874" y="9461"/>
                    <a:pt x="19709" y="9556"/>
                    <a:pt x="19554" y="9648"/>
                  </a:cubicBezTo>
                  <a:cubicBezTo>
                    <a:pt x="18852" y="10067"/>
                    <a:pt x="17943" y="10640"/>
                    <a:pt x="17148" y="11346"/>
                  </a:cubicBezTo>
                  <a:cubicBezTo>
                    <a:pt x="16445" y="11963"/>
                    <a:pt x="15800" y="12696"/>
                    <a:pt x="15232" y="13524"/>
                  </a:cubicBezTo>
                  <a:cubicBezTo>
                    <a:pt x="14587" y="14467"/>
                    <a:pt x="14070" y="15576"/>
                    <a:pt x="13667" y="16883"/>
                  </a:cubicBezTo>
                  <a:cubicBezTo>
                    <a:pt x="13485" y="16459"/>
                    <a:pt x="13313" y="16109"/>
                    <a:pt x="13135" y="15803"/>
                  </a:cubicBezTo>
                  <a:cubicBezTo>
                    <a:pt x="13122" y="15777"/>
                    <a:pt x="13108" y="15750"/>
                    <a:pt x="13092" y="15724"/>
                  </a:cubicBezTo>
                  <a:lnTo>
                    <a:pt x="13092" y="15724"/>
                  </a:lnTo>
                  <a:cubicBezTo>
                    <a:pt x="13282" y="15252"/>
                    <a:pt x="13464" y="14807"/>
                    <a:pt x="13711" y="14364"/>
                  </a:cubicBezTo>
                  <a:cubicBezTo>
                    <a:pt x="13912" y="13964"/>
                    <a:pt x="14171" y="13539"/>
                    <a:pt x="14524" y="13027"/>
                  </a:cubicBezTo>
                  <a:cubicBezTo>
                    <a:pt x="15582" y="11493"/>
                    <a:pt x="17228" y="10147"/>
                    <a:pt x="19281" y="9139"/>
                  </a:cubicBezTo>
                  <a:cubicBezTo>
                    <a:pt x="19468" y="9048"/>
                    <a:pt x="19649" y="8964"/>
                    <a:pt x="19825" y="8882"/>
                  </a:cubicBezTo>
                  <a:cubicBezTo>
                    <a:pt x="20111" y="8748"/>
                    <a:pt x="20386" y="8621"/>
                    <a:pt x="20659" y="8478"/>
                  </a:cubicBezTo>
                  <a:cubicBezTo>
                    <a:pt x="21154" y="8214"/>
                    <a:pt x="21567" y="7963"/>
                    <a:pt x="21915" y="7721"/>
                  </a:cubicBezTo>
                  <a:cubicBezTo>
                    <a:pt x="22723" y="7181"/>
                    <a:pt x="23466" y="6585"/>
                    <a:pt x="24121" y="5951"/>
                  </a:cubicBezTo>
                  <a:close/>
                  <a:moveTo>
                    <a:pt x="3124" y="9464"/>
                  </a:moveTo>
                  <a:cubicBezTo>
                    <a:pt x="3460" y="9691"/>
                    <a:pt x="3837" y="9903"/>
                    <a:pt x="4264" y="10107"/>
                  </a:cubicBezTo>
                  <a:cubicBezTo>
                    <a:pt x="4511" y="10224"/>
                    <a:pt x="4764" y="10342"/>
                    <a:pt x="5021" y="10459"/>
                  </a:cubicBezTo>
                  <a:cubicBezTo>
                    <a:pt x="5519" y="10687"/>
                    <a:pt x="6036" y="10923"/>
                    <a:pt x="6547" y="11193"/>
                  </a:cubicBezTo>
                  <a:cubicBezTo>
                    <a:pt x="6846" y="11340"/>
                    <a:pt x="7138" y="11510"/>
                    <a:pt x="7431" y="11678"/>
                  </a:cubicBezTo>
                  <a:lnTo>
                    <a:pt x="8308" y="12224"/>
                  </a:lnTo>
                  <a:cubicBezTo>
                    <a:pt x="8354" y="12253"/>
                    <a:pt x="8400" y="12281"/>
                    <a:pt x="8474" y="12336"/>
                  </a:cubicBezTo>
                  <a:lnTo>
                    <a:pt x="8736" y="12524"/>
                  </a:lnTo>
                  <a:cubicBezTo>
                    <a:pt x="9061" y="12753"/>
                    <a:pt x="9420" y="13057"/>
                    <a:pt x="9718" y="13314"/>
                  </a:cubicBezTo>
                  <a:lnTo>
                    <a:pt x="9797" y="13386"/>
                  </a:lnTo>
                  <a:cubicBezTo>
                    <a:pt x="10100" y="13665"/>
                    <a:pt x="10388" y="13929"/>
                    <a:pt x="10654" y="14230"/>
                  </a:cubicBezTo>
                  <a:cubicBezTo>
                    <a:pt x="11159" y="14777"/>
                    <a:pt x="11574" y="15306"/>
                    <a:pt x="11915" y="15836"/>
                  </a:cubicBezTo>
                  <a:cubicBezTo>
                    <a:pt x="11790" y="16192"/>
                    <a:pt x="11667" y="16579"/>
                    <a:pt x="11577" y="16959"/>
                  </a:cubicBezTo>
                  <a:cubicBezTo>
                    <a:pt x="11538" y="16883"/>
                    <a:pt x="11497" y="16805"/>
                    <a:pt x="11456" y="16731"/>
                  </a:cubicBezTo>
                  <a:cubicBezTo>
                    <a:pt x="11051" y="15983"/>
                    <a:pt x="10593" y="15307"/>
                    <a:pt x="10107" y="14736"/>
                  </a:cubicBezTo>
                  <a:cubicBezTo>
                    <a:pt x="9878" y="14449"/>
                    <a:pt x="9625" y="14189"/>
                    <a:pt x="9378" y="13938"/>
                  </a:cubicBezTo>
                  <a:lnTo>
                    <a:pt x="9263" y="13821"/>
                  </a:lnTo>
                  <a:cubicBezTo>
                    <a:pt x="8960" y="13532"/>
                    <a:pt x="8681" y="13269"/>
                    <a:pt x="8349" y="13004"/>
                  </a:cubicBezTo>
                  <a:lnTo>
                    <a:pt x="8142" y="12830"/>
                  </a:lnTo>
                  <a:cubicBezTo>
                    <a:pt x="8080" y="12774"/>
                    <a:pt x="8016" y="12720"/>
                    <a:pt x="7949" y="12672"/>
                  </a:cubicBezTo>
                  <a:lnTo>
                    <a:pt x="7366" y="12226"/>
                  </a:lnTo>
                  <a:lnTo>
                    <a:pt x="7135" y="12067"/>
                  </a:lnTo>
                  <a:cubicBezTo>
                    <a:pt x="6873" y="11885"/>
                    <a:pt x="6609" y="11703"/>
                    <a:pt x="6331" y="11536"/>
                  </a:cubicBezTo>
                  <a:lnTo>
                    <a:pt x="4183" y="10237"/>
                  </a:lnTo>
                  <a:cubicBezTo>
                    <a:pt x="3855" y="10026"/>
                    <a:pt x="3481" y="9771"/>
                    <a:pt x="3124" y="9464"/>
                  </a:cubicBezTo>
                  <a:close/>
                  <a:moveTo>
                    <a:pt x="12624" y="17154"/>
                  </a:moveTo>
                  <a:cubicBezTo>
                    <a:pt x="12673" y="17265"/>
                    <a:pt x="12723" y="17380"/>
                    <a:pt x="12772" y="17502"/>
                  </a:cubicBezTo>
                  <a:cubicBezTo>
                    <a:pt x="12861" y="17739"/>
                    <a:pt x="12943" y="17959"/>
                    <a:pt x="13015" y="18204"/>
                  </a:cubicBezTo>
                  <a:lnTo>
                    <a:pt x="12390" y="18192"/>
                  </a:lnTo>
                  <a:cubicBezTo>
                    <a:pt x="12447" y="17881"/>
                    <a:pt x="12504" y="17583"/>
                    <a:pt x="12598" y="17267"/>
                  </a:cubicBezTo>
                  <a:cubicBezTo>
                    <a:pt x="12605" y="17229"/>
                    <a:pt x="12615" y="17192"/>
                    <a:pt x="12624" y="17154"/>
                  </a:cubicBezTo>
                  <a:close/>
                  <a:moveTo>
                    <a:pt x="12316" y="19255"/>
                  </a:moveTo>
                  <a:lnTo>
                    <a:pt x="13093" y="19270"/>
                  </a:lnTo>
                  <a:lnTo>
                    <a:pt x="12655" y="21520"/>
                  </a:lnTo>
                  <a:lnTo>
                    <a:pt x="12316" y="19255"/>
                  </a:lnTo>
                  <a:close/>
                  <a:moveTo>
                    <a:pt x="27125" y="0"/>
                  </a:moveTo>
                  <a:cubicBezTo>
                    <a:pt x="26905" y="0"/>
                    <a:pt x="26702" y="137"/>
                    <a:pt x="26625" y="351"/>
                  </a:cubicBezTo>
                  <a:cubicBezTo>
                    <a:pt x="26003" y="2064"/>
                    <a:pt x="24951" y="3651"/>
                    <a:pt x="23496" y="5071"/>
                  </a:cubicBezTo>
                  <a:cubicBezTo>
                    <a:pt x="22856" y="5705"/>
                    <a:pt x="22125" y="6300"/>
                    <a:pt x="21313" y="6842"/>
                  </a:cubicBezTo>
                  <a:cubicBezTo>
                    <a:pt x="20991" y="7067"/>
                    <a:pt x="20612" y="7295"/>
                    <a:pt x="20160" y="7538"/>
                  </a:cubicBezTo>
                  <a:cubicBezTo>
                    <a:pt x="19904" y="7670"/>
                    <a:pt x="19646" y="7791"/>
                    <a:pt x="19375" y="7917"/>
                  </a:cubicBezTo>
                  <a:cubicBezTo>
                    <a:pt x="19194" y="8000"/>
                    <a:pt x="19007" y="8088"/>
                    <a:pt x="18812" y="8182"/>
                  </a:cubicBezTo>
                  <a:cubicBezTo>
                    <a:pt x="16593" y="9273"/>
                    <a:pt x="14807" y="10739"/>
                    <a:pt x="13646" y="12422"/>
                  </a:cubicBezTo>
                  <a:cubicBezTo>
                    <a:pt x="13265" y="12976"/>
                    <a:pt x="12983" y="13441"/>
                    <a:pt x="12769" y="13866"/>
                  </a:cubicBezTo>
                  <a:cubicBezTo>
                    <a:pt x="12625" y="14123"/>
                    <a:pt x="12501" y="14384"/>
                    <a:pt x="12386" y="14647"/>
                  </a:cubicBezTo>
                  <a:cubicBezTo>
                    <a:pt x="12092" y="14254"/>
                    <a:pt x="11776" y="13875"/>
                    <a:pt x="11442" y="13514"/>
                  </a:cubicBezTo>
                  <a:cubicBezTo>
                    <a:pt x="11146" y="13181"/>
                    <a:pt x="10825" y="12887"/>
                    <a:pt x="10516" y="12602"/>
                  </a:cubicBezTo>
                  <a:lnTo>
                    <a:pt x="10425" y="12519"/>
                  </a:lnTo>
                  <a:cubicBezTo>
                    <a:pt x="10095" y="12234"/>
                    <a:pt x="9711" y="11909"/>
                    <a:pt x="9352" y="11657"/>
                  </a:cubicBezTo>
                  <a:lnTo>
                    <a:pt x="9104" y="11479"/>
                  </a:lnTo>
                  <a:cubicBezTo>
                    <a:pt x="9029" y="11422"/>
                    <a:pt x="8950" y="11369"/>
                    <a:pt x="8869" y="11320"/>
                  </a:cubicBezTo>
                  <a:lnTo>
                    <a:pt x="8195" y="10889"/>
                  </a:lnTo>
                  <a:lnTo>
                    <a:pt x="7962" y="10755"/>
                  </a:lnTo>
                  <a:cubicBezTo>
                    <a:pt x="7649" y="10575"/>
                    <a:pt x="7337" y="10396"/>
                    <a:pt x="7030" y="10244"/>
                  </a:cubicBezTo>
                  <a:cubicBezTo>
                    <a:pt x="6506" y="9966"/>
                    <a:pt x="5976" y="9723"/>
                    <a:pt x="5463" y="9490"/>
                  </a:cubicBezTo>
                  <a:cubicBezTo>
                    <a:pt x="5212" y="9375"/>
                    <a:pt x="4963" y="9262"/>
                    <a:pt x="4722" y="9146"/>
                  </a:cubicBezTo>
                  <a:cubicBezTo>
                    <a:pt x="3962" y="8785"/>
                    <a:pt x="3400" y="8402"/>
                    <a:pt x="2950" y="7942"/>
                  </a:cubicBezTo>
                  <a:cubicBezTo>
                    <a:pt x="2693" y="7680"/>
                    <a:pt x="2478" y="7366"/>
                    <a:pt x="2324" y="7134"/>
                  </a:cubicBezTo>
                  <a:lnTo>
                    <a:pt x="2230" y="6957"/>
                  </a:lnTo>
                  <a:cubicBezTo>
                    <a:pt x="2074" y="6666"/>
                    <a:pt x="1925" y="6392"/>
                    <a:pt x="1807" y="6083"/>
                  </a:cubicBezTo>
                  <a:cubicBezTo>
                    <a:pt x="1505" y="5379"/>
                    <a:pt x="1291" y="4616"/>
                    <a:pt x="1060" y="3764"/>
                  </a:cubicBezTo>
                  <a:cubicBezTo>
                    <a:pt x="998" y="3527"/>
                    <a:pt x="783" y="3368"/>
                    <a:pt x="546" y="3368"/>
                  </a:cubicBezTo>
                  <a:cubicBezTo>
                    <a:pt x="519" y="3368"/>
                    <a:pt x="492" y="3370"/>
                    <a:pt x="464" y="3374"/>
                  </a:cubicBezTo>
                  <a:cubicBezTo>
                    <a:pt x="195" y="3417"/>
                    <a:pt x="1" y="3655"/>
                    <a:pt x="14" y="3926"/>
                  </a:cubicBezTo>
                  <a:cubicBezTo>
                    <a:pt x="53" y="4820"/>
                    <a:pt x="105" y="5695"/>
                    <a:pt x="311" y="6544"/>
                  </a:cubicBezTo>
                  <a:cubicBezTo>
                    <a:pt x="400" y="7019"/>
                    <a:pt x="560" y="7469"/>
                    <a:pt x="731" y="7924"/>
                  </a:cubicBezTo>
                  <a:cubicBezTo>
                    <a:pt x="894" y="8286"/>
                    <a:pt x="1124" y="8757"/>
                    <a:pt x="1439" y="9192"/>
                  </a:cubicBezTo>
                  <a:cubicBezTo>
                    <a:pt x="2055" y="10076"/>
                    <a:pt x="2923" y="10694"/>
                    <a:pt x="3621" y="11141"/>
                  </a:cubicBezTo>
                  <a:lnTo>
                    <a:pt x="5781" y="12447"/>
                  </a:lnTo>
                  <a:cubicBezTo>
                    <a:pt x="6039" y="12603"/>
                    <a:pt x="6285" y="12773"/>
                    <a:pt x="6529" y="12943"/>
                  </a:cubicBezTo>
                  <a:lnTo>
                    <a:pt x="7311" y="13523"/>
                  </a:lnTo>
                  <a:cubicBezTo>
                    <a:pt x="7347" y="13549"/>
                    <a:pt x="7383" y="13578"/>
                    <a:pt x="7417" y="13608"/>
                  </a:cubicBezTo>
                  <a:lnTo>
                    <a:pt x="7671" y="13826"/>
                  </a:lnTo>
                  <a:cubicBezTo>
                    <a:pt x="7983" y="14074"/>
                    <a:pt x="8242" y="14320"/>
                    <a:pt x="8513" y="14578"/>
                  </a:cubicBezTo>
                  <a:lnTo>
                    <a:pt x="8616" y="14682"/>
                  </a:lnTo>
                  <a:cubicBezTo>
                    <a:pt x="8844" y="14914"/>
                    <a:pt x="9079" y="15155"/>
                    <a:pt x="9286" y="15413"/>
                  </a:cubicBezTo>
                  <a:cubicBezTo>
                    <a:pt x="9734" y="15940"/>
                    <a:pt x="10148" y="16555"/>
                    <a:pt x="10522" y="17243"/>
                  </a:cubicBezTo>
                  <a:cubicBezTo>
                    <a:pt x="10704" y="17568"/>
                    <a:pt x="10848" y="17915"/>
                    <a:pt x="10962" y="18202"/>
                  </a:cubicBezTo>
                  <a:cubicBezTo>
                    <a:pt x="11076" y="18502"/>
                    <a:pt x="11184" y="18881"/>
                    <a:pt x="11214" y="19082"/>
                  </a:cubicBezTo>
                  <a:lnTo>
                    <a:pt x="12059" y="24739"/>
                  </a:lnTo>
                  <a:cubicBezTo>
                    <a:pt x="12098" y="24995"/>
                    <a:pt x="12315" y="25187"/>
                    <a:pt x="12574" y="25192"/>
                  </a:cubicBezTo>
                  <a:cubicBezTo>
                    <a:pt x="12576" y="25192"/>
                    <a:pt x="12578" y="25192"/>
                    <a:pt x="12580" y="25192"/>
                  </a:cubicBezTo>
                  <a:cubicBezTo>
                    <a:pt x="12582" y="25192"/>
                    <a:pt x="12584" y="25192"/>
                    <a:pt x="12587" y="25192"/>
                  </a:cubicBezTo>
                  <a:cubicBezTo>
                    <a:pt x="12841" y="25192"/>
                    <a:pt x="13059" y="25011"/>
                    <a:pt x="13106" y="24760"/>
                  </a:cubicBezTo>
                  <a:lnTo>
                    <a:pt x="14201" y="19144"/>
                  </a:lnTo>
                  <a:cubicBezTo>
                    <a:pt x="14610" y="17046"/>
                    <a:pt x="15234" y="15405"/>
                    <a:pt x="16108" y="14126"/>
                  </a:cubicBezTo>
                  <a:cubicBezTo>
                    <a:pt x="16627" y="13371"/>
                    <a:pt x="17212" y="12706"/>
                    <a:pt x="17850" y="12145"/>
                  </a:cubicBezTo>
                  <a:cubicBezTo>
                    <a:pt x="18582" y="11495"/>
                    <a:pt x="19436" y="10959"/>
                    <a:pt x="20098" y="10563"/>
                  </a:cubicBezTo>
                  <a:cubicBezTo>
                    <a:pt x="20247" y="10474"/>
                    <a:pt x="20407" y="10383"/>
                    <a:pt x="20570" y="10289"/>
                  </a:cubicBezTo>
                  <a:cubicBezTo>
                    <a:pt x="20849" y="10131"/>
                    <a:pt x="21140" y="9964"/>
                    <a:pt x="21425" y="9783"/>
                  </a:cubicBezTo>
                  <a:cubicBezTo>
                    <a:pt x="21958" y="9440"/>
                    <a:pt x="22390" y="9129"/>
                    <a:pt x="22784" y="8803"/>
                  </a:cubicBezTo>
                  <a:cubicBezTo>
                    <a:pt x="23593" y="8138"/>
                    <a:pt x="24361" y="7355"/>
                    <a:pt x="25067" y="6472"/>
                  </a:cubicBezTo>
                  <a:cubicBezTo>
                    <a:pt x="25741" y="5619"/>
                    <a:pt x="26313" y="4689"/>
                    <a:pt x="26770" y="3703"/>
                  </a:cubicBezTo>
                  <a:cubicBezTo>
                    <a:pt x="26989" y="3207"/>
                    <a:pt x="27179" y="2697"/>
                    <a:pt x="27337" y="2179"/>
                  </a:cubicBezTo>
                  <a:cubicBezTo>
                    <a:pt x="27471" y="1695"/>
                    <a:pt x="27575" y="1181"/>
                    <a:pt x="27653" y="604"/>
                  </a:cubicBezTo>
                  <a:cubicBezTo>
                    <a:pt x="27690" y="335"/>
                    <a:pt x="27516" y="80"/>
                    <a:pt x="27252" y="16"/>
                  </a:cubicBezTo>
                  <a:cubicBezTo>
                    <a:pt x="27210" y="5"/>
                    <a:pt x="27167" y="0"/>
                    <a:pt x="271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8"/>
            <p:cNvSpPr/>
            <p:nvPr/>
          </p:nvSpPr>
          <p:spPr>
            <a:xfrm>
              <a:off x="3727510" y="1006686"/>
              <a:ext cx="236851" cy="3432390"/>
            </a:xfrm>
            <a:custGeom>
              <a:rect b="b" l="l" r="r" t="t"/>
              <a:pathLst>
                <a:path extrusionOk="0" h="159925" w="9475">
                  <a:moveTo>
                    <a:pt x="3720" y="0"/>
                  </a:moveTo>
                  <a:cubicBezTo>
                    <a:pt x="3720" y="2"/>
                    <a:pt x="3845" y="2527"/>
                    <a:pt x="4063" y="6945"/>
                  </a:cubicBezTo>
                  <a:cubicBezTo>
                    <a:pt x="4263" y="11365"/>
                    <a:pt x="4528" y="17680"/>
                    <a:pt x="4703" y="25259"/>
                  </a:cubicBezTo>
                  <a:cubicBezTo>
                    <a:pt x="4781" y="29048"/>
                    <a:pt x="4857" y="33153"/>
                    <a:pt x="4816" y="37491"/>
                  </a:cubicBezTo>
                  <a:cubicBezTo>
                    <a:pt x="4795" y="39660"/>
                    <a:pt x="4744" y="41885"/>
                    <a:pt x="4642" y="44140"/>
                  </a:cubicBezTo>
                  <a:cubicBezTo>
                    <a:pt x="4565" y="45276"/>
                    <a:pt x="4488" y="46423"/>
                    <a:pt x="4411" y="47582"/>
                  </a:cubicBezTo>
                  <a:cubicBezTo>
                    <a:pt x="4321" y="48758"/>
                    <a:pt x="4251" y="49944"/>
                    <a:pt x="4236" y="51140"/>
                  </a:cubicBezTo>
                  <a:cubicBezTo>
                    <a:pt x="4113" y="55928"/>
                    <a:pt x="4445" y="60843"/>
                    <a:pt x="4790" y="65817"/>
                  </a:cubicBezTo>
                  <a:cubicBezTo>
                    <a:pt x="5154" y="70778"/>
                    <a:pt x="5525" y="75818"/>
                    <a:pt x="5896" y="80859"/>
                  </a:cubicBezTo>
                  <a:cubicBezTo>
                    <a:pt x="6223" y="85889"/>
                    <a:pt x="6455" y="90933"/>
                    <a:pt x="6533" y="95867"/>
                  </a:cubicBezTo>
                  <a:cubicBezTo>
                    <a:pt x="6620" y="100848"/>
                    <a:pt x="6534" y="105672"/>
                    <a:pt x="6266" y="110381"/>
                  </a:cubicBezTo>
                  <a:cubicBezTo>
                    <a:pt x="5970" y="115084"/>
                    <a:pt x="5615" y="119628"/>
                    <a:pt x="5158" y="123931"/>
                  </a:cubicBezTo>
                  <a:cubicBezTo>
                    <a:pt x="4724" y="128236"/>
                    <a:pt x="4233" y="132301"/>
                    <a:pt x="3755" y="136050"/>
                  </a:cubicBezTo>
                  <a:cubicBezTo>
                    <a:pt x="2785" y="143546"/>
                    <a:pt x="1834" y="149777"/>
                    <a:pt x="1138" y="154129"/>
                  </a:cubicBezTo>
                  <a:cubicBezTo>
                    <a:pt x="414" y="158471"/>
                    <a:pt x="0" y="159204"/>
                    <a:pt x="0" y="159204"/>
                  </a:cubicBezTo>
                  <a:lnTo>
                    <a:pt x="4435" y="159924"/>
                  </a:lnTo>
                  <a:cubicBezTo>
                    <a:pt x="4435" y="159924"/>
                    <a:pt x="4784" y="159156"/>
                    <a:pt x="5393" y="154751"/>
                  </a:cubicBezTo>
                  <a:cubicBezTo>
                    <a:pt x="5972" y="150347"/>
                    <a:pt x="6755" y="144054"/>
                    <a:pt x="7521" y="136481"/>
                  </a:cubicBezTo>
                  <a:cubicBezTo>
                    <a:pt x="7898" y="132694"/>
                    <a:pt x="8278" y="128587"/>
                    <a:pt x="8595" y="124233"/>
                  </a:cubicBezTo>
                  <a:cubicBezTo>
                    <a:pt x="8935" y="119883"/>
                    <a:pt x="9168" y="115280"/>
                    <a:pt x="9334" y="110512"/>
                  </a:cubicBezTo>
                  <a:cubicBezTo>
                    <a:pt x="9475" y="105749"/>
                    <a:pt x="9424" y="100770"/>
                    <a:pt x="9197" y="95802"/>
                  </a:cubicBezTo>
                  <a:cubicBezTo>
                    <a:pt x="8980" y="90786"/>
                    <a:pt x="8605" y="85733"/>
                    <a:pt x="8135" y="80682"/>
                  </a:cubicBezTo>
                  <a:cubicBezTo>
                    <a:pt x="7623" y="75649"/>
                    <a:pt x="7112" y="70615"/>
                    <a:pt x="6610" y="65660"/>
                  </a:cubicBezTo>
                  <a:cubicBezTo>
                    <a:pt x="6129" y="60717"/>
                    <a:pt x="5666" y="55851"/>
                    <a:pt x="5658" y="51155"/>
                  </a:cubicBezTo>
                  <a:cubicBezTo>
                    <a:pt x="5640" y="49979"/>
                    <a:pt x="5676" y="48819"/>
                    <a:pt x="5731" y="47669"/>
                  </a:cubicBezTo>
                  <a:cubicBezTo>
                    <a:pt x="5777" y="46504"/>
                    <a:pt x="5822" y="45349"/>
                    <a:pt x="5867" y="44206"/>
                  </a:cubicBezTo>
                  <a:cubicBezTo>
                    <a:pt x="5909" y="41900"/>
                    <a:pt x="5897" y="39662"/>
                    <a:pt x="5858" y="37486"/>
                  </a:cubicBezTo>
                  <a:cubicBezTo>
                    <a:pt x="5778" y="33131"/>
                    <a:pt x="5588" y="29023"/>
                    <a:pt x="5404" y="25234"/>
                  </a:cubicBezTo>
                  <a:cubicBezTo>
                    <a:pt x="5019" y="17654"/>
                    <a:pt x="4578" y="11347"/>
                    <a:pt x="4255" y="6933"/>
                  </a:cubicBezTo>
                  <a:cubicBezTo>
                    <a:pt x="3915" y="2522"/>
                    <a:pt x="3720" y="2"/>
                    <a:pt x="37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8"/>
            <p:cNvSpPr/>
            <p:nvPr/>
          </p:nvSpPr>
          <p:spPr>
            <a:xfrm>
              <a:off x="3730025" y="1164900"/>
              <a:ext cx="321350" cy="556900"/>
            </a:xfrm>
            <a:custGeom>
              <a:rect b="b" l="l" r="r" t="t"/>
              <a:pathLst>
                <a:path extrusionOk="0" h="22276" w="12854">
                  <a:moveTo>
                    <a:pt x="6427" y="0"/>
                  </a:moveTo>
                  <a:cubicBezTo>
                    <a:pt x="4723" y="0"/>
                    <a:pt x="3087" y="1173"/>
                    <a:pt x="1883" y="3262"/>
                  </a:cubicBezTo>
                  <a:cubicBezTo>
                    <a:pt x="677" y="5351"/>
                    <a:pt x="0" y="8183"/>
                    <a:pt x="0" y="11138"/>
                  </a:cubicBezTo>
                  <a:cubicBezTo>
                    <a:pt x="0" y="14091"/>
                    <a:pt x="677" y="16923"/>
                    <a:pt x="1883" y="19013"/>
                  </a:cubicBezTo>
                  <a:cubicBezTo>
                    <a:pt x="3087" y="21101"/>
                    <a:pt x="4723" y="22275"/>
                    <a:pt x="6427" y="22275"/>
                  </a:cubicBezTo>
                  <a:cubicBezTo>
                    <a:pt x="8131" y="22275"/>
                    <a:pt x="9765" y="21101"/>
                    <a:pt x="10971" y="19013"/>
                  </a:cubicBezTo>
                  <a:cubicBezTo>
                    <a:pt x="12176" y="16923"/>
                    <a:pt x="12853" y="14091"/>
                    <a:pt x="12853" y="11138"/>
                  </a:cubicBezTo>
                  <a:cubicBezTo>
                    <a:pt x="12853" y="8183"/>
                    <a:pt x="12176" y="5351"/>
                    <a:pt x="10971" y="3262"/>
                  </a:cubicBezTo>
                  <a:cubicBezTo>
                    <a:pt x="9765" y="1173"/>
                    <a:pt x="8131" y="0"/>
                    <a:pt x="6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8"/>
            <p:cNvSpPr/>
            <p:nvPr/>
          </p:nvSpPr>
          <p:spPr>
            <a:xfrm>
              <a:off x="3759650" y="1306825"/>
              <a:ext cx="216850" cy="365050"/>
            </a:xfrm>
            <a:custGeom>
              <a:rect b="b" l="l" r="r" t="t"/>
              <a:pathLst>
                <a:path extrusionOk="0" h="14602" w="8674">
                  <a:moveTo>
                    <a:pt x="4337" y="0"/>
                  </a:moveTo>
                  <a:cubicBezTo>
                    <a:pt x="1942" y="0"/>
                    <a:pt x="1" y="3269"/>
                    <a:pt x="1" y="7301"/>
                  </a:cubicBezTo>
                  <a:cubicBezTo>
                    <a:pt x="1" y="11332"/>
                    <a:pt x="1942" y="14601"/>
                    <a:pt x="4337" y="14601"/>
                  </a:cubicBezTo>
                  <a:cubicBezTo>
                    <a:pt x="6731" y="14601"/>
                    <a:pt x="8674" y="11332"/>
                    <a:pt x="8674" y="7301"/>
                  </a:cubicBezTo>
                  <a:cubicBezTo>
                    <a:pt x="8674" y="3269"/>
                    <a:pt x="6731" y="0"/>
                    <a:pt x="4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8"/>
            <p:cNvSpPr/>
            <p:nvPr/>
          </p:nvSpPr>
          <p:spPr>
            <a:xfrm>
              <a:off x="1648200" y="3026050"/>
              <a:ext cx="376125" cy="518425"/>
            </a:xfrm>
            <a:custGeom>
              <a:rect b="b" l="l" r="r" t="t"/>
              <a:pathLst>
                <a:path extrusionOk="0" h="20737" w="15045">
                  <a:moveTo>
                    <a:pt x="3548" y="1"/>
                  </a:moveTo>
                  <a:cubicBezTo>
                    <a:pt x="3078" y="1"/>
                    <a:pt x="2614" y="90"/>
                    <a:pt x="2172" y="297"/>
                  </a:cubicBezTo>
                  <a:cubicBezTo>
                    <a:pt x="1045" y="824"/>
                    <a:pt x="351" y="2038"/>
                    <a:pt x="175" y="3270"/>
                  </a:cubicBezTo>
                  <a:cubicBezTo>
                    <a:pt x="0" y="4503"/>
                    <a:pt x="274" y="5756"/>
                    <a:pt x="652" y="6942"/>
                  </a:cubicBezTo>
                  <a:cubicBezTo>
                    <a:pt x="2757" y="13542"/>
                    <a:pt x="8360" y="18913"/>
                    <a:pt x="15045" y="20736"/>
                  </a:cubicBezTo>
                  <a:lnTo>
                    <a:pt x="13598" y="7749"/>
                  </a:lnTo>
                  <a:cubicBezTo>
                    <a:pt x="11911" y="5168"/>
                    <a:pt x="9703" y="2969"/>
                    <a:pt x="7115" y="1294"/>
                  </a:cubicBezTo>
                  <a:cubicBezTo>
                    <a:pt x="6049" y="604"/>
                    <a:pt x="4775" y="1"/>
                    <a:pt x="35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8"/>
            <p:cNvSpPr/>
            <p:nvPr/>
          </p:nvSpPr>
          <p:spPr>
            <a:xfrm>
              <a:off x="1613425" y="2998525"/>
              <a:ext cx="449300" cy="573975"/>
            </a:xfrm>
            <a:custGeom>
              <a:rect b="b" l="l" r="r" t="t"/>
              <a:pathLst>
                <a:path extrusionOk="0" h="22959" w="17972">
                  <a:moveTo>
                    <a:pt x="4991" y="0"/>
                  </a:moveTo>
                  <a:cubicBezTo>
                    <a:pt x="2168" y="0"/>
                    <a:pt x="491" y="2320"/>
                    <a:pt x="369" y="4989"/>
                  </a:cubicBezTo>
                  <a:cubicBezTo>
                    <a:pt x="0" y="13055"/>
                    <a:pt x="8752" y="21390"/>
                    <a:pt x="16135" y="22927"/>
                  </a:cubicBezTo>
                  <a:cubicBezTo>
                    <a:pt x="16239" y="22948"/>
                    <a:pt x="16338" y="22959"/>
                    <a:pt x="16431" y="22959"/>
                  </a:cubicBezTo>
                  <a:cubicBezTo>
                    <a:pt x="17649" y="22959"/>
                    <a:pt x="17972" y="21247"/>
                    <a:pt x="16738" y="20745"/>
                  </a:cubicBezTo>
                  <a:cubicBezTo>
                    <a:pt x="12051" y="18842"/>
                    <a:pt x="8087" y="16488"/>
                    <a:pt x="5288" y="12114"/>
                  </a:cubicBezTo>
                  <a:cubicBezTo>
                    <a:pt x="4619" y="11070"/>
                    <a:pt x="4033" y="9969"/>
                    <a:pt x="3581" y="8813"/>
                  </a:cubicBezTo>
                  <a:cubicBezTo>
                    <a:pt x="2604" y="6324"/>
                    <a:pt x="2575" y="6703"/>
                    <a:pt x="5434" y="4884"/>
                  </a:cubicBezTo>
                  <a:cubicBezTo>
                    <a:pt x="6169" y="3765"/>
                    <a:pt x="6908" y="3206"/>
                    <a:pt x="7653" y="3206"/>
                  </a:cubicBezTo>
                  <a:cubicBezTo>
                    <a:pt x="8143" y="3206"/>
                    <a:pt x="8635" y="3448"/>
                    <a:pt x="9129" y="3932"/>
                  </a:cubicBezTo>
                  <a:lnTo>
                    <a:pt x="11062" y="5378"/>
                  </a:lnTo>
                  <a:cubicBezTo>
                    <a:pt x="12373" y="6486"/>
                    <a:pt x="13481" y="7749"/>
                    <a:pt x="14505" y="9133"/>
                  </a:cubicBezTo>
                  <a:cubicBezTo>
                    <a:pt x="14632" y="9305"/>
                    <a:pt x="14809" y="9377"/>
                    <a:pt x="14981" y="9377"/>
                  </a:cubicBezTo>
                  <a:cubicBezTo>
                    <a:pt x="15377" y="9377"/>
                    <a:pt x="15754" y="8996"/>
                    <a:pt x="15473" y="8567"/>
                  </a:cubicBezTo>
                  <a:lnTo>
                    <a:pt x="15472" y="8567"/>
                  </a:lnTo>
                  <a:cubicBezTo>
                    <a:pt x="13304" y="5251"/>
                    <a:pt x="9547" y="99"/>
                    <a:pt x="5105" y="1"/>
                  </a:cubicBezTo>
                  <a:cubicBezTo>
                    <a:pt x="5067" y="0"/>
                    <a:pt x="5029" y="0"/>
                    <a:pt x="49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8"/>
            <p:cNvSpPr/>
            <p:nvPr/>
          </p:nvSpPr>
          <p:spPr>
            <a:xfrm>
              <a:off x="1421000" y="3445475"/>
              <a:ext cx="1997575" cy="1415150"/>
            </a:xfrm>
            <a:custGeom>
              <a:rect b="b" l="l" r="r" t="t"/>
              <a:pathLst>
                <a:path extrusionOk="0" h="56606" w="79903">
                  <a:moveTo>
                    <a:pt x="11747" y="0"/>
                  </a:moveTo>
                  <a:cubicBezTo>
                    <a:pt x="10529" y="0"/>
                    <a:pt x="9324" y="188"/>
                    <a:pt x="8165" y="625"/>
                  </a:cubicBezTo>
                  <a:cubicBezTo>
                    <a:pt x="2676" y="2692"/>
                    <a:pt x="525" y="9339"/>
                    <a:pt x="191" y="15193"/>
                  </a:cubicBezTo>
                  <a:cubicBezTo>
                    <a:pt x="1" y="18551"/>
                    <a:pt x="173" y="21953"/>
                    <a:pt x="1013" y="25210"/>
                  </a:cubicBezTo>
                  <a:cubicBezTo>
                    <a:pt x="2019" y="29103"/>
                    <a:pt x="3954" y="32701"/>
                    <a:pt x="6190" y="36042"/>
                  </a:cubicBezTo>
                  <a:cubicBezTo>
                    <a:pt x="10411" y="42351"/>
                    <a:pt x="15840" y="47945"/>
                    <a:pt x="22423" y="51724"/>
                  </a:cubicBezTo>
                  <a:cubicBezTo>
                    <a:pt x="27763" y="54790"/>
                    <a:pt x="33894" y="56605"/>
                    <a:pt x="40029" y="56605"/>
                  </a:cubicBezTo>
                  <a:cubicBezTo>
                    <a:pt x="41456" y="56605"/>
                    <a:pt x="42884" y="56507"/>
                    <a:pt x="44302" y="56303"/>
                  </a:cubicBezTo>
                  <a:cubicBezTo>
                    <a:pt x="47585" y="55832"/>
                    <a:pt x="50764" y="54816"/>
                    <a:pt x="53875" y="53675"/>
                  </a:cubicBezTo>
                  <a:cubicBezTo>
                    <a:pt x="63063" y="50306"/>
                    <a:pt x="71803" y="45825"/>
                    <a:pt x="79902" y="40334"/>
                  </a:cubicBezTo>
                  <a:lnTo>
                    <a:pt x="31826" y="10656"/>
                  </a:lnTo>
                  <a:cubicBezTo>
                    <a:pt x="28330" y="7131"/>
                    <a:pt x="24248" y="4241"/>
                    <a:pt x="19761" y="2119"/>
                  </a:cubicBezTo>
                  <a:cubicBezTo>
                    <a:pt x="17258" y="936"/>
                    <a:pt x="14469" y="0"/>
                    <a:pt x="117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8"/>
            <p:cNvSpPr/>
            <p:nvPr/>
          </p:nvSpPr>
          <p:spPr>
            <a:xfrm>
              <a:off x="1289950" y="3410525"/>
              <a:ext cx="2173925" cy="1484125"/>
            </a:xfrm>
            <a:custGeom>
              <a:rect b="b" l="l" r="r" t="t"/>
              <a:pathLst>
                <a:path extrusionOk="0" h="59365" w="86957">
                  <a:moveTo>
                    <a:pt x="17043" y="1"/>
                  </a:moveTo>
                  <a:cubicBezTo>
                    <a:pt x="13815" y="1"/>
                    <a:pt x="10762" y="1163"/>
                    <a:pt x="8266" y="4097"/>
                  </a:cubicBezTo>
                  <a:cubicBezTo>
                    <a:pt x="0" y="13808"/>
                    <a:pt x="4327" y="29570"/>
                    <a:pt x="10739" y="38858"/>
                  </a:cubicBezTo>
                  <a:cubicBezTo>
                    <a:pt x="18302" y="49815"/>
                    <a:pt x="29771" y="58530"/>
                    <a:pt x="43447" y="59312"/>
                  </a:cubicBezTo>
                  <a:cubicBezTo>
                    <a:pt x="44061" y="59347"/>
                    <a:pt x="44678" y="59364"/>
                    <a:pt x="45297" y="59364"/>
                  </a:cubicBezTo>
                  <a:cubicBezTo>
                    <a:pt x="59372" y="59364"/>
                    <a:pt x="74707" y="50520"/>
                    <a:pt x="85808" y="42866"/>
                  </a:cubicBezTo>
                  <a:cubicBezTo>
                    <a:pt x="86957" y="42074"/>
                    <a:pt x="86264" y="40378"/>
                    <a:pt x="85169" y="40378"/>
                  </a:cubicBezTo>
                  <a:cubicBezTo>
                    <a:pt x="84952" y="40378"/>
                    <a:pt x="84719" y="40444"/>
                    <a:pt x="84482" y="40597"/>
                  </a:cubicBezTo>
                  <a:cubicBezTo>
                    <a:pt x="75037" y="46691"/>
                    <a:pt x="64908" y="52242"/>
                    <a:pt x="54027" y="55306"/>
                  </a:cubicBezTo>
                  <a:cubicBezTo>
                    <a:pt x="51135" y="56121"/>
                    <a:pt x="48242" y="56505"/>
                    <a:pt x="45390" y="56505"/>
                  </a:cubicBezTo>
                  <a:cubicBezTo>
                    <a:pt x="35808" y="56505"/>
                    <a:pt x="26691" y="52170"/>
                    <a:pt x="19641" y="45251"/>
                  </a:cubicBezTo>
                  <a:cubicBezTo>
                    <a:pt x="11017" y="36784"/>
                    <a:pt x="4664" y="25253"/>
                    <a:pt x="7308" y="12846"/>
                  </a:cubicBezTo>
                  <a:cubicBezTo>
                    <a:pt x="8547" y="7030"/>
                    <a:pt x="12028" y="2950"/>
                    <a:pt x="17591" y="2950"/>
                  </a:cubicBezTo>
                  <a:cubicBezTo>
                    <a:pt x="18527" y="2950"/>
                    <a:pt x="19522" y="3066"/>
                    <a:pt x="20575" y="3308"/>
                  </a:cubicBezTo>
                  <a:cubicBezTo>
                    <a:pt x="26437" y="4656"/>
                    <a:pt x="31957" y="8888"/>
                    <a:pt x="36377" y="12744"/>
                  </a:cubicBezTo>
                  <a:cubicBezTo>
                    <a:pt x="36591" y="12930"/>
                    <a:pt x="36822" y="13009"/>
                    <a:pt x="37042" y="13009"/>
                  </a:cubicBezTo>
                  <a:cubicBezTo>
                    <a:pt x="37797" y="13009"/>
                    <a:pt x="38424" y="12084"/>
                    <a:pt x="37759" y="11364"/>
                  </a:cubicBezTo>
                  <a:lnTo>
                    <a:pt x="37757" y="11364"/>
                  </a:lnTo>
                  <a:cubicBezTo>
                    <a:pt x="33177" y="6414"/>
                    <a:pt x="24626" y="1"/>
                    <a:pt x="170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8"/>
            <p:cNvSpPr/>
            <p:nvPr/>
          </p:nvSpPr>
          <p:spPr>
            <a:xfrm>
              <a:off x="1875525" y="2702925"/>
              <a:ext cx="1970125" cy="1949000"/>
            </a:xfrm>
            <a:custGeom>
              <a:rect b="b" l="l" r="r" t="t"/>
              <a:pathLst>
                <a:path extrusionOk="0" h="77960" w="78805">
                  <a:moveTo>
                    <a:pt x="46906" y="0"/>
                  </a:moveTo>
                  <a:cubicBezTo>
                    <a:pt x="44204" y="0"/>
                    <a:pt x="41484" y="278"/>
                    <a:pt x="38746" y="812"/>
                  </a:cubicBezTo>
                  <a:cubicBezTo>
                    <a:pt x="32348" y="2060"/>
                    <a:pt x="26275" y="4706"/>
                    <a:pt x="20526" y="7718"/>
                  </a:cubicBezTo>
                  <a:cubicBezTo>
                    <a:pt x="17744" y="9176"/>
                    <a:pt x="14717" y="11542"/>
                    <a:pt x="11496" y="11726"/>
                  </a:cubicBezTo>
                  <a:cubicBezTo>
                    <a:pt x="11349" y="11734"/>
                    <a:pt x="11205" y="11738"/>
                    <a:pt x="11064" y="11738"/>
                  </a:cubicBezTo>
                  <a:cubicBezTo>
                    <a:pt x="7698" y="11738"/>
                    <a:pt x="5923" y="9419"/>
                    <a:pt x="3661" y="7240"/>
                  </a:cubicBezTo>
                  <a:cubicBezTo>
                    <a:pt x="3283" y="6876"/>
                    <a:pt x="2754" y="6706"/>
                    <a:pt x="2222" y="6706"/>
                  </a:cubicBezTo>
                  <a:cubicBezTo>
                    <a:pt x="1120" y="6706"/>
                    <a:pt x="0" y="7435"/>
                    <a:pt x="151" y="8694"/>
                  </a:cubicBezTo>
                  <a:cubicBezTo>
                    <a:pt x="159" y="8760"/>
                    <a:pt x="176" y="8822"/>
                    <a:pt x="186" y="8887"/>
                  </a:cubicBezTo>
                  <a:cubicBezTo>
                    <a:pt x="186" y="8913"/>
                    <a:pt x="179" y="8936"/>
                    <a:pt x="179" y="8962"/>
                  </a:cubicBezTo>
                  <a:cubicBezTo>
                    <a:pt x="175" y="15964"/>
                    <a:pt x="1373" y="23120"/>
                    <a:pt x="2121" y="30079"/>
                  </a:cubicBezTo>
                  <a:cubicBezTo>
                    <a:pt x="2784" y="36243"/>
                    <a:pt x="3406" y="42423"/>
                    <a:pt x="4240" y="48567"/>
                  </a:cubicBezTo>
                  <a:cubicBezTo>
                    <a:pt x="5716" y="59424"/>
                    <a:pt x="10096" y="67855"/>
                    <a:pt x="20076" y="73106"/>
                  </a:cubicBezTo>
                  <a:cubicBezTo>
                    <a:pt x="26448" y="76459"/>
                    <a:pt x="33484" y="77960"/>
                    <a:pt x="40569" y="77960"/>
                  </a:cubicBezTo>
                  <a:cubicBezTo>
                    <a:pt x="44590" y="77960"/>
                    <a:pt x="48628" y="77476"/>
                    <a:pt x="52569" y="76573"/>
                  </a:cubicBezTo>
                  <a:cubicBezTo>
                    <a:pt x="58241" y="75274"/>
                    <a:pt x="63399" y="72705"/>
                    <a:pt x="68913" y="70952"/>
                  </a:cubicBezTo>
                  <a:cubicBezTo>
                    <a:pt x="72131" y="69930"/>
                    <a:pt x="75453" y="69399"/>
                    <a:pt x="78804" y="69188"/>
                  </a:cubicBezTo>
                  <a:lnTo>
                    <a:pt x="78804" y="6643"/>
                  </a:lnTo>
                  <a:cubicBezTo>
                    <a:pt x="78682" y="6673"/>
                    <a:pt x="78558" y="6697"/>
                    <a:pt x="78443" y="6746"/>
                  </a:cubicBezTo>
                  <a:cubicBezTo>
                    <a:pt x="75148" y="6502"/>
                    <a:pt x="71956" y="6374"/>
                    <a:pt x="68725" y="5434"/>
                  </a:cubicBezTo>
                  <a:cubicBezTo>
                    <a:pt x="65431" y="4476"/>
                    <a:pt x="62295" y="3060"/>
                    <a:pt x="59045" y="1974"/>
                  </a:cubicBezTo>
                  <a:cubicBezTo>
                    <a:pt x="55038" y="635"/>
                    <a:pt x="50992" y="0"/>
                    <a:pt x="46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8"/>
            <p:cNvSpPr/>
            <p:nvPr/>
          </p:nvSpPr>
          <p:spPr>
            <a:xfrm>
              <a:off x="2024900" y="3773275"/>
              <a:ext cx="208275" cy="203350"/>
            </a:xfrm>
            <a:custGeom>
              <a:rect b="b" l="l" r="r" t="t"/>
              <a:pathLst>
                <a:path extrusionOk="0" h="8134" w="8331">
                  <a:moveTo>
                    <a:pt x="4166" y="0"/>
                  </a:moveTo>
                  <a:cubicBezTo>
                    <a:pt x="2039" y="0"/>
                    <a:pt x="1" y="1870"/>
                    <a:pt x="99" y="4067"/>
                  </a:cubicBezTo>
                  <a:cubicBezTo>
                    <a:pt x="198" y="6270"/>
                    <a:pt x="1885" y="8133"/>
                    <a:pt x="4166" y="8133"/>
                  </a:cubicBezTo>
                  <a:cubicBezTo>
                    <a:pt x="6292" y="8133"/>
                    <a:pt x="8331" y="6263"/>
                    <a:pt x="8232" y="4067"/>
                  </a:cubicBezTo>
                  <a:cubicBezTo>
                    <a:pt x="8134" y="1864"/>
                    <a:pt x="6446" y="0"/>
                    <a:pt x="4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8"/>
            <p:cNvSpPr/>
            <p:nvPr/>
          </p:nvSpPr>
          <p:spPr>
            <a:xfrm>
              <a:off x="2491325" y="3429975"/>
              <a:ext cx="919350" cy="419150"/>
            </a:xfrm>
            <a:custGeom>
              <a:rect b="b" l="l" r="r" t="t"/>
              <a:pathLst>
                <a:path extrusionOk="0" h="16766" w="36774">
                  <a:moveTo>
                    <a:pt x="19042" y="0"/>
                  </a:moveTo>
                  <a:cubicBezTo>
                    <a:pt x="16823" y="0"/>
                    <a:pt x="14570" y="405"/>
                    <a:pt x="12256" y="1129"/>
                  </a:cubicBezTo>
                  <a:cubicBezTo>
                    <a:pt x="7473" y="2625"/>
                    <a:pt x="3803" y="5710"/>
                    <a:pt x="1" y="8771"/>
                  </a:cubicBezTo>
                  <a:cubicBezTo>
                    <a:pt x="2622" y="11013"/>
                    <a:pt x="4525" y="14069"/>
                    <a:pt x="7811" y="15630"/>
                  </a:cubicBezTo>
                  <a:cubicBezTo>
                    <a:pt x="9546" y="16453"/>
                    <a:pt x="11329" y="16766"/>
                    <a:pt x="13127" y="16766"/>
                  </a:cubicBezTo>
                  <a:cubicBezTo>
                    <a:pt x="16769" y="16766"/>
                    <a:pt x="20474" y="15485"/>
                    <a:pt x="23976" y="14575"/>
                  </a:cubicBezTo>
                  <a:cubicBezTo>
                    <a:pt x="26252" y="13984"/>
                    <a:pt x="29459" y="13419"/>
                    <a:pt x="32648" y="13419"/>
                  </a:cubicBezTo>
                  <a:cubicBezTo>
                    <a:pt x="34054" y="13419"/>
                    <a:pt x="35457" y="13529"/>
                    <a:pt x="36774" y="13795"/>
                  </a:cubicBezTo>
                  <a:cubicBezTo>
                    <a:pt x="36685" y="13527"/>
                    <a:pt x="36596" y="13259"/>
                    <a:pt x="36502" y="12989"/>
                  </a:cubicBezTo>
                  <a:cubicBezTo>
                    <a:pt x="34909" y="8367"/>
                    <a:pt x="31703" y="4445"/>
                    <a:pt x="27371" y="2126"/>
                  </a:cubicBezTo>
                  <a:cubicBezTo>
                    <a:pt x="24616" y="651"/>
                    <a:pt x="21857" y="0"/>
                    <a:pt x="19042"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8"/>
            <p:cNvSpPr/>
            <p:nvPr/>
          </p:nvSpPr>
          <p:spPr>
            <a:xfrm>
              <a:off x="2136375" y="3033725"/>
              <a:ext cx="1634350" cy="1219450"/>
            </a:xfrm>
            <a:custGeom>
              <a:rect b="b" l="l" r="r" t="t"/>
              <a:pathLst>
                <a:path extrusionOk="0" h="48778" w="65374">
                  <a:moveTo>
                    <a:pt x="36883" y="11490"/>
                  </a:moveTo>
                  <a:cubicBezTo>
                    <a:pt x="37367" y="11490"/>
                    <a:pt x="37851" y="11498"/>
                    <a:pt x="38336" y="11512"/>
                  </a:cubicBezTo>
                  <a:cubicBezTo>
                    <a:pt x="41060" y="13469"/>
                    <a:pt x="43917" y="15213"/>
                    <a:pt x="47018" y="16522"/>
                  </a:cubicBezTo>
                  <a:cubicBezTo>
                    <a:pt x="47226" y="16610"/>
                    <a:pt x="47443" y="16673"/>
                    <a:pt x="47666" y="16713"/>
                  </a:cubicBezTo>
                  <a:cubicBezTo>
                    <a:pt x="47930" y="16886"/>
                    <a:pt x="48193" y="17062"/>
                    <a:pt x="48460" y="17233"/>
                  </a:cubicBezTo>
                  <a:cubicBezTo>
                    <a:pt x="51403" y="22334"/>
                    <a:pt x="53405" y="27632"/>
                    <a:pt x="55643" y="33169"/>
                  </a:cubicBezTo>
                  <a:cubicBezTo>
                    <a:pt x="55694" y="33296"/>
                    <a:pt x="55760" y="33407"/>
                    <a:pt x="55825" y="33519"/>
                  </a:cubicBezTo>
                  <a:cubicBezTo>
                    <a:pt x="56061" y="34607"/>
                    <a:pt x="56250" y="35653"/>
                    <a:pt x="56529" y="36681"/>
                  </a:cubicBezTo>
                  <a:cubicBezTo>
                    <a:pt x="52861" y="35073"/>
                    <a:pt x="48643" y="34424"/>
                    <a:pt x="44525" y="34424"/>
                  </a:cubicBezTo>
                  <a:cubicBezTo>
                    <a:pt x="41508" y="34424"/>
                    <a:pt x="38544" y="34773"/>
                    <a:pt x="35890" y="35349"/>
                  </a:cubicBezTo>
                  <a:cubicBezTo>
                    <a:pt x="32984" y="35981"/>
                    <a:pt x="30251" y="36424"/>
                    <a:pt x="27626" y="36424"/>
                  </a:cubicBezTo>
                  <a:cubicBezTo>
                    <a:pt x="23578" y="36424"/>
                    <a:pt x="19789" y="35369"/>
                    <a:pt x="16025" y="32324"/>
                  </a:cubicBezTo>
                  <a:cubicBezTo>
                    <a:pt x="13336" y="30149"/>
                    <a:pt x="11166" y="27397"/>
                    <a:pt x="9402" y="24396"/>
                  </a:cubicBezTo>
                  <a:lnTo>
                    <a:pt x="9402" y="24396"/>
                  </a:lnTo>
                  <a:cubicBezTo>
                    <a:pt x="9567" y="24434"/>
                    <a:pt x="9730" y="24452"/>
                    <a:pt x="9891" y="24452"/>
                  </a:cubicBezTo>
                  <a:cubicBezTo>
                    <a:pt x="11826" y="24452"/>
                    <a:pt x="13458" y="21843"/>
                    <a:pt x="14250" y="19976"/>
                  </a:cubicBezTo>
                  <a:cubicBezTo>
                    <a:pt x="14327" y="19887"/>
                    <a:pt x="14411" y="19802"/>
                    <a:pt x="14490" y="19716"/>
                  </a:cubicBezTo>
                  <a:cubicBezTo>
                    <a:pt x="18410" y="17172"/>
                    <a:pt x="22530" y="14922"/>
                    <a:pt x="26575" y="12583"/>
                  </a:cubicBezTo>
                  <a:cubicBezTo>
                    <a:pt x="29979" y="11864"/>
                    <a:pt x="33418" y="11490"/>
                    <a:pt x="36883" y="11490"/>
                  </a:cubicBezTo>
                  <a:close/>
                  <a:moveTo>
                    <a:pt x="35065" y="1"/>
                  </a:moveTo>
                  <a:cubicBezTo>
                    <a:pt x="32497" y="1"/>
                    <a:pt x="29917" y="373"/>
                    <a:pt x="27387" y="1131"/>
                  </a:cubicBezTo>
                  <a:cubicBezTo>
                    <a:pt x="23663" y="2247"/>
                    <a:pt x="20180" y="4001"/>
                    <a:pt x="16648" y="5596"/>
                  </a:cubicBezTo>
                  <a:cubicBezTo>
                    <a:pt x="15612" y="6063"/>
                    <a:pt x="8192" y="9375"/>
                    <a:pt x="5190" y="9375"/>
                  </a:cubicBezTo>
                  <a:cubicBezTo>
                    <a:pt x="4591" y="9375"/>
                    <a:pt x="4168" y="9243"/>
                    <a:pt x="4006" y="8930"/>
                  </a:cubicBezTo>
                  <a:cubicBezTo>
                    <a:pt x="3651" y="8241"/>
                    <a:pt x="2962" y="7933"/>
                    <a:pt x="2261" y="7933"/>
                  </a:cubicBezTo>
                  <a:cubicBezTo>
                    <a:pt x="1147" y="7933"/>
                    <a:pt x="1" y="8713"/>
                    <a:pt x="112" y="9985"/>
                  </a:cubicBezTo>
                  <a:cubicBezTo>
                    <a:pt x="203" y="11021"/>
                    <a:pt x="519" y="11821"/>
                    <a:pt x="1001" y="12432"/>
                  </a:cubicBezTo>
                  <a:cubicBezTo>
                    <a:pt x="1069" y="13400"/>
                    <a:pt x="1322" y="14357"/>
                    <a:pt x="1681" y="15293"/>
                  </a:cubicBezTo>
                  <a:cubicBezTo>
                    <a:pt x="2222" y="17527"/>
                    <a:pt x="2904" y="19801"/>
                    <a:pt x="3850" y="21863"/>
                  </a:cubicBezTo>
                  <a:cubicBezTo>
                    <a:pt x="5927" y="31475"/>
                    <a:pt x="13951" y="40133"/>
                    <a:pt x="23728" y="41950"/>
                  </a:cubicBezTo>
                  <a:cubicBezTo>
                    <a:pt x="24843" y="42157"/>
                    <a:pt x="25946" y="42245"/>
                    <a:pt x="27041" y="42245"/>
                  </a:cubicBezTo>
                  <a:cubicBezTo>
                    <a:pt x="32883" y="42245"/>
                    <a:pt x="38486" y="39756"/>
                    <a:pt x="44366" y="39686"/>
                  </a:cubicBezTo>
                  <a:cubicBezTo>
                    <a:pt x="44445" y="39685"/>
                    <a:pt x="44524" y="39685"/>
                    <a:pt x="44603" y="39685"/>
                  </a:cubicBezTo>
                  <a:cubicBezTo>
                    <a:pt x="51409" y="39685"/>
                    <a:pt x="55873" y="43184"/>
                    <a:pt x="61050" y="46903"/>
                  </a:cubicBezTo>
                  <a:cubicBezTo>
                    <a:pt x="61077" y="47026"/>
                    <a:pt x="61100" y="47151"/>
                    <a:pt x="61128" y="47275"/>
                  </a:cubicBezTo>
                  <a:cubicBezTo>
                    <a:pt x="61355" y="48303"/>
                    <a:pt x="62220" y="48778"/>
                    <a:pt x="63102" y="48778"/>
                  </a:cubicBezTo>
                  <a:cubicBezTo>
                    <a:pt x="64204" y="48778"/>
                    <a:pt x="65333" y="48037"/>
                    <a:pt x="65277" y="46714"/>
                  </a:cubicBezTo>
                  <a:cubicBezTo>
                    <a:pt x="65268" y="46504"/>
                    <a:pt x="65253" y="46288"/>
                    <a:pt x="65245" y="46079"/>
                  </a:cubicBezTo>
                  <a:cubicBezTo>
                    <a:pt x="65373" y="45593"/>
                    <a:pt x="65362" y="45074"/>
                    <a:pt x="65166" y="44593"/>
                  </a:cubicBezTo>
                  <a:cubicBezTo>
                    <a:pt x="64685" y="35754"/>
                    <a:pt x="63461" y="26113"/>
                    <a:pt x="60536" y="17883"/>
                  </a:cubicBezTo>
                  <a:cubicBezTo>
                    <a:pt x="58195" y="11295"/>
                    <a:pt x="53313" y="5884"/>
                    <a:pt x="47031" y="2808"/>
                  </a:cubicBezTo>
                  <a:cubicBezTo>
                    <a:pt x="43243" y="953"/>
                    <a:pt x="39169" y="1"/>
                    <a:pt x="350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8"/>
            <p:cNvSpPr/>
            <p:nvPr/>
          </p:nvSpPr>
          <p:spPr>
            <a:xfrm>
              <a:off x="2361675" y="3307825"/>
              <a:ext cx="1289175" cy="790325"/>
            </a:xfrm>
            <a:custGeom>
              <a:rect b="b" l="l" r="r" t="t"/>
              <a:pathLst>
                <a:path extrusionOk="0" h="31613" w="51567">
                  <a:moveTo>
                    <a:pt x="25704" y="1"/>
                  </a:moveTo>
                  <a:cubicBezTo>
                    <a:pt x="16353" y="1"/>
                    <a:pt x="7841" y="6625"/>
                    <a:pt x="1131" y="13040"/>
                  </a:cubicBezTo>
                  <a:cubicBezTo>
                    <a:pt x="0" y="14120"/>
                    <a:pt x="1041" y="15540"/>
                    <a:pt x="2260" y="15540"/>
                  </a:cubicBezTo>
                  <a:cubicBezTo>
                    <a:pt x="2597" y="15540"/>
                    <a:pt x="2947" y="15431"/>
                    <a:pt x="3269" y="15178"/>
                  </a:cubicBezTo>
                  <a:cubicBezTo>
                    <a:pt x="9562" y="10212"/>
                    <a:pt x="16670" y="4828"/>
                    <a:pt x="24371" y="4828"/>
                  </a:cubicBezTo>
                  <a:cubicBezTo>
                    <a:pt x="27261" y="4828"/>
                    <a:pt x="30235" y="5587"/>
                    <a:pt x="33280" y="7411"/>
                  </a:cubicBezTo>
                  <a:cubicBezTo>
                    <a:pt x="42421" y="12886"/>
                    <a:pt x="41314" y="23585"/>
                    <a:pt x="47651" y="31000"/>
                  </a:cubicBezTo>
                  <a:cubicBezTo>
                    <a:pt x="48018" y="31429"/>
                    <a:pt x="48497" y="31612"/>
                    <a:pt x="48984" y="31612"/>
                  </a:cubicBezTo>
                  <a:cubicBezTo>
                    <a:pt x="50250" y="31612"/>
                    <a:pt x="51566" y="30374"/>
                    <a:pt x="51087" y="28999"/>
                  </a:cubicBezTo>
                  <a:cubicBezTo>
                    <a:pt x="47230" y="17941"/>
                    <a:pt x="44905" y="5813"/>
                    <a:pt x="32605" y="1254"/>
                  </a:cubicBezTo>
                  <a:cubicBezTo>
                    <a:pt x="30265" y="387"/>
                    <a:pt x="27960" y="1"/>
                    <a:pt x="2570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8"/>
            <p:cNvSpPr/>
            <p:nvPr/>
          </p:nvSpPr>
          <p:spPr>
            <a:xfrm>
              <a:off x="2384325" y="3608625"/>
              <a:ext cx="1213325" cy="380375"/>
            </a:xfrm>
            <a:custGeom>
              <a:rect b="b" l="l" r="r" t="t"/>
              <a:pathLst>
                <a:path extrusionOk="0" h="15215" w="48533">
                  <a:moveTo>
                    <a:pt x="1580" y="1"/>
                  </a:moveTo>
                  <a:cubicBezTo>
                    <a:pt x="684" y="1"/>
                    <a:pt x="0" y="992"/>
                    <a:pt x="136" y="1933"/>
                  </a:cubicBezTo>
                  <a:cubicBezTo>
                    <a:pt x="1130" y="8853"/>
                    <a:pt x="9402" y="14282"/>
                    <a:pt x="15989" y="14788"/>
                  </a:cubicBezTo>
                  <a:cubicBezTo>
                    <a:pt x="16474" y="14825"/>
                    <a:pt x="16957" y="14843"/>
                    <a:pt x="17437" y="14843"/>
                  </a:cubicBezTo>
                  <a:cubicBezTo>
                    <a:pt x="21697" y="14843"/>
                    <a:pt x="25779" y="13473"/>
                    <a:pt x="29894" y="12463"/>
                  </a:cubicBezTo>
                  <a:cubicBezTo>
                    <a:pt x="32095" y="11923"/>
                    <a:pt x="34000" y="11645"/>
                    <a:pt x="35770" y="11645"/>
                  </a:cubicBezTo>
                  <a:cubicBezTo>
                    <a:pt x="39252" y="11645"/>
                    <a:pt x="42210" y="12719"/>
                    <a:pt x="45857" y="14981"/>
                  </a:cubicBezTo>
                  <a:cubicBezTo>
                    <a:pt x="46118" y="15143"/>
                    <a:pt x="46391" y="15215"/>
                    <a:pt x="46655" y="15215"/>
                  </a:cubicBezTo>
                  <a:cubicBezTo>
                    <a:pt x="47651" y="15215"/>
                    <a:pt x="48533" y="14198"/>
                    <a:pt x="48261" y="13134"/>
                  </a:cubicBezTo>
                  <a:cubicBezTo>
                    <a:pt x="46904" y="7811"/>
                    <a:pt x="41647" y="6250"/>
                    <a:pt x="36524" y="6250"/>
                  </a:cubicBezTo>
                  <a:cubicBezTo>
                    <a:pt x="34344" y="6250"/>
                    <a:pt x="32187" y="6533"/>
                    <a:pt x="30367" y="6929"/>
                  </a:cubicBezTo>
                  <a:cubicBezTo>
                    <a:pt x="26181" y="7839"/>
                    <a:pt x="21805" y="9655"/>
                    <a:pt x="17456" y="9655"/>
                  </a:cubicBezTo>
                  <a:cubicBezTo>
                    <a:pt x="16078" y="9655"/>
                    <a:pt x="14702" y="9472"/>
                    <a:pt x="13336" y="9021"/>
                  </a:cubicBezTo>
                  <a:cubicBezTo>
                    <a:pt x="8553" y="7440"/>
                    <a:pt x="6378" y="2783"/>
                    <a:pt x="2340" y="237"/>
                  </a:cubicBezTo>
                  <a:cubicBezTo>
                    <a:pt x="2079" y="73"/>
                    <a:pt x="1822" y="1"/>
                    <a:pt x="158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8"/>
            <p:cNvSpPr/>
            <p:nvPr/>
          </p:nvSpPr>
          <p:spPr>
            <a:xfrm>
              <a:off x="3220650" y="3054550"/>
              <a:ext cx="3450" cy="2700"/>
            </a:xfrm>
            <a:custGeom>
              <a:rect b="b" l="l" r="r" t="t"/>
              <a:pathLst>
                <a:path extrusionOk="0" h="108" w="138">
                  <a:moveTo>
                    <a:pt x="69" y="1"/>
                  </a:moveTo>
                  <a:cubicBezTo>
                    <a:pt x="0" y="1"/>
                    <a:pt x="0" y="108"/>
                    <a:pt x="69" y="108"/>
                  </a:cubicBezTo>
                  <a:cubicBezTo>
                    <a:pt x="137" y="108"/>
                    <a:pt x="137" y="1"/>
                    <a:pt x="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8"/>
            <p:cNvSpPr/>
            <p:nvPr/>
          </p:nvSpPr>
          <p:spPr>
            <a:xfrm>
              <a:off x="2164575" y="3054650"/>
              <a:ext cx="305375" cy="302025"/>
            </a:xfrm>
            <a:custGeom>
              <a:rect b="b" l="l" r="r" t="t"/>
              <a:pathLst>
                <a:path extrusionOk="0" h="12081" w="12215">
                  <a:moveTo>
                    <a:pt x="6108" y="0"/>
                  </a:moveTo>
                  <a:cubicBezTo>
                    <a:pt x="4559" y="0"/>
                    <a:pt x="2932" y="673"/>
                    <a:pt x="1837" y="1769"/>
                  </a:cubicBezTo>
                  <a:cubicBezTo>
                    <a:pt x="789" y="2816"/>
                    <a:pt x="1" y="4536"/>
                    <a:pt x="68" y="6040"/>
                  </a:cubicBezTo>
                  <a:cubicBezTo>
                    <a:pt x="138" y="7602"/>
                    <a:pt x="652" y="9222"/>
                    <a:pt x="1837" y="10311"/>
                  </a:cubicBezTo>
                  <a:cubicBezTo>
                    <a:pt x="3019" y="11396"/>
                    <a:pt x="4470" y="12080"/>
                    <a:pt x="6108" y="12080"/>
                  </a:cubicBezTo>
                  <a:cubicBezTo>
                    <a:pt x="7657" y="12080"/>
                    <a:pt x="9283" y="11406"/>
                    <a:pt x="10378" y="10311"/>
                  </a:cubicBezTo>
                  <a:cubicBezTo>
                    <a:pt x="11425" y="9263"/>
                    <a:pt x="12214" y="7545"/>
                    <a:pt x="12147" y="6040"/>
                  </a:cubicBezTo>
                  <a:cubicBezTo>
                    <a:pt x="12077" y="4478"/>
                    <a:pt x="11565" y="2858"/>
                    <a:pt x="10378" y="1769"/>
                  </a:cubicBezTo>
                  <a:cubicBezTo>
                    <a:pt x="9196" y="685"/>
                    <a:pt x="7745" y="0"/>
                    <a:pt x="6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8"/>
            <p:cNvSpPr/>
            <p:nvPr/>
          </p:nvSpPr>
          <p:spPr>
            <a:xfrm>
              <a:off x="2480800" y="2965625"/>
              <a:ext cx="318500" cy="247125"/>
            </a:xfrm>
            <a:custGeom>
              <a:rect b="b" l="l" r="r" t="t"/>
              <a:pathLst>
                <a:path extrusionOk="0" h="9885" w="12740">
                  <a:moveTo>
                    <a:pt x="6369" y="1"/>
                  </a:moveTo>
                  <a:cubicBezTo>
                    <a:pt x="10" y="1"/>
                    <a:pt x="0" y="9884"/>
                    <a:pt x="6369" y="9884"/>
                  </a:cubicBezTo>
                  <a:cubicBezTo>
                    <a:pt x="12729" y="9884"/>
                    <a:pt x="12740" y="1"/>
                    <a:pt x="6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8"/>
            <p:cNvSpPr/>
            <p:nvPr/>
          </p:nvSpPr>
          <p:spPr>
            <a:xfrm>
              <a:off x="2814275" y="2910325"/>
              <a:ext cx="263800" cy="204650"/>
            </a:xfrm>
            <a:custGeom>
              <a:rect b="b" l="l" r="r" t="t"/>
              <a:pathLst>
                <a:path extrusionOk="0" h="8186" w="10552">
                  <a:moveTo>
                    <a:pt x="5276" y="0"/>
                  </a:moveTo>
                  <a:cubicBezTo>
                    <a:pt x="9" y="0"/>
                    <a:pt x="0" y="8185"/>
                    <a:pt x="5276" y="8185"/>
                  </a:cubicBezTo>
                  <a:cubicBezTo>
                    <a:pt x="10543" y="8185"/>
                    <a:pt x="10552" y="0"/>
                    <a:pt x="5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8"/>
            <p:cNvSpPr/>
            <p:nvPr/>
          </p:nvSpPr>
          <p:spPr>
            <a:xfrm>
              <a:off x="3132725" y="2945150"/>
              <a:ext cx="185950" cy="181575"/>
            </a:xfrm>
            <a:custGeom>
              <a:rect b="b" l="l" r="r" t="t"/>
              <a:pathLst>
                <a:path extrusionOk="0" h="7263" w="7438">
                  <a:moveTo>
                    <a:pt x="3719" y="1"/>
                  </a:moveTo>
                  <a:cubicBezTo>
                    <a:pt x="1819" y="1"/>
                    <a:pt x="0" y="1671"/>
                    <a:pt x="88" y="3632"/>
                  </a:cubicBezTo>
                  <a:cubicBezTo>
                    <a:pt x="176" y="5599"/>
                    <a:pt x="1683" y="7262"/>
                    <a:pt x="3719" y="7262"/>
                  </a:cubicBezTo>
                  <a:cubicBezTo>
                    <a:pt x="5618" y="7262"/>
                    <a:pt x="7438" y="5593"/>
                    <a:pt x="7349" y="3632"/>
                  </a:cubicBezTo>
                  <a:cubicBezTo>
                    <a:pt x="7262" y="1665"/>
                    <a:pt x="5754" y="1"/>
                    <a:pt x="37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8"/>
            <p:cNvSpPr/>
            <p:nvPr/>
          </p:nvSpPr>
          <p:spPr>
            <a:xfrm>
              <a:off x="3356550" y="3098525"/>
              <a:ext cx="124000" cy="121075"/>
            </a:xfrm>
            <a:custGeom>
              <a:rect b="b" l="l" r="r" t="t"/>
              <a:pathLst>
                <a:path extrusionOk="0" h="4843" w="4960">
                  <a:moveTo>
                    <a:pt x="2480" y="1"/>
                  </a:moveTo>
                  <a:cubicBezTo>
                    <a:pt x="1214" y="1"/>
                    <a:pt x="1" y="1114"/>
                    <a:pt x="59" y="2421"/>
                  </a:cubicBezTo>
                  <a:cubicBezTo>
                    <a:pt x="118" y="3733"/>
                    <a:pt x="1123" y="4842"/>
                    <a:pt x="2480" y="4842"/>
                  </a:cubicBezTo>
                  <a:cubicBezTo>
                    <a:pt x="3747" y="4842"/>
                    <a:pt x="4960" y="3729"/>
                    <a:pt x="4901" y="2421"/>
                  </a:cubicBezTo>
                  <a:cubicBezTo>
                    <a:pt x="4843" y="1110"/>
                    <a:pt x="3838" y="1"/>
                    <a:pt x="24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8"/>
            <p:cNvSpPr/>
            <p:nvPr/>
          </p:nvSpPr>
          <p:spPr>
            <a:xfrm>
              <a:off x="3509450" y="3289050"/>
              <a:ext cx="78050" cy="60550"/>
            </a:xfrm>
            <a:custGeom>
              <a:rect b="b" l="l" r="r" t="t"/>
              <a:pathLst>
                <a:path extrusionOk="0" h="2422" w="3122">
                  <a:moveTo>
                    <a:pt x="1562" y="0"/>
                  </a:moveTo>
                  <a:cubicBezTo>
                    <a:pt x="3" y="0"/>
                    <a:pt x="1" y="2421"/>
                    <a:pt x="1562" y="2421"/>
                  </a:cubicBezTo>
                  <a:cubicBezTo>
                    <a:pt x="3120" y="2421"/>
                    <a:pt x="3121" y="0"/>
                    <a:pt x="15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8"/>
            <p:cNvSpPr/>
            <p:nvPr/>
          </p:nvSpPr>
          <p:spPr>
            <a:xfrm>
              <a:off x="5666925" y="3026050"/>
              <a:ext cx="376150" cy="518400"/>
            </a:xfrm>
            <a:custGeom>
              <a:rect b="b" l="l" r="r" t="t"/>
              <a:pathLst>
                <a:path extrusionOk="0" h="20736" w="15046">
                  <a:moveTo>
                    <a:pt x="11497" y="1"/>
                  </a:moveTo>
                  <a:cubicBezTo>
                    <a:pt x="10271" y="1"/>
                    <a:pt x="8997" y="604"/>
                    <a:pt x="7930" y="1294"/>
                  </a:cubicBezTo>
                  <a:cubicBezTo>
                    <a:pt x="5342" y="2969"/>
                    <a:pt x="3134" y="5168"/>
                    <a:pt x="1449" y="7749"/>
                  </a:cubicBezTo>
                  <a:lnTo>
                    <a:pt x="0" y="20735"/>
                  </a:lnTo>
                  <a:cubicBezTo>
                    <a:pt x="6685" y="18913"/>
                    <a:pt x="12288" y="13542"/>
                    <a:pt x="14394" y="6942"/>
                  </a:cubicBezTo>
                  <a:cubicBezTo>
                    <a:pt x="14772" y="5756"/>
                    <a:pt x="15046" y="4503"/>
                    <a:pt x="14870" y="3270"/>
                  </a:cubicBezTo>
                  <a:cubicBezTo>
                    <a:pt x="14694" y="2038"/>
                    <a:pt x="14000" y="824"/>
                    <a:pt x="12873" y="297"/>
                  </a:cubicBezTo>
                  <a:cubicBezTo>
                    <a:pt x="12431" y="90"/>
                    <a:pt x="11968" y="1"/>
                    <a:pt x="114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8"/>
            <p:cNvSpPr/>
            <p:nvPr/>
          </p:nvSpPr>
          <p:spPr>
            <a:xfrm>
              <a:off x="5628550" y="2998525"/>
              <a:ext cx="449325" cy="573975"/>
            </a:xfrm>
            <a:custGeom>
              <a:rect b="b" l="l" r="r" t="t"/>
              <a:pathLst>
                <a:path extrusionOk="0" h="22959" w="17973">
                  <a:moveTo>
                    <a:pt x="12982" y="0"/>
                  </a:moveTo>
                  <a:cubicBezTo>
                    <a:pt x="12944" y="0"/>
                    <a:pt x="12905" y="0"/>
                    <a:pt x="12867" y="1"/>
                  </a:cubicBezTo>
                  <a:cubicBezTo>
                    <a:pt x="8425" y="99"/>
                    <a:pt x="4667" y="5251"/>
                    <a:pt x="2499" y="8567"/>
                  </a:cubicBezTo>
                  <a:cubicBezTo>
                    <a:pt x="2218" y="8996"/>
                    <a:pt x="2595" y="9377"/>
                    <a:pt x="2992" y="9377"/>
                  </a:cubicBezTo>
                  <a:cubicBezTo>
                    <a:pt x="3164" y="9377"/>
                    <a:pt x="3340" y="9305"/>
                    <a:pt x="3467" y="9133"/>
                  </a:cubicBezTo>
                  <a:cubicBezTo>
                    <a:pt x="4492" y="7749"/>
                    <a:pt x="5599" y="6486"/>
                    <a:pt x="6912" y="5378"/>
                  </a:cubicBezTo>
                  <a:lnTo>
                    <a:pt x="8844" y="3932"/>
                  </a:lnTo>
                  <a:cubicBezTo>
                    <a:pt x="9338" y="3448"/>
                    <a:pt x="9830" y="3206"/>
                    <a:pt x="10320" y="3206"/>
                  </a:cubicBezTo>
                  <a:cubicBezTo>
                    <a:pt x="11064" y="3206"/>
                    <a:pt x="11803" y="3765"/>
                    <a:pt x="12538" y="4884"/>
                  </a:cubicBezTo>
                  <a:cubicBezTo>
                    <a:pt x="15398" y="6703"/>
                    <a:pt x="15367" y="6324"/>
                    <a:pt x="14392" y="8813"/>
                  </a:cubicBezTo>
                  <a:cubicBezTo>
                    <a:pt x="13939" y="9969"/>
                    <a:pt x="13353" y="11070"/>
                    <a:pt x="12684" y="12114"/>
                  </a:cubicBezTo>
                  <a:cubicBezTo>
                    <a:pt x="9885" y="16488"/>
                    <a:pt x="5921" y="18842"/>
                    <a:pt x="1235" y="20745"/>
                  </a:cubicBezTo>
                  <a:cubicBezTo>
                    <a:pt x="1" y="21247"/>
                    <a:pt x="323" y="22959"/>
                    <a:pt x="1541" y="22959"/>
                  </a:cubicBezTo>
                  <a:cubicBezTo>
                    <a:pt x="1634" y="22959"/>
                    <a:pt x="1733" y="22948"/>
                    <a:pt x="1837" y="22927"/>
                  </a:cubicBezTo>
                  <a:cubicBezTo>
                    <a:pt x="9221" y="21390"/>
                    <a:pt x="17972" y="13055"/>
                    <a:pt x="17603" y="4989"/>
                  </a:cubicBezTo>
                  <a:cubicBezTo>
                    <a:pt x="17481" y="2320"/>
                    <a:pt x="15805" y="0"/>
                    <a:pt x="129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8"/>
            <p:cNvSpPr/>
            <p:nvPr/>
          </p:nvSpPr>
          <p:spPr>
            <a:xfrm>
              <a:off x="4272675" y="3445475"/>
              <a:ext cx="1997600" cy="1415175"/>
            </a:xfrm>
            <a:custGeom>
              <a:rect b="b" l="l" r="r" t="t"/>
              <a:pathLst>
                <a:path extrusionOk="0" h="56607" w="79904">
                  <a:moveTo>
                    <a:pt x="68157" y="0"/>
                  </a:moveTo>
                  <a:cubicBezTo>
                    <a:pt x="65436" y="0"/>
                    <a:pt x="62646" y="936"/>
                    <a:pt x="60143" y="2119"/>
                  </a:cubicBezTo>
                  <a:cubicBezTo>
                    <a:pt x="55655" y="4241"/>
                    <a:pt x="51573" y="7131"/>
                    <a:pt x="48078" y="10656"/>
                  </a:cubicBezTo>
                  <a:lnTo>
                    <a:pt x="1" y="40334"/>
                  </a:lnTo>
                  <a:cubicBezTo>
                    <a:pt x="8100" y="45825"/>
                    <a:pt x="16841" y="50306"/>
                    <a:pt x="26028" y="53675"/>
                  </a:cubicBezTo>
                  <a:cubicBezTo>
                    <a:pt x="29141" y="54817"/>
                    <a:pt x="32320" y="55833"/>
                    <a:pt x="35601" y="56305"/>
                  </a:cubicBezTo>
                  <a:cubicBezTo>
                    <a:pt x="37019" y="56508"/>
                    <a:pt x="38446" y="56607"/>
                    <a:pt x="39873" y="56607"/>
                  </a:cubicBezTo>
                  <a:cubicBezTo>
                    <a:pt x="46009" y="56607"/>
                    <a:pt x="52141" y="54790"/>
                    <a:pt x="57482" y="51724"/>
                  </a:cubicBezTo>
                  <a:cubicBezTo>
                    <a:pt x="64064" y="47946"/>
                    <a:pt x="69493" y="42351"/>
                    <a:pt x="73714" y="36043"/>
                  </a:cubicBezTo>
                  <a:cubicBezTo>
                    <a:pt x="75951" y="32701"/>
                    <a:pt x="77885" y="29104"/>
                    <a:pt x="78890" y="25211"/>
                  </a:cubicBezTo>
                  <a:cubicBezTo>
                    <a:pt x="79732" y="21953"/>
                    <a:pt x="79904" y="18553"/>
                    <a:pt x="79713" y="15194"/>
                  </a:cubicBezTo>
                  <a:cubicBezTo>
                    <a:pt x="79379" y="9339"/>
                    <a:pt x="77229" y="2692"/>
                    <a:pt x="71740" y="625"/>
                  </a:cubicBezTo>
                  <a:cubicBezTo>
                    <a:pt x="70580" y="188"/>
                    <a:pt x="69376" y="0"/>
                    <a:pt x="681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8"/>
            <p:cNvSpPr/>
            <p:nvPr/>
          </p:nvSpPr>
          <p:spPr>
            <a:xfrm>
              <a:off x="4227375" y="3410525"/>
              <a:ext cx="2173925" cy="1484125"/>
            </a:xfrm>
            <a:custGeom>
              <a:rect b="b" l="l" r="r" t="t"/>
              <a:pathLst>
                <a:path extrusionOk="0" h="59365" w="86957">
                  <a:moveTo>
                    <a:pt x="69915" y="1"/>
                  </a:moveTo>
                  <a:cubicBezTo>
                    <a:pt x="62332" y="1"/>
                    <a:pt x="53780" y="6414"/>
                    <a:pt x="49200" y="11364"/>
                  </a:cubicBezTo>
                  <a:cubicBezTo>
                    <a:pt x="48533" y="12084"/>
                    <a:pt x="49161" y="13009"/>
                    <a:pt x="49915" y="13009"/>
                  </a:cubicBezTo>
                  <a:cubicBezTo>
                    <a:pt x="50136" y="13009"/>
                    <a:pt x="50367" y="12930"/>
                    <a:pt x="50580" y="12744"/>
                  </a:cubicBezTo>
                  <a:cubicBezTo>
                    <a:pt x="55002" y="8888"/>
                    <a:pt x="60522" y="4656"/>
                    <a:pt x="66382" y="3308"/>
                  </a:cubicBezTo>
                  <a:cubicBezTo>
                    <a:pt x="67435" y="3066"/>
                    <a:pt x="68430" y="2950"/>
                    <a:pt x="69366" y="2950"/>
                  </a:cubicBezTo>
                  <a:cubicBezTo>
                    <a:pt x="74929" y="2950"/>
                    <a:pt x="78411" y="7030"/>
                    <a:pt x="79650" y="12846"/>
                  </a:cubicBezTo>
                  <a:cubicBezTo>
                    <a:pt x="82294" y="25253"/>
                    <a:pt x="75941" y="36784"/>
                    <a:pt x="67316" y="45251"/>
                  </a:cubicBezTo>
                  <a:cubicBezTo>
                    <a:pt x="60266" y="52170"/>
                    <a:pt x="51149" y="56505"/>
                    <a:pt x="41567" y="56505"/>
                  </a:cubicBezTo>
                  <a:cubicBezTo>
                    <a:pt x="38715" y="56505"/>
                    <a:pt x="35822" y="56121"/>
                    <a:pt x="32930" y="55306"/>
                  </a:cubicBezTo>
                  <a:cubicBezTo>
                    <a:pt x="22049" y="52244"/>
                    <a:pt x="11920" y="46691"/>
                    <a:pt x="2476" y="40597"/>
                  </a:cubicBezTo>
                  <a:cubicBezTo>
                    <a:pt x="2239" y="40444"/>
                    <a:pt x="2006" y="40378"/>
                    <a:pt x="1790" y="40378"/>
                  </a:cubicBezTo>
                  <a:cubicBezTo>
                    <a:pt x="694" y="40378"/>
                    <a:pt x="1" y="42074"/>
                    <a:pt x="1149" y="42866"/>
                  </a:cubicBezTo>
                  <a:cubicBezTo>
                    <a:pt x="12249" y="50520"/>
                    <a:pt x="27585" y="59364"/>
                    <a:pt x="41658" y="59364"/>
                  </a:cubicBezTo>
                  <a:cubicBezTo>
                    <a:pt x="42278" y="59364"/>
                    <a:pt x="42895" y="59347"/>
                    <a:pt x="43510" y="59312"/>
                  </a:cubicBezTo>
                  <a:cubicBezTo>
                    <a:pt x="57186" y="58530"/>
                    <a:pt x="68656" y="49815"/>
                    <a:pt x="76218" y="38858"/>
                  </a:cubicBezTo>
                  <a:cubicBezTo>
                    <a:pt x="82630" y="29570"/>
                    <a:pt x="86957" y="13808"/>
                    <a:pt x="78693" y="4097"/>
                  </a:cubicBezTo>
                  <a:cubicBezTo>
                    <a:pt x="76196" y="1163"/>
                    <a:pt x="73143" y="1"/>
                    <a:pt x="699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8"/>
            <p:cNvSpPr/>
            <p:nvPr/>
          </p:nvSpPr>
          <p:spPr>
            <a:xfrm>
              <a:off x="3791600" y="2702925"/>
              <a:ext cx="2024106" cy="1949000"/>
            </a:xfrm>
            <a:custGeom>
              <a:rect b="b" l="l" r="r" t="t"/>
              <a:pathLst>
                <a:path extrusionOk="0" h="77960" w="78805">
                  <a:moveTo>
                    <a:pt x="31899" y="0"/>
                  </a:moveTo>
                  <a:cubicBezTo>
                    <a:pt x="27813" y="0"/>
                    <a:pt x="23768" y="635"/>
                    <a:pt x="19760" y="1974"/>
                  </a:cubicBezTo>
                  <a:cubicBezTo>
                    <a:pt x="16510" y="3060"/>
                    <a:pt x="13373" y="4476"/>
                    <a:pt x="10079" y="5434"/>
                  </a:cubicBezTo>
                  <a:cubicBezTo>
                    <a:pt x="6848" y="6374"/>
                    <a:pt x="3656" y="6502"/>
                    <a:pt x="363" y="6746"/>
                  </a:cubicBezTo>
                  <a:cubicBezTo>
                    <a:pt x="246" y="6697"/>
                    <a:pt x="122" y="6673"/>
                    <a:pt x="0" y="6643"/>
                  </a:cubicBezTo>
                  <a:lnTo>
                    <a:pt x="0" y="69188"/>
                  </a:lnTo>
                  <a:cubicBezTo>
                    <a:pt x="3352" y="69399"/>
                    <a:pt x="6673" y="69930"/>
                    <a:pt x="9892" y="70952"/>
                  </a:cubicBezTo>
                  <a:cubicBezTo>
                    <a:pt x="15406" y="72705"/>
                    <a:pt x="20563" y="75274"/>
                    <a:pt x="26235" y="76573"/>
                  </a:cubicBezTo>
                  <a:cubicBezTo>
                    <a:pt x="30177" y="77476"/>
                    <a:pt x="34214" y="77960"/>
                    <a:pt x="38236" y="77960"/>
                  </a:cubicBezTo>
                  <a:cubicBezTo>
                    <a:pt x="45321" y="77960"/>
                    <a:pt x="52356" y="76459"/>
                    <a:pt x="58728" y="73106"/>
                  </a:cubicBezTo>
                  <a:cubicBezTo>
                    <a:pt x="68710" y="67855"/>
                    <a:pt x="73088" y="59424"/>
                    <a:pt x="74564" y="48567"/>
                  </a:cubicBezTo>
                  <a:cubicBezTo>
                    <a:pt x="75399" y="42423"/>
                    <a:pt x="76020" y="36244"/>
                    <a:pt x="76683" y="30080"/>
                  </a:cubicBezTo>
                  <a:cubicBezTo>
                    <a:pt x="77431" y="23120"/>
                    <a:pt x="78630" y="15964"/>
                    <a:pt x="78625" y="8963"/>
                  </a:cubicBezTo>
                  <a:cubicBezTo>
                    <a:pt x="78625" y="8937"/>
                    <a:pt x="78619" y="8913"/>
                    <a:pt x="78618" y="8887"/>
                  </a:cubicBezTo>
                  <a:cubicBezTo>
                    <a:pt x="78628" y="8822"/>
                    <a:pt x="78645" y="8760"/>
                    <a:pt x="78654" y="8695"/>
                  </a:cubicBezTo>
                  <a:cubicBezTo>
                    <a:pt x="78804" y="7436"/>
                    <a:pt x="77684" y="6706"/>
                    <a:pt x="76583" y="6706"/>
                  </a:cubicBezTo>
                  <a:cubicBezTo>
                    <a:pt x="76050" y="6706"/>
                    <a:pt x="75522" y="6877"/>
                    <a:pt x="75143" y="7241"/>
                  </a:cubicBezTo>
                  <a:cubicBezTo>
                    <a:pt x="72881" y="9419"/>
                    <a:pt x="71107" y="11738"/>
                    <a:pt x="67742" y="11738"/>
                  </a:cubicBezTo>
                  <a:cubicBezTo>
                    <a:pt x="67600" y="11738"/>
                    <a:pt x="67456" y="11734"/>
                    <a:pt x="67308" y="11726"/>
                  </a:cubicBezTo>
                  <a:cubicBezTo>
                    <a:pt x="64087" y="11542"/>
                    <a:pt x="61061" y="9176"/>
                    <a:pt x="58278" y="7718"/>
                  </a:cubicBezTo>
                  <a:cubicBezTo>
                    <a:pt x="52530" y="4706"/>
                    <a:pt x="46456" y="2062"/>
                    <a:pt x="40059" y="812"/>
                  </a:cubicBezTo>
                  <a:cubicBezTo>
                    <a:pt x="37320" y="278"/>
                    <a:pt x="34600" y="0"/>
                    <a:pt x="31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8"/>
            <p:cNvSpPr/>
            <p:nvPr/>
          </p:nvSpPr>
          <p:spPr>
            <a:xfrm>
              <a:off x="5458100" y="3773275"/>
              <a:ext cx="208250" cy="203350"/>
            </a:xfrm>
            <a:custGeom>
              <a:rect b="b" l="l" r="r" t="t"/>
              <a:pathLst>
                <a:path extrusionOk="0" h="8134" w="8330">
                  <a:moveTo>
                    <a:pt x="4164" y="0"/>
                  </a:moveTo>
                  <a:cubicBezTo>
                    <a:pt x="1884" y="0"/>
                    <a:pt x="196" y="1864"/>
                    <a:pt x="98" y="4067"/>
                  </a:cubicBezTo>
                  <a:cubicBezTo>
                    <a:pt x="1" y="6263"/>
                    <a:pt x="2038" y="8133"/>
                    <a:pt x="4164" y="8133"/>
                  </a:cubicBezTo>
                  <a:cubicBezTo>
                    <a:pt x="6445" y="8133"/>
                    <a:pt x="8133" y="6270"/>
                    <a:pt x="8231" y="4067"/>
                  </a:cubicBezTo>
                  <a:cubicBezTo>
                    <a:pt x="8329" y="1870"/>
                    <a:pt x="6292" y="0"/>
                    <a:pt x="41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8"/>
            <p:cNvSpPr/>
            <p:nvPr/>
          </p:nvSpPr>
          <p:spPr>
            <a:xfrm>
              <a:off x="4280600" y="3429950"/>
              <a:ext cx="919325" cy="419175"/>
            </a:xfrm>
            <a:custGeom>
              <a:rect b="b" l="l" r="r" t="t"/>
              <a:pathLst>
                <a:path extrusionOk="0" h="16767" w="36773">
                  <a:moveTo>
                    <a:pt x="17731" y="0"/>
                  </a:moveTo>
                  <a:cubicBezTo>
                    <a:pt x="14916" y="0"/>
                    <a:pt x="12157" y="651"/>
                    <a:pt x="9402" y="2126"/>
                  </a:cubicBezTo>
                  <a:cubicBezTo>
                    <a:pt x="5070" y="4446"/>
                    <a:pt x="1864" y="8368"/>
                    <a:pt x="271" y="12990"/>
                  </a:cubicBezTo>
                  <a:cubicBezTo>
                    <a:pt x="177" y="13260"/>
                    <a:pt x="89" y="13528"/>
                    <a:pt x="0" y="13796"/>
                  </a:cubicBezTo>
                  <a:cubicBezTo>
                    <a:pt x="1318" y="13530"/>
                    <a:pt x="2720" y="13420"/>
                    <a:pt x="4126" y="13420"/>
                  </a:cubicBezTo>
                  <a:cubicBezTo>
                    <a:pt x="7315" y="13420"/>
                    <a:pt x="10522" y="13985"/>
                    <a:pt x="12797" y="14576"/>
                  </a:cubicBezTo>
                  <a:cubicBezTo>
                    <a:pt x="16299" y="15486"/>
                    <a:pt x="20004" y="16767"/>
                    <a:pt x="23647" y="16767"/>
                  </a:cubicBezTo>
                  <a:cubicBezTo>
                    <a:pt x="25445" y="16767"/>
                    <a:pt x="27228" y="16454"/>
                    <a:pt x="28963" y="15631"/>
                  </a:cubicBezTo>
                  <a:cubicBezTo>
                    <a:pt x="32248" y="14070"/>
                    <a:pt x="34152" y="11014"/>
                    <a:pt x="36772" y="8772"/>
                  </a:cubicBezTo>
                  <a:cubicBezTo>
                    <a:pt x="32970" y="5711"/>
                    <a:pt x="29300" y="2624"/>
                    <a:pt x="24517" y="1128"/>
                  </a:cubicBezTo>
                  <a:cubicBezTo>
                    <a:pt x="22203" y="405"/>
                    <a:pt x="19950" y="0"/>
                    <a:pt x="17731"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8"/>
            <p:cNvSpPr/>
            <p:nvPr/>
          </p:nvSpPr>
          <p:spPr>
            <a:xfrm>
              <a:off x="3920525" y="3033725"/>
              <a:ext cx="1634375" cy="1219475"/>
            </a:xfrm>
            <a:custGeom>
              <a:rect b="b" l="l" r="r" t="t"/>
              <a:pathLst>
                <a:path extrusionOk="0" h="48779" w="65375">
                  <a:moveTo>
                    <a:pt x="28495" y="11490"/>
                  </a:moveTo>
                  <a:cubicBezTo>
                    <a:pt x="31959" y="11490"/>
                    <a:pt x="35398" y="11863"/>
                    <a:pt x="38800" y="12583"/>
                  </a:cubicBezTo>
                  <a:cubicBezTo>
                    <a:pt x="42845" y="14922"/>
                    <a:pt x="46965" y="17172"/>
                    <a:pt x="50885" y="19715"/>
                  </a:cubicBezTo>
                  <a:cubicBezTo>
                    <a:pt x="50965" y="19802"/>
                    <a:pt x="51047" y="19887"/>
                    <a:pt x="51125" y="19974"/>
                  </a:cubicBezTo>
                  <a:cubicBezTo>
                    <a:pt x="51916" y="21842"/>
                    <a:pt x="53550" y="24452"/>
                    <a:pt x="55485" y="24452"/>
                  </a:cubicBezTo>
                  <a:cubicBezTo>
                    <a:pt x="55646" y="24452"/>
                    <a:pt x="55809" y="24434"/>
                    <a:pt x="55974" y="24396"/>
                  </a:cubicBezTo>
                  <a:lnTo>
                    <a:pt x="55974" y="24396"/>
                  </a:lnTo>
                  <a:cubicBezTo>
                    <a:pt x="54208" y="27397"/>
                    <a:pt x="52039" y="30148"/>
                    <a:pt x="49350" y="32324"/>
                  </a:cubicBezTo>
                  <a:cubicBezTo>
                    <a:pt x="45586" y="35369"/>
                    <a:pt x="41796" y="36424"/>
                    <a:pt x="37748" y="36424"/>
                  </a:cubicBezTo>
                  <a:cubicBezTo>
                    <a:pt x="35124" y="36424"/>
                    <a:pt x="32391" y="35981"/>
                    <a:pt x="29485" y="35349"/>
                  </a:cubicBezTo>
                  <a:cubicBezTo>
                    <a:pt x="26831" y="34773"/>
                    <a:pt x="23867" y="34424"/>
                    <a:pt x="20849" y="34424"/>
                  </a:cubicBezTo>
                  <a:cubicBezTo>
                    <a:pt x="16732" y="34424"/>
                    <a:pt x="12513" y="35073"/>
                    <a:pt x="8846" y="36681"/>
                  </a:cubicBezTo>
                  <a:cubicBezTo>
                    <a:pt x="9125" y="35653"/>
                    <a:pt x="9315" y="34607"/>
                    <a:pt x="9550" y="33519"/>
                  </a:cubicBezTo>
                  <a:cubicBezTo>
                    <a:pt x="9615" y="33406"/>
                    <a:pt x="9681" y="33296"/>
                    <a:pt x="9732" y="33168"/>
                  </a:cubicBezTo>
                  <a:cubicBezTo>
                    <a:pt x="11970" y="27632"/>
                    <a:pt x="13971" y="22334"/>
                    <a:pt x="16914" y="17233"/>
                  </a:cubicBezTo>
                  <a:cubicBezTo>
                    <a:pt x="17181" y="17062"/>
                    <a:pt x="17444" y="16886"/>
                    <a:pt x="17709" y="16713"/>
                  </a:cubicBezTo>
                  <a:cubicBezTo>
                    <a:pt x="17931" y="16673"/>
                    <a:pt x="18149" y="16610"/>
                    <a:pt x="18358" y="16522"/>
                  </a:cubicBezTo>
                  <a:cubicBezTo>
                    <a:pt x="21458" y="15213"/>
                    <a:pt x="24315" y="13469"/>
                    <a:pt x="27039" y="11512"/>
                  </a:cubicBezTo>
                  <a:cubicBezTo>
                    <a:pt x="27525" y="11498"/>
                    <a:pt x="28010" y="11490"/>
                    <a:pt x="28495" y="11490"/>
                  </a:cubicBezTo>
                  <a:close/>
                  <a:moveTo>
                    <a:pt x="30310" y="1"/>
                  </a:moveTo>
                  <a:cubicBezTo>
                    <a:pt x="26206" y="1"/>
                    <a:pt x="22132" y="953"/>
                    <a:pt x="18343" y="2808"/>
                  </a:cubicBezTo>
                  <a:cubicBezTo>
                    <a:pt x="12062" y="5882"/>
                    <a:pt x="7179" y="11295"/>
                    <a:pt x="4839" y="17881"/>
                  </a:cubicBezTo>
                  <a:cubicBezTo>
                    <a:pt x="1915" y="26113"/>
                    <a:pt x="690" y="35753"/>
                    <a:pt x="209" y="44593"/>
                  </a:cubicBezTo>
                  <a:cubicBezTo>
                    <a:pt x="12" y="45074"/>
                    <a:pt x="1" y="45593"/>
                    <a:pt x="131" y="46079"/>
                  </a:cubicBezTo>
                  <a:cubicBezTo>
                    <a:pt x="121" y="46288"/>
                    <a:pt x="106" y="46504"/>
                    <a:pt x="97" y="46714"/>
                  </a:cubicBezTo>
                  <a:cubicBezTo>
                    <a:pt x="42" y="48037"/>
                    <a:pt x="1171" y="48778"/>
                    <a:pt x="2274" y="48778"/>
                  </a:cubicBezTo>
                  <a:cubicBezTo>
                    <a:pt x="3156" y="48778"/>
                    <a:pt x="4020" y="48304"/>
                    <a:pt x="4247" y="47275"/>
                  </a:cubicBezTo>
                  <a:cubicBezTo>
                    <a:pt x="4273" y="47151"/>
                    <a:pt x="4297" y="47026"/>
                    <a:pt x="4324" y="46903"/>
                  </a:cubicBezTo>
                  <a:cubicBezTo>
                    <a:pt x="9502" y="43184"/>
                    <a:pt x="13965" y="39685"/>
                    <a:pt x="20772" y="39685"/>
                  </a:cubicBezTo>
                  <a:cubicBezTo>
                    <a:pt x="20851" y="39685"/>
                    <a:pt x="20930" y="39685"/>
                    <a:pt x="21009" y="39686"/>
                  </a:cubicBezTo>
                  <a:cubicBezTo>
                    <a:pt x="26888" y="39756"/>
                    <a:pt x="32489" y="42244"/>
                    <a:pt x="38331" y="42244"/>
                  </a:cubicBezTo>
                  <a:cubicBezTo>
                    <a:pt x="39427" y="42244"/>
                    <a:pt x="40531" y="42156"/>
                    <a:pt x="41647" y="41949"/>
                  </a:cubicBezTo>
                  <a:cubicBezTo>
                    <a:pt x="51423" y="40133"/>
                    <a:pt x="59447" y="31475"/>
                    <a:pt x="61524" y="21863"/>
                  </a:cubicBezTo>
                  <a:cubicBezTo>
                    <a:pt x="62470" y="19801"/>
                    <a:pt x="63152" y="17527"/>
                    <a:pt x="63694" y="15292"/>
                  </a:cubicBezTo>
                  <a:cubicBezTo>
                    <a:pt x="64052" y="14357"/>
                    <a:pt x="64305" y="13400"/>
                    <a:pt x="64373" y="12431"/>
                  </a:cubicBezTo>
                  <a:cubicBezTo>
                    <a:pt x="64856" y="11821"/>
                    <a:pt x="65171" y="11020"/>
                    <a:pt x="65262" y="9985"/>
                  </a:cubicBezTo>
                  <a:cubicBezTo>
                    <a:pt x="65374" y="8713"/>
                    <a:pt x="64229" y="7932"/>
                    <a:pt x="63114" y="7932"/>
                  </a:cubicBezTo>
                  <a:cubicBezTo>
                    <a:pt x="62413" y="7932"/>
                    <a:pt x="61724" y="8241"/>
                    <a:pt x="61368" y="8930"/>
                  </a:cubicBezTo>
                  <a:cubicBezTo>
                    <a:pt x="61207" y="9243"/>
                    <a:pt x="60784" y="9375"/>
                    <a:pt x="60185" y="9375"/>
                  </a:cubicBezTo>
                  <a:cubicBezTo>
                    <a:pt x="57183" y="9375"/>
                    <a:pt x="49763" y="6063"/>
                    <a:pt x="48726" y="5596"/>
                  </a:cubicBezTo>
                  <a:cubicBezTo>
                    <a:pt x="45194" y="4001"/>
                    <a:pt x="41711" y="2247"/>
                    <a:pt x="37987" y="1131"/>
                  </a:cubicBezTo>
                  <a:cubicBezTo>
                    <a:pt x="35458" y="373"/>
                    <a:pt x="32878" y="1"/>
                    <a:pt x="303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8"/>
            <p:cNvSpPr/>
            <p:nvPr/>
          </p:nvSpPr>
          <p:spPr>
            <a:xfrm>
              <a:off x="4040400" y="3307825"/>
              <a:ext cx="1289200" cy="790325"/>
            </a:xfrm>
            <a:custGeom>
              <a:rect b="b" l="l" r="r" t="t"/>
              <a:pathLst>
                <a:path extrusionOk="0" h="31613" w="51568">
                  <a:moveTo>
                    <a:pt x="25864" y="1"/>
                  </a:moveTo>
                  <a:cubicBezTo>
                    <a:pt x="23608" y="1"/>
                    <a:pt x="21303" y="387"/>
                    <a:pt x="18963" y="1254"/>
                  </a:cubicBezTo>
                  <a:cubicBezTo>
                    <a:pt x="6663" y="5813"/>
                    <a:pt x="4338" y="17941"/>
                    <a:pt x="480" y="28999"/>
                  </a:cubicBezTo>
                  <a:cubicBezTo>
                    <a:pt x="1" y="30374"/>
                    <a:pt x="1317" y="31612"/>
                    <a:pt x="2583" y="31612"/>
                  </a:cubicBezTo>
                  <a:cubicBezTo>
                    <a:pt x="3070" y="31612"/>
                    <a:pt x="3549" y="31429"/>
                    <a:pt x="3916" y="31000"/>
                  </a:cubicBezTo>
                  <a:cubicBezTo>
                    <a:pt x="10253" y="23585"/>
                    <a:pt x="9147" y="12886"/>
                    <a:pt x="18287" y="7411"/>
                  </a:cubicBezTo>
                  <a:cubicBezTo>
                    <a:pt x="21332" y="5587"/>
                    <a:pt x="24306" y="4828"/>
                    <a:pt x="27197" y="4828"/>
                  </a:cubicBezTo>
                  <a:cubicBezTo>
                    <a:pt x="34897" y="4828"/>
                    <a:pt x="42007" y="10212"/>
                    <a:pt x="48299" y="15178"/>
                  </a:cubicBezTo>
                  <a:cubicBezTo>
                    <a:pt x="48621" y="15431"/>
                    <a:pt x="48971" y="15540"/>
                    <a:pt x="49308" y="15540"/>
                  </a:cubicBezTo>
                  <a:cubicBezTo>
                    <a:pt x="50526" y="15540"/>
                    <a:pt x="51568" y="14120"/>
                    <a:pt x="50437" y="13040"/>
                  </a:cubicBezTo>
                  <a:cubicBezTo>
                    <a:pt x="43726" y="6625"/>
                    <a:pt x="35214" y="1"/>
                    <a:pt x="2586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8"/>
            <p:cNvSpPr/>
            <p:nvPr/>
          </p:nvSpPr>
          <p:spPr>
            <a:xfrm>
              <a:off x="4093600" y="3608625"/>
              <a:ext cx="1213325" cy="380375"/>
            </a:xfrm>
            <a:custGeom>
              <a:rect b="b" l="l" r="r" t="t"/>
              <a:pathLst>
                <a:path extrusionOk="0" h="15215" w="48533">
                  <a:moveTo>
                    <a:pt x="46953" y="1"/>
                  </a:moveTo>
                  <a:cubicBezTo>
                    <a:pt x="46711" y="1"/>
                    <a:pt x="46454" y="73"/>
                    <a:pt x="46193" y="237"/>
                  </a:cubicBezTo>
                  <a:cubicBezTo>
                    <a:pt x="42157" y="2783"/>
                    <a:pt x="39980" y="7440"/>
                    <a:pt x="35198" y="9021"/>
                  </a:cubicBezTo>
                  <a:cubicBezTo>
                    <a:pt x="33832" y="9472"/>
                    <a:pt x="32456" y="9655"/>
                    <a:pt x="31078" y="9655"/>
                  </a:cubicBezTo>
                  <a:cubicBezTo>
                    <a:pt x="26729" y="9655"/>
                    <a:pt x="22354" y="7839"/>
                    <a:pt x="18168" y="6929"/>
                  </a:cubicBezTo>
                  <a:cubicBezTo>
                    <a:pt x="16347" y="6533"/>
                    <a:pt x="14191" y="6250"/>
                    <a:pt x="12010" y="6250"/>
                  </a:cubicBezTo>
                  <a:cubicBezTo>
                    <a:pt x="6887" y="6250"/>
                    <a:pt x="1629" y="7811"/>
                    <a:pt x="272" y="13134"/>
                  </a:cubicBezTo>
                  <a:cubicBezTo>
                    <a:pt x="0" y="14198"/>
                    <a:pt x="883" y="15215"/>
                    <a:pt x="1878" y="15215"/>
                  </a:cubicBezTo>
                  <a:cubicBezTo>
                    <a:pt x="2143" y="15215"/>
                    <a:pt x="2415" y="15143"/>
                    <a:pt x="2676" y="14981"/>
                  </a:cubicBezTo>
                  <a:cubicBezTo>
                    <a:pt x="6324" y="12719"/>
                    <a:pt x="9282" y="11645"/>
                    <a:pt x="12764" y="11645"/>
                  </a:cubicBezTo>
                  <a:cubicBezTo>
                    <a:pt x="14534" y="11645"/>
                    <a:pt x="16439" y="11923"/>
                    <a:pt x="18639" y="12463"/>
                  </a:cubicBezTo>
                  <a:cubicBezTo>
                    <a:pt x="22754" y="13473"/>
                    <a:pt x="26836" y="14843"/>
                    <a:pt x="31096" y="14843"/>
                  </a:cubicBezTo>
                  <a:cubicBezTo>
                    <a:pt x="31577" y="14843"/>
                    <a:pt x="32059" y="14825"/>
                    <a:pt x="32544" y="14788"/>
                  </a:cubicBezTo>
                  <a:cubicBezTo>
                    <a:pt x="39131" y="14282"/>
                    <a:pt x="47403" y="8853"/>
                    <a:pt x="48397" y="1933"/>
                  </a:cubicBezTo>
                  <a:cubicBezTo>
                    <a:pt x="48533" y="992"/>
                    <a:pt x="47849" y="1"/>
                    <a:pt x="4695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8"/>
            <p:cNvSpPr/>
            <p:nvPr/>
          </p:nvSpPr>
          <p:spPr>
            <a:xfrm>
              <a:off x="4467150" y="3054550"/>
              <a:ext cx="3450" cy="2700"/>
            </a:xfrm>
            <a:custGeom>
              <a:rect b="b" l="l" r="r" t="t"/>
              <a:pathLst>
                <a:path extrusionOk="0" h="108" w="138">
                  <a:moveTo>
                    <a:pt x="69" y="1"/>
                  </a:moveTo>
                  <a:cubicBezTo>
                    <a:pt x="1" y="1"/>
                    <a:pt x="1" y="108"/>
                    <a:pt x="69" y="108"/>
                  </a:cubicBezTo>
                  <a:cubicBezTo>
                    <a:pt x="138" y="108"/>
                    <a:pt x="138" y="1"/>
                    <a:pt x="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8"/>
            <p:cNvSpPr/>
            <p:nvPr/>
          </p:nvSpPr>
          <p:spPr>
            <a:xfrm>
              <a:off x="5221350" y="3054650"/>
              <a:ext cx="305350" cy="302025"/>
            </a:xfrm>
            <a:custGeom>
              <a:rect b="b" l="l" r="r" t="t"/>
              <a:pathLst>
                <a:path extrusionOk="0" h="12081" w="12214">
                  <a:moveTo>
                    <a:pt x="6106" y="0"/>
                  </a:moveTo>
                  <a:cubicBezTo>
                    <a:pt x="4469" y="0"/>
                    <a:pt x="3018" y="685"/>
                    <a:pt x="1836" y="1769"/>
                  </a:cubicBezTo>
                  <a:cubicBezTo>
                    <a:pt x="650" y="2858"/>
                    <a:pt x="137" y="4478"/>
                    <a:pt x="67" y="6040"/>
                  </a:cubicBezTo>
                  <a:cubicBezTo>
                    <a:pt x="0" y="7545"/>
                    <a:pt x="788" y="9263"/>
                    <a:pt x="1836" y="10311"/>
                  </a:cubicBezTo>
                  <a:cubicBezTo>
                    <a:pt x="2931" y="11406"/>
                    <a:pt x="4558" y="12080"/>
                    <a:pt x="6106" y="12080"/>
                  </a:cubicBezTo>
                  <a:cubicBezTo>
                    <a:pt x="7743" y="12080"/>
                    <a:pt x="9195" y="11396"/>
                    <a:pt x="10377" y="10311"/>
                  </a:cubicBezTo>
                  <a:cubicBezTo>
                    <a:pt x="11563" y="9222"/>
                    <a:pt x="12075" y="7602"/>
                    <a:pt x="12146" y="6040"/>
                  </a:cubicBezTo>
                  <a:cubicBezTo>
                    <a:pt x="12213" y="4536"/>
                    <a:pt x="11424" y="2816"/>
                    <a:pt x="10377" y="1769"/>
                  </a:cubicBezTo>
                  <a:cubicBezTo>
                    <a:pt x="9281" y="673"/>
                    <a:pt x="7654" y="0"/>
                    <a:pt x="61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8"/>
            <p:cNvSpPr/>
            <p:nvPr/>
          </p:nvSpPr>
          <p:spPr>
            <a:xfrm>
              <a:off x="4891950" y="2965625"/>
              <a:ext cx="318525" cy="247125"/>
            </a:xfrm>
            <a:custGeom>
              <a:rect b="b" l="l" r="r" t="t"/>
              <a:pathLst>
                <a:path extrusionOk="0" h="9885" w="12741">
                  <a:moveTo>
                    <a:pt x="6371" y="1"/>
                  </a:moveTo>
                  <a:cubicBezTo>
                    <a:pt x="0" y="1"/>
                    <a:pt x="12" y="9884"/>
                    <a:pt x="6371" y="9884"/>
                  </a:cubicBezTo>
                  <a:cubicBezTo>
                    <a:pt x="12741" y="9884"/>
                    <a:pt x="12730" y="1"/>
                    <a:pt x="63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8"/>
            <p:cNvSpPr/>
            <p:nvPr/>
          </p:nvSpPr>
          <p:spPr>
            <a:xfrm>
              <a:off x="4613175" y="2910325"/>
              <a:ext cx="263800" cy="204650"/>
            </a:xfrm>
            <a:custGeom>
              <a:rect b="b" l="l" r="r" t="t"/>
              <a:pathLst>
                <a:path extrusionOk="0" h="8186" w="10552">
                  <a:moveTo>
                    <a:pt x="5276" y="0"/>
                  </a:moveTo>
                  <a:cubicBezTo>
                    <a:pt x="0" y="0"/>
                    <a:pt x="9" y="8185"/>
                    <a:pt x="5276" y="8185"/>
                  </a:cubicBezTo>
                  <a:cubicBezTo>
                    <a:pt x="10552" y="8185"/>
                    <a:pt x="10543" y="0"/>
                    <a:pt x="5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8"/>
            <p:cNvSpPr/>
            <p:nvPr/>
          </p:nvSpPr>
          <p:spPr>
            <a:xfrm>
              <a:off x="4372575" y="2945150"/>
              <a:ext cx="185975" cy="181575"/>
            </a:xfrm>
            <a:custGeom>
              <a:rect b="b" l="l" r="r" t="t"/>
              <a:pathLst>
                <a:path extrusionOk="0" h="7263" w="7439">
                  <a:moveTo>
                    <a:pt x="3720" y="1"/>
                  </a:moveTo>
                  <a:cubicBezTo>
                    <a:pt x="1684" y="1"/>
                    <a:pt x="177" y="1665"/>
                    <a:pt x="89" y="3632"/>
                  </a:cubicBezTo>
                  <a:cubicBezTo>
                    <a:pt x="0" y="5593"/>
                    <a:pt x="1820" y="7262"/>
                    <a:pt x="3720" y="7262"/>
                  </a:cubicBezTo>
                  <a:cubicBezTo>
                    <a:pt x="5755" y="7262"/>
                    <a:pt x="7262" y="5599"/>
                    <a:pt x="7350" y="3632"/>
                  </a:cubicBezTo>
                  <a:cubicBezTo>
                    <a:pt x="7439" y="1671"/>
                    <a:pt x="5619" y="1"/>
                    <a:pt x="37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8"/>
            <p:cNvSpPr/>
            <p:nvPr/>
          </p:nvSpPr>
          <p:spPr>
            <a:xfrm>
              <a:off x="4210700" y="3098525"/>
              <a:ext cx="124000" cy="121075"/>
            </a:xfrm>
            <a:custGeom>
              <a:rect b="b" l="l" r="r" t="t"/>
              <a:pathLst>
                <a:path extrusionOk="0" h="4843" w="4960">
                  <a:moveTo>
                    <a:pt x="2480" y="1"/>
                  </a:moveTo>
                  <a:cubicBezTo>
                    <a:pt x="1122" y="1"/>
                    <a:pt x="117" y="1110"/>
                    <a:pt x="59" y="2421"/>
                  </a:cubicBezTo>
                  <a:cubicBezTo>
                    <a:pt x="0" y="3729"/>
                    <a:pt x="1213" y="4842"/>
                    <a:pt x="2480" y="4842"/>
                  </a:cubicBezTo>
                  <a:cubicBezTo>
                    <a:pt x="3837" y="4842"/>
                    <a:pt x="4842" y="3733"/>
                    <a:pt x="4901" y="2421"/>
                  </a:cubicBezTo>
                  <a:cubicBezTo>
                    <a:pt x="4959" y="1114"/>
                    <a:pt x="3746" y="1"/>
                    <a:pt x="24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8"/>
            <p:cNvSpPr/>
            <p:nvPr/>
          </p:nvSpPr>
          <p:spPr>
            <a:xfrm>
              <a:off x="4103750" y="3289050"/>
              <a:ext cx="78050" cy="60550"/>
            </a:xfrm>
            <a:custGeom>
              <a:rect b="b" l="l" r="r" t="t"/>
              <a:pathLst>
                <a:path extrusionOk="0" h="2422" w="3122">
                  <a:moveTo>
                    <a:pt x="1562" y="0"/>
                  </a:moveTo>
                  <a:cubicBezTo>
                    <a:pt x="1" y="0"/>
                    <a:pt x="3" y="2421"/>
                    <a:pt x="1562" y="2421"/>
                  </a:cubicBezTo>
                  <a:cubicBezTo>
                    <a:pt x="3121" y="2421"/>
                    <a:pt x="3120" y="0"/>
                    <a:pt x="15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8"/>
            <p:cNvSpPr/>
            <p:nvPr/>
          </p:nvSpPr>
          <p:spPr>
            <a:xfrm>
              <a:off x="1949750" y="3104850"/>
              <a:ext cx="103500" cy="144850"/>
            </a:xfrm>
            <a:custGeom>
              <a:rect b="b" l="l" r="r" t="t"/>
              <a:pathLst>
                <a:path extrusionOk="0" h="5794" w="4140">
                  <a:moveTo>
                    <a:pt x="2025" y="1"/>
                  </a:moveTo>
                  <a:cubicBezTo>
                    <a:pt x="1387" y="1"/>
                    <a:pt x="722" y="259"/>
                    <a:pt x="632" y="750"/>
                  </a:cubicBezTo>
                  <a:cubicBezTo>
                    <a:pt x="384" y="2095"/>
                    <a:pt x="1" y="4488"/>
                    <a:pt x="1273" y="5416"/>
                  </a:cubicBezTo>
                  <a:cubicBezTo>
                    <a:pt x="1583" y="5643"/>
                    <a:pt x="2072" y="5793"/>
                    <a:pt x="2544" y="5793"/>
                  </a:cubicBezTo>
                  <a:cubicBezTo>
                    <a:pt x="3027" y="5793"/>
                    <a:pt x="3493" y="5635"/>
                    <a:pt x="3732" y="5239"/>
                  </a:cubicBezTo>
                  <a:cubicBezTo>
                    <a:pt x="4140" y="4565"/>
                    <a:pt x="3731" y="3794"/>
                    <a:pt x="3584" y="3074"/>
                  </a:cubicBezTo>
                  <a:cubicBezTo>
                    <a:pt x="3425" y="2299"/>
                    <a:pt x="3305" y="1539"/>
                    <a:pt x="3265" y="750"/>
                  </a:cubicBezTo>
                  <a:cubicBezTo>
                    <a:pt x="3239" y="243"/>
                    <a:pt x="2644" y="1"/>
                    <a:pt x="2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8"/>
            <p:cNvSpPr/>
            <p:nvPr/>
          </p:nvSpPr>
          <p:spPr>
            <a:xfrm>
              <a:off x="1955775" y="3347300"/>
              <a:ext cx="139400" cy="374400"/>
            </a:xfrm>
            <a:custGeom>
              <a:rect b="b" l="l" r="r" t="t"/>
              <a:pathLst>
                <a:path extrusionOk="0" h="14976" w="5576">
                  <a:moveTo>
                    <a:pt x="1829" y="1"/>
                  </a:moveTo>
                  <a:cubicBezTo>
                    <a:pt x="1109" y="1"/>
                    <a:pt x="381" y="284"/>
                    <a:pt x="306" y="858"/>
                  </a:cubicBezTo>
                  <a:lnTo>
                    <a:pt x="306" y="859"/>
                  </a:lnTo>
                  <a:cubicBezTo>
                    <a:pt x="1" y="3198"/>
                    <a:pt x="581" y="5727"/>
                    <a:pt x="933" y="8056"/>
                  </a:cubicBezTo>
                  <a:cubicBezTo>
                    <a:pt x="1258" y="10220"/>
                    <a:pt x="1458" y="12459"/>
                    <a:pt x="2483" y="14416"/>
                  </a:cubicBezTo>
                  <a:cubicBezTo>
                    <a:pt x="2677" y="14788"/>
                    <a:pt x="3205" y="14975"/>
                    <a:pt x="3735" y="14975"/>
                  </a:cubicBezTo>
                  <a:cubicBezTo>
                    <a:pt x="4345" y="14975"/>
                    <a:pt x="4959" y="14727"/>
                    <a:pt x="5068" y="14224"/>
                  </a:cubicBezTo>
                  <a:cubicBezTo>
                    <a:pt x="5575" y="11899"/>
                    <a:pt x="4967" y="9361"/>
                    <a:pt x="4619" y="7027"/>
                  </a:cubicBezTo>
                  <a:cubicBezTo>
                    <a:pt x="4299" y="4875"/>
                    <a:pt x="4119" y="2652"/>
                    <a:pt x="3257" y="638"/>
                  </a:cubicBezTo>
                  <a:cubicBezTo>
                    <a:pt x="3075" y="215"/>
                    <a:pt x="2455" y="1"/>
                    <a:pt x="18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8"/>
            <p:cNvSpPr/>
            <p:nvPr/>
          </p:nvSpPr>
          <p:spPr>
            <a:xfrm>
              <a:off x="2251225" y="4325150"/>
              <a:ext cx="1121275" cy="257200"/>
            </a:xfrm>
            <a:custGeom>
              <a:rect b="b" l="l" r="r" t="t"/>
              <a:pathLst>
                <a:path extrusionOk="0" h="10288" w="44851">
                  <a:moveTo>
                    <a:pt x="1883" y="1"/>
                  </a:moveTo>
                  <a:cubicBezTo>
                    <a:pt x="1034" y="1"/>
                    <a:pt x="1" y="289"/>
                    <a:pt x="635" y="1012"/>
                  </a:cubicBezTo>
                  <a:lnTo>
                    <a:pt x="636" y="1010"/>
                  </a:lnTo>
                  <a:cubicBezTo>
                    <a:pt x="5306" y="6335"/>
                    <a:pt x="13583" y="9003"/>
                    <a:pt x="20399" y="9936"/>
                  </a:cubicBezTo>
                  <a:cubicBezTo>
                    <a:pt x="22018" y="10159"/>
                    <a:pt x="23658" y="10288"/>
                    <a:pt x="25295" y="10288"/>
                  </a:cubicBezTo>
                  <a:cubicBezTo>
                    <a:pt x="27490" y="10288"/>
                    <a:pt x="29682" y="10056"/>
                    <a:pt x="31812" y="9505"/>
                  </a:cubicBezTo>
                  <a:cubicBezTo>
                    <a:pt x="35808" y="8470"/>
                    <a:pt x="39200" y="5789"/>
                    <a:pt x="43256" y="4986"/>
                  </a:cubicBezTo>
                  <a:cubicBezTo>
                    <a:pt x="44851" y="4669"/>
                    <a:pt x="44180" y="3566"/>
                    <a:pt x="42885" y="3479"/>
                  </a:cubicBezTo>
                  <a:cubicBezTo>
                    <a:pt x="42606" y="3460"/>
                    <a:pt x="42331" y="3451"/>
                    <a:pt x="42058" y="3451"/>
                  </a:cubicBezTo>
                  <a:cubicBezTo>
                    <a:pt x="39413" y="3451"/>
                    <a:pt x="37058" y="4303"/>
                    <a:pt x="34601" y="5381"/>
                  </a:cubicBezTo>
                  <a:cubicBezTo>
                    <a:pt x="31237" y="6857"/>
                    <a:pt x="28176" y="7765"/>
                    <a:pt x="24667" y="7765"/>
                  </a:cubicBezTo>
                  <a:cubicBezTo>
                    <a:pt x="23974" y="7765"/>
                    <a:pt x="23264" y="7730"/>
                    <a:pt x="22531" y="7656"/>
                  </a:cubicBezTo>
                  <a:cubicBezTo>
                    <a:pt x="15107" y="6911"/>
                    <a:pt x="9132" y="3591"/>
                    <a:pt x="2703" y="134"/>
                  </a:cubicBezTo>
                  <a:cubicBezTo>
                    <a:pt x="2544" y="49"/>
                    <a:pt x="2229" y="1"/>
                    <a:pt x="18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8"/>
            <p:cNvSpPr/>
            <p:nvPr/>
          </p:nvSpPr>
          <p:spPr>
            <a:xfrm>
              <a:off x="4786375" y="2779000"/>
              <a:ext cx="173375" cy="83575"/>
            </a:xfrm>
            <a:custGeom>
              <a:rect b="b" l="l" r="r" t="t"/>
              <a:pathLst>
                <a:path extrusionOk="0" h="3343" w="6935">
                  <a:moveTo>
                    <a:pt x="2151" y="1"/>
                  </a:moveTo>
                  <a:cubicBezTo>
                    <a:pt x="1815" y="1"/>
                    <a:pt x="1480" y="51"/>
                    <a:pt x="1174" y="152"/>
                  </a:cubicBezTo>
                  <a:cubicBezTo>
                    <a:pt x="669" y="319"/>
                    <a:pt x="1" y="750"/>
                    <a:pt x="273" y="1371"/>
                  </a:cubicBezTo>
                  <a:lnTo>
                    <a:pt x="274" y="1371"/>
                  </a:lnTo>
                  <a:cubicBezTo>
                    <a:pt x="617" y="2154"/>
                    <a:pt x="1582" y="2678"/>
                    <a:pt x="2347" y="2948"/>
                  </a:cubicBezTo>
                  <a:cubicBezTo>
                    <a:pt x="2989" y="3175"/>
                    <a:pt x="3774" y="3342"/>
                    <a:pt x="4526" y="3342"/>
                  </a:cubicBezTo>
                  <a:cubicBezTo>
                    <a:pt x="5008" y="3342"/>
                    <a:pt x="5476" y="3274"/>
                    <a:pt x="5885" y="3110"/>
                  </a:cubicBezTo>
                  <a:cubicBezTo>
                    <a:pt x="6319" y="2937"/>
                    <a:pt x="6935" y="2671"/>
                    <a:pt x="6935" y="2104"/>
                  </a:cubicBezTo>
                  <a:cubicBezTo>
                    <a:pt x="6935" y="1549"/>
                    <a:pt x="6323" y="1251"/>
                    <a:pt x="5885" y="1097"/>
                  </a:cubicBezTo>
                  <a:cubicBezTo>
                    <a:pt x="5674" y="1017"/>
                    <a:pt x="5456" y="961"/>
                    <a:pt x="5233" y="931"/>
                  </a:cubicBezTo>
                  <a:cubicBezTo>
                    <a:pt x="5005" y="912"/>
                    <a:pt x="4841" y="899"/>
                    <a:pt x="4741" y="892"/>
                  </a:cubicBezTo>
                  <a:lnTo>
                    <a:pt x="4741" y="892"/>
                  </a:lnTo>
                  <a:cubicBezTo>
                    <a:pt x="4740" y="892"/>
                    <a:pt x="4738" y="891"/>
                    <a:pt x="4736" y="891"/>
                  </a:cubicBezTo>
                  <a:lnTo>
                    <a:pt x="4736" y="891"/>
                  </a:lnTo>
                  <a:cubicBezTo>
                    <a:pt x="4715" y="883"/>
                    <a:pt x="4665" y="866"/>
                    <a:pt x="4585" y="842"/>
                  </a:cubicBezTo>
                  <a:cubicBezTo>
                    <a:pt x="4471" y="810"/>
                    <a:pt x="4360" y="771"/>
                    <a:pt x="4251" y="728"/>
                  </a:cubicBezTo>
                  <a:lnTo>
                    <a:pt x="4251" y="728"/>
                  </a:lnTo>
                  <a:cubicBezTo>
                    <a:pt x="4321" y="755"/>
                    <a:pt x="4359" y="769"/>
                    <a:pt x="4366" y="769"/>
                  </a:cubicBezTo>
                  <a:cubicBezTo>
                    <a:pt x="4375" y="769"/>
                    <a:pt x="4321" y="741"/>
                    <a:pt x="4203" y="687"/>
                  </a:cubicBezTo>
                  <a:cubicBezTo>
                    <a:pt x="3994" y="558"/>
                    <a:pt x="3772" y="432"/>
                    <a:pt x="3553" y="321"/>
                  </a:cubicBezTo>
                  <a:cubicBezTo>
                    <a:pt x="3135" y="108"/>
                    <a:pt x="2641" y="1"/>
                    <a:pt x="2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8"/>
            <p:cNvSpPr/>
            <p:nvPr/>
          </p:nvSpPr>
          <p:spPr>
            <a:xfrm>
              <a:off x="4984375" y="2862350"/>
              <a:ext cx="428050" cy="181025"/>
            </a:xfrm>
            <a:custGeom>
              <a:rect b="b" l="l" r="r" t="t"/>
              <a:pathLst>
                <a:path extrusionOk="0" h="7241" w="17122">
                  <a:moveTo>
                    <a:pt x="2460" y="1"/>
                  </a:moveTo>
                  <a:cubicBezTo>
                    <a:pt x="1537" y="1"/>
                    <a:pt x="1" y="470"/>
                    <a:pt x="1170" y="1260"/>
                  </a:cubicBezTo>
                  <a:cubicBezTo>
                    <a:pt x="3326" y="2714"/>
                    <a:pt x="5639" y="3765"/>
                    <a:pt x="8010" y="4825"/>
                  </a:cubicBezTo>
                  <a:cubicBezTo>
                    <a:pt x="10190" y="5799"/>
                    <a:pt x="12288" y="6848"/>
                    <a:pt x="14663" y="7227"/>
                  </a:cubicBezTo>
                  <a:cubicBezTo>
                    <a:pt x="14716" y="7236"/>
                    <a:pt x="14782" y="7240"/>
                    <a:pt x="14858" y="7240"/>
                  </a:cubicBezTo>
                  <a:cubicBezTo>
                    <a:pt x="15576" y="7240"/>
                    <a:pt x="17121" y="6850"/>
                    <a:pt x="16326" y="6037"/>
                  </a:cubicBezTo>
                  <a:cubicBezTo>
                    <a:pt x="14714" y="4386"/>
                    <a:pt x="12205" y="3654"/>
                    <a:pt x="10129" y="2744"/>
                  </a:cubicBezTo>
                  <a:cubicBezTo>
                    <a:pt x="7746" y="1700"/>
                    <a:pt x="5379" y="750"/>
                    <a:pt x="2872" y="45"/>
                  </a:cubicBezTo>
                  <a:cubicBezTo>
                    <a:pt x="2766" y="16"/>
                    <a:pt x="2622" y="1"/>
                    <a:pt x="24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8"/>
            <p:cNvSpPr/>
            <p:nvPr/>
          </p:nvSpPr>
          <p:spPr>
            <a:xfrm>
              <a:off x="4630850" y="593525"/>
              <a:ext cx="388900" cy="711175"/>
            </a:xfrm>
            <a:custGeom>
              <a:rect b="b" l="l" r="r" t="t"/>
              <a:pathLst>
                <a:path extrusionOk="0" h="28447" w="15556">
                  <a:moveTo>
                    <a:pt x="12313" y="1"/>
                  </a:moveTo>
                  <a:cubicBezTo>
                    <a:pt x="10849" y="1"/>
                    <a:pt x="9564" y="1066"/>
                    <a:pt x="9334" y="2558"/>
                  </a:cubicBezTo>
                  <a:lnTo>
                    <a:pt x="9325" y="2606"/>
                  </a:lnTo>
                  <a:cubicBezTo>
                    <a:pt x="9325" y="2606"/>
                    <a:pt x="9260" y="3024"/>
                    <a:pt x="9148" y="3756"/>
                  </a:cubicBezTo>
                  <a:cubicBezTo>
                    <a:pt x="9094" y="4123"/>
                    <a:pt x="9016" y="4566"/>
                    <a:pt x="8922" y="5074"/>
                  </a:cubicBezTo>
                  <a:cubicBezTo>
                    <a:pt x="8832" y="5584"/>
                    <a:pt x="8725" y="6159"/>
                    <a:pt x="8589" y="6782"/>
                  </a:cubicBezTo>
                  <a:cubicBezTo>
                    <a:pt x="8466" y="7409"/>
                    <a:pt x="8309" y="8084"/>
                    <a:pt x="8139" y="8798"/>
                  </a:cubicBezTo>
                  <a:cubicBezTo>
                    <a:pt x="7976" y="9515"/>
                    <a:pt x="7767" y="10259"/>
                    <a:pt x="7562" y="11038"/>
                  </a:cubicBezTo>
                  <a:cubicBezTo>
                    <a:pt x="7338" y="11810"/>
                    <a:pt x="7116" y="12614"/>
                    <a:pt x="6852" y="13418"/>
                  </a:cubicBezTo>
                  <a:cubicBezTo>
                    <a:pt x="6603" y="14230"/>
                    <a:pt x="6312" y="15040"/>
                    <a:pt x="6031" y="15859"/>
                  </a:cubicBezTo>
                  <a:cubicBezTo>
                    <a:pt x="5727" y="16668"/>
                    <a:pt x="5434" y="17485"/>
                    <a:pt x="5106" y="18273"/>
                  </a:cubicBezTo>
                  <a:cubicBezTo>
                    <a:pt x="4796" y="19069"/>
                    <a:pt x="4453" y="19837"/>
                    <a:pt x="4129" y="20589"/>
                  </a:cubicBezTo>
                  <a:cubicBezTo>
                    <a:pt x="3787" y="21329"/>
                    <a:pt x="3467" y="22055"/>
                    <a:pt x="3129" y="22726"/>
                  </a:cubicBezTo>
                  <a:cubicBezTo>
                    <a:pt x="2799" y="23400"/>
                    <a:pt x="2481" y="24038"/>
                    <a:pt x="2169" y="24617"/>
                  </a:cubicBezTo>
                  <a:cubicBezTo>
                    <a:pt x="1867" y="25203"/>
                    <a:pt x="1577" y="25730"/>
                    <a:pt x="1313" y="26195"/>
                  </a:cubicBezTo>
                  <a:cubicBezTo>
                    <a:pt x="1053" y="26664"/>
                    <a:pt x="822" y="27071"/>
                    <a:pt x="621" y="27402"/>
                  </a:cubicBezTo>
                  <a:lnTo>
                    <a:pt x="0" y="28446"/>
                  </a:lnTo>
                  <a:lnTo>
                    <a:pt x="827" y="27556"/>
                  </a:lnTo>
                  <a:cubicBezTo>
                    <a:pt x="1093" y="27276"/>
                    <a:pt x="1405" y="26927"/>
                    <a:pt x="1762" y="26519"/>
                  </a:cubicBezTo>
                  <a:cubicBezTo>
                    <a:pt x="2122" y="26115"/>
                    <a:pt x="2524" y="25654"/>
                    <a:pt x="2947" y="25140"/>
                  </a:cubicBezTo>
                  <a:cubicBezTo>
                    <a:pt x="3381" y="24632"/>
                    <a:pt x="3832" y="24068"/>
                    <a:pt x="4307" y="23466"/>
                  </a:cubicBezTo>
                  <a:cubicBezTo>
                    <a:pt x="4788" y="22869"/>
                    <a:pt x="5265" y="22215"/>
                    <a:pt x="5769" y="21544"/>
                  </a:cubicBezTo>
                  <a:cubicBezTo>
                    <a:pt x="6256" y="20862"/>
                    <a:pt x="6770" y="20160"/>
                    <a:pt x="7259" y="19423"/>
                  </a:cubicBezTo>
                  <a:cubicBezTo>
                    <a:pt x="7764" y="18695"/>
                    <a:pt x="8239" y="17932"/>
                    <a:pt x="8728" y="17173"/>
                  </a:cubicBezTo>
                  <a:cubicBezTo>
                    <a:pt x="9193" y="16403"/>
                    <a:pt x="9673" y="15635"/>
                    <a:pt x="10106" y="14857"/>
                  </a:cubicBezTo>
                  <a:cubicBezTo>
                    <a:pt x="10558" y="14086"/>
                    <a:pt x="10965" y="13310"/>
                    <a:pt x="11371" y="12559"/>
                  </a:cubicBezTo>
                  <a:cubicBezTo>
                    <a:pt x="11756" y="11801"/>
                    <a:pt x="12142" y="11070"/>
                    <a:pt x="12474" y="10360"/>
                  </a:cubicBezTo>
                  <a:cubicBezTo>
                    <a:pt x="12813" y="9653"/>
                    <a:pt x="13130" y="8981"/>
                    <a:pt x="13403" y="8352"/>
                  </a:cubicBezTo>
                  <a:cubicBezTo>
                    <a:pt x="13686" y="7727"/>
                    <a:pt x="13930" y="7146"/>
                    <a:pt x="14141" y="6629"/>
                  </a:cubicBezTo>
                  <a:cubicBezTo>
                    <a:pt x="14356" y="6113"/>
                    <a:pt x="14541" y="5660"/>
                    <a:pt x="14682" y="5284"/>
                  </a:cubicBezTo>
                  <a:lnTo>
                    <a:pt x="15135" y="4102"/>
                  </a:lnTo>
                  <a:cubicBezTo>
                    <a:pt x="15211" y="3901"/>
                    <a:pt x="15266" y="3694"/>
                    <a:pt x="15300" y="3483"/>
                  </a:cubicBezTo>
                  <a:cubicBezTo>
                    <a:pt x="15556" y="1834"/>
                    <a:pt x="14427" y="292"/>
                    <a:pt x="12779" y="37"/>
                  </a:cubicBezTo>
                  <a:cubicBezTo>
                    <a:pt x="12622" y="13"/>
                    <a:pt x="12467" y="1"/>
                    <a:pt x="12313" y="1"/>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8"/>
            <p:cNvSpPr/>
            <p:nvPr/>
          </p:nvSpPr>
          <p:spPr>
            <a:xfrm>
              <a:off x="5178450" y="555325"/>
              <a:ext cx="419250" cy="451375"/>
            </a:xfrm>
            <a:custGeom>
              <a:rect b="b" l="l" r="r" t="t"/>
              <a:pathLst>
                <a:path extrusionOk="0" h="18055" w="16770">
                  <a:moveTo>
                    <a:pt x="13303" y="0"/>
                  </a:moveTo>
                  <a:cubicBezTo>
                    <a:pt x="12175" y="0"/>
                    <a:pt x="11092" y="631"/>
                    <a:pt x="10566" y="1714"/>
                  </a:cubicBezTo>
                  <a:cubicBezTo>
                    <a:pt x="10566" y="1714"/>
                    <a:pt x="10045" y="2790"/>
                    <a:pt x="9188" y="4382"/>
                  </a:cubicBezTo>
                  <a:cubicBezTo>
                    <a:pt x="8337" y="5975"/>
                    <a:pt x="7123" y="8071"/>
                    <a:pt x="5800" y="10118"/>
                  </a:cubicBezTo>
                  <a:cubicBezTo>
                    <a:pt x="4477" y="12166"/>
                    <a:pt x="3047" y="14165"/>
                    <a:pt x="1920" y="15631"/>
                  </a:cubicBezTo>
                  <a:cubicBezTo>
                    <a:pt x="799" y="17099"/>
                    <a:pt x="1" y="18054"/>
                    <a:pt x="1" y="18054"/>
                  </a:cubicBezTo>
                  <a:lnTo>
                    <a:pt x="712" y="17583"/>
                  </a:lnTo>
                  <a:cubicBezTo>
                    <a:pt x="1163" y="17284"/>
                    <a:pt x="1808" y="16846"/>
                    <a:pt x="2570" y="16306"/>
                  </a:cubicBezTo>
                  <a:cubicBezTo>
                    <a:pt x="4101" y="15233"/>
                    <a:pt x="6103" y="13725"/>
                    <a:pt x="8040" y="12114"/>
                  </a:cubicBezTo>
                  <a:cubicBezTo>
                    <a:pt x="9977" y="10502"/>
                    <a:pt x="11852" y="8787"/>
                    <a:pt x="13216" y="7446"/>
                  </a:cubicBezTo>
                  <a:cubicBezTo>
                    <a:pt x="14585" y="6111"/>
                    <a:pt x="15465" y="5176"/>
                    <a:pt x="15465" y="5176"/>
                  </a:cubicBezTo>
                  <a:lnTo>
                    <a:pt x="15524" y="5115"/>
                  </a:lnTo>
                  <a:cubicBezTo>
                    <a:pt x="15732" y="4892"/>
                    <a:pt x="15904" y="4640"/>
                    <a:pt x="16036" y="4367"/>
                  </a:cubicBezTo>
                  <a:cubicBezTo>
                    <a:pt x="16769" y="2856"/>
                    <a:pt x="16138" y="1037"/>
                    <a:pt x="14627" y="306"/>
                  </a:cubicBezTo>
                  <a:cubicBezTo>
                    <a:pt x="14200" y="98"/>
                    <a:pt x="13748" y="0"/>
                    <a:pt x="13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8"/>
            <p:cNvSpPr/>
            <p:nvPr/>
          </p:nvSpPr>
          <p:spPr>
            <a:xfrm>
              <a:off x="4344050" y="238125"/>
              <a:ext cx="154925" cy="649225"/>
            </a:xfrm>
            <a:custGeom>
              <a:rect b="b" l="l" r="r" t="t"/>
              <a:pathLst>
                <a:path extrusionOk="0" h="25969" w="6197">
                  <a:moveTo>
                    <a:pt x="3162" y="0"/>
                  </a:moveTo>
                  <a:cubicBezTo>
                    <a:pt x="3077" y="0"/>
                    <a:pt x="2991" y="4"/>
                    <a:pt x="2904" y="11"/>
                  </a:cubicBezTo>
                  <a:cubicBezTo>
                    <a:pt x="1237" y="151"/>
                    <a:pt x="0" y="1616"/>
                    <a:pt x="140" y="3281"/>
                  </a:cubicBezTo>
                  <a:cubicBezTo>
                    <a:pt x="140" y="3281"/>
                    <a:pt x="170" y="3658"/>
                    <a:pt x="227" y="4315"/>
                  </a:cubicBezTo>
                  <a:cubicBezTo>
                    <a:pt x="285" y="4970"/>
                    <a:pt x="376" y="5907"/>
                    <a:pt x="527" y="7021"/>
                  </a:cubicBezTo>
                  <a:cubicBezTo>
                    <a:pt x="595" y="7578"/>
                    <a:pt x="687" y="8179"/>
                    <a:pt x="788" y="8812"/>
                  </a:cubicBezTo>
                  <a:cubicBezTo>
                    <a:pt x="883" y="9447"/>
                    <a:pt x="1013" y="10110"/>
                    <a:pt x="1136" y="10796"/>
                  </a:cubicBezTo>
                  <a:cubicBezTo>
                    <a:pt x="1404" y="12165"/>
                    <a:pt x="1733" y="13610"/>
                    <a:pt x="2106" y="15036"/>
                  </a:cubicBezTo>
                  <a:cubicBezTo>
                    <a:pt x="2489" y="16462"/>
                    <a:pt x="2914" y="17867"/>
                    <a:pt x="3353" y="19166"/>
                  </a:cubicBezTo>
                  <a:cubicBezTo>
                    <a:pt x="3582" y="19813"/>
                    <a:pt x="3791" y="20439"/>
                    <a:pt x="4018" y="21022"/>
                  </a:cubicBezTo>
                  <a:cubicBezTo>
                    <a:pt x="4239" y="21608"/>
                    <a:pt x="4450" y="22159"/>
                    <a:pt x="4659" y="22663"/>
                  </a:cubicBezTo>
                  <a:cubicBezTo>
                    <a:pt x="5067" y="23670"/>
                    <a:pt x="5437" y="24501"/>
                    <a:pt x="5700" y="25071"/>
                  </a:cubicBezTo>
                  <a:cubicBezTo>
                    <a:pt x="5966" y="25642"/>
                    <a:pt x="6118" y="25969"/>
                    <a:pt x="6118" y="25969"/>
                  </a:cubicBezTo>
                  <a:cubicBezTo>
                    <a:pt x="6118" y="25969"/>
                    <a:pt x="6055" y="25615"/>
                    <a:pt x="5947" y="24994"/>
                  </a:cubicBezTo>
                  <a:cubicBezTo>
                    <a:pt x="5838" y="24371"/>
                    <a:pt x="5698" y="23490"/>
                    <a:pt x="5567" y="22425"/>
                  </a:cubicBezTo>
                  <a:cubicBezTo>
                    <a:pt x="5494" y="21893"/>
                    <a:pt x="5433" y="21316"/>
                    <a:pt x="5372" y="20707"/>
                  </a:cubicBezTo>
                  <a:cubicBezTo>
                    <a:pt x="5306" y="20100"/>
                    <a:pt x="5265" y="19454"/>
                    <a:pt x="5213" y="18792"/>
                  </a:cubicBezTo>
                  <a:cubicBezTo>
                    <a:pt x="5128" y="17464"/>
                    <a:pt x="5082" y="16050"/>
                    <a:pt x="5079" y="14644"/>
                  </a:cubicBezTo>
                  <a:cubicBezTo>
                    <a:pt x="5088" y="13237"/>
                    <a:pt x="5139" y="11837"/>
                    <a:pt x="5229" y="10534"/>
                  </a:cubicBezTo>
                  <a:cubicBezTo>
                    <a:pt x="5284" y="9881"/>
                    <a:pt x="5326" y="9254"/>
                    <a:pt x="5393" y="8660"/>
                  </a:cubicBezTo>
                  <a:cubicBezTo>
                    <a:pt x="5455" y="8066"/>
                    <a:pt x="5516" y="7507"/>
                    <a:pt x="5588" y="6992"/>
                  </a:cubicBezTo>
                  <a:cubicBezTo>
                    <a:pt x="5720" y="5964"/>
                    <a:pt x="5860" y="5114"/>
                    <a:pt x="5966" y="4523"/>
                  </a:cubicBezTo>
                  <a:cubicBezTo>
                    <a:pt x="6072" y="3932"/>
                    <a:pt x="6131" y="3594"/>
                    <a:pt x="6131" y="3594"/>
                  </a:cubicBezTo>
                  <a:lnTo>
                    <a:pt x="6140" y="3547"/>
                  </a:lnTo>
                  <a:cubicBezTo>
                    <a:pt x="6185" y="3291"/>
                    <a:pt x="6196" y="3032"/>
                    <a:pt x="6174" y="2774"/>
                  </a:cubicBezTo>
                  <a:cubicBezTo>
                    <a:pt x="6041" y="1195"/>
                    <a:pt x="4719" y="0"/>
                    <a:pt x="31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8"/>
            <p:cNvSpPr/>
            <p:nvPr/>
          </p:nvSpPr>
          <p:spPr>
            <a:xfrm>
              <a:off x="2844900" y="477150"/>
              <a:ext cx="338425" cy="767375"/>
            </a:xfrm>
            <a:custGeom>
              <a:rect b="b" l="l" r="r" t="t"/>
              <a:pathLst>
                <a:path extrusionOk="0" h="30695" w="13537">
                  <a:moveTo>
                    <a:pt x="3351" y="1"/>
                  </a:moveTo>
                  <a:cubicBezTo>
                    <a:pt x="3091" y="1"/>
                    <a:pt x="2827" y="35"/>
                    <a:pt x="2564" y="105"/>
                  </a:cubicBezTo>
                  <a:cubicBezTo>
                    <a:pt x="954" y="539"/>
                    <a:pt x="1" y="2195"/>
                    <a:pt x="436" y="3804"/>
                  </a:cubicBezTo>
                  <a:lnTo>
                    <a:pt x="779" y="5078"/>
                  </a:lnTo>
                  <a:cubicBezTo>
                    <a:pt x="882" y="5485"/>
                    <a:pt x="1026" y="5973"/>
                    <a:pt x="1194" y="6532"/>
                  </a:cubicBezTo>
                  <a:cubicBezTo>
                    <a:pt x="1357" y="7092"/>
                    <a:pt x="1548" y="7720"/>
                    <a:pt x="1776" y="8399"/>
                  </a:cubicBezTo>
                  <a:cubicBezTo>
                    <a:pt x="1990" y="9081"/>
                    <a:pt x="2247" y="9813"/>
                    <a:pt x="2523" y="10582"/>
                  </a:cubicBezTo>
                  <a:cubicBezTo>
                    <a:pt x="2791" y="11353"/>
                    <a:pt x="3112" y="12153"/>
                    <a:pt x="3430" y="12982"/>
                  </a:cubicBezTo>
                  <a:cubicBezTo>
                    <a:pt x="3772" y="13804"/>
                    <a:pt x="4111" y="14654"/>
                    <a:pt x="4496" y="15501"/>
                  </a:cubicBezTo>
                  <a:cubicBezTo>
                    <a:pt x="4863" y="16355"/>
                    <a:pt x="5279" y="17204"/>
                    <a:pt x="5679" y="18055"/>
                  </a:cubicBezTo>
                  <a:cubicBezTo>
                    <a:pt x="6106" y="18896"/>
                    <a:pt x="6517" y="19738"/>
                    <a:pt x="6963" y="20548"/>
                  </a:cubicBezTo>
                  <a:cubicBezTo>
                    <a:pt x="7391" y="21364"/>
                    <a:pt x="7850" y="22149"/>
                    <a:pt x="8282" y="22909"/>
                  </a:cubicBezTo>
                  <a:cubicBezTo>
                    <a:pt x="8735" y="23658"/>
                    <a:pt x="9159" y="24389"/>
                    <a:pt x="9595" y="25061"/>
                  </a:cubicBezTo>
                  <a:cubicBezTo>
                    <a:pt x="10024" y="25738"/>
                    <a:pt x="10431" y="26372"/>
                    <a:pt x="10828" y="26944"/>
                  </a:cubicBezTo>
                  <a:cubicBezTo>
                    <a:pt x="11213" y="27524"/>
                    <a:pt x="11581" y="28046"/>
                    <a:pt x="11912" y="28504"/>
                  </a:cubicBezTo>
                  <a:cubicBezTo>
                    <a:pt x="12239" y="28965"/>
                    <a:pt x="12526" y="29363"/>
                    <a:pt x="12773" y="29682"/>
                  </a:cubicBezTo>
                  <a:lnTo>
                    <a:pt x="13537" y="30694"/>
                  </a:lnTo>
                  <a:lnTo>
                    <a:pt x="12993" y="29550"/>
                  </a:lnTo>
                  <a:cubicBezTo>
                    <a:pt x="12816" y="29187"/>
                    <a:pt x="12616" y="28739"/>
                    <a:pt x="12391" y="28228"/>
                  </a:cubicBezTo>
                  <a:cubicBezTo>
                    <a:pt x="12162" y="27718"/>
                    <a:pt x="11910" y="27141"/>
                    <a:pt x="11653" y="26503"/>
                  </a:cubicBezTo>
                  <a:cubicBezTo>
                    <a:pt x="11385" y="25871"/>
                    <a:pt x="11117" y="25175"/>
                    <a:pt x="10839" y="24441"/>
                  </a:cubicBezTo>
                  <a:cubicBezTo>
                    <a:pt x="10554" y="23711"/>
                    <a:pt x="10292" y="22925"/>
                    <a:pt x="10008" y="22121"/>
                  </a:cubicBezTo>
                  <a:cubicBezTo>
                    <a:pt x="9745" y="21308"/>
                    <a:pt x="9463" y="20476"/>
                    <a:pt x="9217" y="19617"/>
                  </a:cubicBezTo>
                  <a:cubicBezTo>
                    <a:pt x="8953" y="18764"/>
                    <a:pt x="8729" y="17884"/>
                    <a:pt x="8492" y="17014"/>
                  </a:cubicBezTo>
                  <a:cubicBezTo>
                    <a:pt x="8280" y="16133"/>
                    <a:pt x="8055" y="15262"/>
                    <a:pt x="7877" y="14392"/>
                  </a:cubicBezTo>
                  <a:cubicBezTo>
                    <a:pt x="7681" y="13529"/>
                    <a:pt x="7529" y="12670"/>
                    <a:pt x="7371" y="11846"/>
                  </a:cubicBezTo>
                  <a:cubicBezTo>
                    <a:pt x="7235" y="11015"/>
                    <a:pt x="7089" y="10219"/>
                    <a:pt x="6991" y="9456"/>
                  </a:cubicBezTo>
                  <a:cubicBezTo>
                    <a:pt x="6883" y="8696"/>
                    <a:pt x="6786" y="7979"/>
                    <a:pt x="6719" y="7314"/>
                  </a:cubicBezTo>
                  <a:cubicBezTo>
                    <a:pt x="6639" y="6650"/>
                    <a:pt x="6584" y="6042"/>
                    <a:pt x="6542" y="5502"/>
                  </a:cubicBezTo>
                  <a:cubicBezTo>
                    <a:pt x="6493" y="4964"/>
                    <a:pt x="6455" y="4495"/>
                    <a:pt x="6436" y="4107"/>
                  </a:cubicBezTo>
                  <a:cubicBezTo>
                    <a:pt x="6390" y="3334"/>
                    <a:pt x="6364" y="2893"/>
                    <a:pt x="6364" y="2893"/>
                  </a:cubicBezTo>
                  <a:lnTo>
                    <a:pt x="6361" y="2824"/>
                  </a:lnTo>
                  <a:cubicBezTo>
                    <a:pt x="6347" y="2625"/>
                    <a:pt x="6315" y="2428"/>
                    <a:pt x="6263" y="2236"/>
                  </a:cubicBezTo>
                  <a:cubicBezTo>
                    <a:pt x="5900" y="888"/>
                    <a:pt x="4682" y="1"/>
                    <a:pt x="3351" y="1"/>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8"/>
            <p:cNvSpPr/>
            <p:nvPr/>
          </p:nvSpPr>
          <p:spPr>
            <a:xfrm>
              <a:off x="3188625" y="282325"/>
              <a:ext cx="165475" cy="650150"/>
            </a:xfrm>
            <a:custGeom>
              <a:rect b="b" l="l" r="r" t="t"/>
              <a:pathLst>
                <a:path extrusionOk="0" h="26006" w="6619">
                  <a:moveTo>
                    <a:pt x="3408" y="1"/>
                  </a:moveTo>
                  <a:cubicBezTo>
                    <a:pt x="3084" y="1"/>
                    <a:pt x="2755" y="53"/>
                    <a:pt x="2432" y="163"/>
                  </a:cubicBezTo>
                  <a:cubicBezTo>
                    <a:pt x="849" y="700"/>
                    <a:pt x="1" y="2421"/>
                    <a:pt x="539" y="4004"/>
                  </a:cubicBezTo>
                  <a:lnTo>
                    <a:pt x="549" y="4033"/>
                  </a:lnTo>
                  <a:lnTo>
                    <a:pt x="852" y="4921"/>
                  </a:lnTo>
                  <a:cubicBezTo>
                    <a:pt x="1043" y="5489"/>
                    <a:pt x="1309" y="6304"/>
                    <a:pt x="1594" y="7295"/>
                  </a:cubicBezTo>
                  <a:cubicBezTo>
                    <a:pt x="1744" y="7790"/>
                    <a:pt x="1890" y="8331"/>
                    <a:pt x="2040" y="8904"/>
                  </a:cubicBezTo>
                  <a:cubicBezTo>
                    <a:pt x="2198" y="9478"/>
                    <a:pt x="2336" y="10088"/>
                    <a:pt x="2490" y="10721"/>
                  </a:cubicBezTo>
                  <a:cubicBezTo>
                    <a:pt x="2781" y="11987"/>
                    <a:pt x="3050" y="13354"/>
                    <a:pt x="3282" y="14734"/>
                  </a:cubicBezTo>
                  <a:cubicBezTo>
                    <a:pt x="3503" y="16114"/>
                    <a:pt x="3685" y="17508"/>
                    <a:pt x="3816" y="18824"/>
                  </a:cubicBezTo>
                  <a:cubicBezTo>
                    <a:pt x="3872" y="19482"/>
                    <a:pt x="3937" y="20120"/>
                    <a:pt x="3971" y="20728"/>
                  </a:cubicBezTo>
                  <a:cubicBezTo>
                    <a:pt x="4013" y="21333"/>
                    <a:pt x="4048" y="21909"/>
                    <a:pt x="4065" y="22442"/>
                  </a:cubicBezTo>
                  <a:cubicBezTo>
                    <a:pt x="4112" y="23508"/>
                    <a:pt x="4122" y="24393"/>
                    <a:pt x="4121" y="25021"/>
                  </a:cubicBezTo>
                  <a:cubicBezTo>
                    <a:pt x="4119" y="25647"/>
                    <a:pt x="4117" y="26006"/>
                    <a:pt x="4117" y="26006"/>
                  </a:cubicBezTo>
                  <a:cubicBezTo>
                    <a:pt x="4117" y="26006"/>
                    <a:pt x="4212" y="25661"/>
                    <a:pt x="4375" y="25056"/>
                  </a:cubicBezTo>
                  <a:cubicBezTo>
                    <a:pt x="4539" y="24455"/>
                    <a:pt x="4764" y="23580"/>
                    <a:pt x="4999" y="22526"/>
                  </a:cubicBezTo>
                  <a:cubicBezTo>
                    <a:pt x="5122" y="22000"/>
                    <a:pt x="5239" y="21427"/>
                    <a:pt x="5360" y="20817"/>
                  </a:cubicBezTo>
                  <a:cubicBezTo>
                    <a:pt x="5487" y="20208"/>
                    <a:pt x="5593" y="19562"/>
                    <a:pt x="5713" y="18891"/>
                  </a:cubicBezTo>
                  <a:cubicBezTo>
                    <a:pt x="5934" y="17550"/>
                    <a:pt x="6128" y="16105"/>
                    <a:pt x="6280" y="14650"/>
                  </a:cubicBezTo>
                  <a:cubicBezTo>
                    <a:pt x="6422" y="13194"/>
                    <a:pt x="6522" y="11728"/>
                    <a:pt x="6574" y="10347"/>
                  </a:cubicBezTo>
                  <a:cubicBezTo>
                    <a:pt x="6592" y="9656"/>
                    <a:pt x="6617" y="8986"/>
                    <a:pt x="6616" y="8350"/>
                  </a:cubicBezTo>
                  <a:cubicBezTo>
                    <a:pt x="6618" y="7714"/>
                    <a:pt x="6618" y="7112"/>
                    <a:pt x="6602" y="6555"/>
                  </a:cubicBezTo>
                  <a:cubicBezTo>
                    <a:pt x="6583" y="5441"/>
                    <a:pt x="6537" y="4511"/>
                    <a:pt x="6495" y="3859"/>
                  </a:cubicBezTo>
                  <a:cubicBezTo>
                    <a:pt x="6451" y="3206"/>
                    <a:pt x="6427" y="2833"/>
                    <a:pt x="6427" y="2833"/>
                  </a:cubicBezTo>
                  <a:cubicBezTo>
                    <a:pt x="6409" y="2568"/>
                    <a:pt x="6358" y="2306"/>
                    <a:pt x="6273" y="2054"/>
                  </a:cubicBezTo>
                  <a:cubicBezTo>
                    <a:pt x="5845" y="794"/>
                    <a:pt x="4668" y="1"/>
                    <a:pt x="34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8"/>
            <p:cNvSpPr/>
            <p:nvPr/>
          </p:nvSpPr>
          <p:spPr>
            <a:xfrm>
              <a:off x="2369200" y="641350"/>
              <a:ext cx="324150" cy="403525"/>
            </a:xfrm>
            <a:custGeom>
              <a:rect b="b" l="l" r="r" t="t"/>
              <a:pathLst>
                <a:path extrusionOk="0" h="16141" w="12966">
                  <a:moveTo>
                    <a:pt x="3431" y="1"/>
                  </a:moveTo>
                  <a:cubicBezTo>
                    <a:pt x="2734" y="1"/>
                    <a:pt x="2034" y="237"/>
                    <a:pt x="1460" y="722"/>
                  </a:cubicBezTo>
                  <a:cubicBezTo>
                    <a:pt x="166" y="1813"/>
                    <a:pt x="0" y="3745"/>
                    <a:pt x="1091" y="5039"/>
                  </a:cubicBezTo>
                  <a:lnTo>
                    <a:pt x="1147" y="5105"/>
                  </a:lnTo>
                  <a:cubicBezTo>
                    <a:pt x="1147" y="5105"/>
                    <a:pt x="1814" y="5897"/>
                    <a:pt x="2855" y="7034"/>
                  </a:cubicBezTo>
                  <a:cubicBezTo>
                    <a:pt x="3892" y="8172"/>
                    <a:pt x="5318" y="9633"/>
                    <a:pt x="6802" y="11015"/>
                  </a:cubicBezTo>
                  <a:cubicBezTo>
                    <a:pt x="8284" y="12397"/>
                    <a:pt x="9816" y="13696"/>
                    <a:pt x="10992" y="14624"/>
                  </a:cubicBezTo>
                  <a:cubicBezTo>
                    <a:pt x="12166" y="15558"/>
                    <a:pt x="12965" y="16140"/>
                    <a:pt x="12965" y="16140"/>
                  </a:cubicBezTo>
                  <a:cubicBezTo>
                    <a:pt x="12965" y="16140"/>
                    <a:pt x="12435" y="15296"/>
                    <a:pt x="11704" y="14013"/>
                  </a:cubicBezTo>
                  <a:cubicBezTo>
                    <a:pt x="10966" y="12731"/>
                    <a:pt x="10047" y="10998"/>
                    <a:pt x="9218" y="9238"/>
                  </a:cubicBezTo>
                  <a:cubicBezTo>
                    <a:pt x="8389" y="7477"/>
                    <a:pt x="7652" y="5696"/>
                    <a:pt x="7147" y="4351"/>
                  </a:cubicBezTo>
                  <a:cubicBezTo>
                    <a:pt x="6640" y="3006"/>
                    <a:pt x="6342" y="2104"/>
                    <a:pt x="6342" y="2104"/>
                  </a:cubicBezTo>
                  <a:cubicBezTo>
                    <a:pt x="6218" y="1734"/>
                    <a:pt x="6026" y="1390"/>
                    <a:pt x="5776" y="1091"/>
                  </a:cubicBezTo>
                  <a:cubicBezTo>
                    <a:pt x="5169" y="371"/>
                    <a:pt x="4303" y="1"/>
                    <a:pt x="34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8"/>
            <p:cNvSpPr/>
            <p:nvPr/>
          </p:nvSpPr>
          <p:spPr>
            <a:xfrm>
              <a:off x="5742025" y="2024900"/>
              <a:ext cx="582300" cy="645200"/>
            </a:xfrm>
            <a:custGeom>
              <a:rect b="b" l="l" r="r" t="t"/>
              <a:pathLst>
                <a:path extrusionOk="0" h="25808" w="23292">
                  <a:moveTo>
                    <a:pt x="19849" y="0"/>
                  </a:moveTo>
                  <a:cubicBezTo>
                    <a:pt x="18794" y="0"/>
                    <a:pt x="17769" y="555"/>
                    <a:pt x="17215" y="1541"/>
                  </a:cubicBezTo>
                  <a:lnTo>
                    <a:pt x="17202" y="1567"/>
                  </a:lnTo>
                  <a:lnTo>
                    <a:pt x="16582" y="2670"/>
                  </a:lnTo>
                  <a:cubicBezTo>
                    <a:pt x="16187" y="3373"/>
                    <a:pt x="15615" y="4375"/>
                    <a:pt x="14902" y="5561"/>
                  </a:cubicBezTo>
                  <a:cubicBezTo>
                    <a:pt x="14195" y="6753"/>
                    <a:pt x="13335" y="8124"/>
                    <a:pt x="12395" y="9587"/>
                  </a:cubicBezTo>
                  <a:cubicBezTo>
                    <a:pt x="11447" y="11044"/>
                    <a:pt x="10405" y="12581"/>
                    <a:pt x="9332" y="14103"/>
                  </a:cubicBezTo>
                  <a:cubicBezTo>
                    <a:pt x="8252" y="15619"/>
                    <a:pt x="7140" y="17119"/>
                    <a:pt x="6070" y="18506"/>
                  </a:cubicBezTo>
                  <a:cubicBezTo>
                    <a:pt x="4993" y="19889"/>
                    <a:pt x="3970" y="21172"/>
                    <a:pt x="3066" y="22249"/>
                  </a:cubicBezTo>
                  <a:cubicBezTo>
                    <a:pt x="2168" y="23332"/>
                    <a:pt x="1402" y="24217"/>
                    <a:pt x="857" y="24837"/>
                  </a:cubicBezTo>
                  <a:lnTo>
                    <a:pt x="1" y="25808"/>
                  </a:lnTo>
                  <a:lnTo>
                    <a:pt x="1033" y="25026"/>
                  </a:lnTo>
                  <a:cubicBezTo>
                    <a:pt x="1687" y="24529"/>
                    <a:pt x="2623" y="23806"/>
                    <a:pt x="3724" y="22917"/>
                  </a:cubicBezTo>
                  <a:cubicBezTo>
                    <a:pt x="4833" y="22033"/>
                    <a:pt x="6100" y="20970"/>
                    <a:pt x="7449" y="19812"/>
                  </a:cubicBezTo>
                  <a:cubicBezTo>
                    <a:pt x="8791" y="18647"/>
                    <a:pt x="10202" y="17376"/>
                    <a:pt x="11592" y="16075"/>
                  </a:cubicBezTo>
                  <a:cubicBezTo>
                    <a:pt x="12974" y="14769"/>
                    <a:pt x="14337" y="13434"/>
                    <a:pt x="15592" y="12155"/>
                  </a:cubicBezTo>
                  <a:cubicBezTo>
                    <a:pt x="16840" y="10871"/>
                    <a:pt x="17995" y="9655"/>
                    <a:pt x="18958" y="8588"/>
                  </a:cubicBezTo>
                  <a:cubicBezTo>
                    <a:pt x="19929" y="7527"/>
                    <a:pt x="20720" y="6623"/>
                    <a:pt x="21269" y="5986"/>
                  </a:cubicBezTo>
                  <a:lnTo>
                    <a:pt x="22132" y="4984"/>
                  </a:lnTo>
                  <a:cubicBezTo>
                    <a:pt x="22262" y="4832"/>
                    <a:pt x="22378" y="4667"/>
                    <a:pt x="22476" y="4493"/>
                  </a:cubicBezTo>
                  <a:cubicBezTo>
                    <a:pt x="23291" y="3039"/>
                    <a:pt x="22774" y="1202"/>
                    <a:pt x="21322" y="387"/>
                  </a:cubicBezTo>
                  <a:cubicBezTo>
                    <a:pt x="20855" y="125"/>
                    <a:pt x="20349" y="0"/>
                    <a:pt x="198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8"/>
            <p:cNvSpPr/>
            <p:nvPr/>
          </p:nvSpPr>
          <p:spPr>
            <a:xfrm>
              <a:off x="6004250" y="2653050"/>
              <a:ext cx="365175" cy="162575"/>
            </a:xfrm>
            <a:custGeom>
              <a:rect b="b" l="l" r="r" t="t"/>
              <a:pathLst>
                <a:path extrusionOk="0" h="6503" w="14607">
                  <a:moveTo>
                    <a:pt x="11074" y="1"/>
                  </a:moveTo>
                  <a:cubicBezTo>
                    <a:pt x="10364" y="1"/>
                    <a:pt x="9650" y="240"/>
                    <a:pt x="9061" y="731"/>
                  </a:cubicBezTo>
                  <a:lnTo>
                    <a:pt x="8752" y="987"/>
                  </a:lnTo>
                  <a:cubicBezTo>
                    <a:pt x="8555" y="1151"/>
                    <a:pt x="8266" y="1381"/>
                    <a:pt x="7901" y="1642"/>
                  </a:cubicBezTo>
                  <a:cubicBezTo>
                    <a:pt x="7175" y="2170"/>
                    <a:pt x="6130" y="2810"/>
                    <a:pt x="4984" y="3341"/>
                  </a:cubicBezTo>
                  <a:cubicBezTo>
                    <a:pt x="3840" y="3870"/>
                    <a:pt x="2601" y="4282"/>
                    <a:pt x="1638" y="4517"/>
                  </a:cubicBezTo>
                  <a:cubicBezTo>
                    <a:pt x="1155" y="4639"/>
                    <a:pt x="752" y="4721"/>
                    <a:pt x="458" y="4772"/>
                  </a:cubicBezTo>
                  <a:lnTo>
                    <a:pt x="1" y="4853"/>
                  </a:lnTo>
                  <a:lnTo>
                    <a:pt x="430" y="5028"/>
                  </a:lnTo>
                  <a:cubicBezTo>
                    <a:pt x="700" y="5139"/>
                    <a:pt x="1107" y="5292"/>
                    <a:pt x="1596" y="5452"/>
                  </a:cubicBezTo>
                  <a:cubicBezTo>
                    <a:pt x="2578" y="5782"/>
                    <a:pt x="3943" y="6125"/>
                    <a:pt x="5375" y="6314"/>
                  </a:cubicBezTo>
                  <a:cubicBezTo>
                    <a:pt x="6360" y="6446"/>
                    <a:pt x="7374" y="6503"/>
                    <a:pt x="8279" y="6503"/>
                  </a:cubicBezTo>
                  <a:cubicBezTo>
                    <a:pt x="8685" y="6503"/>
                    <a:pt x="9069" y="6491"/>
                    <a:pt x="9418" y="6470"/>
                  </a:cubicBezTo>
                  <a:cubicBezTo>
                    <a:pt x="9984" y="6443"/>
                    <a:pt x="10458" y="6394"/>
                    <a:pt x="10789" y="6355"/>
                  </a:cubicBezTo>
                  <a:lnTo>
                    <a:pt x="11314" y="6291"/>
                  </a:lnTo>
                  <a:lnTo>
                    <a:pt x="11459" y="6273"/>
                  </a:lnTo>
                  <a:cubicBezTo>
                    <a:pt x="12059" y="6200"/>
                    <a:pt x="12625" y="5955"/>
                    <a:pt x="13090" y="5566"/>
                  </a:cubicBezTo>
                  <a:cubicBezTo>
                    <a:pt x="14426" y="4454"/>
                    <a:pt x="14606" y="2470"/>
                    <a:pt x="13493" y="1133"/>
                  </a:cubicBezTo>
                  <a:cubicBezTo>
                    <a:pt x="12871" y="386"/>
                    <a:pt x="11976" y="1"/>
                    <a:pt x="110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8"/>
            <p:cNvSpPr/>
            <p:nvPr/>
          </p:nvSpPr>
          <p:spPr>
            <a:xfrm>
              <a:off x="1369900" y="2024075"/>
              <a:ext cx="598250" cy="555425"/>
            </a:xfrm>
            <a:custGeom>
              <a:rect b="b" l="l" r="r" t="t"/>
              <a:pathLst>
                <a:path extrusionOk="0" h="22217" w="23930">
                  <a:moveTo>
                    <a:pt x="3369" y="1"/>
                  </a:moveTo>
                  <a:cubicBezTo>
                    <a:pt x="2531" y="1"/>
                    <a:pt x="1698" y="347"/>
                    <a:pt x="1101" y="1025"/>
                  </a:cubicBezTo>
                  <a:cubicBezTo>
                    <a:pt x="0" y="2277"/>
                    <a:pt x="122" y="4184"/>
                    <a:pt x="1374" y="5286"/>
                  </a:cubicBezTo>
                  <a:lnTo>
                    <a:pt x="1400" y="5309"/>
                  </a:lnTo>
                  <a:cubicBezTo>
                    <a:pt x="1400" y="5309"/>
                    <a:pt x="2734" y="6483"/>
                    <a:pt x="4775" y="8185"/>
                  </a:cubicBezTo>
                  <a:cubicBezTo>
                    <a:pt x="6813" y="9889"/>
                    <a:pt x="9575" y="12097"/>
                    <a:pt x="12395" y="14212"/>
                  </a:cubicBezTo>
                  <a:cubicBezTo>
                    <a:pt x="15215" y="16328"/>
                    <a:pt x="18089" y="18347"/>
                    <a:pt x="20273" y="19812"/>
                  </a:cubicBezTo>
                  <a:cubicBezTo>
                    <a:pt x="22454" y="21282"/>
                    <a:pt x="23929" y="22217"/>
                    <a:pt x="23929" y="22217"/>
                  </a:cubicBezTo>
                  <a:cubicBezTo>
                    <a:pt x="23929" y="22217"/>
                    <a:pt x="22685" y="20985"/>
                    <a:pt x="20877" y="19095"/>
                  </a:cubicBezTo>
                  <a:cubicBezTo>
                    <a:pt x="19065" y="17209"/>
                    <a:pt x="16710" y="14645"/>
                    <a:pt x="14441" y="12018"/>
                  </a:cubicBezTo>
                  <a:cubicBezTo>
                    <a:pt x="12172" y="9392"/>
                    <a:pt x="9993" y="6705"/>
                    <a:pt x="8407" y="4659"/>
                  </a:cubicBezTo>
                  <a:cubicBezTo>
                    <a:pt x="6818" y="2616"/>
                    <a:pt x="5799" y="1231"/>
                    <a:pt x="5799" y="1231"/>
                  </a:cubicBezTo>
                  <a:cubicBezTo>
                    <a:pt x="5670" y="1057"/>
                    <a:pt x="5523" y="897"/>
                    <a:pt x="5362" y="754"/>
                  </a:cubicBezTo>
                  <a:cubicBezTo>
                    <a:pt x="4788" y="249"/>
                    <a:pt x="4077" y="1"/>
                    <a:pt x="33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8"/>
            <p:cNvSpPr/>
            <p:nvPr/>
          </p:nvSpPr>
          <p:spPr>
            <a:xfrm>
              <a:off x="1284425" y="2568050"/>
              <a:ext cx="539350" cy="176075"/>
            </a:xfrm>
            <a:custGeom>
              <a:rect b="b" l="l" r="r" t="t"/>
              <a:pathLst>
                <a:path extrusionOk="0" h="7043" w="21574">
                  <a:moveTo>
                    <a:pt x="3314" y="0"/>
                  </a:moveTo>
                  <a:cubicBezTo>
                    <a:pt x="1900" y="0"/>
                    <a:pt x="634" y="992"/>
                    <a:pt x="339" y="2431"/>
                  </a:cubicBezTo>
                  <a:cubicBezTo>
                    <a:pt x="1" y="4077"/>
                    <a:pt x="1062" y="5685"/>
                    <a:pt x="2707" y="6023"/>
                  </a:cubicBezTo>
                  <a:lnTo>
                    <a:pt x="3534" y="6193"/>
                  </a:lnTo>
                  <a:cubicBezTo>
                    <a:pt x="4060" y="6298"/>
                    <a:pt x="4810" y="6439"/>
                    <a:pt x="5714" y="6569"/>
                  </a:cubicBezTo>
                  <a:cubicBezTo>
                    <a:pt x="6164" y="6640"/>
                    <a:pt x="6654" y="6700"/>
                    <a:pt x="7171" y="6760"/>
                  </a:cubicBezTo>
                  <a:cubicBezTo>
                    <a:pt x="7686" y="6825"/>
                    <a:pt x="8232" y="6864"/>
                    <a:pt x="8793" y="6916"/>
                  </a:cubicBezTo>
                  <a:cubicBezTo>
                    <a:pt x="9918" y="6999"/>
                    <a:pt x="11115" y="7043"/>
                    <a:pt x="12303" y="7043"/>
                  </a:cubicBezTo>
                  <a:cubicBezTo>
                    <a:pt x="13492" y="7033"/>
                    <a:pt x="14671" y="6979"/>
                    <a:pt x="15768" y="6888"/>
                  </a:cubicBezTo>
                  <a:cubicBezTo>
                    <a:pt x="16317" y="6835"/>
                    <a:pt x="16843" y="6791"/>
                    <a:pt x="17341" y="6724"/>
                  </a:cubicBezTo>
                  <a:cubicBezTo>
                    <a:pt x="17840" y="6663"/>
                    <a:pt x="18308" y="6600"/>
                    <a:pt x="18738" y="6529"/>
                  </a:cubicBezTo>
                  <a:cubicBezTo>
                    <a:pt x="19598" y="6398"/>
                    <a:pt x="20313" y="6257"/>
                    <a:pt x="20801" y="6154"/>
                  </a:cubicBezTo>
                  <a:lnTo>
                    <a:pt x="21574" y="5989"/>
                  </a:lnTo>
                  <a:lnTo>
                    <a:pt x="20790" y="5896"/>
                  </a:lnTo>
                  <a:cubicBezTo>
                    <a:pt x="20287" y="5836"/>
                    <a:pt x="19587" y="5740"/>
                    <a:pt x="18745" y="5590"/>
                  </a:cubicBezTo>
                  <a:cubicBezTo>
                    <a:pt x="18325" y="5522"/>
                    <a:pt x="17873" y="5431"/>
                    <a:pt x="17398" y="5332"/>
                  </a:cubicBezTo>
                  <a:cubicBezTo>
                    <a:pt x="16921" y="5239"/>
                    <a:pt x="16424" y="5113"/>
                    <a:pt x="15913" y="4995"/>
                  </a:cubicBezTo>
                  <a:cubicBezTo>
                    <a:pt x="14889" y="4738"/>
                    <a:pt x="13816" y="4426"/>
                    <a:pt x="12764" y="4077"/>
                  </a:cubicBezTo>
                  <a:cubicBezTo>
                    <a:pt x="11713" y="3719"/>
                    <a:pt x="10683" y="3327"/>
                    <a:pt x="9739" y="2924"/>
                  </a:cubicBezTo>
                  <a:cubicBezTo>
                    <a:pt x="9269" y="2714"/>
                    <a:pt x="8816" y="2522"/>
                    <a:pt x="8394" y="2317"/>
                  </a:cubicBezTo>
                  <a:cubicBezTo>
                    <a:pt x="7972" y="2116"/>
                    <a:pt x="7575" y="1924"/>
                    <a:pt x="7216" y="1735"/>
                  </a:cubicBezTo>
                  <a:cubicBezTo>
                    <a:pt x="6494" y="1367"/>
                    <a:pt x="5910" y="1035"/>
                    <a:pt x="5505" y="798"/>
                  </a:cubicBezTo>
                  <a:lnTo>
                    <a:pt x="4870" y="426"/>
                  </a:lnTo>
                  <a:lnTo>
                    <a:pt x="4849" y="412"/>
                  </a:lnTo>
                  <a:cubicBezTo>
                    <a:pt x="4563" y="246"/>
                    <a:pt x="4252" y="129"/>
                    <a:pt x="3929" y="63"/>
                  </a:cubicBezTo>
                  <a:cubicBezTo>
                    <a:pt x="3723" y="20"/>
                    <a:pt x="3517" y="0"/>
                    <a:pt x="33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8"/>
            <p:cNvSpPr/>
            <p:nvPr/>
          </p:nvSpPr>
          <p:spPr>
            <a:xfrm>
              <a:off x="1468725" y="1378575"/>
              <a:ext cx="187450" cy="181675"/>
            </a:xfrm>
            <a:custGeom>
              <a:rect b="b" l="l" r="r" t="t"/>
              <a:pathLst>
                <a:path extrusionOk="0" h="7267" w="7498">
                  <a:moveTo>
                    <a:pt x="3763" y="1"/>
                  </a:moveTo>
                  <a:cubicBezTo>
                    <a:pt x="3726" y="1"/>
                    <a:pt x="3688" y="1"/>
                    <a:pt x="3650" y="3"/>
                  </a:cubicBezTo>
                  <a:lnTo>
                    <a:pt x="2685" y="132"/>
                  </a:lnTo>
                  <a:lnTo>
                    <a:pt x="1818" y="499"/>
                  </a:lnTo>
                  <a:cubicBezTo>
                    <a:pt x="1405" y="718"/>
                    <a:pt x="1054" y="1040"/>
                    <a:pt x="799" y="1434"/>
                  </a:cubicBezTo>
                  <a:cubicBezTo>
                    <a:pt x="577" y="1656"/>
                    <a:pt x="416" y="1931"/>
                    <a:pt x="332" y="2234"/>
                  </a:cubicBezTo>
                  <a:cubicBezTo>
                    <a:pt x="105" y="2667"/>
                    <a:pt x="0" y="3133"/>
                    <a:pt x="19" y="3633"/>
                  </a:cubicBezTo>
                  <a:cubicBezTo>
                    <a:pt x="46" y="4274"/>
                    <a:pt x="216" y="4900"/>
                    <a:pt x="515" y="5466"/>
                  </a:cubicBezTo>
                  <a:cubicBezTo>
                    <a:pt x="734" y="5879"/>
                    <a:pt x="1056" y="6230"/>
                    <a:pt x="1450" y="6484"/>
                  </a:cubicBezTo>
                  <a:cubicBezTo>
                    <a:pt x="1672" y="6706"/>
                    <a:pt x="1949" y="6868"/>
                    <a:pt x="2252" y="6952"/>
                  </a:cubicBezTo>
                  <a:cubicBezTo>
                    <a:pt x="2651" y="7161"/>
                    <a:pt x="3080" y="7267"/>
                    <a:pt x="3536" y="7267"/>
                  </a:cubicBezTo>
                  <a:cubicBezTo>
                    <a:pt x="3574" y="7267"/>
                    <a:pt x="3611" y="7266"/>
                    <a:pt x="3649" y="7264"/>
                  </a:cubicBezTo>
                  <a:lnTo>
                    <a:pt x="4615" y="7135"/>
                  </a:lnTo>
                  <a:lnTo>
                    <a:pt x="5482" y="6768"/>
                  </a:lnTo>
                  <a:cubicBezTo>
                    <a:pt x="6020" y="6453"/>
                    <a:pt x="6469" y="6004"/>
                    <a:pt x="6784" y="5466"/>
                  </a:cubicBezTo>
                  <a:lnTo>
                    <a:pt x="6786" y="5467"/>
                  </a:lnTo>
                  <a:lnTo>
                    <a:pt x="6884" y="5311"/>
                  </a:lnTo>
                  <a:cubicBezTo>
                    <a:pt x="7497" y="4349"/>
                    <a:pt x="7497" y="2920"/>
                    <a:pt x="6884" y="1956"/>
                  </a:cubicBezTo>
                  <a:lnTo>
                    <a:pt x="6786" y="1802"/>
                  </a:lnTo>
                  <a:cubicBezTo>
                    <a:pt x="6565" y="1388"/>
                    <a:pt x="6243" y="1037"/>
                    <a:pt x="5851" y="783"/>
                  </a:cubicBezTo>
                  <a:cubicBezTo>
                    <a:pt x="5629" y="560"/>
                    <a:pt x="5352" y="399"/>
                    <a:pt x="5049" y="316"/>
                  </a:cubicBezTo>
                  <a:cubicBezTo>
                    <a:pt x="4649" y="106"/>
                    <a:pt x="4221" y="1"/>
                    <a:pt x="3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8"/>
            <p:cNvSpPr/>
            <p:nvPr/>
          </p:nvSpPr>
          <p:spPr>
            <a:xfrm>
              <a:off x="1361875" y="3177875"/>
              <a:ext cx="141700" cy="109950"/>
            </a:xfrm>
            <a:custGeom>
              <a:rect b="b" l="l" r="r" t="t"/>
              <a:pathLst>
                <a:path extrusionOk="0" h="4398" w="5668">
                  <a:moveTo>
                    <a:pt x="2834" y="0"/>
                  </a:moveTo>
                  <a:cubicBezTo>
                    <a:pt x="4" y="0"/>
                    <a:pt x="1" y="4397"/>
                    <a:pt x="2834" y="4397"/>
                  </a:cubicBezTo>
                  <a:cubicBezTo>
                    <a:pt x="5664" y="4397"/>
                    <a:pt x="5668" y="0"/>
                    <a:pt x="28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8"/>
            <p:cNvSpPr/>
            <p:nvPr/>
          </p:nvSpPr>
          <p:spPr>
            <a:xfrm>
              <a:off x="1022325" y="3626875"/>
              <a:ext cx="202700" cy="157275"/>
            </a:xfrm>
            <a:custGeom>
              <a:rect b="b" l="l" r="r" t="t"/>
              <a:pathLst>
                <a:path extrusionOk="0" h="6291" w="8108">
                  <a:moveTo>
                    <a:pt x="4055" y="1"/>
                  </a:moveTo>
                  <a:cubicBezTo>
                    <a:pt x="8" y="1"/>
                    <a:pt x="1" y="6290"/>
                    <a:pt x="4055" y="6290"/>
                  </a:cubicBezTo>
                  <a:cubicBezTo>
                    <a:pt x="8101" y="6290"/>
                    <a:pt x="8107" y="1"/>
                    <a:pt x="40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8"/>
            <p:cNvSpPr/>
            <p:nvPr/>
          </p:nvSpPr>
          <p:spPr>
            <a:xfrm>
              <a:off x="6182775" y="3155225"/>
              <a:ext cx="153275" cy="118875"/>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8"/>
            <p:cNvSpPr/>
            <p:nvPr/>
          </p:nvSpPr>
          <p:spPr>
            <a:xfrm>
              <a:off x="6390275" y="3689375"/>
              <a:ext cx="229100" cy="177725"/>
            </a:xfrm>
            <a:custGeom>
              <a:rect b="b" l="l" r="r" t="t"/>
              <a:pathLst>
                <a:path extrusionOk="0" h="7109" w="9164">
                  <a:moveTo>
                    <a:pt x="4582" y="0"/>
                  </a:moveTo>
                  <a:cubicBezTo>
                    <a:pt x="9" y="0"/>
                    <a:pt x="1" y="7109"/>
                    <a:pt x="4582" y="7109"/>
                  </a:cubicBezTo>
                  <a:cubicBezTo>
                    <a:pt x="9156" y="7109"/>
                    <a:pt x="9163" y="0"/>
                    <a:pt x="4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8"/>
            <p:cNvSpPr/>
            <p:nvPr/>
          </p:nvSpPr>
          <p:spPr>
            <a:xfrm>
              <a:off x="2012875" y="777825"/>
              <a:ext cx="148650" cy="147000"/>
            </a:xfrm>
            <a:custGeom>
              <a:rect b="b" l="l" r="r" t="t"/>
              <a:pathLst>
                <a:path extrusionOk="0" h="5880" w="5946">
                  <a:moveTo>
                    <a:pt x="2972" y="0"/>
                  </a:moveTo>
                  <a:cubicBezTo>
                    <a:pt x="2219" y="0"/>
                    <a:pt x="1428" y="327"/>
                    <a:pt x="894" y="860"/>
                  </a:cubicBezTo>
                  <a:cubicBezTo>
                    <a:pt x="384" y="1371"/>
                    <a:pt x="0" y="2208"/>
                    <a:pt x="33" y="2940"/>
                  </a:cubicBezTo>
                  <a:cubicBezTo>
                    <a:pt x="66" y="3700"/>
                    <a:pt x="317" y="4489"/>
                    <a:pt x="894" y="5019"/>
                  </a:cubicBezTo>
                  <a:cubicBezTo>
                    <a:pt x="1471" y="5549"/>
                    <a:pt x="2176" y="5879"/>
                    <a:pt x="2972" y="5879"/>
                  </a:cubicBezTo>
                  <a:cubicBezTo>
                    <a:pt x="3727" y="5879"/>
                    <a:pt x="4518" y="5551"/>
                    <a:pt x="5052" y="5019"/>
                  </a:cubicBezTo>
                  <a:cubicBezTo>
                    <a:pt x="5562" y="4509"/>
                    <a:pt x="5946" y="3673"/>
                    <a:pt x="5913" y="2940"/>
                  </a:cubicBezTo>
                  <a:cubicBezTo>
                    <a:pt x="5878" y="2179"/>
                    <a:pt x="5629" y="1391"/>
                    <a:pt x="5052" y="860"/>
                  </a:cubicBezTo>
                  <a:cubicBezTo>
                    <a:pt x="4475" y="330"/>
                    <a:pt x="3769" y="0"/>
                    <a:pt x="2972" y="0"/>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8"/>
            <p:cNvSpPr/>
            <p:nvPr/>
          </p:nvSpPr>
          <p:spPr>
            <a:xfrm>
              <a:off x="6132000" y="1497325"/>
              <a:ext cx="163900" cy="162075"/>
            </a:xfrm>
            <a:custGeom>
              <a:rect b="b" l="l" r="r" t="t"/>
              <a:pathLst>
                <a:path extrusionOk="0" h="6483" w="6556">
                  <a:moveTo>
                    <a:pt x="3279" y="1"/>
                  </a:moveTo>
                  <a:cubicBezTo>
                    <a:pt x="3134" y="1"/>
                    <a:pt x="2988" y="20"/>
                    <a:pt x="2847" y="59"/>
                  </a:cubicBezTo>
                  <a:cubicBezTo>
                    <a:pt x="2166" y="150"/>
                    <a:pt x="1462" y="430"/>
                    <a:pt x="983" y="951"/>
                  </a:cubicBezTo>
                  <a:cubicBezTo>
                    <a:pt x="613" y="1354"/>
                    <a:pt x="294" y="1852"/>
                    <a:pt x="148" y="2384"/>
                  </a:cubicBezTo>
                  <a:cubicBezTo>
                    <a:pt x="1" y="2918"/>
                    <a:pt x="1" y="3577"/>
                    <a:pt x="148" y="4110"/>
                  </a:cubicBezTo>
                  <a:cubicBezTo>
                    <a:pt x="442" y="5177"/>
                    <a:pt x="1348" y="6085"/>
                    <a:pt x="2415" y="6378"/>
                  </a:cubicBezTo>
                  <a:cubicBezTo>
                    <a:pt x="2679" y="6450"/>
                    <a:pt x="2957" y="6482"/>
                    <a:pt x="3237" y="6482"/>
                  </a:cubicBezTo>
                  <a:cubicBezTo>
                    <a:pt x="3544" y="6482"/>
                    <a:pt x="3852" y="6444"/>
                    <a:pt x="4142" y="6378"/>
                  </a:cubicBezTo>
                  <a:cubicBezTo>
                    <a:pt x="4821" y="6223"/>
                    <a:pt x="5414" y="5751"/>
                    <a:pt x="5829" y="5215"/>
                  </a:cubicBezTo>
                  <a:cubicBezTo>
                    <a:pt x="6173" y="4768"/>
                    <a:pt x="6393" y="4239"/>
                    <a:pt x="6467" y="3679"/>
                  </a:cubicBezTo>
                  <a:cubicBezTo>
                    <a:pt x="6556" y="3021"/>
                    <a:pt x="6493" y="2165"/>
                    <a:pt x="6082" y="1608"/>
                  </a:cubicBezTo>
                  <a:cubicBezTo>
                    <a:pt x="6061" y="1581"/>
                    <a:pt x="6041" y="1552"/>
                    <a:pt x="6019" y="1525"/>
                  </a:cubicBezTo>
                  <a:cubicBezTo>
                    <a:pt x="5707" y="1102"/>
                    <a:pt x="5431" y="777"/>
                    <a:pt x="4991" y="499"/>
                  </a:cubicBezTo>
                  <a:cubicBezTo>
                    <a:pt x="4821" y="391"/>
                    <a:pt x="4859" y="419"/>
                    <a:pt x="4530" y="280"/>
                  </a:cubicBezTo>
                  <a:cubicBezTo>
                    <a:pt x="4280" y="135"/>
                    <a:pt x="3999" y="59"/>
                    <a:pt x="3711" y="59"/>
                  </a:cubicBezTo>
                  <a:cubicBezTo>
                    <a:pt x="3569" y="20"/>
                    <a:pt x="3424" y="1"/>
                    <a:pt x="3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8"/>
            <p:cNvSpPr/>
            <p:nvPr/>
          </p:nvSpPr>
          <p:spPr>
            <a:xfrm>
              <a:off x="6545325" y="3292150"/>
              <a:ext cx="120225" cy="120400"/>
            </a:xfrm>
            <a:custGeom>
              <a:rect b="b" l="l" r="r" t="t"/>
              <a:pathLst>
                <a:path extrusionOk="0" h="4816" w="4809">
                  <a:moveTo>
                    <a:pt x="2463" y="0"/>
                  </a:moveTo>
                  <a:cubicBezTo>
                    <a:pt x="2435" y="0"/>
                    <a:pt x="2408" y="1"/>
                    <a:pt x="2380" y="2"/>
                  </a:cubicBezTo>
                  <a:cubicBezTo>
                    <a:pt x="1560" y="40"/>
                    <a:pt x="772" y="445"/>
                    <a:pt x="348" y="1168"/>
                  </a:cubicBezTo>
                  <a:cubicBezTo>
                    <a:pt x="82" y="1625"/>
                    <a:pt x="1" y="2149"/>
                    <a:pt x="70" y="2667"/>
                  </a:cubicBezTo>
                  <a:cubicBezTo>
                    <a:pt x="69" y="2876"/>
                    <a:pt x="125" y="3080"/>
                    <a:pt x="230" y="3261"/>
                  </a:cubicBezTo>
                  <a:cubicBezTo>
                    <a:pt x="325" y="3551"/>
                    <a:pt x="492" y="3812"/>
                    <a:pt x="716" y="4018"/>
                  </a:cubicBezTo>
                  <a:cubicBezTo>
                    <a:pt x="1132" y="4549"/>
                    <a:pt x="1756" y="4815"/>
                    <a:pt x="2380" y="4815"/>
                  </a:cubicBezTo>
                  <a:cubicBezTo>
                    <a:pt x="3004" y="4815"/>
                    <a:pt x="3627" y="4550"/>
                    <a:pt x="4043" y="4018"/>
                  </a:cubicBezTo>
                  <a:cubicBezTo>
                    <a:pt x="4302" y="3687"/>
                    <a:pt x="4517" y="3386"/>
                    <a:pt x="4648" y="2980"/>
                  </a:cubicBezTo>
                  <a:cubicBezTo>
                    <a:pt x="4809" y="2483"/>
                    <a:pt x="4727" y="1916"/>
                    <a:pt x="4530" y="1448"/>
                  </a:cubicBezTo>
                  <a:cubicBezTo>
                    <a:pt x="4192" y="649"/>
                    <a:pt x="3364" y="0"/>
                    <a:pt x="24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8"/>
            <p:cNvSpPr/>
            <p:nvPr/>
          </p:nvSpPr>
          <p:spPr>
            <a:xfrm>
              <a:off x="954950" y="3139875"/>
              <a:ext cx="137500" cy="135950"/>
            </a:xfrm>
            <a:custGeom>
              <a:rect b="b" l="l" r="r" t="t"/>
              <a:pathLst>
                <a:path extrusionOk="0" h="5438" w="5500">
                  <a:moveTo>
                    <a:pt x="2749" y="1"/>
                  </a:moveTo>
                  <a:cubicBezTo>
                    <a:pt x="2052" y="1"/>
                    <a:pt x="1321" y="304"/>
                    <a:pt x="827" y="796"/>
                  </a:cubicBezTo>
                  <a:cubicBezTo>
                    <a:pt x="357" y="1269"/>
                    <a:pt x="0" y="2042"/>
                    <a:pt x="31" y="2720"/>
                  </a:cubicBezTo>
                  <a:cubicBezTo>
                    <a:pt x="63" y="3423"/>
                    <a:pt x="293" y="4152"/>
                    <a:pt x="827" y="4642"/>
                  </a:cubicBezTo>
                  <a:cubicBezTo>
                    <a:pt x="1360" y="5132"/>
                    <a:pt x="2014" y="5437"/>
                    <a:pt x="2749" y="5437"/>
                  </a:cubicBezTo>
                  <a:cubicBezTo>
                    <a:pt x="3447" y="5437"/>
                    <a:pt x="4179" y="5134"/>
                    <a:pt x="4673" y="4642"/>
                  </a:cubicBezTo>
                  <a:cubicBezTo>
                    <a:pt x="5144" y="4170"/>
                    <a:pt x="5499" y="3397"/>
                    <a:pt x="5468" y="2718"/>
                  </a:cubicBezTo>
                  <a:cubicBezTo>
                    <a:pt x="5437" y="2015"/>
                    <a:pt x="5206" y="1286"/>
                    <a:pt x="4673" y="796"/>
                  </a:cubicBezTo>
                  <a:cubicBezTo>
                    <a:pt x="4138" y="306"/>
                    <a:pt x="3486" y="1"/>
                    <a:pt x="2749" y="1"/>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8"/>
            <p:cNvSpPr/>
            <p:nvPr/>
          </p:nvSpPr>
          <p:spPr>
            <a:xfrm>
              <a:off x="5699300" y="838950"/>
              <a:ext cx="102175" cy="79250"/>
            </a:xfrm>
            <a:custGeom>
              <a:rect b="b" l="l" r="r" t="t"/>
              <a:pathLst>
                <a:path extrusionOk="0" h="3170" w="4087">
                  <a:moveTo>
                    <a:pt x="2044" y="1"/>
                  </a:moveTo>
                  <a:cubicBezTo>
                    <a:pt x="3" y="1"/>
                    <a:pt x="0" y="3170"/>
                    <a:pt x="2044" y="3170"/>
                  </a:cubicBezTo>
                  <a:cubicBezTo>
                    <a:pt x="4083" y="3170"/>
                    <a:pt x="4087" y="1"/>
                    <a:pt x="20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8"/>
            <p:cNvSpPr/>
            <p:nvPr/>
          </p:nvSpPr>
          <p:spPr>
            <a:xfrm>
              <a:off x="4755475" y="348150"/>
              <a:ext cx="8250" cy="6425"/>
            </a:xfrm>
            <a:custGeom>
              <a:rect b="b" l="l" r="r" t="t"/>
              <a:pathLst>
                <a:path extrusionOk="0" h="257" w="330">
                  <a:moveTo>
                    <a:pt x="165" y="1"/>
                  </a:moveTo>
                  <a:cubicBezTo>
                    <a:pt x="0" y="1"/>
                    <a:pt x="0" y="256"/>
                    <a:pt x="165" y="256"/>
                  </a:cubicBezTo>
                  <a:cubicBezTo>
                    <a:pt x="329" y="256"/>
                    <a:pt x="329"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8"/>
            <p:cNvSpPr/>
            <p:nvPr/>
          </p:nvSpPr>
          <p:spPr>
            <a:xfrm>
              <a:off x="4758675" y="387050"/>
              <a:ext cx="1850" cy="1375"/>
            </a:xfrm>
            <a:custGeom>
              <a:rect b="b" l="l" r="r" t="t"/>
              <a:pathLst>
                <a:path extrusionOk="0" h="55" w="74">
                  <a:moveTo>
                    <a:pt x="37" y="1"/>
                  </a:moveTo>
                  <a:cubicBezTo>
                    <a:pt x="1" y="1"/>
                    <a:pt x="1" y="54"/>
                    <a:pt x="37" y="54"/>
                  </a:cubicBezTo>
                  <a:cubicBezTo>
                    <a:pt x="73" y="54"/>
                    <a:pt x="73" y="1"/>
                    <a:pt x="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8"/>
            <p:cNvSpPr/>
            <p:nvPr/>
          </p:nvSpPr>
          <p:spPr>
            <a:xfrm>
              <a:off x="4715800" y="356400"/>
              <a:ext cx="68550" cy="66000"/>
            </a:xfrm>
            <a:custGeom>
              <a:rect b="b" l="l" r="r" t="t"/>
              <a:pathLst>
                <a:path extrusionOk="0" h="2640" w="2742">
                  <a:moveTo>
                    <a:pt x="1433" y="0"/>
                  </a:moveTo>
                  <a:cubicBezTo>
                    <a:pt x="1418" y="0"/>
                    <a:pt x="1403" y="1"/>
                    <a:pt x="1388" y="1"/>
                  </a:cubicBezTo>
                  <a:cubicBezTo>
                    <a:pt x="952" y="20"/>
                    <a:pt x="531" y="236"/>
                    <a:pt x="307" y="621"/>
                  </a:cubicBezTo>
                  <a:cubicBezTo>
                    <a:pt x="0" y="1143"/>
                    <a:pt x="147" y="1700"/>
                    <a:pt x="503" y="2139"/>
                  </a:cubicBezTo>
                  <a:cubicBezTo>
                    <a:pt x="556" y="2207"/>
                    <a:pt x="611" y="2273"/>
                    <a:pt x="665" y="2340"/>
                  </a:cubicBezTo>
                  <a:cubicBezTo>
                    <a:pt x="827" y="2540"/>
                    <a:pt x="1107" y="2639"/>
                    <a:pt x="1387" y="2639"/>
                  </a:cubicBezTo>
                  <a:cubicBezTo>
                    <a:pt x="1669" y="2639"/>
                    <a:pt x="1950" y="2539"/>
                    <a:pt x="2111" y="2340"/>
                  </a:cubicBezTo>
                  <a:lnTo>
                    <a:pt x="2274" y="2139"/>
                  </a:lnTo>
                  <a:cubicBezTo>
                    <a:pt x="2598" y="1739"/>
                    <a:pt x="2742" y="1267"/>
                    <a:pt x="2534" y="770"/>
                  </a:cubicBezTo>
                  <a:cubicBezTo>
                    <a:pt x="2353" y="345"/>
                    <a:pt x="1913" y="0"/>
                    <a:pt x="1433" y="0"/>
                  </a:cubicBezTo>
                  <a:close/>
                </a:path>
              </a:pathLst>
            </a:custGeom>
            <a:solidFill>
              <a:srgbClr val="F4BB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8"/>
            <p:cNvSpPr/>
            <p:nvPr/>
          </p:nvSpPr>
          <p:spPr>
            <a:xfrm>
              <a:off x="2627000" y="270400"/>
              <a:ext cx="138425" cy="107400"/>
            </a:xfrm>
            <a:custGeom>
              <a:rect b="b" l="l" r="r" t="t"/>
              <a:pathLst>
                <a:path extrusionOk="0" h="4296" w="5537">
                  <a:moveTo>
                    <a:pt x="2769" y="1"/>
                  </a:moveTo>
                  <a:cubicBezTo>
                    <a:pt x="5" y="1"/>
                    <a:pt x="0" y="4295"/>
                    <a:pt x="2769" y="4295"/>
                  </a:cubicBezTo>
                  <a:cubicBezTo>
                    <a:pt x="5532" y="4295"/>
                    <a:pt x="5537" y="1"/>
                    <a:pt x="27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 name="Google Shape;741;p38"/>
          <p:cNvSpPr/>
          <p:nvPr/>
        </p:nvSpPr>
        <p:spPr>
          <a:xfrm>
            <a:off x="7938950" y="13371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8"/>
          <p:cNvSpPr/>
          <p:nvPr/>
        </p:nvSpPr>
        <p:spPr>
          <a:xfrm>
            <a:off x="7092375" y="21552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8"/>
          <p:cNvSpPr/>
          <p:nvPr/>
        </p:nvSpPr>
        <p:spPr>
          <a:xfrm>
            <a:off x="8380025" y="31441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8"/>
          <p:cNvSpPr/>
          <p:nvPr/>
        </p:nvSpPr>
        <p:spPr>
          <a:xfrm>
            <a:off x="6644175" y="2842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8"/>
          <p:cNvSpPr/>
          <p:nvPr/>
        </p:nvSpPr>
        <p:spPr>
          <a:xfrm>
            <a:off x="1507800" y="4834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8"/>
          <p:cNvSpPr/>
          <p:nvPr/>
        </p:nvSpPr>
        <p:spPr>
          <a:xfrm>
            <a:off x="1223250" y="223843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8"/>
          <p:cNvSpPr/>
          <p:nvPr/>
        </p:nvSpPr>
        <p:spPr>
          <a:xfrm>
            <a:off x="326850" y="3457155"/>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8"/>
          <p:cNvSpPr/>
          <p:nvPr/>
        </p:nvSpPr>
        <p:spPr>
          <a:xfrm>
            <a:off x="518925" y="732480"/>
            <a:ext cx="107216" cy="83153"/>
          </a:xfrm>
          <a:custGeom>
            <a:rect b="b" l="l" r="r" t="t"/>
            <a:pathLst>
              <a:path extrusionOk="0" h="4755" w="6131">
                <a:moveTo>
                  <a:pt x="3066" y="0"/>
                </a:moveTo>
                <a:cubicBezTo>
                  <a:pt x="5" y="0"/>
                  <a:pt x="0" y="4755"/>
                  <a:pt x="3066" y="4755"/>
                </a:cubicBezTo>
                <a:cubicBezTo>
                  <a:pt x="6125" y="4755"/>
                  <a:pt x="6130" y="0"/>
                  <a:pt x="3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8"/>
          <p:cNvSpPr txBox="1"/>
          <p:nvPr>
            <p:ph type="ctrTitle"/>
          </p:nvPr>
        </p:nvSpPr>
        <p:spPr>
          <a:xfrm>
            <a:off x="1034100" y="3734238"/>
            <a:ext cx="7075800" cy="57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CARNIVAL</a:t>
            </a:r>
            <a:endParaRPr/>
          </a:p>
        </p:txBody>
      </p:sp>
      <p:sp>
        <p:nvSpPr>
          <p:cNvPr id="750" name="Google Shape;750;p38"/>
          <p:cNvSpPr txBox="1"/>
          <p:nvPr>
            <p:ph idx="1" type="subTitle"/>
          </p:nvPr>
        </p:nvSpPr>
        <p:spPr>
          <a:xfrm>
            <a:off x="1827000" y="4157850"/>
            <a:ext cx="5490000" cy="77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751" name="Google Shape;751;p38"/>
          <p:cNvGrpSpPr/>
          <p:nvPr/>
        </p:nvGrpSpPr>
        <p:grpSpPr>
          <a:xfrm>
            <a:off x="1862355" y="3004670"/>
            <a:ext cx="5419289" cy="386937"/>
            <a:chOff x="2544255" y="3192059"/>
            <a:chExt cx="3971630" cy="283595"/>
          </a:xfrm>
        </p:grpSpPr>
        <p:sp>
          <p:nvSpPr>
            <p:cNvPr id="752" name="Google Shape;752;p38"/>
            <p:cNvSpPr/>
            <p:nvPr/>
          </p:nvSpPr>
          <p:spPr>
            <a:xfrm>
              <a:off x="6079502" y="3196517"/>
              <a:ext cx="436383" cy="274676"/>
            </a:xfrm>
            <a:custGeom>
              <a:rect b="b" l="l" r="r" t="t"/>
              <a:pathLst>
                <a:path extrusionOk="0" h="15707" w="24954">
                  <a:moveTo>
                    <a:pt x="21519" y="1"/>
                  </a:moveTo>
                  <a:cubicBezTo>
                    <a:pt x="20546" y="1"/>
                    <a:pt x="19592" y="469"/>
                    <a:pt x="19008" y="1337"/>
                  </a:cubicBezTo>
                  <a:lnTo>
                    <a:pt x="19007" y="1341"/>
                  </a:lnTo>
                  <a:lnTo>
                    <a:pt x="18395" y="2250"/>
                  </a:lnTo>
                  <a:cubicBezTo>
                    <a:pt x="18006" y="2827"/>
                    <a:pt x="17457" y="3646"/>
                    <a:pt x="16782" y="4596"/>
                  </a:cubicBezTo>
                  <a:cubicBezTo>
                    <a:pt x="16106" y="5544"/>
                    <a:pt x="15305" y="6628"/>
                    <a:pt x="14390" y="7724"/>
                  </a:cubicBezTo>
                  <a:cubicBezTo>
                    <a:pt x="13931" y="8270"/>
                    <a:pt x="13440" y="8816"/>
                    <a:pt x="12926" y="9355"/>
                  </a:cubicBezTo>
                  <a:cubicBezTo>
                    <a:pt x="12391" y="9899"/>
                    <a:pt x="11911" y="10375"/>
                    <a:pt x="11272" y="10921"/>
                  </a:cubicBezTo>
                  <a:cubicBezTo>
                    <a:pt x="10708" y="11405"/>
                    <a:pt x="10121" y="11857"/>
                    <a:pt x="9510" y="12279"/>
                  </a:cubicBezTo>
                  <a:cubicBezTo>
                    <a:pt x="8892" y="12691"/>
                    <a:pt x="8262" y="13077"/>
                    <a:pt x="7625" y="13404"/>
                  </a:cubicBezTo>
                  <a:cubicBezTo>
                    <a:pt x="6354" y="14063"/>
                    <a:pt x="5071" y="14511"/>
                    <a:pt x="3930" y="14773"/>
                  </a:cubicBezTo>
                  <a:lnTo>
                    <a:pt x="3105" y="14933"/>
                  </a:lnTo>
                  <a:lnTo>
                    <a:pt x="2348" y="15033"/>
                  </a:lnTo>
                  <a:cubicBezTo>
                    <a:pt x="1916" y="15068"/>
                    <a:pt x="1531" y="15093"/>
                    <a:pt x="1204" y="15093"/>
                  </a:cubicBezTo>
                  <a:cubicBezTo>
                    <a:pt x="1170" y="15093"/>
                    <a:pt x="1136" y="15093"/>
                    <a:pt x="1103" y="15092"/>
                  </a:cubicBezTo>
                  <a:cubicBezTo>
                    <a:pt x="1052" y="15094"/>
                    <a:pt x="1003" y="15095"/>
                    <a:pt x="956" y="15095"/>
                  </a:cubicBezTo>
                  <a:cubicBezTo>
                    <a:pt x="676" y="15095"/>
                    <a:pt x="450" y="15070"/>
                    <a:pt x="289" y="15065"/>
                  </a:cubicBezTo>
                  <a:lnTo>
                    <a:pt x="1" y="15049"/>
                  </a:lnTo>
                  <a:lnTo>
                    <a:pt x="278" y="15132"/>
                  </a:lnTo>
                  <a:cubicBezTo>
                    <a:pt x="460" y="15182"/>
                    <a:pt x="718" y="15277"/>
                    <a:pt x="1068" y="15348"/>
                  </a:cubicBezTo>
                  <a:cubicBezTo>
                    <a:pt x="1416" y="15437"/>
                    <a:pt x="1843" y="15510"/>
                    <a:pt x="2338" y="15586"/>
                  </a:cubicBezTo>
                  <a:lnTo>
                    <a:pt x="3134" y="15668"/>
                  </a:lnTo>
                  <a:lnTo>
                    <a:pt x="4025" y="15706"/>
                  </a:lnTo>
                  <a:cubicBezTo>
                    <a:pt x="4068" y="15706"/>
                    <a:pt x="4112" y="15706"/>
                    <a:pt x="4156" y="15706"/>
                  </a:cubicBezTo>
                  <a:cubicBezTo>
                    <a:pt x="5372" y="15706"/>
                    <a:pt x="6795" y="15555"/>
                    <a:pt x="8282" y="15185"/>
                  </a:cubicBezTo>
                  <a:cubicBezTo>
                    <a:pt x="9054" y="14995"/>
                    <a:pt x="9837" y="14742"/>
                    <a:pt x="10625" y="14450"/>
                  </a:cubicBezTo>
                  <a:cubicBezTo>
                    <a:pt x="11426" y="14140"/>
                    <a:pt x="12212" y="13786"/>
                    <a:pt x="12975" y="13391"/>
                  </a:cubicBezTo>
                  <a:cubicBezTo>
                    <a:pt x="13660" y="13042"/>
                    <a:pt x="14467" y="12565"/>
                    <a:pt x="15161" y="12127"/>
                  </a:cubicBezTo>
                  <a:cubicBezTo>
                    <a:pt x="15866" y="11670"/>
                    <a:pt x="16545" y="11199"/>
                    <a:pt x="17184" y="10725"/>
                  </a:cubicBezTo>
                  <a:cubicBezTo>
                    <a:pt x="18460" y="9774"/>
                    <a:pt x="19588" y="8826"/>
                    <a:pt x="20525" y="8002"/>
                  </a:cubicBezTo>
                  <a:cubicBezTo>
                    <a:pt x="21464" y="7178"/>
                    <a:pt x="22220" y="6482"/>
                    <a:pt x="22744" y="5998"/>
                  </a:cubicBezTo>
                  <a:lnTo>
                    <a:pt x="23565" y="5240"/>
                  </a:lnTo>
                  <a:cubicBezTo>
                    <a:pt x="23737" y="5079"/>
                    <a:pt x="23890" y="4901"/>
                    <a:pt x="24024" y="4707"/>
                  </a:cubicBezTo>
                  <a:cubicBezTo>
                    <a:pt x="24954" y="3322"/>
                    <a:pt x="24586" y="1444"/>
                    <a:pt x="23201" y="514"/>
                  </a:cubicBezTo>
                  <a:cubicBezTo>
                    <a:pt x="22684" y="167"/>
                    <a:pt x="22098" y="1"/>
                    <a:pt x="21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8"/>
            <p:cNvSpPr/>
            <p:nvPr/>
          </p:nvSpPr>
          <p:spPr>
            <a:xfrm>
              <a:off x="2544255" y="3192059"/>
              <a:ext cx="463664" cy="283595"/>
            </a:xfrm>
            <a:custGeom>
              <a:rect b="b" l="l" r="r" t="t"/>
              <a:pathLst>
                <a:path extrusionOk="0" h="16217" w="26514">
                  <a:moveTo>
                    <a:pt x="3381" y="0"/>
                  </a:moveTo>
                  <a:cubicBezTo>
                    <a:pt x="2684" y="0"/>
                    <a:pt x="1983" y="240"/>
                    <a:pt x="1412" y="731"/>
                  </a:cubicBezTo>
                  <a:cubicBezTo>
                    <a:pt x="146" y="1818"/>
                    <a:pt x="0" y="3728"/>
                    <a:pt x="1088" y="4994"/>
                  </a:cubicBezTo>
                  <a:lnTo>
                    <a:pt x="1940" y="5985"/>
                  </a:lnTo>
                  <a:cubicBezTo>
                    <a:pt x="2203" y="6306"/>
                    <a:pt x="2549" y="6670"/>
                    <a:pt x="2955" y="7076"/>
                  </a:cubicBezTo>
                  <a:lnTo>
                    <a:pt x="3594" y="7727"/>
                  </a:lnTo>
                  <a:cubicBezTo>
                    <a:pt x="3826" y="7948"/>
                    <a:pt x="4080" y="8169"/>
                    <a:pt x="4338" y="8405"/>
                  </a:cubicBezTo>
                  <a:cubicBezTo>
                    <a:pt x="4601" y="8637"/>
                    <a:pt x="4863" y="8889"/>
                    <a:pt x="5155" y="9127"/>
                  </a:cubicBezTo>
                  <a:cubicBezTo>
                    <a:pt x="5449" y="9360"/>
                    <a:pt x="5752" y="9602"/>
                    <a:pt x="6064" y="9850"/>
                  </a:cubicBezTo>
                  <a:cubicBezTo>
                    <a:pt x="6369" y="10103"/>
                    <a:pt x="6703" y="10340"/>
                    <a:pt x="7045" y="10577"/>
                  </a:cubicBezTo>
                  <a:cubicBezTo>
                    <a:pt x="7386" y="10814"/>
                    <a:pt x="7728" y="11063"/>
                    <a:pt x="8087" y="11298"/>
                  </a:cubicBezTo>
                  <a:cubicBezTo>
                    <a:pt x="8821" y="11749"/>
                    <a:pt x="9561" y="12228"/>
                    <a:pt x="10361" y="12634"/>
                  </a:cubicBezTo>
                  <a:cubicBezTo>
                    <a:pt x="11136" y="13075"/>
                    <a:pt x="11973" y="13433"/>
                    <a:pt x="12784" y="13813"/>
                  </a:cubicBezTo>
                  <a:cubicBezTo>
                    <a:pt x="13626" y="14141"/>
                    <a:pt x="14446" y="14492"/>
                    <a:pt x="15291" y="14745"/>
                  </a:cubicBezTo>
                  <a:cubicBezTo>
                    <a:pt x="16117" y="15038"/>
                    <a:pt x="16959" y="15237"/>
                    <a:pt x="17757" y="15450"/>
                  </a:cubicBezTo>
                  <a:cubicBezTo>
                    <a:pt x="18161" y="15545"/>
                    <a:pt x="18564" y="15614"/>
                    <a:pt x="18951" y="15697"/>
                  </a:cubicBezTo>
                  <a:cubicBezTo>
                    <a:pt x="19340" y="15778"/>
                    <a:pt x="19721" y="15850"/>
                    <a:pt x="20097" y="15894"/>
                  </a:cubicBezTo>
                  <a:lnTo>
                    <a:pt x="21182" y="16043"/>
                  </a:lnTo>
                  <a:cubicBezTo>
                    <a:pt x="21532" y="16088"/>
                    <a:pt x="21875" y="16102"/>
                    <a:pt x="22200" y="16130"/>
                  </a:cubicBezTo>
                  <a:cubicBezTo>
                    <a:pt x="22526" y="16154"/>
                    <a:pt x="22836" y="16183"/>
                    <a:pt x="23133" y="16198"/>
                  </a:cubicBezTo>
                  <a:lnTo>
                    <a:pt x="23979" y="16209"/>
                  </a:lnTo>
                  <a:cubicBezTo>
                    <a:pt x="24190" y="16214"/>
                    <a:pt x="24388" y="16217"/>
                    <a:pt x="24574" y="16217"/>
                  </a:cubicBezTo>
                  <a:cubicBezTo>
                    <a:pt x="24857" y="16217"/>
                    <a:pt x="25111" y="16210"/>
                    <a:pt x="25337" y="16193"/>
                  </a:cubicBezTo>
                  <a:lnTo>
                    <a:pt x="26514" y="16133"/>
                  </a:lnTo>
                  <a:lnTo>
                    <a:pt x="25350" y="15936"/>
                  </a:lnTo>
                  <a:cubicBezTo>
                    <a:pt x="24979" y="15884"/>
                    <a:pt x="24535" y="15784"/>
                    <a:pt x="24035" y="15659"/>
                  </a:cubicBezTo>
                  <a:lnTo>
                    <a:pt x="23241" y="15470"/>
                  </a:lnTo>
                  <a:lnTo>
                    <a:pt x="22370" y="15209"/>
                  </a:lnTo>
                  <a:cubicBezTo>
                    <a:pt x="22068" y="15114"/>
                    <a:pt x="21753" y="15031"/>
                    <a:pt x="21432" y="14915"/>
                  </a:cubicBezTo>
                  <a:cubicBezTo>
                    <a:pt x="21114" y="14797"/>
                    <a:pt x="20786" y="14674"/>
                    <a:pt x="20450" y="14548"/>
                  </a:cubicBezTo>
                  <a:cubicBezTo>
                    <a:pt x="20111" y="14431"/>
                    <a:pt x="19772" y="14283"/>
                    <a:pt x="19430" y="14128"/>
                  </a:cubicBezTo>
                  <a:cubicBezTo>
                    <a:pt x="19087" y="13974"/>
                    <a:pt x="18736" y="13827"/>
                    <a:pt x="18385" y="13658"/>
                  </a:cubicBezTo>
                  <a:cubicBezTo>
                    <a:pt x="17695" y="13297"/>
                    <a:pt x="16977" y="12952"/>
                    <a:pt x="16290" y="12519"/>
                  </a:cubicBezTo>
                  <a:cubicBezTo>
                    <a:pt x="15585" y="12126"/>
                    <a:pt x="14920" y="11643"/>
                    <a:pt x="14245" y="11194"/>
                  </a:cubicBezTo>
                  <a:cubicBezTo>
                    <a:pt x="13601" y="10691"/>
                    <a:pt x="12944" y="10224"/>
                    <a:pt x="12357" y="9687"/>
                  </a:cubicBezTo>
                  <a:cubicBezTo>
                    <a:pt x="11745" y="9185"/>
                    <a:pt x="11201" y="8624"/>
                    <a:pt x="10665" y="8110"/>
                  </a:cubicBezTo>
                  <a:cubicBezTo>
                    <a:pt x="10404" y="7842"/>
                    <a:pt x="10165" y="7561"/>
                    <a:pt x="9922" y="7302"/>
                  </a:cubicBezTo>
                  <a:cubicBezTo>
                    <a:pt x="9678" y="7041"/>
                    <a:pt x="9446" y="6782"/>
                    <a:pt x="9239" y="6511"/>
                  </a:cubicBezTo>
                  <a:lnTo>
                    <a:pt x="8622" y="5746"/>
                  </a:lnTo>
                  <a:cubicBezTo>
                    <a:pt x="8426" y="5498"/>
                    <a:pt x="8258" y="5240"/>
                    <a:pt x="8087" y="5004"/>
                  </a:cubicBezTo>
                  <a:lnTo>
                    <a:pt x="7606" y="4320"/>
                  </a:lnTo>
                  <a:lnTo>
                    <a:pt x="7212" y="3680"/>
                  </a:lnTo>
                  <a:cubicBezTo>
                    <a:pt x="6960" y="3283"/>
                    <a:pt x="6749" y="2935"/>
                    <a:pt x="6601" y="2632"/>
                  </a:cubicBezTo>
                  <a:lnTo>
                    <a:pt x="6107" y="1707"/>
                  </a:lnTo>
                  <a:lnTo>
                    <a:pt x="6044" y="1586"/>
                  </a:lnTo>
                  <a:cubicBezTo>
                    <a:pt x="5940" y="1396"/>
                    <a:pt x="5817" y="1218"/>
                    <a:pt x="5676" y="1054"/>
                  </a:cubicBezTo>
                  <a:cubicBezTo>
                    <a:pt x="5078" y="358"/>
                    <a:pt x="4232" y="0"/>
                    <a:pt x="33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7" name="Shape 757"/>
        <p:cNvGrpSpPr/>
        <p:nvPr/>
      </p:nvGrpSpPr>
      <p:grpSpPr>
        <a:xfrm>
          <a:off x="0" y="0"/>
          <a:ext cx="0" cy="0"/>
          <a:chOff x="0" y="0"/>
          <a:chExt cx="0" cy="0"/>
        </a:xfrm>
      </p:grpSpPr>
      <p:sp>
        <p:nvSpPr>
          <p:cNvPr id="758" name="Google Shape;758;p39"/>
          <p:cNvSpPr txBox="1"/>
          <p:nvPr>
            <p:ph idx="1" type="body"/>
          </p:nvPr>
        </p:nvSpPr>
        <p:spPr>
          <a:xfrm>
            <a:off x="772450" y="1253575"/>
            <a:ext cx="6575700" cy="2952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Here’s what you’ll find in this </a:t>
            </a:r>
            <a:r>
              <a:rPr b="1" lang="en">
                <a:solidFill>
                  <a:schemeClr val="hlink"/>
                </a:solidFill>
                <a:uFill>
                  <a:noFill/>
                </a:uFill>
                <a:hlinkClick r:id="rId3"/>
              </a:rPr>
              <a:t>Slidesgo</a:t>
            </a:r>
            <a:r>
              <a:rPr b="1" lang="en"/>
              <a:t> </a:t>
            </a:r>
            <a:r>
              <a:rPr lang="en"/>
              <a:t>template: </a:t>
            </a:r>
            <a:endParaRPr/>
          </a:p>
          <a:p>
            <a:pPr indent="-304800" lvl="0" marL="457200" rtl="0" algn="l">
              <a:lnSpc>
                <a:spcPct val="100000"/>
              </a:lnSpc>
              <a:spcBef>
                <a:spcPts val="0"/>
              </a:spcBef>
              <a:spcAft>
                <a:spcPts val="0"/>
              </a:spcAft>
              <a:buClr>
                <a:schemeClr val="lt1"/>
              </a:buClr>
              <a:buSzPts val="1200"/>
              <a:buAutoNum type="arabicPeriod"/>
            </a:pPr>
            <a:r>
              <a:rPr lang="en"/>
              <a:t>A slide structure based on a multi-purpose presentation template,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4800" lvl="0" marL="457200" rtl="0" algn="l">
              <a:lnSpc>
                <a:spcPct val="100000"/>
              </a:lnSpc>
              <a:spcBef>
                <a:spcPts val="0"/>
              </a:spcBef>
              <a:spcAft>
                <a:spcPts val="0"/>
              </a:spcAft>
              <a:buClr>
                <a:schemeClr val="lt1"/>
              </a:buClr>
              <a:buSzPts val="1200"/>
              <a:buAutoNum type="arabicPeriod"/>
            </a:pPr>
            <a:r>
              <a:rPr lang="en"/>
              <a:t>An assortment of illustrations that are suitable for use in the presentation can be found in the </a:t>
            </a:r>
            <a:r>
              <a:rPr b="1" lang="en">
                <a:uFill>
                  <a:noFill/>
                </a:uFill>
                <a:hlinkClick action="ppaction://hlinksldjump" r:id="rId6"/>
              </a:rPr>
              <a:t>alternative resources slide</a:t>
            </a:r>
            <a:r>
              <a:rPr lang="en"/>
              <a:t>.</a:t>
            </a:r>
            <a:endParaRPr/>
          </a:p>
          <a:p>
            <a:pPr indent="-304800" lvl="0" marL="457200" rtl="0" algn="l">
              <a:lnSpc>
                <a:spcPct val="100000"/>
              </a:lnSpc>
              <a:spcBef>
                <a:spcPts val="0"/>
              </a:spcBef>
              <a:spcAft>
                <a:spcPts val="0"/>
              </a:spcAft>
              <a:buClr>
                <a:schemeClr val="lt1"/>
              </a:buClr>
              <a:buSzPts val="1200"/>
              <a:buAutoNum type="arabicPeriod"/>
            </a:pPr>
            <a:r>
              <a:rPr lang="en"/>
              <a:t>A </a:t>
            </a:r>
            <a:r>
              <a:rPr b="1" lang="en">
                <a:uFill>
                  <a:noFill/>
                </a:uFill>
                <a:hlinkClick action="ppaction://hlinksldjump" r:id="rId7"/>
              </a:rPr>
              <a:t>thanks slide</a:t>
            </a:r>
            <a:r>
              <a:rPr lang="en"/>
              <a:t>, which you must keep so that proper credits for our design are given.</a:t>
            </a:r>
            <a:endParaRPr/>
          </a:p>
          <a:p>
            <a:pPr indent="-304800" lvl="0" marL="457200" rtl="0" algn="l">
              <a:lnSpc>
                <a:spcPct val="100000"/>
              </a:lnSpc>
              <a:spcBef>
                <a:spcPts val="0"/>
              </a:spcBef>
              <a:spcAft>
                <a:spcPts val="0"/>
              </a:spcAft>
              <a:buClr>
                <a:schemeClr val="lt1"/>
              </a:buClr>
              <a:buSzPts val="1200"/>
              <a:buAutoNum type="arabicPeriod"/>
            </a:pPr>
            <a:r>
              <a:rPr lang="en"/>
              <a:t>A </a:t>
            </a:r>
            <a:r>
              <a:rPr b="1" lang="en">
                <a:uFill>
                  <a:noFill/>
                </a:uFill>
                <a:hlinkClick action="ppaction://hlinksldjump" r:id="rId8"/>
              </a:rPr>
              <a:t>resources slide</a:t>
            </a:r>
            <a:r>
              <a:rPr lang="en"/>
              <a:t>, where you’ll find links to all the elements used in the template.</a:t>
            </a:r>
            <a:endParaRPr/>
          </a:p>
          <a:p>
            <a:pPr indent="-304800" lvl="0" marL="457200" rtl="0" algn="l">
              <a:lnSpc>
                <a:spcPct val="100000"/>
              </a:lnSpc>
              <a:spcBef>
                <a:spcPts val="0"/>
              </a:spcBef>
              <a:spcAft>
                <a:spcPts val="0"/>
              </a:spcAft>
              <a:buClr>
                <a:schemeClr val="lt1"/>
              </a:buClr>
              <a:buSzPts val="1200"/>
              <a:buAutoNum type="arabicPeriod"/>
            </a:pPr>
            <a:r>
              <a:rPr b="1" lang="en">
                <a:uFill>
                  <a:noFill/>
                </a:uFill>
                <a:hlinkClick action="ppaction://hlinksldjump" r:id="rId9"/>
              </a:rPr>
              <a:t>Instructions for use</a:t>
            </a:r>
            <a:r>
              <a:rPr lang="en"/>
              <a:t>. </a:t>
            </a:r>
            <a:endParaRPr/>
          </a:p>
          <a:p>
            <a:pPr indent="-304800" lvl="0" marL="457200" rtl="0" algn="l">
              <a:lnSpc>
                <a:spcPct val="100000"/>
              </a:lnSpc>
              <a:spcBef>
                <a:spcPts val="0"/>
              </a:spcBef>
              <a:spcAft>
                <a:spcPts val="0"/>
              </a:spcAft>
              <a:buClr>
                <a:schemeClr val="lt1"/>
              </a:buClr>
              <a:buSzPts val="1200"/>
              <a:buAutoNum type="arabicPeriod"/>
            </a:pPr>
            <a:r>
              <a:rPr lang="en"/>
              <a:t>Final slides with: </a:t>
            </a:r>
            <a:endParaRPr/>
          </a:p>
          <a:p>
            <a:pPr indent="-317500" lvl="0" marL="914400" rtl="0" algn="l">
              <a:lnSpc>
                <a:spcPct val="100000"/>
              </a:lnSpc>
              <a:spcBef>
                <a:spcPts val="0"/>
              </a:spcBef>
              <a:spcAft>
                <a:spcPts val="0"/>
              </a:spcAft>
              <a:buClr>
                <a:schemeClr val="lt1"/>
              </a:buClr>
              <a:buSzPts val="1400"/>
              <a:buChar char="●"/>
            </a:pPr>
            <a:r>
              <a:rPr lang="en"/>
              <a:t>The</a:t>
            </a:r>
            <a:r>
              <a:rPr b="1" lang="en">
                <a:uFill>
                  <a:noFill/>
                </a:uFill>
                <a:hlinkClick action="ppaction://hlinksldjump" r:id="rId10"/>
              </a:rPr>
              <a:t> fonts and colors used</a:t>
            </a:r>
            <a:r>
              <a:rPr lang="en"/>
              <a:t> in the template.</a:t>
            </a:r>
            <a:endParaRPr/>
          </a:p>
          <a:p>
            <a:pPr indent="-317500" lvl="0" marL="914400" rtl="0" algn="l">
              <a:lnSpc>
                <a:spcPct val="100000"/>
              </a:lnSpc>
              <a:spcBef>
                <a:spcPts val="0"/>
              </a:spcBef>
              <a:spcAft>
                <a:spcPts val="0"/>
              </a:spcAft>
              <a:buClr>
                <a:schemeClr val="lt1"/>
              </a:buClr>
              <a:buSzPts val="1400"/>
              <a:buChar char="●"/>
            </a:pPr>
            <a:r>
              <a:rPr lang="en"/>
              <a:t>More</a:t>
            </a:r>
            <a:r>
              <a:rPr b="1" lang="en">
                <a:uFill>
                  <a:noFill/>
                </a:uFill>
                <a:hlinkClick action="ppaction://hlinksldjump" r:id="rId11"/>
              </a:rPr>
              <a:t> infographic resources</a:t>
            </a:r>
            <a:r>
              <a:rPr lang="en"/>
              <a:t>, whose size and color can be edited. </a:t>
            </a:r>
            <a:endParaRPr/>
          </a:p>
          <a:p>
            <a:pPr indent="-317500" lvl="0" marL="914400" rtl="0" algn="l">
              <a:lnSpc>
                <a:spcPct val="100000"/>
              </a:lnSpc>
              <a:spcBef>
                <a:spcPts val="0"/>
              </a:spcBef>
              <a:spcAft>
                <a:spcPts val="0"/>
              </a:spcAft>
              <a:buClr>
                <a:schemeClr val="lt1"/>
              </a:buClr>
              <a:buSzPts val="1400"/>
              <a:buChar char="●"/>
            </a:pPr>
            <a:r>
              <a:rPr b="1" lang="en">
                <a:uFill>
                  <a:noFill/>
                </a:uFill>
                <a:hlinkClick action="ppaction://hlinksldjump" r:id="rId12"/>
              </a:rPr>
              <a:t>Sets of customizable icons </a:t>
            </a:r>
            <a:r>
              <a:rPr lang="en"/>
              <a:t>of the following themes: general, business, avatar, creative process, education, help &amp; support, medical, nature, performing arts, SEO &amp; marketing, and teamwork.</a:t>
            </a:r>
            <a:endParaRPr/>
          </a:p>
        </p:txBody>
      </p:sp>
      <p:sp>
        <p:nvSpPr>
          <p:cNvPr id="759" name="Google Shape;759;p39"/>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760" name="Google Shape;760;p39"/>
          <p:cNvSpPr txBox="1"/>
          <p:nvPr/>
        </p:nvSpPr>
        <p:spPr>
          <a:xfrm>
            <a:off x="772450" y="4331370"/>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200">
                <a:solidFill>
                  <a:schemeClr val="accent1"/>
                </a:solidFill>
                <a:latin typeface="Abel"/>
                <a:ea typeface="Abel"/>
                <a:cs typeface="Abel"/>
                <a:sym typeface="Abel"/>
              </a:rPr>
              <a:t>You can delete this slide when you’re done editing the presentation.</a:t>
            </a:r>
            <a:endParaRPr sz="1200">
              <a:solidFill>
                <a:schemeClr val="accent1"/>
              </a:solidFill>
              <a:latin typeface="Abel"/>
              <a:ea typeface="Abel"/>
              <a:cs typeface="Abel"/>
              <a:sym typeface="Abe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4" name="Shape 764"/>
        <p:cNvGrpSpPr/>
        <p:nvPr/>
      </p:nvGrpSpPr>
      <p:grpSpPr>
        <a:xfrm>
          <a:off x="0" y="0"/>
          <a:ext cx="0" cy="0"/>
          <a:chOff x="0" y="0"/>
          <a:chExt cx="0" cy="0"/>
        </a:xfrm>
      </p:grpSpPr>
      <p:sp>
        <p:nvSpPr>
          <p:cNvPr id="765" name="Google Shape;765;p40"/>
          <p:cNvSpPr txBox="1"/>
          <p:nvPr>
            <p:ph idx="1" type="body"/>
          </p:nvPr>
        </p:nvSpPr>
        <p:spPr>
          <a:xfrm>
            <a:off x="5934485" y="3134125"/>
            <a:ext cx="2450100" cy="605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It could be the part of the presentation where you can introduce yourself, write your email...</a:t>
            </a:r>
            <a:endParaRPr/>
          </a:p>
        </p:txBody>
      </p:sp>
      <p:sp>
        <p:nvSpPr>
          <p:cNvPr id="766" name="Google Shape;766;p40"/>
          <p:cNvSpPr txBox="1"/>
          <p:nvPr>
            <p:ph type="title"/>
          </p:nvPr>
        </p:nvSpPr>
        <p:spPr>
          <a:xfrm>
            <a:off x="2659935" y="1785275"/>
            <a:ext cx="57246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Whoa!</a:t>
            </a:r>
            <a:endParaRPr/>
          </a:p>
        </p:txBody>
      </p:sp>
      <p:grpSp>
        <p:nvGrpSpPr>
          <p:cNvPr id="767" name="Google Shape;767;p40"/>
          <p:cNvGrpSpPr/>
          <p:nvPr/>
        </p:nvGrpSpPr>
        <p:grpSpPr>
          <a:xfrm>
            <a:off x="-735225" y="419731"/>
            <a:ext cx="4386233" cy="4723904"/>
            <a:chOff x="-735225" y="419731"/>
            <a:chExt cx="4386233" cy="4723904"/>
          </a:xfrm>
        </p:grpSpPr>
        <p:sp>
          <p:nvSpPr>
            <p:cNvPr id="768" name="Google Shape;768;p40"/>
            <p:cNvSpPr/>
            <p:nvPr/>
          </p:nvSpPr>
          <p:spPr>
            <a:xfrm rot="-1265235">
              <a:off x="1125244" y="2905297"/>
              <a:ext cx="1215712" cy="845331"/>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 name="Google Shape;769;p40"/>
            <p:cNvGrpSpPr/>
            <p:nvPr/>
          </p:nvGrpSpPr>
          <p:grpSpPr>
            <a:xfrm>
              <a:off x="-735225" y="419731"/>
              <a:ext cx="4386233" cy="4723904"/>
              <a:chOff x="1377650" y="238100"/>
              <a:chExt cx="4863325" cy="5237725"/>
            </a:xfrm>
          </p:grpSpPr>
          <p:sp>
            <p:nvSpPr>
              <p:cNvPr id="770" name="Google Shape;770;p40"/>
              <p:cNvSpPr/>
              <p:nvPr/>
            </p:nvSpPr>
            <p:spPr>
              <a:xfrm>
                <a:off x="3543875" y="238100"/>
                <a:ext cx="707500" cy="2705550"/>
              </a:xfrm>
              <a:custGeom>
                <a:rect b="b" l="l" r="r" t="t"/>
                <a:pathLst>
                  <a:path extrusionOk="0" h="108222" w="28300">
                    <a:moveTo>
                      <a:pt x="5501" y="1"/>
                    </a:moveTo>
                    <a:cubicBezTo>
                      <a:pt x="5294" y="1"/>
                      <a:pt x="3372" y="678"/>
                      <a:pt x="1734" y="25276"/>
                    </a:cubicBezTo>
                    <a:cubicBezTo>
                      <a:pt x="0" y="51308"/>
                      <a:pt x="17662" y="108141"/>
                      <a:pt x="17662" y="108141"/>
                    </a:cubicBezTo>
                    <a:cubicBezTo>
                      <a:pt x="17662" y="108141"/>
                      <a:pt x="17738" y="108222"/>
                      <a:pt x="17886" y="108222"/>
                    </a:cubicBezTo>
                    <a:cubicBezTo>
                      <a:pt x="18571" y="108222"/>
                      <a:pt x="20795" y="106494"/>
                      <a:pt x="24181" y="87096"/>
                    </a:cubicBezTo>
                    <a:cubicBezTo>
                      <a:pt x="28299" y="63494"/>
                      <a:pt x="5519" y="3"/>
                      <a:pt x="5519" y="3"/>
                    </a:cubicBezTo>
                    <a:cubicBezTo>
                      <a:pt x="5519" y="3"/>
                      <a:pt x="5513" y="1"/>
                      <a:pt x="5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0"/>
              <p:cNvSpPr/>
              <p:nvPr/>
            </p:nvSpPr>
            <p:spPr>
              <a:xfrm>
                <a:off x="2976650" y="364525"/>
                <a:ext cx="894375" cy="2609600"/>
              </a:xfrm>
              <a:custGeom>
                <a:rect b="b" l="l" r="r" t="t"/>
                <a:pathLst>
                  <a:path extrusionOk="0" h="104384" w="35775">
                    <a:moveTo>
                      <a:pt x="2065" y="1"/>
                    </a:moveTo>
                    <a:cubicBezTo>
                      <a:pt x="1950" y="1"/>
                      <a:pt x="0" y="365"/>
                      <a:pt x="2772" y="25547"/>
                    </a:cubicBezTo>
                    <a:cubicBezTo>
                      <a:pt x="5628" y="51479"/>
                      <a:pt x="32976" y="104336"/>
                      <a:pt x="32976" y="104336"/>
                    </a:cubicBezTo>
                    <a:cubicBezTo>
                      <a:pt x="32976" y="104336"/>
                      <a:pt x="33039" y="104383"/>
                      <a:pt x="33145" y="104383"/>
                    </a:cubicBezTo>
                    <a:cubicBezTo>
                      <a:pt x="33750" y="104383"/>
                      <a:pt x="35775" y="102864"/>
                      <a:pt x="35705" y="82475"/>
                    </a:cubicBezTo>
                    <a:cubicBezTo>
                      <a:pt x="35624" y="58516"/>
                      <a:pt x="2070" y="1"/>
                      <a:pt x="2070" y="1"/>
                    </a:cubicBezTo>
                    <a:cubicBezTo>
                      <a:pt x="2070" y="1"/>
                      <a:pt x="2068" y="1"/>
                      <a:pt x="2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0"/>
              <p:cNvSpPr/>
              <p:nvPr/>
            </p:nvSpPr>
            <p:spPr>
              <a:xfrm>
                <a:off x="4173250" y="1008175"/>
                <a:ext cx="833925" cy="1925550"/>
              </a:xfrm>
              <a:custGeom>
                <a:rect b="b" l="l" r="r" t="t"/>
                <a:pathLst>
                  <a:path extrusionOk="0" h="77022" w="33357">
                    <a:moveTo>
                      <a:pt x="33277" y="1"/>
                    </a:moveTo>
                    <a:cubicBezTo>
                      <a:pt x="32887" y="1"/>
                      <a:pt x="30786" y="970"/>
                      <a:pt x="21142" y="15435"/>
                    </a:cubicBezTo>
                    <a:cubicBezTo>
                      <a:pt x="10006" y="32139"/>
                      <a:pt x="1" y="76829"/>
                      <a:pt x="1" y="76829"/>
                    </a:cubicBezTo>
                    <a:cubicBezTo>
                      <a:pt x="1" y="76829"/>
                      <a:pt x="46" y="77021"/>
                      <a:pt x="345" y="77021"/>
                    </a:cubicBezTo>
                    <a:cubicBezTo>
                      <a:pt x="1153" y="77021"/>
                      <a:pt x="3810" y="75624"/>
                      <a:pt x="12417" y="65287"/>
                    </a:cubicBezTo>
                    <a:cubicBezTo>
                      <a:pt x="24214" y="51119"/>
                      <a:pt x="33357" y="24"/>
                      <a:pt x="33357" y="24"/>
                    </a:cubicBezTo>
                    <a:cubicBezTo>
                      <a:pt x="33357" y="24"/>
                      <a:pt x="33337" y="1"/>
                      <a:pt x="33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0"/>
              <p:cNvSpPr/>
              <p:nvPr/>
            </p:nvSpPr>
            <p:spPr>
              <a:xfrm>
                <a:off x="4068100" y="764800"/>
                <a:ext cx="473700" cy="2079650"/>
              </a:xfrm>
              <a:custGeom>
                <a:rect b="b" l="l" r="r" t="t"/>
                <a:pathLst>
                  <a:path extrusionOk="0" h="83186" w="18948">
                    <a:moveTo>
                      <a:pt x="13410" y="1"/>
                    </a:moveTo>
                    <a:cubicBezTo>
                      <a:pt x="13160" y="1"/>
                      <a:pt x="11511" y="780"/>
                      <a:pt x="6024" y="18219"/>
                    </a:cubicBezTo>
                    <a:cubicBezTo>
                      <a:pt x="0" y="37369"/>
                      <a:pt x="2883" y="83074"/>
                      <a:pt x="2883" y="83074"/>
                    </a:cubicBezTo>
                    <a:cubicBezTo>
                      <a:pt x="2883" y="83074"/>
                      <a:pt x="2946" y="83185"/>
                      <a:pt x="3120" y="83185"/>
                    </a:cubicBezTo>
                    <a:cubicBezTo>
                      <a:pt x="3747" y="83185"/>
                      <a:pt x="5815" y="81747"/>
                      <a:pt x="11580" y="68522"/>
                    </a:cubicBezTo>
                    <a:cubicBezTo>
                      <a:pt x="18948" y="51621"/>
                      <a:pt x="13446" y="8"/>
                      <a:pt x="13446" y="8"/>
                    </a:cubicBezTo>
                    <a:cubicBezTo>
                      <a:pt x="13446" y="8"/>
                      <a:pt x="13435" y="1"/>
                      <a:pt x="134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0"/>
              <p:cNvSpPr/>
              <p:nvPr/>
            </p:nvSpPr>
            <p:spPr>
              <a:xfrm>
                <a:off x="4226550" y="1830975"/>
                <a:ext cx="877050" cy="1032625"/>
              </a:xfrm>
              <a:custGeom>
                <a:rect b="b" l="l" r="r" t="t"/>
                <a:pathLst>
                  <a:path extrusionOk="0" h="41305" w="35082">
                    <a:moveTo>
                      <a:pt x="28013" y="0"/>
                    </a:moveTo>
                    <a:cubicBezTo>
                      <a:pt x="28013" y="1"/>
                      <a:pt x="28933" y="1965"/>
                      <a:pt x="14879" y="15127"/>
                    </a:cubicBezTo>
                    <a:cubicBezTo>
                      <a:pt x="1842" y="27336"/>
                      <a:pt x="860" y="38706"/>
                      <a:pt x="786" y="40290"/>
                    </a:cubicBezTo>
                    <a:lnTo>
                      <a:pt x="786" y="40290"/>
                    </a:lnTo>
                    <a:cubicBezTo>
                      <a:pt x="2170" y="38667"/>
                      <a:pt x="5734" y="34993"/>
                      <a:pt x="14116" y="28537"/>
                    </a:cubicBezTo>
                    <a:cubicBezTo>
                      <a:pt x="26090" y="19316"/>
                      <a:pt x="35081" y="8780"/>
                      <a:pt x="35081" y="8780"/>
                    </a:cubicBezTo>
                    <a:lnTo>
                      <a:pt x="28013" y="0"/>
                    </a:lnTo>
                    <a:close/>
                    <a:moveTo>
                      <a:pt x="786" y="40290"/>
                    </a:moveTo>
                    <a:cubicBezTo>
                      <a:pt x="193" y="40986"/>
                      <a:pt x="0" y="41304"/>
                      <a:pt x="0" y="41304"/>
                    </a:cubicBezTo>
                    <a:lnTo>
                      <a:pt x="780" y="40478"/>
                    </a:lnTo>
                    <a:cubicBezTo>
                      <a:pt x="780" y="40478"/>
                      <a:pt x="780" y="40414"/>
                      <a:pt x="786" y="40290"/>
                    </a:cubicBezTo>
                    <a:close/>
                  </a:path>
                </a:pathLst>
              </a:custGeom>
              <a:solidFill>
                <a:srgbClr val="5FA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0"/>
              <p:cNvSpPr/>
              <p:nvPr/>
            </p:nvSpPr>
            <p:spPr>
              <a:xfrm>
                <a:off x="3465500" y="1628825"/>
                <a:ext cx="617275" cy="1465125"/>
              </a:xfrm>
              <a:custGeom>
                <a:rect b="b" l="l" r="r" t="t"/>
                <a:pathLst>
                  <a:path extrusionOk="0" h="58605" w="24691">
                    <a:moveTo>
                      <a:pt x="439" y="1"/>
                    </a:moveTo>
                    <a:cubicBezTo>
                      <a:pt x="140" y="1"/>
                      <a:pt x="0" y="98"/>
                      <a:pt x="0" y="98"/>
                    </a:cubicBezTo>
                    <a:cubicBezTo>
                      <a:pt x="0" y="98"/>
                      <a:pt x="12299" y="54103"/>
                      <a:pt x="13678" y="58604"/>
                    </a:cubicBezTo>
                    <a:cubicBezTo>
                      <a:pt x="13678" y="58604"/>
                      <a:pt x="24690" y="43063"/>
                      <a:pt x="14279" y="20240"/>
                    </a:cubicBezTo>
                    <a:cubicBezTo>
                      <a:pt x="5848" y="1759"/>
                      <a:pt x="1709" y="1"/>
                      <a:pt x="4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0"/>
              <p:cNvSpPr/>
              <p:nvPr/>
            </p:nvSpPr>
            <p:spPr>
              <a:xfrm>
                <a:off x="3065600" y="2621875"/>
                <a:ext cx="585650" cy="555450"/>
              </a:xfrm>
              <a:custGeom>
                <a:rect b="b" l="l" r="r" t="t"/>
                <a:pathLst>
                  <a:path extrusionOk="0" h="22218" w="23426">
                    <a:moveTo>
                      <a:pt x="20" y="1"/>
                    </a:moveTo>
                    <a:cubicBezTo>
                      <a:pt x="20" y="1"/>
                      <a:pt x="1" y="1180"/>
                      <a:pt x="5272" y="9522"/>
                    </a:cubicBezTo>
                    <a:cubicBezTo>
                      <a:pt x="10543" y="17865"/>
                      <a:pt x="22904" y="21720"/>
                      <a:pt x="22904" y="21720"/>
                    </a:cubicBezTo>
                    <a:lnTo>
                      <a:pt x="23426" y="22218"/>
                    </a:lnTo>
                    <a:cubicBezTo>
                      <a:pt x="15018" y="9395"/>
                      <a:pt x="20" y="1"/>
                      <a:pt x="20" y="1"/>
                    </a:cubicBezTo>
                    <a:close/>
                  </a:path>
                </a:pathLst>
              </a:custGeom>
              <a:solidFill>
                <a:srgbClr val="5FA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0"/>
              <p:cNvSpPr/>
              <p:nvPr/>
            </p:nvSpPr>
            <p:spPr>
              <a:xfrm>
                <a:off x="2639025" y="2226400"/>
                <a:ext cx="1001350" cy="862075"/>
              </a:xfrm>
              <a:custGeom>
                <a:rect b="b" l="l" r="r" t="t"/>
                <a:pathLst>
                  <a:path extrusionOk="0" h="34483" w="40054">
                    <a:moveTo>
                      <a:pt x="421" y="0"/>
                    </a:moveTo>
                    <a:cubicBezTo>
                      <a:pt x="88" y="0"/>
                      <a:pt x="0" y="71"/>
                      <a:pt x="0" y="71"/>
                    </a:cubicBezTo>
                    <a:cubicBezTo>
                      <a:pt x="0" y="71"/>
                      <a:pt x="17969" y="18932"/>
                      <a:pt x="28520" y="26924"/>
                    </a:cubicBezTo>
                    <a:cubicBezTo>
                      <a:pt x="38028" y="34127"/>
                      <a:pt x="39766" y="34483"/>
                      <a:pt x="40017" y="34483"/>
                    </a:cubicBezTo>
                    <a:cubicBezTo>
                      <a:pt x="40044" y="34483"/>
                      <a:pt x="40054" y="34478"/>
                      <a:pt x="40054" y="34478"/>
                    </a:cubicBezTo>
                    <a:cubicBezTo>
                      <a:pt x="40054" y="34478"/>
                      <a:pt x="26889" y="12355"/>
                      <a:pt x="14142" y="5651"/>
                    </a:cubicBezTo>
                    <a:cubicBezTo>
                      <a:pt x="4592" y="630"/>
                      <a:pt x="1414" y="0"/>
                      <a:pt x="421" y="0"/>
                    </a:cubicBezTo>
                    <a:close/>
                  </a:path>
                </a:pathLst>
              </a:custGeom>
              <a:solidFill>
                <a:srgbClr val="5FA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0"/>
              <p:cNvSpPr/>
              <p:nvPr/>
            </p:nvSpPr>
            <p:spPr>
              <a:xfrm>
                <a:off x="2992825" y="1558775"/>
                <a:ext cx="711075" cy="1404700"/>
              </a:xfrm>
              <a:custGeom>
                <a:rect b="b" l="l" r="r" t="t"/>
                <a:pathLst>
                  <a:path extrusionOk="0" h="56188" w="28443">
                    <a:moveTo>
                      <a:pt x="605" y="0"/>
                    </a:moveTo>
                    <a:lnTo>
                      <a:pt x="605" y="0"/>
                    </a:lnTo>
                    <a:cubicBezTo>
                      <a:pt x="605" y="1"/>
                      <a:pt x="0" y="1791"/>
                      <a:pt x="2884" y="8520"/>
                    </a:cubicBezTo>
                    <a:cubicBezTo>
                      <a:pt x="5767" y="15248"/>
                      <a:pt x="23646" y="53467"/>
                      <a:pt x="23646" y="53467"/>
                    </a:cubicBezTo>
                    <a:lnTo>
                      <a:pt x="25580" y="56188"/>
                    </a:lnTo>
                    <a:cubicBezTo>
                      <a:pt x="25580" y="56188"/>
                      <a:pt x="28442" y="36443"/>
                      <a:pt x="19165" y="21067"/>
                    </a:cubicBezTo>
                    <a:cubicBezTo>
                      <a:pt x="9888" y="5691"/>
                      <a:pt x="605" y="1"/>
                      <a:pt x="6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0"/>
              <p:cNvSpPr/>
              <p:nvPr/>
            </p:nvSpPr>
            <p:spPr>
              <a:xfrm>
                <a:off x="2608300" y="1839650"/>
                <a:ext cx="1028425" cy="1174150"/>
              </a:xfrm>
              <a:custGeom>
                <a:rect b="b" l="l" r="r" t="t"/>
                <a:pathLst>
                  <a:path extrusionOk="0" h="46966" w="41137">
                    <a:moveTo>
                      <a:pt x="1" y="0"/>
                    </a:moveTo>
                    <a:cubicBezTo>
                      <a:pt x="1" y="0"/>
                      <a:pt x="1274" y="1913"/>
                      <a:pt x="11012" y="11844"/>
                    </a:cubicBezTo>
                    <a:cubicBezTo>
                      <a:pt x="20748" y="21775"/>
                      <a:pt x="41136" y="46965"/>
                      <a:pt x="41136" y="46965"/>
                    </a:cubicBezTo>
                    <a:cubicBezTo>
                      <a:pt x="41136" y="46965"/>
                      <a:pt x="37182" y="36174"/>
                      <a:pt x="26115" y="21845"/>
                    </a:cubicBezTo>
                    <a:cubicBezTo>
                      <a:pt x="15048" y="7516"/>
                      <a:pt x="1" y="0"/>
                      <a:pt x="1" y="0"/>
                    </a:cubicBezTo>
                    <a:close/>
                  </a:path>
                </a:pathLst>
              </a:custGeom>
              <a:solidFill>
                <a:srgbClr val="5FA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0"/>
              <p:cNvSpPr/>
              <p:nvPr/>
            </p:nvSpPr>
            <p:spPr>
              <a:xfrm>
                <a:off x="3384375" y="2051150"/>
                <a:ext cx="357100" cy="1105100"/>
              </a:xfrm>
              <a:custGeom>
                <a:rect b="b" l="l" r="r" t="t"/>
                <a:pathLst>
                  <a:path extrusionOk="0" h="44204" w="14284">
                    <a:moveTo>
                      <a:pt x="179" y="0"/>
                    </a:moveTo>
                    <a:cubicBezTo>
                      <a:pt x="56" y="0"/>
                      <a:pt x="0" y="45"/>
                      <a:pt x="0" y="45"/>
                    </a:cubicBezTo>
                    <a:cubicBezTo>
                      <a:pt x="0" y="45"/>
                      <a:pt x="3380" y="26624"/>
                      <a:pt x="12830" y="44203"/>
                    </a:cubicBezTo>
                    <a:cubicBezTo>
                      <a:pt x="12830" y="44203"/>
                      <a:pt x="14284" y="29009"/>
                      <a:pt x="8110" y="13746"/>
                    </a:cubicBezTo>
                    <a:cubicBezTo>
                      <a:pt x="2987" y="1076"/>
                      <a:pt x="781" y="0"/>
                      <a:pt x="179" y="0"/>
                    </a:cubicBezTo>
                    <a:close/>
                  </a:path>
                </a:pathLst>
              </a:custGeom>
              <a:solidFill>
                <a:srgbClr val="5FA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0"/>
              <p:cNvSpPr/>
              <p:nvPr/>
            </p:nvSpPr>
            <p:spPr>
              <a:xfrm>
                <a:off x="3842850" y="2240225"/>
                <a:ext cx="422975" cy="786200"/>
              </a:xfrm>
              <a:custGeom>
                <a:rect b="b" l="l" r="r" t="t"/>
                <a:pathLst>
                  <a:path extrusionOk="0" h="31448" w="16919">
                    <a:moveTo>
                      <a:pt x="8657" y="1"/>
                    </a:moveTo>
                    <a:lnTo>
                      <a:pt x="8657" y="1"/>
                    </a:lnTo>
                    <a:cubicBezTo>
                      <a:pt x="8657" y="1"/>
                      <a:pt x="1" y="10375"/>
                      <a:pt x="12659" y="31447"/>
                    </a:cubicBezTo>
                    <a:cubicBezTo>
                      <a:pt x="12659" y="31447"/>
                      <a:pt x="16918" y="11490"/>
                      <a:pt x="86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0"/>
              <p:cNvSpPr/>
              <p:nvPr/>
            </p:nvSpPr>
            <p:spPr>
              <a:xfrm>
                <a:off x="4125300" y="2621400"/>
                <a:ext cx="1148375" cy="490825"/>
              </a:xfrm>
              <a:custGeom>
                <a:rect b="b" l="l" r="r" t="t"/>
                <a:pathLst>
                  <a:path extrusionOk="0" h="19633" w="45935">
                    <a:moveTo>
                      <a:pt x="31194" y="1"/>
                    </a:moveTo>
                    <a:cubicBezTo>
                      <a:pt x="25003" y="1"/>
                      <a:pt x="17991" y="948"/>
                      <a:pt x="12545" y="4299"/>
                    </a:cubicBezTo>
                    <a:cubicBezTo>
                      <a:pt x="1" y="12016"/>
                      <a:pt x="3759" y="19632"/>
                      <a:pt x="3759" y="19632"/>
                    </a:cubicBezTo>
                    <a:cubicBezTo>
                      <a:pt x="3759" y="19632"/>
                      <a:pt x="5230" y="12636"/>
                      <a:pt x="20715" y="10802"/>
                    </a:cubicBezTo>
                    <a:cubicBezTo>
                      <a:pt x="36201" y="8968"/>
                      <a:pt x="45935" y="1610"/>
                      <a:pt x="45935" y="1610"/>
                    </a:cubicBezTo>
                    <a:cubicBezTo>
                      <a:pt x="45935" y="1610"/>
                      <a:pt x="39261" y="1"/>
                      <a:pt x="31194" y="1"/>
                    </a:cubicBezTo>
                    <a:close/>
                  </a:path>
                </a:pathLst>
              </a:custGeom>
              <a:solidFill>
                <a:srgbClr val="5FA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0"/>
              <p:cNvSpPr/>
              <p:nvPr/>
            </p:nvSpPr>
            <p:spPr>
              <a:xfrm>
                <a:off x="4169750" y="2386725"/>
                <a:ext cx="613500" cy="641150"/>
              </a:xfrm>
              <a:custGeom>
                <a:rect b="b" l="l" r="r" t="t"/>
                <a:pathLst>
                  <a:path extrusionOk="0" h="25646" w="24540">
                    <a:moveTo>
                      <a:pt x="22639" y="0"/>
                    </a:moveTo>
                    <a:cubicBezTo>
                      <a:pt x="21785" y="0"/>
                      <a:pt x="19505" y="1264"/>
                      <a:pt x="15171" y="4468"/>
                    </a:cubicBezTo>
                    <a:cubicBezTo>
                      <a:pt x="1194" y="14801"/>
                      <a:pt x="1" y="25646"/>
                      <a:pt x="1" y="25646"/>
                    </a:cubicBezTo>
                    <a:cubicBezTo>
                      <a:pt x="1" y="25646"/>
                      <a:pt x="6416" y="18637"/>
                      <a:pt x="14088" y="11311"/>
                    </a:cubicBezTo>
                    <a:cubicBezTo>
                      <a:pt x="19381" y="6256"/>
                      <a:pt x="24539" y="0"/>
                      <a:pt x="22639" y="0"/>
                    </a:cubicBezTo>
                    <a:close/>
                  </a:path>
                </a:pathLst>
              </a:custGeom>
              <a:solidFill>
                <a:srgbClr val="5FA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0"/>
              <p:cNvSpPr/>
              <p:nvPr/>
            </p:nvSpPr>
            <p:spPr>
              <a:xfrm>
                <a:off x="4059150" y="2109625"/>
                <a:ext cx="501875" cy="918250"/>
              </a:xfrm>
              <a:custGeom>
                <a:rect b="b" l="l" r="r" t="t"/>
                <a:pathLst>
                  <a:path extrusionOk="0" h="36730" w="20075">
                    <a:moveTo>
                      <a:pt x="18071" y="1"/>
                    </a:moveTo>
                    <a:cubicBezTo>
                      <a:pt x="17057" y="1"/>
                      <a:pt x="14899" y="1727"/>
                      <a:pt x="11151" y="5960"/>
                    </a:cubicBezTo>
                    <a:cubicBezTo>
                      <a:pt x="1" y="18551"/>
                      <a:pt x="4425" y="36730"/>
                      <a:pt x="4425" y="36730"/>
                    </a:cubicBezTo>
                    <a:cubicBezTo>
                      <a:pt x="4425" y="36730"/>
                      <a:pt x="8939" y="25413"/>
                      <a:pt x="14157" y="14185"/>
                    </a:cubicBezTo>
                    <a:cubicBezTo>
                      <a:pt x="17621" y="6731"/>
                      <a:pt x="20075" y="1"/>
                      <a:pt x="18071" y="1"/>
                    </a:cubicBezTo>
                    <a:close/>
                  </a:path>
                </a:pathLst>
              </a:custGeom>
              <a:solidFill>
                <a:srgbClr val="5FA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0"/>
              <p:cNvSpPr/>
              <p:nvPr/>
            </p:nvSpPr>
            <p:spPr>
              <a:xfrm>
                <a:off x="4506750" y="749025"/>
                <a:ext cx="850600" cy="2589850"/>
              </a:xfrm>
              <a:custGeom>
                <a:rect b="b" l="l" r="r" t="t"/>
                <a:pathLst>
                  <a:path extrusionOk="0" h="103594" w="34024">
                    <a:moveTo>
                      <a:pt x="33943" y="0"/>
                    </a:moveTo>
                    <a:cubicBezTo>
                      <a:pt x="33503" y="0"/>
                      <a:pt x="31000" y="1199"/>
                      <a:pt x="20051" y="21419"/>
                    </a:cubicBezTo>
                    <a:cubicBezTo>
                      <a:pt x="7628" y="44360"/>
                      <a:pt x="0" y="103382"/>
                      <a:pt x="0" y="103382"/>
                    </a:cubicBezTo>
                    <a:cubicBezTo>
                      <a:pt x="0" y="103382"/>
                      <a:pt x="71" y="103593"/>
                      <a:pt x="394" y="103593"/>
                    </a:cubicBezTo>
                    <a:cubicBezTo>
                      <a:pt x="1353" y="103593"/>
                      <a:pt x="4536" y="101733"/>
                      <a:pt x="14694" y="86968"/>
                    </a:cubicBezTo>
                    <a:cubicBezTo>
                      <a:pt x="28275" y="67230"/>
                      <a:pt x="34024" y="22"/>
                      <a:pt x="34024" y="22"/>
                    </a:cubicBezTo>
                    <a:cubicBezTo>
                      <a:pt x="34024" y="22"/>
                      <a:pt x="34002" y="0"/>
                      <a:pt x="339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0"/>
              <p:cNvSpPr/>
              <p:nvPr/>
            </p:nvSpPr>
            <p:spPr>
              <a:xfrm>
                <a:off x="4255225" y="591875"/>
                <a:ext cx="608400" cy="2697125"/>
              </a:xfrm>
              <a:custGeom>
                <a:rect b="b" l="l" r="r" t="t"/>
                <a:pathLst>
                  <a:path extrusionOk="0" h="107885" w="24336">
                    <a:moveTo>
                      <a:pt x="18169" y="0"/>
                    </a:moveTo>
                    <a:cubicBezTo>
                      <a:pt x="17835" y="0"/>
                      <a:pt x="15670" y="1030"/>
                      <a:pt x="8211" y="23526"/>
                    </a:cubicBezTo>
                    <a:cubicBezTo>
                      <a:pt x="1" y="48289"/>
                      <a:pt x="2835" y="107735"/>
                      <a:pt x="2835" y="107735"/>
                    </a:cubicBezTo>
                    <a:cubicBezTo>
                      <a:pt x="2835" y="107735"/>
                      <a:pt x="2916" y="107884"/>
                      <a:pt x="3148" y="107884"/>
                    </a:cubicBezTo>
                    <a:cubicBezTo>
                      <a:pt x="3972" y="107884"/>
                      <a:pt x="6696" y="106013"/>
                      <a:pt x="14426" y="88999"/>
                    </a:cubicBezTo>
                    <a:cubicBezTo>
                      <a:pt x="24335" y="67186"/>
                      <a:pt x="18217" y="11"/>
                      <a:pt x="18217" y="11"/>
                    </a:cubicBezTo>
                    <a:cubicBezTo>
                      <a:pt x="18217" y="11"/>
                      <a:pt x="18202" y="0"/>
                      <a:pt x="181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0"/>
              <p:cNvSpPr/>
              <p:nvPr/>
            </p:nvSpPr>
            <p:spPr>
              <a:xfrm>
                <a:off x="4680675" y="2000100"/>
                <a:ext cx="1560300" cy="1410750"/>
              </a:xfrm>
              <a:custGeom>
                <a:rect b="b" l="l" r="r" t="t"/>
                <a:pathLst>
                  <a:path extrusionOk="0" h="56430" w="62412">
                    <a:moveTo>
                      <a:pt x="62127" y="1"/>
                    </a:moveTo>
                    <a:cubicBezTo>
                      <a:pt x="61281" y="1"/>
                      <a:pt x="57946" y="950"/>
                      <a:pt x="44886" y="9009"/>
                    </a:cubicBezTo>
                    <a:cubicBezTo>
                      <a:pt x="27802" y="19554"/>
                      <a:pt x="85" y="56008"/>
                      <a:pt x="85" y="56008"/>
                    </a:cubicBezTo>
                    <a:cubicBezTo>
                      <a:pt x="85" y="56008"/>
                      <a:pt x="1" y="56430"/>
                      <a:pt x="957" y="56430"/>
                    </a:cubicBezTo>
                    <a:cubicBezTo>
                      <a:pt x="2395" y="56430"/>
                      <a:pt x="6191" y="55475"/>
                      <a:pt x="16182" y="50690"/>
                    </a:cubicBezTo>
                    <a:cubicBezTo>
                      <a:pt x="32810" y="42727"/>
                      <a:pt x="62412" y="91"/>
                      <a:pt x="62412" y="91"/>
                    </a:cubicBezTo>
                    <a:cubicBezTo>
                      <a:pt x="62412" y="91"/>
                      <a:pt x="62387" y="1"/>
                      <a:pt x="621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0"/>
              <p:cNvSpPr/>
              <p:nvPr/>
            </p:nvSpPr>
            <p:spPr>
              <a:xfrm>
                <a:off x="4689075" y="1528550"/>
                <a:ext cx="1105425" cy="1784900"/>
              </a:xfrm>
              <a:custGeom>
                <a:rect b="b" l="l" r="r" t="t"/>
                <a:pathLst>
                  <a:path extrusionOk="0" h="71396" w="44217">
                    <a:moveTo>
                      <a:pt x="44099" y="1"/>
                    </a:moveTo>
                    <a:cubicBezTo>
                      <a:pt x="43605" y="1"/>
                      <a:pt x="41165" y="1010"/>
                      <a:pt x="29882" y="13501"/>
                    </a:cubicBezTo>
                    <a:cubicBezTo>
                      <a:pt x="16425" y="28399"/>
                      <a:pt x="1" y="71147"/>
                      <a:pt x="1" y="71147"/>
                    </a:cubicBezTo>
                    <a:cubicBezTo>
                      <a:pt x="1" y="71147"/>
                      <a:pt x="22" y="71396"/>
                      <a:pt x="439" y="71396"/>
                    </a:cubicBezTo>
                    <a:cubicBezTo>
                      <a:pt x="1392" y="71396"/>
                      <a:pt x="4412" y="70095"/>
                      <a:pt x="13971" y="61543"/>
                    </a:cubicBezTo>
                    <a:cubicBezTo>
                      <a:pt x="27711" y="49249"/>
                      <a:pt x="44217" y="38"/>
                      <a:pt x="44217" y="38"/>
                    </a:cubicBezTo>
                    <a:cubicBezTo>
                      <a:pt x="44217" y="38"/>
                      <a:pt x="44194" y="1"/>
                      <a:pt x="440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0"/>
              <p:cNvSpPr/>
              <p:nvPr/>
            </p:nvSpPr>
            <p:spPr>
              <a:xfrm>
                <a:off x="4758425" y="2716275"/>
                <a:ext cx="1136125" cy="646900"/>
              </a:xfrm>
              <a:custGeom>
                <a:rect b="b" l="l" r="r" t="t"/>
                <a:pathLst>
                  <a:path extrusionOk="0" h="25876" w="45445">
                    <a:moveTo>
                      <a:pt x="42678" y="0"/>
                    </a:moveTo>
                    <a:cubicBezTo>
                      <a:pt x="42678" y="1"/>
                      <a:pt x="42695" y="2172"/>
                      <a:pt x="24435" y="8279"/>
                    </a:cubicBezTo>
                    <a:cubicBezTo>
                      <a:pt x="7493" y="13946"/>
                      <a:pt x="1863" y="23875"/>
                      <a:pt x="1138" y="25280"/>
                    </a:cubicBezTo>
                    <a:lnTo>
                      <a:pt x="1138" y="25280"/>
                    </a:lnTo>
                    <a:cubicBezTo>
                      <a:pt x="3072" y="24382"/>
                      <a:pt x="7843" y="22527"/>
                      <a:pt x="18154" y="20151"/>
                    </a:cubicBezTo>
                    <a:cubicBezTo>
                      <a:pt x="32882" y="16758"/>
                      <a:pt x="45445" y="10927"/>
                      <a:pt x="45445" y="10927"/>
                    </a:cubicBezTo>
                    <a:lnTo>
                      <a:pt x="42678" y="0"/>
                    </a:lnTo>
                    <a:close/>
                    <a:moveTo>
                      <a:pt x="1138" y="25280"/>
                    </a:moveTo>
                    <a:cubicBezTo>
                      <a:pt x="309" y="25666"/>
                      <a:pt x="1" y="25875"/>
                      <a:pt x="1" y="25875"/>
                    </a:cubicBezTo>
                    <a:lnTo>
                      <a:pt x="1054" y="25448"/>
                    </a:lnTo>
                    <a:cubicBezTo>
                      <a:pt x="1054" y="25448"/>
                      <a:pt x="1081" y="25390"/>
                      <a:pt x="1138" y="2528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0"/>
              <p:cNvSpPr/>
              <p:nvPr/>
            </p:nvSpPr>
            <p:spPr>
              <a:xfrm>
                <a:off x="4281500" y="1925700"/>
                <a:ext cx="414425" cy="1472200"/>
              </a:xfrm>
              <a:custGeom>
                <a:rect b="b" l="l" r="r" t="t"/>
                <a:pathLst>
                  <a:path extrusionOk="0" h="58888" w="16577">
                    <a:moveTo>
                      <a:pt x="11998" y="1"/>
                    </a:moveTo>
                    <a:cubicBezTo>
                      <a:pt x="11964" y="1"/>
                      <a:pt x="11947" y="4"/>
                      <a:pt x="11947" y="4"/>
                    </a:cubicBezTo>
                    <a:cubicBezTo>
                      <a:pt x="11947" y="4"/>
                      <a:pt x="622" y="54221"/>
                      <a:pt x="0" y="58888"/>
                    </a:cubicBezTo>
                    <a:cubicBezTo>
                      <a:pt x="0" y="58888"/>
                      <a:pt x="16486" y="49349"/>
                      <a:pt x="16533" y="24263"/>
                    </a:cubicBezTo>
                    <a:cubicBezTo>
                      <a:pt x="16577" y="728"/>
                      <a:pt x="12502" y="1"/>
                      <a:pt x="119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0"/>
              <p:cNvSpPr/>
              <p:nvPr/>
            </p:nvSpPr>
            <p:spPr>
              <a:xfrm>
                <a:off x="3791550" y="2659850"/>
                <a:ext cx="313200" cy="748750"/>
              </a:xfrm>
              <a:custGeom>
                <a:rect b="b" l="l" r="r" t="t"/>
                <a:pathLst>
                  <a:path extrusionOk="0" h="29950" w="12528">
                    <a:moveTo>
                      <a:pt x="509" y="1"/>
                    </a:moveTo>
                    <a:lnTo>
                      <a:pt x="509" y="1"/>
                    </a:lnTo>
                    <a:cubicBezTo>
                      <a:pt x="509" y="1"/>
                      <a:pt x="1" y="1066"/>
                      <a:pt x="1315" y="10845"/>
                    </a:cubicBezTo>
                    <a:cubicBezTo>
                      <a:pt x="2631" y="20625"/>
                      <a:pt x="12261" y="29280"/>
                      <a:pt x="12261" y="29280"/>
                    </a:cubicBezTo>
                    <a:lnTo>
                      <a:pt x="12528" y="29949"/>
                    </a:lnTo>
                    <a:cubicBezTo>
                      <a:pt x="10229" y="14790"/>
                      <a:pt x="509" y="1"/>
                      <a:pt x="509" y="1"/>
                    </a:cubicBezTo>
                    <a:close/>
                  </a:path>
                </a:pathLst>
              </a:custGeom>
              <a:solidFill>
                <a:srgbClr val="E72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0"/>
              <p:cNvSpPr/>
              <p:nvPr/>
            </p:nvSpPr>
            <p:spPr>
              <a:xfrm>
                <a:off x="3580125" y="2123925"/>
                <a:ext cx="551800" cy="1199275"/>
              </a:xfrm>
              <a:custGeom>
                <a:rect b="b" l="l" r="r" t="t"/>
                <a:pathLst>
                  <a:path extrusionOk="0" h="47971" w="22072">
                    <a:moveTo>
                      <a:pt x="29" y="1"/>
                    </a:moveTo>
                    <a:cubicBezTo>
                      <a:pt x="9" y="1"/>
                      <a:pt x="0" y="3"/>
                      <a:pt x="0" y="3"/>
                    </a:cubicBezTo>
                    <a:cubicBezTo>
                      <a:pt x="0" y="3"/>
                      <a:pt x="8476" y="24636"/>
                      <a:pt x="14735" y="36298"/>
                    </a:cubicBezTo>
                    <a:cubicBezTo>
                      <a:pt x="20995" y="47960"/>
                      <a:pt x="22072" y="47970"/>
                      <a:pt x="22072" y="47970"/>
                    </a:cubicBezTo>
                    <a:cubicBezTo>
                      <a:pt x="22072" y="47970"/>
                      <a:pt x="19324" y="22374"/>
                      <a:pt x="10531" y="10968"/>
                    </a:cubicBezTo>
                    <a:cubicBezTo>
                      <a:pt x="2366" y="380"/>
                      <a:pt x="285" y="1"/>
                      <a:pt x="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0"/>
              <p:cNvSpPr/>
              <p:nvPr/>
            </p:nvSpPr>
            <p:spPr>
              <a:xfrm>
                <a:off x="4152875" y="1669250"/>
                <a:ext cx="294550" cy="1537100"/>
              </a:xfrm>
              <a:custGeom>
                <a:rect b="b" l="l" r="r" t="t"/>
                <a:pathLst>
                  <a:path extrusionOk="0" h="61484" w="11782">
                    <a:moveTo>
                      <a:pt x="1662" y="0"/>
                    </a:moveTo>
                    <a:cubicBezTo>
                      <a:pt x="1662" y="0"/>
                      <a:pt x="367" y="1375"/>
                      <a:pt x="184" y="8693"/>
                    </a:cubicBezTo>
                    <a:cubicBezTo>
                      <a:pt x="0" y="16012"/>
                      <a:pt x="328" y="58204"/>
                      <a:pt x="328" y="58204"/>
                    </a:cubicBezTo>
                    <a:lnTo>
                      <a:pt x="952" y="61483"/>
                    </a:lnTo>
                    <a:cubicBezTo>
                      <a:pt x="952" y="61483"/>
                      <a:pt x="11781" y="44727"/>
                      <a:pt x="9756" y="26884"/>
                    </a:cubicBezTo>
                    <a:cubicBezTo>
                      <a:pt x="7730" y="9041"/>
                      <a:pt x="1662" y="0"/>
                      <a:pt x="16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0"/>
              <p:cNvSpPr/>
              <p:nvPr/>
            </p:nvSpPr>
            <p:spPr>
              <a:xfrm>
                <a:off x="3714100" y="1758000"/>
                <a:ext cx="468150" cy="1495900"/>
              </a:xfrm>
              <a:custGeom>
                <a:rect b="b" l="l" r="r" t="t"/>
                <a:pathLst>
                  <a:path extrusionOk="0" h="59836" w="18726">
                    <a:moveTo>
                      <a:pt x="1" y="1"/>
                    </a:moveTo>
                    <a:lnTo>
                      <a:pt x="1" y="1"/>
                    </a:lnTo>
                    <a:cubicBezTo>
                      <a:pt x="1" y="1"/>
                      <a:pt x="361" y="2271"/>
                      <a:pt x="5074" y="15355"/>
                    </a:cubicBezTo>
                    <a:cubicBezTo>
                      <a:pt x="9786" y="28440"/>
                      <a:pt x="17823" y="59835"/>
                      <a:pt x="17823" y="59835"/>
                    </a:cubicBezTo>
                    <a:cubicBezTo>
                      <a:pt x="17823" y="59835"/>
                      <a:pt x="18725" y="48378"/>
                      <a:pt x="14637" y="30740"/>
                    </a:cubicBezTo>
                    <a:cubicBezTo>
                      <a:pt x="10547" y="13103"/>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0"/>
              <p:cNvSpPr/>
              <p:nvPr/>
            </p:nvSpPr>
            <p:spPr>
              <a:xfrm>
                <a:off x="4130875" y="2274600"/>
                <a:ext cx="259125" cy="1137300"/>
              </a:xfrm>
              <a:custGeom>
                <a:rect b="b" l="l" r="r" t="t"/>
                <a:pathLst>
                  <a:path extrusionOk="0" h="45492" w="10365">
                    <a:moveTo>
                      <a:pt x="8036" y="1"/>
                    </a:moveTo>
                    <a:cubicBezTo>
                      <a:pt x="8014" y="1"/>
                      <a:pt x="8003" y="4"/>
                      <a:pt x="8003" y="4"/>
                    </a:cubicBezTo>
                    <a:cubicBezTo>
                      <a:pt x="8003" y="4"/>
                      <a:pt x="1" y="25574"/>
                      <a:pt x="1265" y="45491"/>
                    </a:cubicBezTo>
                    <a:cubicBezTo>
                      <a:pt x="1265" y="45491"/>
                      <a:pt x="8917" y="32285"/>
                      <a:pt x="9667" y="15838"/>
                    </a:cubicBezTo>
                    <a:cubicBezTo>
                      <a:pt x="10364" y="531"/>
                      <a:pt x="8322" y="1"/>
                      <a:pt x="80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0"/>
              <p:cNvSpPr/>
              <p:nvPr/>
            </p:nvSpPr>
            <p:spPr>
              <a:xfrm>
                <a:off x="4561350" y="2726800"/>
                <a:ext cx="372875" cy="756350"/>
              </a:xfrm>
              <a:custGeom>
                <a:rect b="b" l="l" r="r" t="t"/>
                <a:pathLst>
                  <a:path extrusionOk="0" h="30254" w="14915">
                    <a:moveTo>
                      <a:pt x="12191" y="1"/>
                    </a:moveTo>
                    <a:cubicBezTo>
                      <a:pt x="12191" y="1"/>
                      <a:pt x="1" y="5823"/>
                      <a:pt x="2726" y="30254"/>
                    </a:cubicBezTo>
                    <a:cubicBezTo>
                      <a:pt x="2726" y="30254"/>
                      <a:pt x="14914" y="13887"/>
                      <a:pt x="12191" y="1"/>
                    </a:cubicBezTo>
                    <a:close/>
                  </a:path>
                </a:pathLst>
              </a:custGeom>
              <a:solidFill>
                <a:srgbClr val="E72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0"/>
              <p:cNvSpPr/>
              <p:nvPr/>
            </p:nvSpPr>
            <p:spPr>
              <a:xfrm>
                <a:off x="4642175" y="3325025"/>
                <a:ext cx="1152275" cy="308975"/>
              </a:xfrm>
              <a:custGeom>
                <a:rect b="b" l="l" r="r" t="t"/>
                <a:pathLst>
                  <a:path extrusionOk="0" h="12359" w="46091">
                    <a:moveTo>
                      <a:pt x="17410" y="0"/>
                    </a:moveTo>
                    <a:cubicBezTo>
                      <a:pt x="16473" y="0"/>
                      <a:pt x="15541" y="53"/>
                      <a:pt x="14618" y="166"/>
                    </a:cubicBezTo>
                    <a:cubicBezTo>
                      <a:pt x="0" y="1954"/>
                      <a:pt x="243" y="10444"/>
                      <a:pt x="243" y="10444"/>
                    </a:cubicBezTo>
                    <a:cubicBezTo>
                      <a:pt x="243" y="10444"/>
                      <a:pt x="2363" y="7579"/>
                      <a:pt x="8832" y="7579"/>
                    </a:cubicBezTo>
                    <a:cubicBezTo>
                      <a:pt x="11525" y="7579"/>
                      <a:pt x="14973" y="8076"/>
                      <a:pt x="19336" y="9483"/>
                    </a:cubicBezTo>
                    <a:cubicBezTo>
                      <a:pt x="26403" y="11762"/>
                      <a:pt x="32807" y="12359"/>
                      <a:pt x="37576" y="12359"/>
                    </a:cubicBezTo>
                    <a:cubicBezTo>
                      <a:pt x="42822" y="12359"/>
                      <a:pt x="46091" y="11636"/>
                      <a:pt x="46091" y="11636"/>
                    </a:cubicBezTo>
                    <a:cubicBezTo>
                      <a:pt x="46091" y="11636"/>
                      <a:pt x="31298" y="0"/>
                      <a:pt x="174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0"/>
              <p:cNvSpPr/>
              <p:nvPr/>
            </p:nvSpPr>
            <p:spPr>
              <a:xfrm>
                <a:off x="4638375" y="3137825"/>
                <a:ext cx="873125" cy="351000"/>
              </a:xfrm>
              <a:custGeom>
                <a:rect b="b" l="l" r="r" t="t"/>
                <a:pathLst>
                  <a:path extrusionOk="0" h="14040" w="34925">
                    <a:moveTo>
                      <a:pt x="30090" y="0"/>
                    </a:moveTo>
                    <a:cubicBezTo>
                      <a:pt x="28734" y="0"/>
                      <a:pt x="26342" y="329"/>
                      <a:pt x="22615" y="1111"/>
                    </a:cubicBezTo>
                    <a:cubicBezTo>
                      <a:pt x="5604" y="4679"/>
                      <a:pt x="0" y="14040"/>
                      <a:pt x="0" y="14040"/>
                    </a:cubicBezTo>
                    <a:cubicBezTo>
                      <a:pt x="0" y="14040"/>
                      <a:pt x="8752" y="10344"/>
                      <a:pt x="18780" y="6880"/>
                    </a:cubicBezTo>
                    <a:cubicBezTo>
                      <a:pt x="26610" y="4175"/>
                      <a:pt x="34924" y="0"/>
                      <a:pt x="30090" y="0"/>
                    </a:cubicBezTo>
                    <a:close/>
                  </a:path>
                </a:pathLst>
              </a:custGeom>
              <a:solidFill>
                <a:srgbClr val="E72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0"/>
              <p:cNvSpPr/>
              <p:nvPr/>
            </p:nvSpPr>
            <p:spPr>
              <a:xfrm>
                <a:off x="4638375" y="2793325"/>
                <a:ext cx="761675" cy="695500"/>
              </a:xfrm>
              <a:custGeom>
                <a:rect b="b" l="l" r="r" t="t"/>
                <a:pathLst>
                  <a:path extrusionOk="0" h="27820" w="30467">
                    <a:moveTo>
                      <a:pt x="27013" y="0"/>
                    </a:moveTo>
                    <a:cubicBezTo>
                      <a:pt x="25711" y="0"/>
                      <a:pt x="23151" y="790"/>
                      <a:pt x="18937" y="2652"/>
                    </a:cubicBezTo>
                    <a:cubicBezTo>
                      <a:pt x="3554" y="9452"/>
                      <a:pt x="0" y="27820"/>
                      <a:pt x="0" y="27820"/>
                    </a:cubicBezTo>
                    <a:cubicBezTo>
                      <a:pt x="0" y="27820"/>
                      <a:pt x="8819" y="19413"/>
                      <a:pt x="18242" y="11381"/>
                    </a:cubicBezTo>
                    <a:cubicBezTo>
                      <a:pt x="25084" y="5550"/>
                      <a:pt x="30466" y="0"/>
                      <a:pt x="27013" y="0"/>
                    </a:cubicBezTo>
                    <a:close/>
                  </a:path>
                </a:pathLst>
              </a:custGeom>
              <a:solidFill>
                <a:srgbClr val="E72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0"/>
              <p:cNvSpPr/>
              <p:nvPr/>
            </p:nvSpPr>
            <p:spPr>
              <a:xfrm>
                <a:off x="1765075" y="1297400"/>
                <a:ext cx="1705450" cy="2131625"/>
              </a:xfrm>
              <a:custGeom>
                <a:rect b="b" l="l" r="r" t="t"/>
                <a:pathLst>
                  <a:path extrusionOk="0" h="85265" w="68218">
                    <a:moveTo>
                      <a:pt x="218" y="1"/>
                    </a:moveTo>
                    <a:cubicBezTo>
                      <a:pt x="33" y="1"/>
                      <a:pt x="0" y="72"/>
                      <a:pt x="0" y="72"/>
                    </a:cubicBezTo>
                    <a:cubicBezTo>
                      <a:pt x="0" y="72"/>
                      <a:pt x="29020" y="60964"/>
                      <a:pt x="48673" y="74665"/>
                    </a:cubicBezTo>
                    <a:cubicBezTo>
                      <a:pt x="61677" y="83731"/>
                      <a:pt x="66023" y="85265"/>
                      <a:pt x="67475" y="85265"/>
                    </a:cubicBezTo>
                    <a:cubicBezTo>
                      <a:pt x="68217" y="85265"/>
                      <a:pt x="68203" y="84863"/>
                      <a:pt x="68203" y="84863"/>
                    </a:cubicBezTo>
                    <a:cubicBezTo>
                      <a:pt x="68203" y="84863"/>
                      <a:pt x="40304" y="32295"/>
                      <a:pt x="20606" y="15188"/>
                    </a:cubicBezTo>
                    <a:cubicBezTo>
                      <a:pt x="4627" y="1310"/>
                      <a:pt x="1013" y="1"/>
                      <a:pt x="2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0"/>
              <p:cNvSpPr/>
              <p:nvPr/>
            </p:nvSpPr>
            <p:spPr>
              <a:xfrm>
                <a:off x="2315075" y="923350"/>
                <a:ext cx="1307200" cy="2394200"/>
              </a:xfrm>
              <a:custGeom>
                <a:rect b="b" l="l" r="r" t="t"/>
                <a:pathLst>
                  <a:path extrusionOk="0" h="95768" w="52288">
                    <a:moveTo>
                      <a:pt x="133" y="0"/>
                    </a:moveTo>
                    <a:cubicBezTo>
                      <a:pt x="29" y="0"/>
                      <a:pt x="1" y="41"/>
                      <a:pt x="1" y="41"/>
                    </a:cubicBezTo>
                    <a:cubicBezTo>
                      <a:pt x="1" y="41"/>
                      <a:pt x="17898" y="65077"/>
                      <a:pt x="34847" y="82011"/>
                    </a:cubicBezTo>
                    <a:cubicBezTo>
                      <a:pt x="46868" y="94021"/>
                      <a:pt x="50610" y="95767"/>
                      <a:pt x="51770" y="95767"/>
                    </a:cubicBezTo>
                    <a:cubicBezTo>
                      <a:pt x="52246" y="95767"/>
                      <a:pt x="52287" y="95474"/>
                      <a:pt x="52287" y="95474"/>
                    </a:cubicBezTo>
                    <a:cubicBezTo>
                      <a:pt x="52287" y="95474"/>
                      <a:pt x="34033" y="38830"/>
                      <a:pt x="17638" y="18536"/>
                    </a:cubicBezTo>
                    <a:cubicBezTo>
                      <a:pt x="3713" y="1299"/>
                      <a:pt x="719" y="0"/>
                      <a:pt x="1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0"/>
              <p:cNvSpPr/>
              <p:nvPr/>
            </p:nvSpPr>
            <p:spPr>
              <a:xfrm>
                <a:off x="1377650" y="2773675"/>
                <a:ext cx="1970700" cy="801075"/>
              </a:xfrm>
              <a:custGeom>
                <a:rect b="b" l="l" r="r" t="t"/>
                <a:pathLst>
                  <a:path extrusionOk="0" h="32043" w="78828">
                    <a:moveTo>
                      <a:pt x="1939" y="0"/>
                    </a:moveTo>
                    <a:cubicBezTo>
                      <a:pt x="0" y="0"/>
                      <a:pt x="34" y="362"/>
                      <a:pt x="34" y="362"/>
                    </a:cubicBezTo>
                    <a:cubicBezTo>
                      <a:pt x="34" y="362"/>
                      <a:pt x="42741" y="29864"/>
                      <a:pt x="61106" y="31471"/>
                    </a:cubicBezTo>
                    <a:cubicBezTo>
                      <a:pt x="65874" y="31888"/>
                      <a:pt x="69308" y="32042"/>
                      <a:pt x="71779" y="32042"/>
                    </a:cubicBezTo>
                    <a:cubicBezTo>
                      <a:pt x="78828" y="32042"/>
                      <a:pt x="78045" y="30787"/>
                      <a:pt x="78045" y="30787"/>
                    </a:cubicBezTo>
                    <a:cubicBezTo>
                      <a:pt x="78045" y="30787"/>
                      <a:pt x="39278" y="6410"/>
                      <a:pt x="19577" y="2548"/>
                    </a:cubicBezTo>
                    <a:cubicBezTo>
                      <a:pt x="9029" y="481"/>
                      <a:pt x="4173" y="0"/>
                      <a:pt x="19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0"/>
              <p:cNvSpPr/>
              <p:nvPr/>
            </p:nvSpPr>
            <p:spPr>
              <a:xfrm>
                <a:off x="1630150" y="2180175"/>
                <a:ext cx="1663525" cy="1290700"/>
              </a:xfrm>
              <a:custGeom>
                <a:rect b="b" l="l" r="r" t="t"/>
                <a:pathLst>
                  <a:path extrusionOk="0" h="51628" w="66541">
                    <a:moveTo>
                      <a:pt x="384" y="0"/>
                    </a:moveTo>
                    <a:cubicBezTo>
                      <a:pt x="23" y="0"/>
                      <a:pt x="1" y="115"/>
                      <a:pt x="1" y="115"/>
                    </a:cubicBezTo>
                    <a:cubicBezTo>
                      <a:pt x="1" y="115"/>
                      <a:pt x="32760" y="40377"/>
                      <a:pt x="49946" y="47052"/>
                    </a:cubicBezTo>
                    <a:cubicBezTo>
                      <a:pt x="59611" y="50806"/>
                      <a:pt x="63609" y="51627"/>
                      <a:pt x="65258" y="51627"/>
                    </a:cubicBezTo>
                    <a:cubicBezTo>
                      <a:pt x="66541" y="51627"/>
                      <a:pt x="66401" y="51130"/>
                      <a:pt x="66401" y="51130"/>
                    </a:cubicBezTo>
                    <a:cubicBezTo>
                      <a:pt x="66401" y="51130"/>
                      <a:pt x="35991" y="16889"/>
                      <a:pt x="18154" y="7675"/>
                    </a:cubicBezTo>
                    <a:cubicBezTo>
                      <a:pt x="5028" y="895"/>
                      <a:pt x="1390" y="0"/>
                      <a:pt x="3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0"/>
              <p:cNvSpPr/>
              <p:nvPr/>
            </p:nvSpPr>
            <p:spPr>
              <a:xfrm>
                <a:off x="2018650" y="3304875"/>
                <a:ext cx="1226250" cy="286800"/>
              </a:xfrm>
              <a:custGeom>
                <a:rect b="b" l="l" r="r" t="t"/>
                <a:pathLst>
                  <a:path extrusionOk="0" h="11472" w="49050">
                    <a:moveTo>
                      <a:pt x="47777" y="9055"/>
                    </a:moveTo>
                    <a:lnTo>
                      <a:pt x="47777" y="9055"/>
                    </a:lnTo>
                    <a:cubicBezTo>
                      <a:pt x="47868" y="9138"/>
                      <a:pt x="47914" y="9182"/>
                      <a:pt x="47914" y="9182"/>
                    </a:cubicBezTo>
                    <a:lnTo>
                      <a:pt x="49050" y="9212"/>
                    </a:lnTo>
                    <a:cubicBezTo>
                      <a:pt x="49050" y="9212"/>
                      <a:pt x="48688" y="9124"/>
                      <a:pt x="47777" y="9055"/>
                    </a:cubicBezTo>
                    <a:close/>
                    <a:moveTo>
                      <a:pt x="0" y="0"/>
                    </a:moveTo>
                    <a:lnTo>
                      <a:pt x="1253" y="11202"/>
                    </a:lnTo>
                    <a:cubicBezTo>
                      <a:pt x="1253" y="11202"/>
                      <a:pt x="4834" y="11472"/>
                      <a:pt x="10328" y="11472"/>
                    </a:cubicBezTo>
                    <a:cubicBezTo>
                      <a:pt x="15622" y="11472"/>
                      <a:pt x="22692" y="11221"/>
                      <a:pt x="30044" y="10238"/>
                    </a:cubicBezTo>
                    <a:cubicBezTo>
                      <a:pt x="37626" y="9224"/>
                      <a:pt x="42402" y="8974"/>
                      <a:pt x="45270" y="8974"/>
                    </a:cubicBezTo>
                    <a:cubicBezTo>
                      <a:pt x="46369" y="8974"/>
                      <a:pt x="47188" y="9011"/>
                      <a:pt x="47777" y="9055"/>
                    </a:cubicBezTo>
                    <a:lnTo>
                      <a:pt x="47777" y="9055"/>
                    </a:lnTo>
                    <a:cubicBezTo>
                      <a:pt x="46654" y="8040"/>
                      <a:pt x="38576" y="1293"/>
                      <a:pt x="22223" y="1293"/>
                    </a:cubicBezTo>
                    <a:cubicBezTo>
                      <a:pt x="21495" y="1293"/>
                      <a:pt x="20750" y="1306"/>
                      <a:pt x="19989" y="1334"/>
                    </a:cubicBezTo>
                    <a:cubicBezTo>
                      <a:pt x="17154" y="1438"/>
                      <a:pt x="14719" y="1482"/>
                      <a:pt x="12630" y="1482"/>
                    </a:cubicBezTo>
                    <a:cubicBezTo>
                      <a:pt x="543" y="1482"/>
                      <a:pt x="0" y="1"/>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0"/>
              <p:cNvSpPr/>
              <p:nvPr/>
            </p:nvSpPr>
            <p:spPr>
              <a:xfrm>
                <a:off x="2790575" y="2126925"/>
                <a:ext cx="913025" cy="1273025"/>
              </a:xfrm>
              <a:custGeom>
                <a:rect b="b" l="l" r="r" t="t"/>
                <a:pathLst>
                  <a:path extrusionOk="0" h="50921" w="36521">
                    <a:moveTo>
                      <a:pt x="4628" y="1"/>
                    </a:moveTo>
                    <a:cubicBezTo>
                      <a:pt x="4627" y="1"/>
                      <a:pt x="0" y="856"/>
                      <a:pt x="8867" y="24323"/>
                    </a:cubicBezTo>
                    <a:cubicBezTo>
                      <a:pt x="17734" y="47790"/>
                      <a:pt x="36521" y="50921"/>
                      <a:pt x="36521" y="50921"/>
                    </a:cubicBezTo>
                    <a:cubicBezTo>
                      <a:pt x="34297" y="46772"/>
                      <a:pt x="4628" y="1"/>
                      <a:pt x="4628" y="1"/>
                    </a:cubicBezTo>
                    <a:close/>
                  </a:path>
                </a:pathLst>
              </a:custGeom>
              <a:solidFill>
                <a:srgbClr val="E72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0"/>
              <p:cNvSpPr/>
              <p:nvPr/>
            </p:nvSpPr>
            <p:spPr>
              <a:xfrm>
                <a:off x="3793350" y="2541225"/>
                <a:ext cx="229125" cy="806550"/>
              </a:xfrm>
              <a:custGeom>
                <a:rect b="b" l="l" r="r" t="t"/>
                <a:pathLst>
                  <a:path extrusionOk="0" h="32262" w="9165">
                    <a:moveTo>
                      <a:pt x="3897" y="1"/>
                    </a:moveTo>
                    <a:cubicBezTo>
                      <a:pt x="3897" y="1"/>
                      <a:pt x="1" y="17263"/>
                      <a:pt x="3180" y="32262"/>
                    </a:cubicBezTo>
                    <a:lnTo>
                      <a:pt x="3194" y="31543"/>
                    </a:lnTo>
                    <a:cubicBezTo>
                      <a:pt x="3194" y="31543"/>
                      <a:pt x="9165" y="20053"/>
                      <a:pt x="6956" y="10435"/>
                    </a:cubicBezTo>
                    <a:cubicBezTo>
                      <a:pt x="4747" y="817"/>
                      <a:pt x="3897" y="1"/>
                      <a:pt x="38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0"/>
              <p:cNvSpPr/>
              <p:nvPr/>
            </p:nvSpPr>
            <p:spPr>
              <a:xfrm>
                <a:off x="3114650" y="1751100"/>
                <a:ext cx="619725" cy="1432675"/>
              </a:xfrm>
              <a:custGeom>
                <a:rect b="b" l="l" r="r" t="t"/>
                <a:pathLst>
                  <a:path extrusionOk="0" h="57307" w="24789">
                    <a:moveTo>
                      <a:pt x="2500" y="1"/>
                    </a:moveTo>
                    <a:lnTo>
                      <a:pt x="2500" y="1"/>
                    </a:lnTo>
                    <a:cubicBezTo>
                      <a:pt x="2500" y="1"/>
                      <a:pt x="0" y="10598"/>
                      <a:pt x="4378" y="28013"/>
                    </a:cubicBezTo>
                    <a:cubicBezTo>
                      <a:pt x="8758" y="45429"/>
                      <a:pt x="24788" y="57306"/>
                      <a:pt x="24788" y="57306"/>
                    </a:cubicBezTo>
                    <a:lnTo>
                      <a:pt x="24220" y="54017"/>
                    </a:lnTo>
                    <a:cubicBezTo>
                      <a:pt x="24220" y="54017"/>
                      <a:pt x="9687" y="14406"/>
                      <a:pt x="6941" y="7619"/>
                    </a:cubicBezTo>
                    <a:cubicBezTo>
                      <a:pt x="4196" y="833"/>
                      <a:pt x="2501" y="1"/>
                      <a:pt x="2500" y="1"/>
                    </a:cubicBezTo>
                    <a:close/>
                  </a:path>
                </a:pathLst>
              </a:custGeom>
              <a:solidFill>
                <a:srgbClr val="E72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0"/>
              <p:cNvSpPr/>
              <p:nvPr/>
            </p:nvSpPr>
            <p:spPr>
              <a:xfrm>
                <a:off x="3200425" y="2365875"/>
                <a:ext cx="619500" cy="1005325"/>
              </a:xfrm>
              <a:custGeom>
                <a:rect b="b" l="l" r="r" t="t"/>
                <a:pathLst>
                  <a:path extrusionOk="0" h="40213" w="24780">
                    <a:moveTo>
                      <a:pt x="2474" y="0"/>
                    </a:moveTo>
                    <a:lnTo>
                      <a:pt x="2474" y="0"/>
                    </a:lnTo>
                    <a:cubicBezTo>
                      <a:pt x="2474" y="0"/>
                      <a:pt x="0" y="278"/>
                      <a:pt x="6486" y="15409"/>
                    </a:cubicBezTo>
                    <a:cubicBezTo>
                      <a:pt x="12971" y="30542"/>
                      <a:pt x="24780" y="40213"/>
                      <a:pt x="24780" y="40213"/>
                    </a:cubicBezTo>
                    <a:cubicBezTo>
                      <a:pt x="18959" y="21124"/>
                      <a:pt x="2474" y="0"/>
                      <a:pt x="2474" y="0"/>
                    </a:cubicBezTo>
                    <a:close/>
                  </a:path>
                </a:pathLst>
              </a:custGeom>
              <a:solidFill>
                <a:srgbClr val="E72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0"/>
              <p:cNvSpPr/>
              <p:nvPr/>
            </p:nvSpPr>
            <p:spPr>
              <a:xfrm>
                <a:off x="2920275" y="2977325"/>
                <a:ext cx="487550" cy="624825"/>
              </a:xfrm>
              <a:custGeom>
                <a:rect b="b" l="l" r="r" t="t"/>
                <a:pathLst>
                  <a:path extrusionOk="0" h="24993" w="19502">
                    <a:moveTo>
                      <a:pt x="1" y="1"/>
                    </a:moveTo>
                    <a:lnTo>
                      <a:pt x="1" y="1"/>
                    </a:lnTo>
                    <a:cubicBezTo>
                      <a:pt x="2336" y="13959"/>
                      <a:pt x="19502" y="24993"/>
                      <a:pt x="19502" y="24993"/>
                    </a:cubicBezTo>
                    <a:cubicBezTo>
                      <a:pt x="13461" y="1165"/>
                      <a:pt x="2" y="2"/>
                      <a:pt x="1" y="1"/>
                    </a:cubicBezTo>
                    <a:close/>
                  </a:path>
                </a:pathLst>
              </a:custGeom>
              <a:solidFill>
                <a:srgbClr val="E72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0"/>
              <p:cNvSpPr/>
              <p:nvPr/>
            </p:nvSpPr>
            <p:spPr>
              <a:xfrm>
                <a:off x="2364000" y="3569275"/>
                <a:ext cx="1062500" cy="566900"/>
              </a:xfrm>
              <a:custGeom>
                <a:rect b="b" l="l" r="r" t="t"/>
                <a:pathLst>
                  <a:path extrusionOk="0" h="22676" w="42500">
                    <a:moveTo>
                      <a:pt x="32007" y="1"/>
                    </a:moveTo>
                    <a:cubicBezTo>
                      <a:pt x="30145" y="1"/>
                      <a:pt x="27969" y="254"/>
                      <a:pt x="25428" y="869"/>
                    </a:cubicBezTo>
                    <a:cubicBezTo>
                      <a:pt x="11115" y="4337"/>
                      <a:pt x="0" y="22676"/>
                      <a:pt x="0" y="22676"/>
                    </a:cubicBezTo>
                    <a:cubicBezTo>
                      <a:pt x="0" y="22676"/>
                      <a:pt x="12079" y="20949"/>
                      <a:pt x="24289" y="11250"/>
                    </a:cubicBezTo>
                    <a:cubicBezTo>
                      <a:pt x="31069" y="5864"/>
                      <a:pt x="35934" y="4666"/>
                      <a:pt x="38921" y="4666"/>
                    </a:cubicBezTo>
                    <a:cubicBezTo>
                      <a:pt x="41313" y="4666"/>
                      <a:pt x="42500" y="5434"/>
                      <a:pt x="42500" y="5434"/>
                    </a:cubicBezTo>
                    <a:cubicBezTo>
                      <a:pt x="42500" y="5434"/>
                      <a:pt x="40633" y="1"/>
                      <a:pt x="320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0"/>
              <p:cNvSpPr/>
              <p:nvPr/>
            </p:nvSpPr>
            <p:spPr>
              <a:xfrm>
                <a:off x="2360625" y="3491575"/>
                <a:ext cx="1040900" cy="119025"/>
              </a:xfrm>
              <a:custGeom>
                <a:rect b="b" l="l" r="r" t="t"/>
                <a:pathLst>
                  <a:path extrusionOk="0" h="4761" w="41636">
                    <a:moveTo>
                      <a:pt x="23623" y="1"/>
                    </a:moveTo>
                    <a:cubicBezTo>
                      <a:pt x="21283" y="1"/>
                      <a:pt x="18715" y="181"/>
                      <a:pt x="15918" y="611"/>
                    </a:cubicBezTo>
                    <a:cubicBezTo>
                      <a:pt x="0" y="3059"/>
                      <a:pt x="9298" y="4694"/>
                      <a:pt x="19186" y="4694"/>
                    </a:cubicBezTo>
                    <a:cubicBezTo>
                      <a:pt x="19971" y="4694"/>
                      <a:pt x="20759" y="4683"/>
                      <a:pt x="21538" y="4663"/>
                    </a:cubicBezTo>
                    <a:cubicBezTo>
                      <a:pt x="24415" y="4585"/>
                      <a:pt x="27210" y="4557"/>
                      <a:pt x="29756" y="4557"/>
                    </a:cubicBezTo>
                    <a:cubicBezTo>
                      <a:pt x="36595" y="4557"/>
                      <a:pt x="41635" y="4760"/>
                      <a:pt x="41635" y="4760"/>
                    </a:cubicBezTo>
                    <a:cubicBezTo>
                      <a:pt x="41635" y="4760"/>
                      <a:pt x="35652" y="1"/>
                      <a:pt x="236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0"/>
              <p:cNvSpPr/>
              <p:nvPr/>
            </p:nvSpPr>
            <p:spPr>
              <a:xfrm>
                <a:off x="2357275" y="3184925"/>
                <a:ext cx="1044250" cy="425675"/>
              </a:xfrm>
              <a:custGeom>
                <a:rect b="b" l="l" r="r" t="t"/>
                <a:pathLst>
                  <a:path extrusionOk="0" h="17027" w="41770">
                    <a:moveTo>
                      <a:pt x="11299" y="1"/>
                    </a:moveTo>
                    <a:cubicBezTo>
                      <a:pt x="1" y="1"/>
                      <a:pt x="8303" y="4223"/>
                      <a:pt x="18911" y="8054"/>
                    </a:cubicBezTo>
                    <a:cubicBezTo>
                      <a:pt x="30557" y="12260"/>
                      <a:pt x="41769" y="17026"/>
                      <a:pt x="41769" y="17026"/>
                    </a:cubicBezTo>
                    <a:cubicBezTo>
                      <a:pt x="41769" y="17026"/>
                      <a:pt x="31982" y="1081"/>
                      <a:pt x="15191" y="126"/>
                    </a:cubicBezTo>
                    <a:cubicBezTo>
                      <a:pt x="13696" y="41"/>
                      <a:pt x="12404" y="1"/>
                      <a:pt x="11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0"/>
              <p:cNvSpPr/>
              <p:nvPr/>
            </p:nvSpPr>
            <p:spPr>
              <a:xfrm>
                <a:off x="4440150" y="1651250"/>
                <a:ext cx="1212550" cy="1916450"/>
              </a:xfrm>
              <a:custGeom>
                <a:rect b="b" l="l" r="r" t="t"/>
                <a:pathLst>
                  <a:path extrusionOk="0" h="76658" w="48502">
                    <a:moveTo>
                      <a:pt x="48370" y="0"/>
                    </a:moveTo>
                    <a:cubicBezTo>
                      <a:pt x="47828" y="0"/>
                      <a:pt x="45165" y="1091"/>
                      <a:pt x="32878" y="14433"/>
                    </a:cubicBezTo>
                    <a:cubicBezTo>
                      <a:pt x="18188" y="30383"/>
                      <a:pt x="0" y="76384"/>
                      <a:pt x="0" y="76384"/>
                    </a:cubicBezTo>
                    <a:cubicBezTo>
                      <a:pt x="0" y="76384"/>
                      <a:pt x="21" y="76657"/>
                      <a:pt x="482" y="76657"/>
                    </a:cubicBezTo>
                    <a:cubicBezTo>
                      <a:pt x="1523" y="76657"/>
                      <a:pt x="4812" y="75261"/>
                      <a:pt x="15189" y="66156"/>
                    </a:cubicBezTo>
                    <a:cubicBezTo>
                      <a:pt x="30158" y="53022"/>
                      <a:pt x="48502" y="42"/>
                      <a:pt x="48502" y="42"/>
                    </a:cubicBezTo>
                    <a:cubicBezTo>
                      <a:pt x="48502" y="42"/>
                      <a:pt x="48477" y="0"/>
                      <a:pt x="48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0"/>
              <p:cNvSpPr/>
              <p:nvPr/>
            </p:nvSpPr>
            <p:spPr>
              <a:xfrm>
                <a:off x="4304450" y="1392925"/>
                <a:ext cx="859325" cy="2097150"/>
              </a:xfrm>
              <a:custGeom>
                <a:rect b="b" l="l" r="r" t="t"/>
                <a:pathLst>
                  <a:path extrusionOk="0" h="83886" w="34373">
                    <a:moveTo>
                      <a:pt x="34291" y="1"/>
                    </a:moveTo>
                    <a:cubicBezTo>
                      <a:pt x="33883" y="1"/>
                      <a:pt x="31657" y="1038"/>
                      <a:pt x="21512" y="16930"/>
                    </a:cubicBezTo>
                    <a:cubicBezTo>
                      <a:pt x="9845" y="35208"/>
                      <a:pt x="1" y="83685"/>
                      <a:pt x="1" y="83685"/>
                    </a:cubicBezTo>
                    <a:cubicBezTo>
                      <a:pt x="1" y="83685"/>
                      <a:pt x="52" y="83885"/>
                      <a:pt x="363" y="83885"/>
                    </a:cubicBezTo>
                    <a:cubicBezTo>
                      <a:pt x="1218" y="83885"/>
                      <a:pt x="4038" y="82366"/>
                      <a:pt x="13162" y="70953"/>
                    </a:cubicBezTo>
                    <a:cubicBezTo>
                      <a:pt x="25598" y="55399"/>
                      <a:pt x="34372" y="24"/>
                      <a:pt x="34372" y="24"/>
                    </a:cubicBezTo>
                    <a:cubicBezTo>
                      <a:pt x="34372" y="24"/>
                      <a:pt x="34352" y="1"/>
                      <a:pt x="34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0"/>
              <p:cNvSpPr/>
              <p:nvPr/>
            </p:nvSpPr>
            <p:spPr>
              <a:xfrm>
                <a:off x="4560475" y="2837525"/>
                <a:ext cx="1548675" cy="829600"/>
              </a:xfrm>
              <a:custGeom>
                <a:rect b="b" l="l" r="r" t="t"/>
                <a:pathLst>
                  <a:path extrusionOk="0" h="33184" w="61947">
                    <a:moveTo>
                      <a:pt x="61206" y="0"/>
                    </a:moveTo>
                    <a:cubicBezTo>
                      <a:pt x="59887" y="0"/>
                      <a:pt x="56217" y="576"/>
                      <a:pt x="46004" y="3791"/>
                    </a:cubicBezTo>
                    <a:cubicBezTo>
                      <a:pt x="30089" y="8802"/>
                      <a:pt x="318" y="32521"/>
                      <a:pt x="318" y="32521"/>
                    </a:cubicBezTo>
                    <a:cubicBezTo>
                      <a:pt x="318" y="32521"/>
                      <a:pt x="1" y="33183"/>
                      <a:pt x="2545" y="33183"/>
                    </a:cubicBezTo>
                    <a:cubicBezTo>
                      <a:pt x="4447" y="33183"/>
                      <a:pt x="7947" y="32813"/>
                      <a:pt x="14373" y="31519"/>
                    </a:cubicBezTo>
                    <a:cubicBezTo>
                      <a:pt x="29396" y="28496"/>
                      <a:pt x="61946" y="180"/>
                      <a:pt x="61946" y="180"/>
                    </a:cubicBezTo>
                    <a:cubicBezTo>
                      <a:pt x="61946" y="180"/>
                      <a:pt x="61943" y="0"/>
                      <a:pt x="612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0"/>
              <p:cNvSpPr/>
              <p:nvPr/>
            </p:nvSpPr>
            <p:spPr>
              <a:xfrm>
                <a:off x="4591100" y="2368225"/>
                <a:ext cx="1254725" cy="1216750"/>
              </a:xfrm>
              <a:custGeom>
                <a:rect b="b" l="l" r="r" t="t"/>
                <a:pathLst>
                  <a:path extrusionOk="0" h="48670" w="50189">
                    <a:moveTo>
                      <a:pt x="49980" y="0"/>
                    </a:moveTo>
                    <a:cubicBezTo>
                      <a:pt x="49328" y="0"/>
                      <a:pt x="46665" y="805"/>
                      <a:pt x="35891" y="7990"/>
                    </a:cubicBezTo>
                    <a:cubicBezTo>
                      <a:pt x="22010" y="17249"/>
                      <a:pt x="54" y="48344"/>
                      <a:pt x="54" y="48344"/>
                    </a:cubicBezTo>
                    <a:cubicBezTo>
                      <a:pt x="54" y="48344"/>
                      <a:pt x="1" y="48670"/>
                      <a:pt x="703" y="48670"/>
                    </a:cubicBezTo>
                    <a:cubicBezTo>
                      <a:pt x="1830" y="48670"/>
                      <a:pt x="4903" y="47830"/>
                      <a:pt x="13270" y="43454"/>
                    </a:cubicBezTo>
                    <a:cubicBezTo>
                      <a:pt x="26850" y="36351"/>
                      <a:pt x="50189" y="67"/>
                      <a:pt x="50189" y="67"/>
                    </a:cubicBezTo>
                    <a:cubicBezTo>
                      <a:pt x="50189" y="67"/>
                      <a:pt x="50168" y="0"/>
                      <a:pt x="49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0"/>
              <p:cNvSpPr/>
              <p:nvPr/>
            </p:nvSpPr>
            <p:spPr>
              <a:xfrm>
                <a:off x="4636975" y="3331900"/>
                <a:ext cx="1052675" cy="304150"/>
              </a:xfrm>
              <a:custGeom>
                <a:rect b="b" l="l" r="r" t="t"/>
                <a:pathLst>
                  <a:path extrusionOk="0" h="12166" w="42107">
                    <a:moveTo>
                      <a:pt x="42106" y="0"/>
                    </a:moveTo>
                    <a:cubicBezTo>
                      <a:pt x="42106" y="0"/>
                      <a:pt x="39237" y="1775"/>
                      <a:pt x="23276" y="2972"/>
                    </a:cubicBezTo>
                    <a:cubicBezTo>
                      <a:pt x="8468" y="4082"/>
                      <a:pt x="1907" y="10934"/>
                      <a:pt x="1036" y="11918"/>
                    </a:cubicBezTo>
                    <a:lnTo>
                      <a:pt x="1036" y="11918"/>
                    </a:lnTo>
                    <a:cubicBezTo>
                      <a:pt x="2521" y="11637"/>
                      <a:pt x="5812" y="11216"/>
                      <a:pt x="12207" y="11216"/>
                    </a:cubicBezTo>
                    <a:cubicBezTo>
                      <a:pt x="13308" y="11216"/>
                      <a:pt x="14502" y="11229"/>
                      <a:pt x="15793" y="11256"/>
                    </a:cubicBezTo>
                    <a:cubicBezTo>
                      <a:pt x="16534" y="11272"/>
                      <a:pt x="17279" y="11280"/>
                      <a:pt x="18025" y="11280"/>
                    </a:cubicBezTo>
                    <a:cubicBezTo>
                      <a:pt x="29928" y="11280"/>
                      <a:pt x="42106" y="9369"/>
                      <a:pt x="42106" y="9369"/>
                    </a:cubicBezTo>
                    <a:lnTo>
                      <a:pt x="42106" y="0"/>
                    </a:lnTo>
                    <a:close/>
                    <a:moveTo>
                      <a:pt x="1036" y="11918"/>
                    </a:moveTo>
                    <a:lnTo>
                      <a:pt x="1036" y="11918"/>
                    </a:lnTo>
                    <a:cubicBezTo>
                      <a:pt x="291" y="12060"/>
                      <a:pt x="0" y="12166"/>
                      <a:pt x="0" y="12166"/>
                    </a:cubicBezTo>
                    <a:lnTo>
                      <a:pt x="935" y="12036"/>
                    </a:lnTo>
                    <a:cubicBezTo>
                      <a:pt x="935" y="12036"/>
                      <a:pt x="968" y="11995"/>
                      <a:pt x="1036" y="1191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0"/>
              <p:cNvSpPr/>
              <p:nvPr/>
            </p:nvSpPr>
            <p:spPr>
              <a:xfrm>
                <a:off x="4245525" y="2441475"/>
                <a:ext cx="638550" cy="1125250"/>
              </a:xfrm>
              <a:custGeom>
                <a:rect b="b" l="l" r="r" t="t"/>
                <a:pathLst>
                  <a:path extrusionOk="0" h="45010" w="25542">
                    <a:moveTo>
                      <a:pt x="21640" y="1"/>
                    </a:moveTo>
                    <a:lnTo>
                      <a:pt x="21640" y="1"/>
                    </a:lnTo>
                    <a:cubicBezTo>
                      <a:pt x="21640" y="1"/>
                      <a:pt x="1454" y="41376"/>
                      <a:pt x="1" y="45009"/>
                    </a:cubicBezTo>
                    <a:cubicBezTo>
                      <a:pt x="1" y="45009"/>
                      <a:pt x="15231" y="40687"/>
                      <a:pt x="20386" y="20484"/>
                    </a:cubicBezTo>
                    <a:cubicBezTo>
                      <a:pt x="25541" y="280"/>
                      <a:pt x="21641" y="1"/>
                      <a:pt x="216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0"/>
              <p:cNvSpPr/>
              <p:nvPr/>
            </p:nvSpPr>
            <p:spPr>
              <a:xfrm>
                <a:off x="3949125" y="2874675"/>
                <a:ext cx="182825" cy="664600"/>
              </a:xfrm>
              <a:custGeom>
                <a:rect b="b" l="l" r="r" t="t"/>
                <a:pathLst>
                  <a:path extrusionOk="0" h="26584" w="7313">
                    <a:moveTo>
                      <a:pt x="2499" y="1"/>
                    </a:moveTo>
                    <a:cubicBezTo>
                      <a:pt x="2499" y="1"/>
                      <a:pt x="1872" y="754"/>
                      <a:pt x="936" y="8903"/>
                    </a:cubicBezTo>
                    <a:cubicBezTo>
                      <a:pt x="0" y="17051"/>
                      <a:pt x="5994" y="25990"/>
                      <a:pt x="5994" y="25990"/>
                    </a:cubicBezTo>
                    <a:lnTo>
                      <a:pt x="6073" y="26583"/>
                    </a:lnTo>
                    <a:cubicBezTo>
                      <a:pt x="7313" y="13900"/>
                      <a:pt x="2499" y="1"/>
                      <a:pt x="2499" y="1"/>
                    </a:cubicBezTo>
                    <a:close/>
                  </a:path>
                </a:pathLst>
              </a:custGeom>
              <a:solidFill>
                <a:srgbClr val="F8B0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0"/>
              <p:cNvSpPr/>
              <p:nvPr/>
            </p:nvSpPr>
            <p:spPr>
              <a:xfrm>
                <a:off x="4200150" y="2156075"/>
                <a:ext cx="404025" cy="1234925"/>
              </a:xfrm>
              <a:custGeom>
                <a:rect b="b" l="l" r="r" t="t"/>
                <a:pathLst>
                  <a:path extrusionOk="0" h="49397" w="16161">
                    <a:moveTo>
                      <a:pt x="13117" y="0"/>
                    </a:moveTo>
                    <a:cubicBezTo>
                      <a:pt x="13117" y="0"/>
                      <a:pt x="11793" y="844"/>
                      <a:pt x="10152" y="6704"/>
                    </a:cubicBezTo>
                    <a:cubicBezTo>
                      <a:pt x="8511" y="12563"/>
                      <a:pt x="166" y="46626"/>
                      <a:pt x="166" y="46626"/>
                    </a:cubicBezTo>
                    <a:lnTo>
                      <a:pt x="1" y="49396"/>
                    </a:lnTo>
                    <a:cubicBezTo>
                      <a:pt x="1" y="49396"/>
                      <a:pt x="12145" y="38103"/>
                      <a:pt x="14154" y="23313"/>
                    </a:cubicBezTo>
                    <a:cubicBezTo>
                      <a:pt x="16161" y="8523"/>
                      <a:pt x="13117" y="0"/>
                      <a:pt x="131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0"/>
              <p:cNvSpPr/>
              <p:nvPr/>
            </p:nvSpPr>
            <p:spPr>
              <a:xfrm>
                <a:off x="4118625" y="2129600"/>
                <a:ext cx="149950" cy="1296250"/>
              </a:xfrm>
              <a:custGeom>
                <a:rect b="b" l="l" r="r" t="t"/>
                <a:pathLst>
                  <a:path extrusionOk="0" h="51850" w="5998">
                    <a:moveTo>
                      <a:pt x="172" y="1"/>
                    </a:moveTo>
                    <a:lnTo>
                      <a:pt x="172" y="1"/>
                    </a:lnTo>
                    <a:cubicBezTo>
                      <a:pt x="172" y="1"/>
                      <a:pt x="0" y="1904"/>
                      <a:pt x="1128" y="13408"/>
                    </a:cubicBezTo>
                    <a:cubicBezTo>
                      <a:pt x="2256" y="24912"/>
                      <a:pt x="2326" y="51849"/>
                      <a:pt x="2326" y="51849"/>
                    </a:cubicBezTo>
                    <a:cubicBezTo>
                      <a:pt x="2326" y="51849"/>
                      <a:pt x="5391" y="42801"/>
                      <a:pt x="5694" y="27755"/>
                    </a:cubicBezTo>
                    <a:cubicBezTo>
                      <a:pt x="5998" y="12710"/>
                      <a:pt x="173" y="1"/>
                      <a:pt x="1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0"/>
              <p:cNvSpPr/>
              <p:nvPr/>
            </p:nvSpPr>
            <p:spPr>
              <a:xfrm>
                <a:off x="4146825" y="2671775"/>
                <a:ext cx="419475" cy="881950"/>
              </a:xfrm>
              <a:custGeom>
                <a:rect b="b" l="l" r="r" t="t"/>
                <a:pathLst>
                  <a:path extrusionOk="0" h="35278" w="16779">
                    <a:moveTo>
                      <a:pt x="14709" y="0"/>
                    </a:moveTo>
                    <a:cubicBezTo>
                      <a:pt x="14709" y="0"/>
                      <a:pt x="3044" y="18971"/>
                      <a:pt x="0" y="35278"/>
                    </a:cubicBezTo>
                    <a:cubicBezTo>
                      <a:pt x="0" y="35278"/>
                      <a:pt x="8859" y="26198"/>
                      <a:pt x="12820" y="13099"/>
                    </a:cubicBezTo>
                    <a:cubicBezTo>
                      <a:pt x="16779" y="1"/>
                      <a:pt x="14709" y="0"/>
                      <a:pt x="147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0"/>
              <p:cNvSpPr/>
              <p:nvPr/>
            </p:nvSpPr>
            <p:spPr>
              <a:xfrm>
                <a:off x="4508550" y="3145275"/>
                <a:ext cx="345000" cy="561150"/>
              </a:xfrm>
              <a:custGeom>
                <a:rect b="b" l="l" r="r" t="t"/>
                <a:pathLst>
                  <a:path extrusionOk="0" h="22446" w="13800">
                    <a:moveTo>
                      <a:pt x="13799" y="0"/>
                    </a:moveTo>
                    <a:cubicBezTo>
                      <a:pt x="13799" y="0"/>
                      <a:pt x="2788" y="2204"/>
                      <a:pt x="0" y="22445"/>
                    </a:cubicBezTo>
                    <a:lnTo>
                      <a:pt x="0" y="22445"/>
                    </a:lnTo>
                    <a:cubicBezTo>
                      <a:pt x="0" y="22445"/>
                      <a:pt x="13160" y="11744"/>
                      <a:pt x="13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0"/>
              <p:cNvSpPr/>
              <p:nvPr/>
            </p:nvSpPr>
            <p:spPr>
              <a:xfrm>
                <a:off x="4502625" y="3653850"/>
                <a:ext cx="917525" cy="397225"/>
              </a:xfrm>
              <a:custGeom>
                <a:rect b="b" l="l" r="r" t="t"/>
                <a:pathLst>
                  <a:path extrusionOk="0" h="15889" w="36701">
                    <a:moveTo>
                      <a:pt x="10329" y="1"/>
                    </a:moveTo>
                    <a:cubicBezTo>
                      <a:pt x="1244" y="1"/>
                      <a:pt x="1" y="5574"/>
                      <a:pt x="1" y="5574"/>
                    </a:cubicBezTo>
                    <a:cubicBezTo>
                      <a:pt x="1" y="5574"/>
                      <a:pt x="1255" y="4548"/>
                      <a:pt x="4018" y="4548"/>
                    </a:cubicBezTo>
                    <a:cubicBezTo>
                      <a:pt x="6546" y="4548"/>
                      <a:pt x="10335" y="5407"/>
                      <a:pt x="15582" y="8695"/>
                    </a:cubicBezTo>
                    <a:cubicBezTo>
                      <a:pt x="26563" y="15578"/>
                      <a:pt x="36701" y="15888"/>
                      <a:pt x="36701" y="15888"/>
                    </a:cubicBezTo>
                    <a:cubicBezTo>
                      <a:pt x="36701" y="15888"/>
                      <a:pt x="25825" y="1767"/>
                      <a:pt x="13681" y="225"/>
                    </a:cubicBezTo>
                    <a:cubicBezTo>
                      <a:pt x="12459" y="70"/>
                      <a:pt x="11345" y="1"/>
                      <a:pt x="103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0"/>
              <p:cNvSpPr/>
              <p:nvPr/>
            </p:nvSpPr>
            <p:spPr>
              <a:xfrm>
                <a:off x="4514550" y="3566700"/>
                <a:ext cx="882375" cy="146100"/>
              </a:xfrm>
              <a:custGeom>
                <a:rect b="b" l="l" r="r" t="t"/>
                <a:pathLst>
                  <a:path extrusionOk="0" h="5844" w="35295">
                    <a:moveTo>
                      <a:pt x="18983" y="1"/>
                    </a:moveTo>
                    <a:cubicBezTo>
                      <a:pt x="5867" y="1"/>
                      <a:pt x="0" y="5844"/>
                      <a:pt x="0" y="5844"/>
                    </a:cubicBezTo>
                    <a:cubicBezTo>
                      <a:pt x="0" y="5844"/>
                      <a:pt x="7806" y="4651"/>
                      <a:pt x="16592" y="3906"/>
                    </a:cubicBezTo>
                    <a:cubicBezTo>
                      <a:pt x="25378" y="3161"/>
                      <a:pt x="35294" y="635"/>
                      <a:pt x="20860" y="40"/>
                    </a:cubicBezTo>
                    <a:cubicBezTo>
                      <a:pt x="20219" y="13"/>
                      <a:pt x="19593" y="1"/>
                      <a:pt x="189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0"/>
              <p:cNvSpPr/>
              <p:nvPr/>
            </p:nvSpPr>
            <p:spPr>
              <a:xfrm>
                <a:off x="4514550" y="3286825"/>
                <a:ext cx="789050" cy="425975"/>
              </a:xfrm>
              <a:custGeom>
                <a:rect b="b" l="l" r="r" t="t"/>
                <a:pathLst>
                  <a:path extrusionOk="0" h="17039" w="31562">
                    <a:moveTo>
                      <a:pt x="26012" y="1"/>
                    </a:moveTo>
                    <a:cubicBezTo>
                      <a:pt x="24761" y="1"/>
                      <a:pt x="22926" y="193"/>
                      <a:pt x="20392" y="624"/>
                    </a:cubicBezTo>
                    <a:cubicBezTo>
                      <a:pt x="6612" y="2963"/>
                      <a:pt x="0" y="17039"/>
                      <a:pt x="0" y="17039"/>
                    </a:cubicBezTo>
                    <a:cubicBezTo>
                      <a:pt x="0" y="17039"/>
                      <a:pt x="8821" y="12064"/>
                      <a:pt x="18052" y="7515"/>
                    </a:cubicBezTo>
                    <a:cubicBezTo>
                      <a:pt x="25586" y="3802"/>
                      <a:pt x="31561" y="1"/>
                      <a:pt x="26012" y="1"/>
                    </a:cubicBezTo>
                    <a:close/>
                  </a:path>
                </a:pathLst>
              </a:custGeom>
              <a:solidFill>
                <a:srgbClr val="9D61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0"/>
              <p:cNvSpPr/>
              <p:nvPr/>
            </p:nvSpPr>
            <p:spPr>
              <a:xfrm>
                <a:off x="2592775" y="1888575"/>
                <a:ext cx="1212550" cy="1916450"/>
              </a:xfrm>
              <a:custGeom>
                <a:rect b="b" l="l" r="r" t="t"/>
                <a:pathLst>
                  <a:path extrusionOk="0" h="76658" w="48502">
                    <a:moveTo>
                      <a:pt x="131" y="0"/>
                    </a:moveTo>
                    <a:cubicBezTo>
                      <a:pt x="25" y="0"/>
                      <a:pt x="0" y="42"/>
                      <a:pt x="0" y="42"/>
                    </a:cubicBezTo>
                    <a:cubicBezTo>
                      <a:pt x="0" y="42"/>
                      <a:pt x="18343" y="53022"/>
                      <a:pt x="33312" y="66156"/>
                    </a:cubicBezTo>
                    <a:cubicBezTo>
                      <a:pt x="43689" y="75261"/>
                      <a:pt x="46978" y="76657"/>
                      <a:pt x="48020" y="76657"/>
                    </a:cubicBezTo>
                    <a:cubicBezTo>
                      <a:pt x="48480" y="76657"/>
                      <a:pt x="48501" y="76384"/>
                      <a:pt x="48501" y="76384"/>
                    </a:cubicBezTo>
                    <a:cubicBezTo>
                      <a:pt x="48501" y="76384"/>
                      <a:pt x="30314" y="30383"/>
                      <a:pt x="15624" y="14432"/>
                    </a:cubicBezTo>
                    <a:cubicBezTo>
                      <a:pt x="3337" y="1092"/>
                      <a:pt x="674" y="0"/>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0"/>
              <p:cNvSpPr/>
              <p:nvPr/>
            </p:nvSpPr>
            <p:spPr>
              <a:xfrm>
                <a:off x="3081700" y="1630275"/>
                <a:ext cx="859300" cy="2097100"/>
              </a:xfrm>
              <a:custGeom>
                <a:rect b="b" l="l" r="r" t="t"/>
                <a:pathLst>
                  <a:path extrusionOk="0" h="83884" w="34372">
                    <a:moveTo>
                      <a:pt x="82" y="0"/>
                    </a:moveTo>
                    <a:cubicBezTo>
                      <a:pt x="21" y="0"/>
                      <a:pt x="0" y="24"/>
                      <a:pt x="0" y="24"/>
                    </a:cubicBezTo>
                    <a:cubicBezTo>
                      <a:pt x="0" y="24"/>
                      <a:pt x="8775" y="55399"/>
                      <a:pt x="21210" y="70952"/>
                    </a:cubicBezTo>
                    <a:cubicBezTo>
                      <a:pt x="30334" y="82364"/>
                      <a:pt x="33155" y="83884"/>
                      <a:pt x="34010" y="83884"/>
                    </a:cubicBezTo>
                    <a:cubicBezTo>
                      <a:pt x="34320" y="83884"/>
                      <a:pt x="34372" y="83684"/>
                      <a:pt x="34372" y="83684"/>
                    </a:cubicBezTo>
                    <a:cubicBezTo>
                      <a:pt x="34372" y="83684"/>
                      <a:pt x="24528" y="35207"/>
                      <a:pt x="12860" y="16929"/>
                    </a:cubicBezTo>
                    <a:cubicBezTo>
                      <a:pt x="2717" y="1039"/>
                      <a:pt x="491" y="0"/>
                      <a:pt x="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0"/>
              <p:cNvSpPr/>
              <p:nvPr/>
            </p:nvSpPr>
            <p:spPr>
              <a:xfrm>
                <a:off x="2136350" y="3074825"/>
                <a:ext cx="1548650" cy="829600"/>
              </a:xfrm>
              <a:custGeom>
                <a:rect b="b" l="l" r="r" t="t"/>
                <a:pathLst>
                  <a:path extrusionOk="0" h="33184" w="61946">
                    <a:moveTo>
                      <a:pt x="739" y="0"/>
                    </a:moveTo>
                    <a:cubicBezTo>
                      <a:pt x="4" y="0"/>
                      <a:pt x="1" y="180"/>
                      <a:pt x="1" y="180"/>
                    </a:cubicBezTo>
                    <a:cubicBezTo>
                      <a:pt x="1" y="180"/>
                      <a:pt x="32550" y="28496"/>
                      <a:pt x="47573" y="31520"/>
                    </a:cubicBezTo>
                    <a:cubicBezTo>
                      <a:pt x="53998" y="32814"/>
                      <a:pt x="57498" y="33184"/>
                      <a:pt x="59400" y="33184"/>
                    </a:cubicBezTo>
                    <a:cubicBezTo>
                      <a:pt x="61945" y="33184"/>
                      <a:pt x="61628" y="32521"/>
                      <a:pt x="61628" y="32521"/>
                    </a:cubicBezTo>
                    <a:cubicBezTo>
                      <a:pt x="61628" y="32521"/>
                      <a:pt x="31858" y="8801"/>
                      <a:pt x="15941" y="3792"/>
                    </a:cubicBezTo>
                    <a:cubicBezTo>
                      <a:pt x="5726" y="576"/>
                      <a:pt x="2057" y="0"/>
                      <a:pt x="7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0"/>
              <p:cNvSpPr/>
              <p:nvPr/>
            </p:nvSpPr>
            <p:spPr>
              <a:xfrm>
                <a:off x="2399625" y="2605525"/>
                <a:ext cx="1254725" cy="1216775"/>
              </a:xfrm>
              <a:custGeom>
                <a:rect b="b" l="l" r="r" t="t"/>
                <a:pathLst>
                  <a:path extrusionOk="0" h="48671" w="50189">
                    <a:moveTo>
                      <a:pt x="210" y="1"/>
                    </a:moveTo>
                    <a:cubicBezTo>
                      <a:pt x="22" y="1"/>
                      <a:pt x="1" y="68"/>
                      <a:pt x="1" y="68"/>
                    </a:cubicBezTo>
                    <a:cubicBezTo>
                      <a:pt x="1" y="68"/>
                      <a:pt x="23340" y="36352"/>
                      <a:pt x="36919" y="43455"/>
                    </a:cubicBezTo>
                    <a:cubicBezTo>
                      <a:pt x="45286" y="47830"/>
                      <a:pt x="48360" y="48670"/>
                      <a:pt x="49486" y="48670"/>
                    </a:cubicBezTo>
                    <a:cubicBezTo>
                      <a:pt x="50188" y="48670"/>
                      <a:pt x="50135" y="48344"/>
                      <a:pt x="50135" y="48344"/>
                    </a:cubicBezTo>
                    <a:cubicBezTo>
                      <a:pt x="50135" y="48344"/>
                      <a:pt x="28180" y="17250"/>
                      <a:pt x="14297" y="7991"/>
                    </a:cubicBezTo>
                    <a:cubicBezTo>
                      <a:pt x="3526" y="806"/>
                      <a:pt x="863" y="1"/>
                      <a:pt x="2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0"/>
              <p:cNvSpPr/>
              <p:nvPr/>
            </p:nvSpPr>
            <p:spPr>
              <a:xfrm>
                <a:off x="2556225" y="3584325"/>
                <a:ext cx="1052275" cy="289025"/>
              </a:xfrm>
              <a:custGeom>
                <a:rect b="b" l="l" r="r" t="t"/>
                <a:pathLst>
                  <a:path extrusionOk="0" h="11561" w="42091">
                    <a:moveTo>
                      <a:pt x="0" y="1"/>
                    </a:moveTo>
                    <a:lnTo>
                      <a:pt x="0" y="9370"/>
                    </a:lnTo>
                    <a:cubicBezTo>
                      <a:pt x="0" y="9370"/>
                      <a:pt x="11626" y="10684"/>
                      <a:pt x="23264" y="10684"/>
                    </a:cubicBezTo>
                    <a:cubicBezTo>
                      <a:pt x="24277" y="10684"/>
                      <a:pt x="25291" y="10674"/>
                      <a:pt x="26297" y="10652"/>
                    </a:cubicBezTo>
                    <a:cubicBezTo>
                      <a:pt x="27590" y="10624"/>
                      <a:pt x="28784" y="10612"/>
                      <a:pt x="29886" y="10612"/>
                    </a:cubicBezTo>
                    <a:cubicBezTo>
                      <a:pt x="36278" y="10612"/>
                      <a:pt x="39568" y="11032"/>
                      <a:pt x="41054" y="11313"/>
                    </a:cubicBezTo>
                    <a:lnTo>
                      <a:pt x="41054" y="11313"/>
                    </a:lnTo>
                    <a:cubicBezTo>
                      <a:pt x="40180" y="10325"/>
                      <a:pt x="33618" y="3477"/>
                      <a:pt x="18815" y="2368"/>
                    </a:cubicBezTo>
                    <a:cubicBezTo>
                      <a:pt x="2854" y="1171"/>
                      <a:pt x="0" y="1"/>
                      <a:pt x="0" y="1"/>
                    </a:cubicBezTo>
                    <a:close/>
                    <a:moveTo>
                      <a:pt x="41054" y="11313"/>
                    </a:moveTo>
                    <a:cubicBezTo>
                      <a:pt x="41122" y="11390"/>
                      <a:pt x="41156" y="11432"/>
                      <a:pt x="41156" y="11432"/>
                    </a:cubicBezTo>
                    <a:lnTo>
                      <a:pt x="42090" y="11560"/>
                    </a:lnTo>
                    <a:cubicBezTo>
                      <a:pt x="42090" y="11560"/>
                      <a:pt x="41800" y="11454"/>
                      <a:pt x="41054" y="1131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0"/>
              <p:cNvSpPr/>
              <p:nvPr/>
            </p:nvSpPr>
            <p:spPr>
              <a:xfrm>
                <a:off x="3361375" y="2678800"/>
                <a:ext cx="638525" cy="1125250"/>
              </a:xfrm>
              <a:custGeom>
                <a:rect b="b" l="l" r="r" t="t"/>
                <a:pathLst>
                  <a:path extrusionOk="0" h="45010" w="25541">
                    <a:moveTo>
                      <a:pt x="3902" y="0"/>
                    </a:moveTo>
                    <a:cubicBezTo>
                      <a:pt x="3902" y="0"/>
                      <a:pt x="0" y="280"/>
                      <a:pt x="5156" y="20483"/>
                    </a:cubicBezTo>
                    <a:cubicBezTo>
                      <a:pt x="10312" y="40687"/>
                      <a:pt x="25541" y="45009"/>
                      <a:pt x="25541" y="45009"/>
                    </a:cubicBezTo>
                    <a:cubicBezTo>
                      <a:pt x="24087" y="41376"/>
                      <a:pt x="3902" y="1"/>
                      <a:pt x="39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0"/>
              <p:cNvSpPr/>
              <p:nvPr/>
            </p:nvSpPr>
            <p:spPr>
              <a:xfrm>
                <a:off x="4113500" y="3111975"/>
                <a:ext cx="182850" cy="664625"/>
              </a:xfrm>
              <a:custGeom>
                <a:rect b="b" l="l" r="r" t="t"/>
                <a:pathLst>
                  <a:path extrusionOk="0" h="26585" w="7314">
                    <a:moveTo>
                      <a:pt x="4814" y="1"/>
                    </a:moveTo>
                    <a:cubicBezTo>
                      <a:pt x="4814" y="1"/>
                      <a:pt x="1" y="13900"/>
                      <a:pt x="1241" y="26584"/>
                    </a:cubicBezTo>
                    <a:lnTo>
                      <a:pt x="1319" y="25991"/>
                    </a:lnTo>
                    <a:cubicBezTo>
                      <a:pt x="1319" y="25991"/>
                      <a:pt x="7313" y="17052"/>
                      <a:pt x="6378" y="8904"/>
                    </a:cubicBezTo>
                    <a:cubicBezTo>
                      <a:pt x="5441" y="754"/>
                      <a:pt x="4814" y="1"/>
                      <a:pt x="4814" y="1"/>
                    </a:cubicBezTo>
                    <a:close/>
                  </a:path>
                </a:pathLst>
              </a:custGeom>
              <a:solidFill>
                <a:srgbClr val="F8B0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0"/>
              <p:cNvSpPr/>
              <p:nvPr/>
            </p:nvSpPr>
            <p:spPr>
              <a:xfrm>
                <a:off x="4029950" y="2634475"/>
                <a:ext cx="275225" cy="1078850"/>
              </a:xfrm>
              <a:custGeom>
                <a:rect b="b" l="l" r="r" t="t"/>
                <a:pathLst>
                  <a:path extrusionOk="0" h="43154" w="11009">
                    <a:moveTo>
                      <a:pt x="11009" y="1"/>
                    </a:moveTo>
                    <a:cubicBezTo>
                      <a:pt x="11008" y="1"/>
                      <a:pt x="9520" y="1"/>
                      <a:pt x="4761" y="10984"/>
                    </a:cubicBezTo>
                    <a:cubicBezTo>
                      <a:pt x="1" y="21968"/>
                      <a:pt x="3010" y="43154"/>
                      <a:pt x="3010" y="43154"/>
                    </a:cubicBezTo>
                    <a:cubicBezTo>
                      <a:pt x="3010" y="43154"/>
                      <a:pt x="3875" y="42926"/>
                      <a:pt x="6540" y="32251"/>
                    </a:cubicBezTo>
                    <a:cubicBezTo>
                      <a:pt x="9205" y="21578"/>
                      <a:pt x="11009" y="1"/>
                      <a:pt x="110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0"/>
              <p:cNvSpPr/>
              <p:nvPr/>
            </p:nvSpPr>
            <p:spPr>
              <a:xfrm>
                <a:off x="3641275" y="2393400"/>
                <a:ext cx="404050" cy="1234900"/>
              </a:xfrm>
              <a:custGeom>
                <a:rect b="b" l="l" r="r" t="t"/>
                <a:pathLst>
                  <a:path extrusionOk="0" h="49396" w="16162">
                    <a:moveTo>
                      <a:pt x="3045" y="0"/>
                    </a:moveTo>
                    <a:cubicBezTo>
                      <a:pt x="3045" y="0"/>
                      <a:pt x="1" y="8522"/>
                      <a:pt x="2008" y="23313"/>
                    </a:cubicBezTo>
                    <a:cubicBezTo>
                      <a:pt x="4016" y="38103"/>
                      <a:pt x="16161" y="49396"/>
                      <a:pt x="16161" y="49396"/>
                    </a:cubicBezTo>
                    <a:lnTo>
                      <a:pt x="15995" y="46626"/>
                    </a:lnTo>
                    <a:cubicBezTo>
                      <a:pt x="15995" y="46626"/>
                      <a:pt x="7651" y="12563"/>
                      <a:pt x="6010" y="6703"/>
                    </a:cubicBezTo>
                    <a:cubicBezTo>
                      <a:pt x="4368" y="844"/>
                      <a:pt x="3045" y="0"/>
                      <a:pt x="30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0"/>
              <p:cNvSpPr/>
              <p:nvPr/>
            </p:nvSpPr>
            <p:spPr>
              <a:xfrm>
                <a:off x="3976900" y="2366925"/>
                <a:ext cx="149950" cy="1296225"/>
              </a:xfrm>
              <a:custGeom>
                <a:rect b="b" l="l" r="r" t="t"/>
                <a:pathLst>
                  <a:path extrusionOk="0" h="51849" w="5998">
                    <a:moveTo>
                      <a:pt x="5825" y="0"/>
                    </a:moveTo>
                    <a:lnTo>
                      <a:pt x="5825" y="0"/>
                    </a:lnTo>
                    <a:cubicBezTo>
                      <a:pt x="5825" y="1"/>
                      <a:pt x="0" y="12709"/>
                      <a:pt x="304" y="27755"/>
                    </a:cubicBezTo>
                    <a:cubicBezTo>
                      <a:pt x="607" y="42801"/>
                      <a:pt x="3672" y="51849"/>
                      <a:pt x="3672" y="51849"/>
                    </a:cubicBezTo>
                    <a:cubicBezTo>
                      <a:pt x="3672" y="51849"/>
                      <a:pt x="3742" y="24912"/>
                      <a:pt x="4870" y="13407"/>
                    </a:cubicBezTo>
                    <a:cubicBezTo>
                      <a:pt x="5997" y="1903"/>
                      <a:pt x="5825" y="1"/>
                      <a:pt x="58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0"/>
              <p:cNvSpPr/>
              <p:nvPr/>
            </p:nvSpPr>
            <p:spPr>
              <a:xfrm>
                <a:off x="3679175" y="2909050"/>
                <a:ext cx="419500" cy="882000"/>
              </a:xfrm>
              <a:custGeom>
                <a:rect b="b" l="l" r="r" t="t"/>
                <a:pathLst>
                  <a:path extrusionOk="0" h="35280" w="16780">
                    <a:moveTo>
                      <a:pt x="2071" y="1"/>
                    </a:moveTo>
                    <a:lnTo>
                      <a:pt x="2071" y="1"/>
                    </a:lnTo>
                    <a:cubicBezTo>
                      <a:pt x="2070" y="1"/>
                      <a:pt x="1" y="2"/>
                      <a:pt x="3960" y="13101"/>
                    </a:cubicBezTo>
                    <a:cubicBezTo>
                      <a:pt x="7919" y="26199"/>
                      <a:pt x="16780" y="35279"/>
                      <a:pt x="16780" y="35279"/>
                    </a:cubicBezTo>
                    <a:cubicBezTo>
                      <a:pt x="13735" y="18973"/>
                      <a:pt x="2071" y="1"/>
                      <a:pt x="20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0"/>
              <p:cNvSpPr/>
              <p:nvPr/>
            </p:nvSpPr>
            <p:spPr>
              <a:xfrm>
                <a:off x="3391900" y="3382550"/>
                <a:ext cx="345025" cy="561175"/>
              </a:xfrm>
              <a:custGeom>
                <a:rect b="b" l="l" r="r" t="t"/>
                <a:pathLst>
                  <a:path extrusionOk="0" h="22447" w="13801">
                    <a:moveTo>
                      <a:pt x="0" y="1"/>
                    </a:moveTo>
                    <a:cubicBezTo>
                      <a:pt x="640" y="11746"/>
                      <a:pt x="13800" y="22447"/>
                      <a:pt x="13800" y="22447"/>
                    </a:cubicBezTo>
                    <a:cubicBezTo>
                      <a:pt x="11012" y="2206"/>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0"/>
              <p:cNvSpPr/>
              <p:nvPr/>
            </p:nvSpPr>
            <p:spPr>
              <a:xfrm>
                <a:off x="2825300" y="3891175"/>
                <a:ext cx="917500" cy="397200"/>
              </a:xfrm>
              <a:custGeom>
                <a:rect b="b" l="l" r="r" t="t"/>
                <a:pathLst>
                  <a:path extrusionOk="0" h="15888" w="36700">
                    <a:moveTo>
                      <a:pt x="26374" y="0"/>
                    </a:moveTo>
                    <a:cubicBezTo>
                      <a:pt x="25357" y="0"/>
                      <a:pt x="24242" y="70"/>
                      <a:pt x="23020" y="225"/>
                    </a:cubicBezTo>
                    <a:cubicBezTo>
                      <a:pt x="10877" y="1767"/>
                      <a:pt x="1" y="15888"/>
                      <a:pt x="1" y="15888"/>
                    </a:cubicBezTo>
                    <a:cubicBezTo>
                      <a:pt x="1" y="15888"/>
                      <a:pt x="10138" y="15578"/>
                      <a:pt x="21120" y="8694"/>
                    </a:cubicBezTo>
                    <a:cubicBezTo>
                      <a:pt x="26366" y="5405"/>
                      <a:pt x="30156" y="4547"/>
                      <a:pt x="32683" y="4547"/>
                    </a:cubicBezTo>
                    <a:cubicBezTo>
                      <a:pt x="35446" y="4547"/>
                      <a:pt x="36700" y="5573"/>
                      <a:pt x="36700" y="5573"/>
                    </a:cubicBezTo>
                    <a:cubicBezTo>
                      <a:pt x="36700" y="5573"/>
                      <a:pt x="35456" y="0"/>
                      <a:pt x="263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0"/>
              <p:cNvSpPr/>
              <p:nvPr/>
            </p:nvSpPr>
            <p:spPr>
              <a:xfrm>
                <a:off x="2848525" y="3804025"/>
                <a:ext cx="882400" cy="146100"/>
              </a:xfrm>
              <a:custGeom>
                <a:rect b="b" l="l" r="r" t="t"/>
                <a:pathLst>
                  <a:path extrusionOk="0" h="5844" w="35296">
                    <a:moveTo>
                      <a:pt x="16312" y="0"/>
                    </a:moveTo>
                    <a:cubicBezTo>
                      <a:pt x="15702" y="0"/>
                      <a:pt x="15077" y="13"/>
                      <a:pt x="14435" y="39"/>
                    </a:cubicBezTo>
                    <a:cubicBezTo>
                      <a:pt x="0" y="634"/>
                      <a:pt x="9916" y="3159"/>
                      <a:pt x="18703" y="3905"/>
                    </a:cubicBezTo>
                    <a:cubicBezTo>
                      <a:pt x="27490" y="4650"/>
                      <a:pt x="35295" y="5843"/>
                      <a:pt x="35295" y="5843"/>
                    </a:cubicBezTo>
                    <a:cubicBezTo>
                      <a:pt x="35295" y="5843"/>
                      <a:pt x="29428" y="0"/>
                      <a:pt x="16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0"/>
              <p:cNvSpPr/>
              <p:nvPr/>
            </p:nvSpPr>
            <p:spPr>
              <a:xfrm>
                <a:off x="2941850" y="3524125"/>
                <a:ext cx="789075" cy="426000"/>
              </a:xfrm>
              <a:custGeom>
                <a:rect b="b" l="l" r="r" t="t"/>
                <a:pathLst>
                  <a:path extrusionOk="0" h="17040" w="31563">
                    <a:moveTo>
                      <a:pt x="5551" y="0"/>
                    </a:moveTo>
                    <a:cubicBezTo>
                      <a:pt x="0" y="0"/>
                      <a:pt x="5976" y="3802"/>
                      <a:pt x="13510" y="7515"/>
                    </a:cubicBezTo>
                    <a:cubicBezTo>
                      <a:pt x="22740" y="12065"/>
                      <a:pt x="31562" y="17039"/>
                      <a:pt x="31562" y="17039"/>
                    </a:cubicBezTo>
                    <a:cubicBezTo>
                      <a:pt x="31562" y="17039"/>
                      <a:pt x="24951" y="2964"/>
                      <a:pt x="11169" y="623"/>
                    </a:cubicBezTo>
                    <a:cubicBezTo>
                      <a:pt x="8636" y="193"/>
                      <a:pt x="6801" y="0"/>
                      <a:pt x="55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0"/>
              <p:cNvSpPr/>
              <p:nvPr/>
            </p:nvSpPr>
            <p:spPr>
              <a:xfrm>
                <a:off x="4244800" y="3312825"/>
                <a:ext cx="304450" cy="314500"/>
              </a:xfrm>
              <a:custGeom>
                <a:rect b="b" l="l" r="r" t="t"/>
                <a:pathLst>
                  <a:path extrusionOk="0" h="12580" w="12178">
                    <a:moveTo>
                      <a:pt x="6915" y="1"/>
                    </a:moveTo>
                    <a:cubicBezTo>
                      <a:pt x="6915" y="2"/>
                      <a:pt x="0" y="7304"/>
                      <a:pt x="5309" y="12580"/>
                    </a:cubicBezTo>
                    <a:cubicBezTo>
                      <a:pt x="5309" y="12580"/>
                      <a:pt x="12178" y="6268"/>
                      <a:pt x="69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0"/>
              <p:cNvSpPr/>
              <p:nvPr/>
            </p:nvSpPr>
            <p:spPr>
              <a:xfrm>
                <a:off x="4373550" y="3594600"/>
                <a:ext cx="273550" cy="138325"/>
              </a:xfrm>
              <a:custGeom>
                <a:rect b="b" l="l" r="r" t="t"/>
                <a:pathLst>
                  <a:path extrusionOk="0" h="5533" w="10942">
                    <a:moveTo>
                      <a:pt x="4161" y="0"/>
                    </a:moveTo>
                    <a:cubicBezTo>
                      <a:pt x="1692" y="0"/>
                      <a:pt x="1" y="1628"/>
                      <a:pt x="1" y="1628"/>
                    </a:cubicBezTo>
                    <a:cubicBezTo>
                      <a:pt x="1970" y="4720"/>
                      <a:pt x="4534" y="5533"/>
                      <a:pt x="6685" y="5533"/>
                    </a:cubicBezTo>
                    <a:cubicBezTo>
                      <a:pt x="9066" y="5533"/>
                      <a:pt x="10941" y="4537"/>
                      <a:pt x="10941" y="4537"/>
                    </a:cubicBezTo>
                    <a:cubicBezTo>
                      <a:pt x="8497" y="994"/>
                      <a:pt x="6091" y="0"/>
                      <a:pt x="41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0"/>
              <p:cNvSpPr/>
              <p:nvPr/>
            </p:nvSpPr>
            <p:spPr>
              <a:xfrm>
                <a:off x="4159200" y="3645675"/>
                <a:ext cx="250025" cy="211400"/>
              </a:xfrm>
              <a:custGeom>
                <a:rect b="b" l="l" r="r" t="t"/>
                <a:pathLst>
                  <a:path extrusionOk="0" h="8456" w="10001">
                    <a:moveTo>
                      <a:pt x="8234" y="1"/>
                    </a:moveTo>
                    <a:cubicBezTo>
                      <a:pt x="1" y="2239"/>
                      <a:pt x="1314" y="8455"/>
                      <a:pt x="1314" y="8455"/>
                    </a:cubicBezTo>
                    <a:cubicBezTo>
                      <a:pt x="1371" y="8456"/>
                      <a:pt x="1427" y="8456"/>
                      <a:pt x="1483" y="8456"/>
                    </a:cubicBezTo>
                    <a:cubicBezTo>
                      <a:pt x="10000" y="8456"/>
                      <a:pt x="8234" y="1"/>
                      <a:pt x="8234" y="1"/>
                    </a:cubicBezTo>
                    <a:close/>
                  </a:path>
                </a:pathLst>
              </a:custGeom>
              <a:solidFill>
                <a:srgbClr val="EE2B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0"/>
              <p:cNvSpPr/>
              <p:nvPr/>
            </p:nvSpPr>
            <p:spPr>
              <a:xfrm>
                <a:off x="4077350" y="3539250"/>
                <a:ext cx="272675" cy="130875"/>
              </a:xfrm>
              <a:custGeom>
                <a:rect b="b" l="l" r="r" t="t"/>
                <a:pathLst>
                  <a:path extrusionOk="0" h="5235" w="10907">
                    <a:moveTo>
                      <a:pt x="4407" y="1"/>
                    </a:moveTo>
                    <a:cubicBezTo>
                      <a:pt x="1810" y="1"/>
                      <a:pt x="1" y="1611"/>
                      <a:pt x="1" y="1611"/>
                    </a:cubicBezTo>
                    <a:cubicBezTo>
                      <a:pt x="1887" y="4426"/>
                      <a:pt x="4145" y="5235"/>
                      <a:pt x="6115" y="5235"/>
                    </a:cubicBezTo>
                    <a:cubicBezTo>
                      <a:pt x="8772" y="5235"/>
                      <a:pt x="10906" y="3765"/>
                      <a:pt x="10906" y="3765"/>
                    </a:cubicBezTo>
                    <a:cubicBezTo>
                      <a:pt x="8586" y="847"/>
                      <a:pt x="6289" y="1"/>
                      <a:pt x="44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0"/>
              <p:cNvSpPr/>
              <p:nvPr/>
            </p:nvSpPr>
            <p:spPr>
              <a:xfrm>
                <a:off x="4354175" y="3462325"/>
                <a:ext cx="403425" cy="493350"/>
              </a:xfrm>
              <a:custGeom>
                <a:rect b="b" l="l" r="r" t="t"/>
                <a:pathLst>
                  <a:path extrusionOk="0" h="19734" w="16137">
                    <a:moveTo>
                      <a:pt x="6460" y="0"/>
                    </a:moveTo>
                    <a:cubicBezTo>
                      <a:pt x="5929" y="0"/>
                      <a:pt x="5327" y="258"/>
                      <a:pt x="4657" y="853"/>
                    </a:cubicBezTo>
                    <a:cubicBezTo>
                      <a:pt x="0" y="4985"/>
                      <a:pt x="3990" y="13235"/>
                      <a:pt x="3990" y="13235"/>
                    </a:cubicBezTo>
                    <a:cubicBezTo>
                      <a:pt x="3990" y="13235"/>
                      <a:pt x="7959" y="18624"/>
                      <a:pt x="10299" y="19514"/>
                    </a:cubicBezTo>
                    <a:cubicBezTo>
                      <a:pt x="10691" y="19662"/>
                      <a:pt x="11122" y="19733"/>
                      <a:pt x="11561" y="19733"/>
                    </a:cubicBezTo>
                    <a:cubicBezTo>
                      <a:pt x="13749" y="19733"/>
                      <a:pt x="16137" y="17982"/>
                      <a:pt x="14825" y="15415"/>
                    </a:cubicBezTo>
                    <a:cubicBezTo>
                      <a:pt x="13832" y="13471"/>
                      <a:pt x="10556" y="13112"/>
                      <a:pt x="8272" y="13112"/>
                    </a:cubicBezTo>
                    <a:cubicBezTo>
                      <a:pt x="6936" y="13112"/>
                      <a:pt x="5940" y="13235"/>
                      <a:pt x="5940" y="13235"/>
                    </a:cubicBezTo>
                    <a:cubicBezTo>
                      <a:pt x="5940" y="13235"/>
                      <a:pt x="14169" y="11414"/>
                      <a:pt x="11480" y="10853"/>
                    </a:cubicBezTo>
                    <a:cubicBezTo>
                      <a:pt x="11246" y="10804"/>
                      <a:pt x="11004" y="10782"/>
                      <a:pt x="10756" y="10782"/>
                    </a:cubicBezTo>
                    <a:cubicBezTo>
                      <a:pt x="8156" y="10782"/>
                      <a:pt x="4982" y="13235"/>
                      <a:pt x="4982" y="13235"/>
                    </a:cubicBezTo>
                    <a:cubicBezTo>
                      <a:pt x="4982" y="13235"/>
                      <a:pt x="5313" y="12857"/>
                      <a:pt x="7992" y="10853"/>
                    </a:cubicBezTo>
                    <a:cubicBezTo>
                      <a:pt x="10286" y="9138"/>
                      <a:pt x="9621" y="0"/>
                      <a:pt x="64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0"/>
              <p:cNvSpPr/>
              <p:nvPr/>
            </p:nvSpPr>
            <p:spPr>
              <a:xfrm>
                <a:off x="3778350" y="3332475"/>
                <a:ext cx="281700" cy="284425"/>
              </a:xfrm>
              <a:custGeom>
                <a:rect b="b" l="l" r="r" t="t"/>
                <a:pathLst>
                  <a:path extrusionOk="0" h="11377" w="11268">
                    <a:moveTo>
                      <a:pt x="295" y="1"/>
                    </a:moveTo>
                    <a:lnTo>
                      <a:pt x="295" y="1"/>
                    </a:lnTo>
                    <a:cubicBezTo>
                      <a:pt x="295" y="1"/>
                      <a:pt x="0" y="2451"/>
                      <a:pt x="3076" y="7132"/>
                    </a:cubicBezTo>
                    <a:cubicBezTo>
                      <a:pt x="5657" y="11061"/>
                      <a:pt x="9267" y="11377"/>
                      <a:pt x="10361" y="11377"/>
                    </a:cubicBezTo>
                    <a:cubicBezTo>
                      <a:pt x="10571" y="11377"/>
                      <a:pt x="10689" y="11365"/>
                      <a:pt x="10689" y="11365"/>
                    </a:cubicBezTo>
                    <a:lnTo>
                      <a:pt x="10941" y="11365"/>
                    </a:lnTo>
                    <a:cubicBezTo>
                      <a:pt x="11268" y="6072"/>
                      <a:pt x="296" y="1"/>
                      <a:pt x="2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0"/>
              <p:cNvSpPr/>
              <p:nvPr/>
            </p:nvSpPr>
            <p:spPr>
              <a:xfrm>
                <a:off x="4062000" y="3245275"/>
                <a:ext cx="247100" cy="371625"/>
              </a:xfrm>
              <a:custGeom>
                <a:rect b="b" l="l" r="r" t="t"/>
                <a:pathLst>
                  <a:path extrusionOk="0" h="14865" w="9884">
                    <a:moveTo>
                      <a:pt x="7394" y="1"/>
                    </a:moveTo>
                    <a:cubicBezTo>
                      <a:pt x="7393" y="1"/>
                      <a:pt x="5117" y="951"/>
                      <a:pt x="2558" y="5934"/>
                    </a:cubicBezTo>
                    <a:cubicBezTo>
                      <a:pt x="0" y="10918"/>
                      <a:pt x="2626" y="14645"/>
                      <a:pt x="2626" y="14645"/>
                    </a:cubicBezTo>
                    <a:lnTo>
                      <a:pt x="2750" y="14865"/>
                    </a:lnTo>
                    <a:cubicBezTo>
                      <a:pt x="9883" y="12634"/>
                      <a:pt x="7394" y="1"/>
                      <a:pt x="7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0"/>
              <p:cNvSpPr/>
              <p:nvPr/>
            </p:nvSpPr>
            <p:spPr>
              <a:xfrm>
                <a:off x="3855225" y="3390925"/>
                <a:ext cx="427825" cy="257300"/>
              </a:xfrm>
              <a:custGeom>
                <a:rect b="b" l="l" r="r" t="t"/>
                <a:pathLst>
                  <a:path extrusionOk="0" h="10292" w="17113">
                    <a:moveTo>
                      <a:pt x="7614" y="1"/>
                    </a:moveTo>
                    <a:cubicBezTo>
                      <a:pt x="5198" y="3426"/>
                      <a:pt x="7078" y="7896"/>
                      <a:pt x="7525" y="8845"/>
                    </a:cubicBezTo>
                    <a:lnTo>
                      <a:pt x="7525" y="8845"/>
                    </a:lnTo>
                    <a:cubicBezTo>
                      <a:pt x="7277" y="8420"/>
                      <a:pt x="6433" y="7392"/>
                      <a:pt x="4040" y="7315"/>
                    </a:cubicBezTo>
                    <a:cubicBezTo>
                      <a:pt x="3974" y="7313"/>
                      <a:pt x="3909" y="7312"/>
                      <a:pt x="3845" y="7312"/>
                    </a:cubicBezTo>
                    <a:cubicBezTo>
                      <a:pt x="973" y="7312"/>
                      <a:pt x="1" y="9411"/>
                      <a:pt x="1" y="9411"/>
                    </a:cubicBezTo>
                    <a:cubicBezTo>
                      <a:pt x="505" y="10122"/>
                      <a:pt x="1329" y="10291"/>
                      <a:pt x="1998" y="10291"/>
                    </a:cubicBezTo>
                    <a:cubicBezTo>
                      <a:pt x="2602" y="10291"/>
                      <a:pt x="3080" y="10154"/>
                      <a:pt x="3080" y="10154"/>
                    </a:cubicBezTo>
                    <a:cubicBezTo>
                      <a:pt x="3080" y="10154"/>
                      <a:pt x="5795" y="10142"/>
                      <a:pt x="11023" y="9265"/>
                    </a:cubicBezTo>
                    <a:cubicBezTo>
                      <a:pt x="16252" y="8387"/>
                      <a:pt x="17113" y="6875"/>
                      <a:pt x="17113" y="6875"/>
                    </a:cubicBezTo>
                    <a:cubicBezTo>
                      <a:pt x="16094" y="5937"/>
                      <a:pt x="15109" y="5601"/>
                      <a:pt x="14221" y="5601"/>
                    </a:cubicBezTo>
                    <a:cubicBezTo>
                      <a:pt x="11969" y="5601"/>
                      <a:pt x="10337" y="7761"/>
                      <a:pt x="10337" y="7761"/>
                    </a:cubicBezTo>
                    <a:cubicBezTo>
                      <a:pt x="11076" y="2308"/>
                      <a:pt x="7614" y="1"/>
                      <a:pt x="76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0"/>
              <p:cNvSpPr/>
              <p:nvPr/>
            </p:nvSpPr>
            <p:spPr>
              <a:xfrm>
                <a:off x="3436475" y="3684875"/>
                <a:ext cx="2036225" cy="1790950"/>
              </a:xfrm>
              <a:custGeom>
                <a:rect b="b" l="l" r="r" t="t"/>
                <a:pathLst>
                  <a:path extrusionOk="0" h="71638" w="81449">
                    <a:moveTo>
                      <a:pt x="25369" y="1"/>
                    </a:moveTo>
                    <a:cubicBezTo>
                      <a:pt x="22827" y="1"/>
                      <a:pt x="19819" y="444"/>
                      <a:pt x="17901" y="2204"/>
                    </a:cubicBezTo>
                    <a:cubicBezTo>
                      <a:pt x="14037" y="5749"/>
                      <a:pt x="14992" y="14202"/>
                      <a:pt x="14992" y="14202"/>
                    </a:cubicBezTo>
                    <a:cubicBezTo>
                      <a:pt x="14992" y="14202"/>
                      <a:pt x="13523" y="11342"/>
                      <a:pt x="11169" y="11342"/>
                    </a:cubicBezTo>
                    <a:cubicBezTo>
                      <a:pt x="10937" y="11342"/>
                      <a:pt x="10696" y="11369"/>
                      <a:pt x="10447" y="11431"/>
                    </a:cubicBezTo>
                    <a:cubicBezTo>
                      <a:pt x="7675" y="12112"/>
                      <a:pt x="6084" y="18976"/>
                      <a:pt x="10720" y="21792"/>
                    </a:cubicBezTo>
                    <a:cubicBezTo>
                      <a:pt x="11867" y="22489"/>
                      <a:pt x="12869" y="22752"/>
                      <a:pt x="13727" y="22752"/>
                    </a:cubicBezTo>
                    <a:cubicBezTo>
                      <a:pt x="16338" y="22752"/>
                      <a:pt x="17620" y="20325"/>
                      <a:pt x="17620" y="20325"/>
                    </a:cubicBezTo>
                    <a:cubicBezTo>
                      <a:pt x="17620" y="20325"/>
                      <a:pt x="22821" y="31246"/>
                      <a:pt x="22301" y="36837"/>
                    </a:cubicBezTo>
                    <a:cubicBezTo>
                      <a:pt x="21782" y="42427"/>
                      <a:pt x="17101" y="52048"/>
                      <a:pt x="9950" y="57769"/>
                    </a:cubicBezTo>
                    <a:cubicBezTo>
                      <a:pt x="2799" y="63489"/>
                      <a:pt x="1" y="71638"/>
                      <a:pt x="1" y="71638"/>
                    </a:cubicBezTo>
                    <a:lnTo>
                      <a:pt x="81448" y="71363"/>
                    </a:lnTo>
                    <a:cubicBezTo>
                      <a:pt x="81448" y="71363"/>
                      <a:pt x="73592" y="48993"/>
                      <a:pt x="68066" y="48343"/>
                    </a:cubicBezTo>
                    <a:cubicBezTo>
                      <a:pt x="67640" y="48293"/>
                      <a:pt x="67166" y="48270"/>
                      <a:pt x="66651" y="48270"/>
                    </a:cubicBezTo>
                    <a:cubicBezTo>
                      <a:pt x="61760" y="48270"/>
                      <a:pt x="53184" y="50320"/>
                      <a:pt x="46768" y="50320"/>
                    </a:cubicBezTo>
                    <a:cubicBezTo>
                      <a:pt x="45108" y="50320"/>
                      <a:pt x="43593" y="50183"/>
                      <a:pt x="42323" y="49838"/>
                    </a:cubicBezTo>
                    <a:cubicBezTo>
                      <a:pt x="35628" y="48018"/>
                      <a:pt x="27937" y="27663"/>
                      <a:pt x="27937" y="27662"/>
                    </a:cubicBezTo>
                    <a:lnTo>
                      <a:pt x="27937" y="27662"/>
                    </a:lnTo>
                    <a:lnTo>
                      <a:pt x="29621" y="28590"/>
                    </a:lnTo>
                    <a:cubicBezTo>
                      <a:pt x="30015" y="28807"/>
                      <a:pt x="30452" y="28917"/>
                      <a:pt x="30890" y="28917"/>
                    </a:cubicBezTo>
                    <a:cubicBezTo>
                      <a:pt x="31268" y="28917"/>
                      <a:pt x="31646" y="28835"/>
                      <a:pt x="31997" y="28668"/>
                    </a:cubicBezTo>
                    <a:cubicBezTo>
                      <a:pt x="34836" y="27313"/>
                      <a:pt x="41406" y="23169"/>
                      <a:pt x="40914" y="14002"/>
                    </a:cubicBezTo>
                    <a:cubicBezTo>
                      <a:pt x="40287" y="2334"/>
                      <a:pt x="30043" y="456"/>
                      <a:pt x="30043" y="456"/>
                    </a:cubicBezTo>
                    <a:cubicBezTo>
                      <a:pt x="30043" y="456"/>
                      <a:pt x="27945" y="1"/>
                      <a:pt x="253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aseline="30000"/>
              </a:p>
            </p:txBody>
          </p:sp>
          <p:sp>
            <p:nvSpPr>
              <p:cNvPr id="851" name="Google Shape;851;p40"/>
              <p:cNvSpPr/>
              <p:nvPr/>
            </p:nvSpPr>
            <p:spPr>
              <a:xfrm>
                <a:off x="3797450" y="4911425"/>
                <a:ext cx="724650" cy="211050"/>
              </a:xfrm>
              <a:custGeom>
                <a:rect b="b" l="l" r="r" t="t"/>
                <a:pathLst>
                  <a:path extrusionOk="0" h="8442" w="28986">
                    <a:moveTo>
                      <a:pt x="26259" y="0"/>
                    </a:moveTo>
                    <a:cubicBezTo>
                      <a:pt x="23804" y="4403"/>
                      <a:pt x="19731" y="5777"/>
                      <a:pt x="15605" y="5777"/>
                    </a:cubicBezTo>
                    <a:cubicBezTo>
                      <a:pt x="8758" y="5777"/>
                      <a:pt x="1762" y="1995"/>
                      <a:pt x="1762" y="1995"/>
                    </a:cubicBezTo>
                    <a:lnTo>
                      <a:pt x="0" y="4273"/>
                    </a:lnTo>
                    <a:cubicBezTo>
                      <a:pt x="6382" y="7336"/>
                      <a:pt x="11457" y="8441"/>
                      <a:pt x="15459" y="8441"/>
                    </a:cubicBezTo>
                    <a:cubicBezTo>
                      <a:pt x="25831" y="8441"/>
                      <a:pt x="28985" y="1014"/>
                      <a:pt x="28985" y="1014"/>
                    </a:cubicBezTo>
                    <a:lnTo>
                      <a:pt x="262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0"/>
              <p:cNvSpPr/>
              <p:nvPr/>
            </p:nvSpPr>
            <p:spPr>
              <a:xfrm>
                <a:off x="4148600" y="5171850"/>
                <a:ext cx="251650" cy="251675"/>
              </a:xfrm>
              <a:custGeom>
                <a:rect b="b" l="l" r="r" t="t"/>
                <a:pathLst>
                  <a:path extrusionOk="0" h="10067" w="10066">
                    <a:moveTo>
                      <a:pt x="5033" y="1"/>
                    </a:moveTo>
                    <a:cubicBezTo>
                      <a:pt x="2254" y="1"/>
                      <a:pt x="0" y="2254"/>
                      <a:pt x="0" y="5034"/>
                    </a:cubicBezTo>
                    <a:cubicBezTo>
                      <a:pt x="0" y="6369"/>
                      <a:pt x="531" y="7649"/>
                      <a:pt x="1475" y="8593"/>
                    </a:cubicBezTo>
                    <a:cubicBezTo>
                      <a:pt x="2418" y="9537"/>
                      <a:pt x="3698" y="10067"/>
                      <a:pt x="5033" y="10067"/>
                    </a:cubicBezTo>
                    <a:cubicBezTo>
                      <a:pt x="6368" y="10067"/>
                      <a:pt x="7648" y="9537"/>
                      <a:pt x="8592" y="8593"/>
                    </a:cubicBezTo>
                    <a:cubicBezTo>
                      <a:pt x="9535" y="7649"/>
                      <a:pt x="10066" y="6369"/>
                      <a:pt x="10066" y="5034"/>
                    </a:cubicBezTo>
                    <a:cubicBezTo>
                      <a:pt x="10066" y="3699"/>
                      <a:pt x="9535" y="2420"/>
                      <a:pt x="8592" y="1476"/>
                    </a:cubicBezTo>
                    <a:cubicBezTo>
                      <a:pt x="7648" y="531"/>
                      <a:pt x="6368" y="1"/>
                      <a:pt x="50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0"/>
              <p:cNvSpPr/>
              <p:nvPr/>
            </p:nvSpPr>
            <p:spPr>
              <a:xfrm>
                <a:off x="3878250" y="5097300"/>
                <a:ext cx="33750" cy="33750"/>
              </a:xfrm>
              <a:custGeom>
                <a:rect b="b" l="l" r="r" t="t"/>
                <a:pathLst>
                  <a:path extrusionOk="0" h="1350" w="1350">
                    <a:moveTo>
                      <a:pt x="674" y="1"/>
                    </a:moveTo>
                    <a:cubicBezTo>
                      <a:pt x="302" y="1"/>
                      <a:pt x="1" y="303"/>
                      <a:pt x="1" y="675"/>
                    </a:cubicBezTo>
                    <a:cubicBezTo>
                      <a:pt x="1" y="1048"/>
                      <a:pt x="302" y="1349"/>
                      <a:pt x="674" y="1349"/>
                    </a:cubicBezTo>
                    <a:cubicBezTo>
                      <a:pt x="1047" y="1349"/>
                      <a:pt x="1349" y="1048"/>
                      <a:pt x="1349" y="675"/>
                    </a:cubicBezTo>
                    <a:cubicBezTo>
                      <a:pt x="1349" y="303"/>
                      <a:pt x="1047" y="1"/>
                      <a:pt x="6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0"/>
              <p:cNvSpPr/>
              <p:nvPr/>
            </p:nvSpPr>
            <p:spPr>
              <a:xfrm>
                <a:off x="3867600" y="5155800"/>
                <a:ext cx="55025" cy="55000"/>
              </a:xfrm>
              <a:custGeom>
                <a:rect b="b" l="l" r="r" t="t"/>
                <a:pathLst>
                  <a:path extrusionOk="0" h="2200" w="2201">
                    <a:moveTo>
                      <a:pt x="1100" y="0"/>
                    </a:moveTo>
                    <a:cubicBezTo>
                      <a:pt x="492" y="0"/>
                      <a:pt x="0" y="492"/>
                      <a:pt x="0" y="1099"/>
                    </a:cubicBezTo>
                    <a:cubicBezTo>
                      <a:pt x="0" y="1707"/>
                      <a:pt x="492" y="2199"/>
                      <a:pt x="1100" y="2199"/>
                    </a:cubicBezTo>
                    <a:cubicBezTo>
                      <a:pt x="1708" y="2199"/>
                      <a:pt x="2200" y="1707"/>
                      <a:pt x="2200" y="1099"/>
                    </a:cubicBezTo>
                    <a:cubicBezTo>
                      <a:pt x="2200" y="492"/>
                      <a:pt x="1708" y="0"/>
                      <a:pt x="11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0"/>
              <p:cNvSpPr/>
              <p:nvPr/>
            </p:nvSpPr>
            <p:spPr>
              <a:xfrm>
                <a:off x="3881700" y="5284325"/>
                <a:ext cx="26825" cy="26775"/>
              </a:xfrm>
              <a:custGeom>
                <a:rect b="b" l="l" r="r" t="t"/>
                <a:pathLst>
                  <a:path extrusionOk="0" h="1071" w="1073">
                    <a:moveTo>
                      <a:pt x="536" y="0"/>
                    </a:moveTo>
                    <a:cubicBezTo>
                      <a:pt x="240" y="0"/>
                      <a:pt x="1" y="240"/>
                      <a:pt x="1" y="535"/>
                    </a:cubicBezTo>
                    <a:cubicBezTo>
                      <a:pt x="1" y="831"/>
                      <a:pt x="240" y="1070"/>
                      <a:pt x="536" y="1070"/>
                    </a:cubicBezTo>
                    <a:cubicBezTo>
                      <a:pt x="832" y="1070"/>
                      <a:pt x="1072" y="831"/>
                      <a:pt x="1072" y="535"/>
                    </a:cubicBezTo>
                    <a:cubicBezTo>
                      <a:pt x="1072" y="240"/>
                      <a:pt x="832" y="0"/>
                      <a:pt x="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0"/>
              <p:cNvSpPr/>
              <p:nvPr/>
            </p:nvSpPr>
            <p:spPr>
              <a:xfrm>
                <a:off x="3881700" y="5221025"/>
                <a:ext cx="26825" cy="26800"/>
              </a:xfrm>
              <a:custGeom>
                <a:rect b="b" l="l" r="r" t="t"/>
                <a:pathLst>
                  <a:path extrusionOk="0" h="1072" w="1073">
                    <a:moveTo>
                      <a:pt x="536" y="1"/>
                    </a:moveTo>
                    <a:cubicBezTo>
                      <a:pt x="240" y="1"/>
                      <a:pt x="1" y="241"/>
                      <a:pt x="1" y="535"/>
                    </a:cubicBezTo>
                    <a:cubicBezTo>
                      <a:pt x="1" y="831"/>
                      <a:pt x="240" y="1071"/>
                      <a:pt x="536" y="1071"/>
                    </a:cubicBezTo>
                    <a:cubicBezTo>
                      <a:pt x="832" y="1071"/>
                      <a:pt x="1072" y="831"/>
                      <a:pt x="1072" y="535"/>
                    </a:cubicBezTo>
                    <a:cubicBezTo>
                      <a:pt x="1072" y="241"/>
                      <a:pt x="832" y="1"/>
                      <a:pt x="5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0"/>
              <p:cNvSpPr/>
              <p:nvPr/>
            </p:nvSpPr>
            <p:spPr>
              <a:xfrm>
                <a:off x="3962450" y="5131400"/>
                <a:ext cx="33750" cy="33725"/>
              </a:xfrm>
              <a:custGeom>
                <a:rect b="b" l="l" r="r" t="t"/>
                <a:pathLst>
                  <a:path extrusionOk="0" h="1349" w="1350">
                    <a:moveTo>
                      <a:pt x="675" y="0"/>
                    </a:moveTo>
                    <a:cubicBezTo>
                      <a:pt x="302" y="0"/>
                      <a:pt x="1" y="301"/>
                      <a:pt x="1" y="674"/>
                    </a:cubicBezTo>
                    <a:cubicBezTo>
                      <a:pt x="1" y="1046"/>
                      <a:pt x="302" y="1348"/>
                      <a:pt x="675" y="1348"/>
                    </a:cubicBezTo>
                    <a:cubicBezTo>
                      <a:pt x="1047" y="1348"/>
                      <a:pt x="1349" y="1046"/>
                      <a:pt x="1349" y="674"/>
                    </a:cubicBezTo>
                    <a:cubicBezTo>
                      <a:pt x="1349" y="301"/>
                      <a:pt x="1047" y="0"/>
                      <a:pt x="6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0"/>
              <p:cNvSpPr/>
              <p:nvPr/>
            </p:nvSpPr>
            <p:spPr>
              <a:xfrm>
                <a:off x="3951825" y="5189850"/>
                <a:ext cx="55000" cy="55025"/>
              </a:xfrm>
              <a:custGeom>
                <a:rect b="b" l="l" r="r" t="t"/>
                <a:pathLst>
                  <a:path extrusionOk="0" h="2201" w="2200">
                    <a:moveTo>
                      <a:pt x="1100" y="0"/>
                    </a:moveTo>
                    <a:cubicBezTo>
                      <a:pt x="493" y="0"/>
                      <a:pt x="1" y="492"/>
                      <a:pt x="1" y="1100"/>
                    </a:cubicBezTo>
                    <a:cubicBezTo>
                      <a:pt x="1" y="1708"/>
                      <a:pt x="493" y="2200"/>
                      <a:pt x="1100" y="2200"/>
                    </a:cubicBezTo>
                    <a:cubicBezTo>
                      <a:pt x="1708" y="2200"/>
                      <a:pt x="2200" y="1708"/>
                      <a:pt x="2200" y="1100"/>
                    </a:cubicBezTo>
                    <a:cubicBezTo>
                      <a:pt x="2200" y="492"/>
                      <a:pt x="1708" y="0"/>
                      <a:pt x="11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0"/>
              <p:cNvSpPr/>
              <p:nvPr/>
            </p:nvSpPr>
            <p:spPr>
              <a:xfrm>
                <a:off x="3975725" y="5370000"/>
                <a:ext cx="12500" cy="12500"/>
              </a:xfrm>
              <a:custGeom>
                <a:rect b="b" l="l" r="r" t="t"/>
                <a:pathLst>
                  <a:path extrusionOk="0" h="500" w="500">
                    <a:moveTo>
                      <a:pt x="250" y="1"/>
                    </a:moveTo>
                    <a:cubicBezTo>
                      <a:pt x="113" y="1"/>
                      <a:pt x="0" y="113"/>
                      <a:pt x="0" y="250"/>
                    </a:cubicBezTo>
                    <a:cubicBezTo>
                      <a:pt x="0" y="388"/>
                      <a:pt x="113" y="499"/>
                      <a:pt x="250" y="499"/>
                    </a:cubicBezTo>
                    <a:cubicBezTo>
                      <a:pt x="388" y="499"/>
                      <a:pt x="499" y="388"/>
                      <a:pt x="499" y="250"/>
                    </a:cubicBezTo>
                    <a:cubicBezTo>
                      <a:pt x="499" y="113"/>
                      <a:pt x="388" y="1"/>
                      <a:pt x="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0"/>
              <p:cNvSpPr/>
              <p:nvPr/>
            </p:nvSpPr>
            <p:spPr>
              <a:xfrm>
                <a:off x="3965925" y="5318400"/>
                <a:ext cx="26800" cy="26775"/>
              </a:xfrm>
              <a:custGeom>
                <a:rect b="b" l="l" r="r" t="t"/>
                <a:pathLst>
                  <a:path extrusionOk="0" h="1071" w="1072">
                    <a:moveTo>
                      <a:pt x="536" y="0"/>
                    </a:moveTo>
                    <a:cubicBezTo>
                      <a:pt x="241" y="0"/>
                      <a:pt x="1" y="240"/>
                      <a:pt x="1" y="535"/>
                    </a:cubicBezTo>
                    <a:cubicBezTo>
                      <a:pt x="1" y="831"/>
                      <a:pt x="241" y="1071"/>
                      <a:pt x="536" y="1071"/>
                    </a:cubicBezTo>
                    <a:cubicBezTo>
                      <a:pt x="832" y="1071"/>
                      <a:pt x="1071" y="831"/>
                      <a:pt x="1071" y="535"/>
                    </a:cubicBezTo>
                    <a:cubicBezTo>
                      <a:pt x="1071" y="240"/>
                      <a:pt x="832" y="0"/>
                      <a:pt x="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0"/>
              <p:cNvSpPr/>
              <p:nvPr/>
            </p:nvSpPr>
            <p:spPr>
              <a:xfrm>
                <a:off x="3965925" y="5268475"/>
                <a:ext cx="26800" cy="26825"/>
              </a:xfrm>
              <a:custGeom>
                <a:rect b="b" l="l" r="r" t="t"/>
                <a:pathLst>
                  <a:path extrusionOk="0" h="1073" w="1072">
                    <a:moveTo>
                      <a:pt x="536" y="1"/>
                    </a:moveTo>
                    <a:cubicBezTo>
                      <a:pt x="241" y="1"/>
                      <a:pt x="1" y="240"/>
                      <a:pt x="1" y="536"/>
                    </a:cubicBezTo>
                    <a:cubicBezTo>
                      <a:pt x="1" y="832"/>
                      <a:pt x="241" y="1072"/>
                      <a:pt x="536" y="1072"/>
                    </a:cubicBezTo>
                    <a:cubicBezTo>
                      <a:pt x="832" y="1072"/>
                      <a:pt x="1071" y="832"/>
                      <a:pt x="1071" y="536"/>
                    </a:cubicBezTo>
                    <a:cubicBezTo>
                      <a:pt x="1071" y="240"/>
                      <a:pt x="832" y="1"/>
                      <a:pt x="5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0"/>
              <p:cNvSpPr/>
              <p:nvPr/>
            </p:nvSpPr>
            <p:spPr>
              <a:xfrm>
                <a:off x="4491025" y="5011925"/>
                <a:ext cx="33725" cy="33750"/>
              </a:xfrm>
              <a:custGeom>
                <a:rect b="b" l="l" r="r" t="t"/>
                <a:pathLst>
                  <a:path extrusionOk="0" h="1350" w="1349">
                    <a:moveTo>
                      <a:pt x="675" y="1"/>
                    </a:moveTo>
                    <a:cubicBezTo>
                      <a:pt x="303" y="1"/>
                      <a:pt x="0" y="302"/>
                      <a:pt x="0" y="674"/>
                    </a:cubicBezTo>
                    <a:cubicBezTo>
                      <a:pt x="0" y="1047"/>
                      <a:pt x="303" y="1349"/>
                      <a:pt x="675" y="1349"/>
                    </a:cubicBezTo>
                    <a:cubicBezTo>
                      <a:pt x="1047" y="1349"/>
                      <a:pt x="1349" y="1047"/>
                      <a:pt x="1349" y="674"/>
                    </a:cubicBezTo>
                    <a:cubicBezTo>
                      <a:pt x="1349" y="302"/>
                      <a:pt x="1047" y="1"/>
                      <a:pt x="6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0"/>
              <p:cNvSpPr/>
              <p:nvPr/>
            </p:nvSpPr>
            <p:spPr>
              <a:xfrm>
                <a:off x="4480375" y="5070375"/>
                <a:ext cx="55000" cy="55050"/>
              </a:xfrm>
              <a:custGeom>
                <a:rect b="b" l="l" r="r" t="t"/>
                <a:pathLst>
                  <a:path extrusionOk="0" h="2202" w="2200">
                    <a:moveTo>
                      <a:pt x="1101" y="1"/>
                    </a:moveTo>
                    <a:cubicBezTo>
                      <a:pt x="493" y="1"/>
                      <a:pt x="1" y="493"/>
                      <a:pt x="1" y="1101"/>
                    </a:cubicBezTo>
                    <a:cubicBezTo>
                      <a:pt x="1" y="1709"/>
                      <a:pt x="493" y="2201"/>
                      <a:pt x="1101" y="2201"/>
                    </a:cubicBezTo>
                    <a:cubicBezTo>
                      <a:pt x="1708" y="2201"/>
                      <a:pt x="2200" y="1709"/>
                      <a:pt x="2200" y="1101"/>
                    </a:cubicBezTo>
                    <a:cubicBezTo>
                      <a:pt x="2200" y="493"/>
                      <a:pt x="1708" y="1"/>
                      <a:pt x="11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0"/>
              <p:cNvSpPr/>
              <p:nvPr/>
            </p:nvSpPr>
            <p:spPr>
              <a:xfrm>
                <a:off x="4504300" y="5250575"/>
                <a:ext cx="12500" cy="12475"/>
              </a:xfrm>
              <a:custGeom>
                <a:rect b="b" l="l" r="r" t="t"/>
                <a:pathLst>
                  <a:path extrusionOk="0" h="499" w="500">
                    <a:moveTo>
                      <a:pt x="250" y="1"/>
                    </a:moveTo>
                    <a:cubicBezTo>
                      <a:pt x="112" y="1"/>
                      <a:pt x="1" y="112"/>
                      <a:pt x="1" y="249"/>
                    </a:cubicBezTo>
                    <a:cubicBezTo>
                      <a:pt x="1" y="387"/>
                      <a:pt x="112" y="498"/>
                      <a:pt x="250" y="498"/>
                    </a:cubicBezTo>
                    <a:cubicBezTo>
                      <a:pt x="388" y="498"/>
                      <a:pt x="499" y="387"/>
                      <a:pt x="499" y="249"/>
                    </a:cubicBezTo>
                    <a:cubicBezTo>
                      <a:pt x="499" y="112"/>
                      <a:pt x="388" y="1"/>
                      <a:pt x="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0"/>
              <p:cNvSpPr/>
              <p:nvPr/>
            </p:nvSpPr>
            <p:spPr>
              <a:xfrm>
                <a:off x="4494500" y="5198950"/>
                <a:ext cx="26775" cy="26775"/>
              </a:xfrm>
              <a:custGeom>
                <a:rect b="b" l="l" r="r" t="t"/>
                <a:pathLst>
                  <a:path extrusionOk="0" h="1071" w="1071">
                    <a:moveTo>
                      <a:pt x="536" y="0"/>
                    </a:moveTo>
                    <a:cubicBezTo>
                      <a:pt x="240" y="0"/>
                      <a:pt x="0" y="240"/>
                      <a:pt x="0" y="535"/>
                    </a:cubicBezTo>
                    <a:cubicBezTo>
                      <a:pt x="0" y="831"/>
                      <a:pt x="240" y="1070"/>
                      <a:pt x="536" y="1070"/>
                    </a:cubicBezTo>
                    <a:cubicBezTo>
                      <a:pt x="831" y="1070"/>
                      <a:pt x="1071" y="831"/>
                      <a:pt x="1071" y="535"/>
                    </a:cubicBezTo>
                    <a:cubicBezTo>
                      <a:pt x="1071" y="240"/>
                      <a:pt x="831" y="0"/>
                      <a:pt x="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0"/>
              <p:cNvSpPr/>
              <p:nvPr/>
            </p:nvSpPr>
            <p:spPr>
              <a:xfrm>
                <a:off x="4494500" y="5149025"/>
                <a:ext cx="26775" cy="26775"/>
              </a:xfrm>
              <a:custGeom>
                <a:rect b="b" l="l" r="r" t="t"/>
                <a:pathLst>
                  <a:path extrusionOk="0" h="1071" w="1071">
                    <a:moveTo>
                      <a:pt x="536" y="0"/>
                    </a:moveTo>
                    <a:cubicBezTo>
                      <a:pt x="240" y="0"/>
                      <a:pt x="0" y="240"/>
                      <a:pt x="0" y="536"/>
                    </a:cubicBezTo>
                    <a:cubicBezTo>
                      <a:pt x="0" y="832"/>
                      <a:pt x="240" y="1071"/>
                      <a:pt x="536" y="1071"/>
                    </a:cubicBezTo>
                    <a:cubicBezTo>
                      <a:pt x="831" y="1071"/>
                      <a:pt x="1071" y="832"/>
                      <a:pt x="1071" y="536"/>
                    </a:cubicBezTo>
                    <a:cubicBezTo>
                      <a:pt x="1071" y="240"/>
                      <a:pt x="831" y="0"/>
                      <a:pt x="5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0"/>
              <p:cNvSpPr/>
              <p:nvPr/>
            </p:nvSpPr>
            <p:spPr>
              <a:xfrm>
                <a:off x="4066325" y="5156325"/>
                <a:ext cx="33725" cy="33725"/>
              </a:xfrm>
              <a:custGeom>
                <a:rect b="b" l="l" r="r" t="t"/>
                <a:pathLst>
                  <a:path extrusionOk="0" h="1349" w="1349">
                    <a:moveTo>
                      <a:pt x="675" y="0"/>
                    </a:moveTo>
                    <a:cubicBezTo>
                      <a:pt x="303" y="0"/>
                      <a:pt x="0" y="303"/>
                      <a:pt x="0" y="675"/>
                    </a:cubicBezTo>
                    <a:cubicBezTo>
                      <a:pt x="0" y="1047"/>
                      <a:pt x="303" y="1349"/>
                      <a:pt x="675" y="1349"/>
                    </a:cubicBezTo>
                    <a:cubicBezTo>
                      <a:pt x="1047" y="1349"/>
                      <a:pt x="1349" y="1047"/>
                      <a:pt x="1349" y="675"/>
                    </a:cubicBezTo>
                    <a:cubicBezTo>
                      <a:pt x="1349" y="303"/>
                      <a:pt x="1047" y="0"/>
                      <a:pt x="6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0"/>
              <p:cNvSpPr/>
              <p:nvPr/>
            </p:nvSpPr>
            <p:spPr>
              <a:xfrm>
                <a:off x="4055675" y="5214800"/>
                <a:ext cx="55050" cy="55000"/>
              </a:xfrm>
              <a:custGeom>
                <a:rect b="b" l="l" r="r" t="t"/>
                <a:pathLst>
                  <a:path extrusionOk="0" h="2200" w="2202">
                    <a:moveTo>
                      <a:pt x="1101" y="0"/>
                    </a:moveTo>
                    <a:cubicBezTo>
                      <a:pt x="493" y="0"/>
                      <a:pt x="1" y="493"/>
                      <a:pt x="1" y="1100"/>
                    </a:cubicBezTo>
                    <a:cubicBezTo>
                      <a:pt x="1" y="1707"/>
                      <a:pt x="493" y="2200"/>
                      <a:pt x="1101" y="2200"/>
                    </a:cubicBezTo>
                    <a:cubicBezTo>
                      <a:pt x="1709" y="2200"/>
                      <a:pt x="2201" y="1707"/>
                      <a:pt x="2201" y="1100"/>
                    </a:cubicBezTo>
                    <a:cubicBezTo>
                      <a:pt x="2201" y="493"/>
                      <a:pt x="1709" y="0"/>
                      <a:pt x="11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0"/>
              <p:cNvSpPr/>
              <p:nvPr/>
            </p:nvSpPr>
            <p:spPr>
              <a:xfrm>
                <a:off x="4079600" y="5394975"/>
                <a:ext cx="12500" cy="12475"/>
              </a:xfrm>
              <a:custGeom>
                <a:rect b="b" l="l" r="r" t="t"/>
                <a:pathLst>
                  <a:path extrusionOk="0" h="499" w="500">
                    <a:moveTo>
                      <a:pt x="250" y="0"/>
                    </a:moveTo>
                    <a:cubicBezTo>
                      <a:pt x="112" y="0"/>
                      <a:pt x="1" y="111"/>
                      <a:pt x="1" y="249"/>
                    </a:cubicBezTo>
                    <a:cubicBezTo>
                      <a:pt x="1" y="386"/>
                      <a:pt x="112" y="499"/>
                      <a:pt x="250" y="499"/>
                    </a:cubicBezTo>
                    <a:cubicBezTo>
                      <a:pt x="388" y="499"/>
                      <a:pt x="499" y="386"/>
                      <a:pt x="499" y="249"/>
                    </a:cubicBezTo>
                    <a:cubicBezTo>
                      <a:pt x="499" y="111"/>
                      <a:pt x="388" y="0"/>
                      <a:pt x="2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0"/>
              <p:cNvSpPr/>
              <p:nvPr/>
            </p:nvSpPr>
            <p:spPr>
              <a:xfrm>
                <a:off x="4069800" y="5343325"/>
                <a:ext cx="26800" cy="26775"/>
              </a:xfrm>
              <a:custGeom>
                <a:rect b="b" l="l" r="r" t="t"/>
                <a:pathLst>
                  <a:path extrusionOk="0" h="1071" w="1072">
                    <a:moveTo>
                      <a:pt x="536" y="0"/>
                    </a:moveTo>
                    <a:cubicBezTo>
                      <a:pt x="240" y="0"/>
                      <a:pt x="0" y="240"/>
                      <a:pt x="0" y="535"/>
                    </a:cubicBezTo>
                    <a:cubicBezTo>
                      <a:pt x="0" y="831"/>
                      <a:pt x="240" y="1071"/>
                      <a:pt x="536" y="1071"/>
                    </a:cubicBezTo>
                    <a:cubicBezTo>
                      <a:pt x="832" y="1071"/>
                      <a:pt x="1072" y="831"/>
                      <a:pt x="1072" y="535"/>
                    </a:cubicBezTo>
                    <a:cubicBezTo>
                      <a:pt x="1072" y="240"/>
                      <a:pt x="832" y="0"/>
                      <a:pt x="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0"/>
              <p:cNvSpPr/>
              <p:nvPr/>
            </p:nvSpPr>
            <p:spPr>
              <a:xfrm>
                <a:off x="4069800" y="5293400"/>
                <a:ext cx="26800" cy="26825"/>
              </a:xfrm>
              <a:custGeom>
                <a:rect b="b" l="l" r="r" t="t"/>
                <a:pathLst>
                  <a:path extrusionOk="0" h="1073" w="1072">
                    <a:moveTo>
                      <a:pt x="536" y="1"/>
                    </a:moveTo>
                    <a:cubicBezTo>
                      <a:pt x="240" y="1"/>
                      <a:pt x="0" y="241"/>
                      <a:pt x="0" y="537"/>
                    </a:cubicBezTo>
                    <a:cubicBezTo>
                      <a:pt x="0" y="833"/>
                      <a:pt x="240" y="1072"/>
                      <a:pt x="536" y="1072"/>
                    </a:cubicBezTo>
                    <a:cubicBezTo>
                      <a:pt x="832" y="1072"/>
                      <a:pt x="1072" y="833"/>
                      <a:pt x="1072" y="537"/>
                    </a:cubicBezTo>
                    <a:cubicBezTo>
                      <a:pt x="1072" y="241"/>
                      <a:pt x="832" y="1"/>
                      <a:pt x="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0"/>
              <p:cNvSpPr/>
              <p:nvPr/>
            </p:nvSpPr>
            <p:spPr>
              <a:xfrm>
                <a:off x="4424500" y="5085225"/>
                <a:ext cx="33725" cy="33725"/>
              </a:xfrm>
              <a:custGeom>
                <a:rect b="b" l="l" r="r" t="t"/>
                <a:pathLst>
                  <a:path extrusionOk="0" h="1349" w="1349">
                    <a:moveTo>
                      <a:pt x="674" y="0"/>
                    </a:moveTo>
                    <a:cubicBezTo>
                      <a:pt x="302" y="0"/>
                      <a:pt x="0" y="302"/>
                      <a:pt x="0" y="675"/>
                    </a:cubicBezTo>
                    <a:cubicBezTo>
                      <a:pt x="0" y="1047"/>
                      <a:pt x="302" y="1348"/>
                      <a:pt x="674" y="1348"/>
                    </a:cubicBezTo>
                    <a:cubicBezTo>
                      <a:pt x="1047" y="1348"/>
                      <a:pt x="1349" y="1047"/>
                      <a:pt x="1349" y="675"/>
                    </a:cubicBezTo>
                    <a:cubicBezTo>
                      <a:pt x="1349" y="302"/>
                      <a:pt x="1047" y="0"/>
                      <a:pt x="6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0"/>
              <p:cNvSpPr/>
              <p:nvPr/>
            </p:nvSpPr>
            <p:spPr>
              <a:xfrm>
                <a:off x="4240100" y="5126825"/>
                <a:ext cx="33725" cy="33725"/>
              </a:xfrm>
              <a:custGeom>
                <a:rect b="b" l="l" r="r" t="t"/>
                <a:pathLst>
                  <a:path extrusionOk="0" h="1349" w="1349">
                    <a:moveTo>
                      <a:pt x="674" y="1"/>
                    </a:moveTo>
                    <a:cubicBezTo>
                      <a:pt x="303" y="1"/>
                      <a:pt x="0" y="303"/>
                      <a:pt x="0" y="675"/>
                    </a:cubicBezTo>
                    <a:cubicBezTo>
                      <a:pt x="0" y="1048"/>
                      <a:pt x="303" y="1349"/>
                      <a:pt x="674" y="1349"/>
                    </a:cubicBezTo>
                    <a:cubicBezTo>
                      <a:pt x="1046" y="1349"/>
                      <a:pt x="1349" y="1048"/>
                      <a:pt x="1349" y="675"/>
                    </a:cubicBezTo>
                    <a:cubicBezTo>
                      <a:pt x="1349" y="303"/>
                      <a:pt x="1046" y="1"/>
                      <a:pt x="6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0"/>
              <p:cNvSpPr/>
              <p:nvPr/>
            </p:nvSpPr>
            <p:spPr>
              <a:xfrm>
                <a:off x="4413875" y="5143700"/>
                <a:ext cx="55000" cy="55000"/>
              </a:xfrm>
              <a:custGeom>
                <a:rect b="b" l="l" r="r" t="t"/>
                <a:pathLst>
                  <a:path extrusionOk="0" h="2200" w="2200">
                    <a:moveTo>
                      <a:pt x="1099" y="0"/>
                    </a:moveTo>
                    <a:cubicBezTo>
                      <a:pt x="492" y="0"/>
                      <a:pt x="0" y="493"/>
                      <a:pt x="0" y="1100"/>
                    </a:cubicBezTo>
                    <a:cubicBezTo>
                      <a:pt x="0" y="1707"/>
                      <a:pt x="492" y="2199"/>
                      <a:pt x="1099" y="2199"/>
                    </a:cubicBezTo>
                    <a:cubicBezTo>
                      <a:pt x="1707" y="2199"/>
                      <a:pt x="2199" y="1707"/>
                      <a:pt x="2199" y="1100"/>
                    </a:cubicBezTo>
                    <a:cubicBezTo>
                      <a:pt x="2199" y="493"/>
                      <a:pt x="1707" y="0"/>
                      <a:pt x="10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0"/>
              <p:cNvSpPr/>
              <p:nvPr/>
            </p:nvSpPr>
            <p:spPr>
              <a:xfrm>
                <a:off x="4437775" y="5323850"/>
                <a:ext cx="12475" cy="12500"/>
              </a:xfrm>
              <a:custGeom>
                <a:rect b="b" l="l" r="r" t="t"/>
                <a:pathLst>
                  <a:path extrusionOk="0" h="500" w="499">
                    <a:moveTo>
                      <a:pt x="249" y="1"/>
                    </a:moveTo>
                    <a:cubicBezTo>
                      <a:pt x="112" y="1"/>
                      <a:pt x="1" y="112"/>
                      <a:pt x="1" y="250"/>
                    </a:cubicBezTo>
                    <a:cubicBezTo>
                      <a:pt x="1" y="388"/>
                      <a:pt x="112" y="499"/>
                      <a:pt x="249" y="499"/>
                    </a:cubicBezTo>
                    <a:cubicBezTo>
                      <a:pt x="387" y="499"/>
                      <a:pt x="499" y="388"/>
                      <a:pt x="499" y="250"/>
                    </a:cubicBezTo>
                    <a:cubicBezTo>
                      <a:pt x="499" y="112"/>
                      <a:pt x="387" y="1"/>
                      <a:pt x="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0"/>
              <p:cNvSpPr/>
              <p:nvPr/>
            </p:nvSpPr>
            <p:spPr>
              <a:xfrm>
                <a:off x="4427975" y="5272225"/>
                <a:ext cx="26775" cy="26775"/>
              </a:xfrm>
              <a:custGeom>
                <a:rect b="b" l="l" r="r" t="t"/>
                <a:pathLst>
                  <a:path extrusionOk="0" h="1071" w="1071">
                    <a:moveTo>
                      <a:pt x="535" y="0"/>
                    </a:moveTo>
                    <a:cubicBezTo>
                      <a:pt x="240" y="0"/>
                      <a:pt x="0" y="240"/>
                      <a:pt x="0" y="536"/>
                    </a:cubicBezTo>
                    <a:cubicBezTo>
                      <a:pt x="0" y="831"/>
                      <a:pt x="240" y="1071"/>
                      <a:pt x="535" y="1071"/>
                    </a:cubicBezTo>
                    <a:cubicBezTo>
                      <a:pt x="831" y="1071"/>
                      <a:pt x="1071" y="831"/>
                      <a:pt x="1071" y="536"/>
                    </a:cubicBezTo>
                    <a:cubicBezTo>
                      <a:pt x="1071" y="240"/>
                      <a:pt x="831" y="0"/>
                      <a:pt x="5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0"/>
              <p:cNvSpPr/>
              <p:nvPr/>
            </p:nvSpPr>
            <p:spPr>
              <a:xfrm>
                <a:off x="4427975" y="5222325"/>
                <a:ext cx="26775" cy="26800"/>
              </a:xfrm>
              <a:custGeom>
                <a:rect b="b" l="l" r="r" t="t"/>
                <a:pathLst>
                  <a:path extrusionOk="0" h="1072" w="1071">
                    <a:moveTo>
                      <a:pt x="535" y="1"/>
                    </a:moveTo>
                    <a:cubicBezTo>
                      <a:pt x="240" y="1"/>
                      <a:pt x="0" y="241"/>
                      <a:pt x="0" y="535"/>
                    </a:cubicBezTo>
                    <a:cubicBezTo>
                      <a:pt x="0" y="831"/>
                      <a:pt x="240" y="1071"/>
                      <a:pt x="535" y="1071"/>
                    </a:cubicBezTo>
                    <a:cubicBezTo>
                      <a:pt x="831" y="1071"/>
                      <a:pt x="1071" y="831"/>
                      <a:pt x="1071" y="535"/>
                    </a:cubicBezTo>
                    <a:cubicBezTo>
                      <a:pt x="1071" y="241"/>
                      <a:pt x="831" y="1"/>
                      <a:pt x="5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0"/>
              <p:cNvSpPr/>
              <p:nvPr/>
            </p:nvSpPr>
            <p:spPr>
              <a:xfrm>
                <a:off x="3810200" y="5062275"/>
                <a:ext cx="29525" cy="29525"/>
              </a:xfrm>
              <a:custGeom>
                <a:rect b="b" l="l" r="r" t="t"/>
                <a:pathLst>
                  <a:path extrusionOk="0" h="1181" w="1181">
                    <a:moveTo>
                      <a:pt x="590" y="0"/>
                    </a:moveTo>
                    <a:cubicBezTo>
                      <a:pt x="265" y="0"/>
                      <a:pt x="0" y="265"/>
                      <a:pt x="0" y="590"/>
                    </a:cubicBezTo>
                    <a:cubicBezTo>
                      <a:pt x="0" y="916"/>
                      <a:pt x="265" y="1180"/>
                      <a:pt x="590" y="1180"/>
                    </a:cubicBezTo>
                    <a:cubicBezTo>
                      <a:pt x="916" y="1180"/>
                      <a:pt x="1180" y="916"/>
                      <a:pt x="1180" y="590"/>
                    </a:cubicBezTo>
                    <a:cubicBezTo>
                      <a:pt x="1180" y="265"/>
                      <a:pt x="916" y="0"/>
                      <a:pt x="5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0"/>
              <p:cNvSpPr/>
              <p:nvPr/>
            </p:nvSpPr>
            <p:spPr>
              <a:xfrm>
                <a:off x="3800900" y="5113425"/>
                <a:ext cx="48125" cy="48125"/>
              </a:xfrm>
              <a:custGeom>
                <a:rect b="b" l="l" r="r" t="t"/>
                <a:pathLst>
                  <a:path extrusionOk="0" h="1925" w="1925">
                    <a:moveTo>
                      <a:pt x="962" y="1"/>
                    </a:moveTo>
                    <a:cubicBezTo>
                      <a:pt x="431" y="1"/>
                      <a:pt x="0" y="432"/>
                      <a:pt x="0" y="963"/>
                    </a:cubicBezTo>
                    <a:cubicBezTo>
                      <a:pt x="0" y="1493"/>
                      <a:pt x="431" y="1924"/>
                      <a:pt x="962" y="1924"/>
                    </a:cubicBezTo>
                    <a:cubicBezTo>
                      <a:pt x="1493" y="1924"/>
                      <a:pt x="1925" y="1493"/>
                      <a:pt x="1925" y="963"/>
                    </a:cubicBezTo>
                    <a:cubicBezTo>
                      <a:pt x="1925" y="432"/>
                      <a:pt x="1493" y="1"/>
                      <a:pt x="9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0"/>
              <p:cNvSpPr/>
              <p:nvPr/>
            </p:nvSpPr>
            <p:spPr>
              <a:xfrm>
                <a:off x="3813225" y="5225850"/>
                <a:ext cx="23450" cy="23450"/>
              </a:xfrm>
              <a:custGeom>
                <a:rect b="b" l="l" r="r" t="t"/>
                <a:pathLst>
                  <a:path extrusionOk="0" h="938" w="938">
                    <a:moveTo>
                      <a:pt x="469" y="1"/>
                    </a:moveTo>
                    <a:cubicBezTo>
                      <a:pt x="210" y="1"/>
                      <a:pt x="0" y="211"/>
                      <a:pt x="0" y="470"/>
                    </a:cubicBezTo>
                    <a:cubicBezTo>
                      <a:pt x="0" y="728"/>
                      <a:pt x="210" y="938"/>
                      <a:pt x="469" y="938"/>
                    </a:cubicBezTo>
                    <a:cubicBezTo>
                      <a:pt x="727" y="938"/>
                      <a:pt x="937" y="728"/>
                      <a:pt x="937" y="470"/>
                    </a:cubicBezTo>
                    <a:cubicBezTo>
                      <a:pt x="937" y="211"/>
                      <a:pt x="727" y="1"/>
                      <a:pt x="4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0"/>
              <p:cNvSpPr/>
              <p:nvPr/>
            </p:nvSpPr>
            <p:spPr>
              <a:xfrm>
                <a:off x="3813225" y="5170500"/>
                <a:ext cx="23450" cy="23450"/>
              </a:xfrm>
              <a:custGeom>
                <a:rect b="b" l="l" r="r" t="t"/>
                <a:pathLst>
                  <a:path extrusionOk="0" h="938" w="938">
                    <a:moveTo>
                      <a:pt x="469" y="1"/>
                    </a:moveTo>
                    <a:cubicBezTo>
                      <a:pt x="210" y="1"/>
                      <a:pt x="0" y="210"/>
                      <a:pt x="0" y="469"/>
                    </a:cubicBezTo>
                    <a:cubicBezTo>
                      <a:pt x="0" y="728"/>
                      <a:pt x="210" y="938"/>
                      <a:pt x="469" y="938"/>
                    </a:cubicBezTo>
                    <a:cubicBezTo>
                      <a:pt x="727" y="938"/>
                      <a:pt x="937" y="728"/>
                      <a:pt x="937" y="469"/>
                    </a:cubicBezTo>
                    <a:cubicBezTo>
                      <a:pt x="937" y="210"/>
                      <a:pt x="727"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0"/>
              <p:cNvSpPr/>
              <p:nvPr/>
            </p:nvSpPr>
            <p:spPr>
              <a:xfrm>
                <a:off x="4560525" y="4958900"/>
                <a:ext cx="29525" cy="29475"/>
              </a:xfrm>
              <a:custGeom>
                <a:rect b="b" l="l" r="r" t="t"/>
                <a:pathLst>
                  <a:path extrusionOk="0" h="1179" w="1181">
                    <a:moveTo>
                      <a:pt x="591" y="0"/>
                    </a:moveTo>
                    <a:cubicBezTo>
                      <a:pt x="265" y="0"/>
                      <a:pt x="1" y="264"/>
                      <a:pt x="1" y="590"/>
                    </a:cubicBezTo>
                    <a:cubicBezTo>
                      <a:pt x="1" y="916"/>
                      <a:pt x="265" y="1179"/>
                      <a:pt x="591" y="1179"/>
                    </a:cubicBezTo>
                    <a:cubicBezTo>
                      <a:pt x="916" y="1179"/>
                      <a:pt x="1180" y="916"/>
                      <a:pt x="1180" y="590"/>
                    </a:cubicBezTo>
                    <a:cubicBezTo>
                      <a:pt x="1180" y="264"/>
                      <a:pt x="916" y="0"/>
                      <a:pt x="5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0"/>
              <p:cNvSpPr/>
              <p:nvPr/>
            </p:nvSpPr>
            <p:spPr>
              <a:xfrm>
                <a:off x="4551225" y="5010025"/>
                <a:ext cx="48125" cy="48125"/>
              </a:xfrm>
              <a:custGeom>
                <a:rect b="b" l="l" r="r" t="t"/>
                <a:pathLst>
                  <a:path extrusionOk="0" h="1925" w="1925">
                    <a:moveTo>
                      <a:pt x="963" y="0"/>
                    </a:moveTo>
                    <a:cubicBezTo>
                      <a:pt x="431" y="0"/>
                      <a:pt x="0" y="431"/>
                      <a:pt x="0" y="963"/>
                    </a:cubicBezTo>
                    <a:cubicBezTo>
                      <a:pt x="0" y="1494"/>
                      <a:pt x="431" y="1925"/>
                      <a:pt x="963" y="1925"/>
                    </a:cubicBezTo>
                    <a:cubicBezTo>
                      <a:pt x="1494" y="1925"/>
                      <a:pt x="1925" y="1494"/>
                      <a:pt x="1925" y="963"/>
                    </a:cubicBezTo>
                    <a:cubicBezTo>
                      <a:pt x="1925" y="431"/>
                      <a:pt x="1494" y="0"/>
                      <a:pt x="9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0"/>
              <p:cNvSpPr/>
              <p:nvPr/>
            </p:nvSpPr>
            <p:spPr>
              <a:xfrm>
                <a:off x="4563550" y="5122450"/>
                <a:ext cx="23450" cy="23450"/>
              </a:xfrm>
              <a:custGeom>
                <a:rect b="b" l="l" r="r" t="t"/>
                <a:pathLst>
                  <a:path extrusionOk="0" h="938" w="938">
                    <a:moveTo>
                      <a:pt x="470" y="0"/>
                    </a:moveTo>
                    <a:cubicBezTo>
                      <a:pt x="211" y="0"/>
                      <a:pt x="1" y="211"/>
                      <a:pt x="1" y="469"/>
                    </a:cubicBezTo>
                    <a:cubicBezTo>
                      <a:pt x="1" y="728"/>
                      <a:pt x="211" y="937"/>
                      <a:pt x="470" y="937"/>
                    </a:cubicBezTo>
                    <a:cubicBezTo>
                      <a:pt x="728" y="937"/>
                      <a:pt x="937" y="728"/>
                      <a:pt x="937" y="469"/>
                    </a:cubicBezTo>
                    <a:cubicBezTo>
                      <a:pt x="937" y="211"/>
                      <a:pt x="728" y="0"/>
                      <a:pt x="4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0"/>
              <p:cNvSpPr/>
              <p:nvPr/>
            </p:nvSpPr>
            <p:spPr>
              <a:xfrm>
                <a:off x="4563550" y="5067100"/>
                <a:ext cx="23450" cy="23450"/>
              </a:xfrm>
              <a:custGeom>
                <a:rect b="b" l="l" r="r" t="t"/>
                <a:pathLst>
                  <a:path extrusionOk="0" h="938" w="938">
                    <a:moveTo>
                      <a:pt x="470" y="0"/>
                    </a:moveTo>
                    <a:cubicBezTo>
                      <a:pt x="211" y="0"/>
                      <a:pt x="1" y="210"/>
                      <a:pt x="1" y="469"/>
                    </a:cubicBezTo>
                    <a:cubicBezTo>
                      <a:pt x="1" y="727"/>
                      <a:pt x="211" y="937"/>
                      <a:pt x="470" y="937"/>
                    </a:cubicBezTo>
                    <a:cubicBezTo>
                      <a:pt x="728" y="937"/>
                      <a:pt x="937" y="727"/>
                      <a:pt x="937" y="469"/>
                    </a:cubicBezTo>
                    <a:cubicBezTo>
                      <a:pt x="937" y="210"/>
                      <a:pt x="728" y="0"/>
                      <a:pt x="4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0"/>
              <p:cNvSpPr/>
              <p:nvPr/>
            </p:nvSpPr>
            <p:spPr>
              <a:xfrm>
                <a:off x="3756650" y="5107725"/>
                <a:ext cx="23450" cy="23450"/>
              </a:xfrm>
              <a:custGeom>
                <a:rect b="b" l="l" r="r" t="t"/>
                <a:pathLst>
                  <a:path extrusionOk="0" h="938" w="938">
                    <a:moveTo>
                      <a:pt x="469" y="1"/>
                    </a:moveTo>
                    <a:cubicBezTo>
                      <a:pt x="211" y="1"/>
                      <a:pt x="1" y="211"/>
                      <a:pt x="1" y="470"/>
                    </a:cubicBezTo>
                    <a:cubicBezTo>
                      <a:pt x="1" y="728"/>
                      <a:pt x="211" y="937"/>
                      <a:pt x="469" y="937"/>
                    </a:cubicBezTo>
                    <a:cubicBezTo>
                      <a:pt x="728" y="937"/>
                      <a:pt x="937" y="728"/>
                      <a:pt x="937" y="470"/>
                    </a:cubicBezTo>
                    <a:cubicBezTo>
                      <a:pt x="937" y="211"/>
                      <a:pt x="728" y="1"/>
                      <a:pt x="469" y="1"/>
                    </a:cubicBezTo>
                    <a:close/>
                  </a:path>
                </a:pathLst>
              </a:custGeom>
              <a:solidFill>
                <a:srgbClr val="F8B0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0"/>
              <p:cNvSpPr/>
              <p:nvPr/>
            </p:nvSpPr>
            <p:spPr>
              <a:xfrm>
                <a:off x="3756650" y="5052375"/>
                <a:ext cx="23450" cy="23450"/>
              </a:xfrm>
              <a:custGeom>
                <a:rect b="b" l="l" r="r" t="t"/>
                <a:pathLst>
                  <a:path extrusionOk="0" h="938" w="938">
                    <a:moveTo>
                      <a:pt x="469" y="1"/>
                    </a:moveTo>
                    <a:cubicBezTo>
                      <a:pt x="211" y="1"/>
                      <a:pt x="1" y="211"/>
                      <a:pt x="1" y="468"/>
                    </a:cubicBezTo>
                    <a:cubicBezTo>
                      <a:pt x="1" y="727"/>
                      <a:pt x="211" y="937"/>
                      <a:pt x="469" y="937"/>
                    </a:cubicBezTo>
                    <a:cubicBezTo>
                      <a:pt x="728" y="937"/>
                      <a:pt x="937" y="727"/>
                      <a:pt x="937" y="468"/>
                    </a:cubicBezTo>
                    <a:cubicBezTo>
                      <a:pt x="937" y="211"/>
                      <a:pt x="728" y="1"/>
                      <a:pt x="469" y="1"/>
                    </a:cubicBezTo>
                    <a:close/>
                  </a:path>
                </a:pathLst>
              </a:custGeom>
              <a:solidFill>
                <a:srgbClr val="EE2B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0"/>
              <p:cNvSpPr/>
              <p:nvPr/>
            </p:nvSpPr>
            <p:spPr>
              <a:xfrm>
                <a:off x="3951825" y="4678600"/>
                <a:ext cx="353475" cy="110625"/>
              </a:xfrm>
              <a:custGeom>
                <a:rect b="b" l="l" r="r" t="t"/>
                <a:pathLst>
                  <a:path extrusionOk="0" h="4425" w="14139">
                    <a:moveTo>
                      <a:pt x="12905" y="1"/>
                    </a:moveTo>
                    <a:cubicBezTo>
                      <a:pt x="11210" y="1667"/>
                      <a:pt x="8754" y="2146"/>
                      <a:pt x="6492" y="2146"/>
                    </a:cubicBezTo>
                    <a:cubicBezTo>
                      <a:pt x="3448" y="2146"/>
                      <a:pt x="758" y="1279"/>
                      <a:pt x="758" y="1279"/>
                    </a:cubicBezTo>
                    <a:lnTo>
                      <a:pt x="1" y="3346"/>
                    </a:lnTo>
                    <a:cubicBezTo>
                      <a:pt x="2657" y="4134"/>
                      <a:pt x="4894" y="4424"/>
                      <a:pt x="6749" y="4424"/>
                    </a:cubicBezTo>
                    <a:cubicBezTo>
                      <a:pt x="11945" y="4424"/>
                      <a:pt x="14139" y="2146"/>
                      <a:pt x="14139" y="2146"/>
                    </a:cubicBezTo>
                    <a:lnTo>
                      <a:pt x="129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0"/>
              <p:cNvSpPr/>
              <p:nvPr/>
            </p:nvSpPr>
            <p:spPr>
              <a:xfrm>
                <a:off x="3838925" y="3733625"/>
                <a:ext cx="123025" cy="384850"/>
              </a:xfrm>
              <a:custGeom>
                <a:rect b="b" l="l" r="r" t="t"/>
                <a:pathLst>
                  <a:path extrusionOk="0" h="15394" w="4921">
                    <a:moveTo>
                      <a:pt x="1811" y="1"/>
                    </a:moveTo>
                    <a:cubicBezTo>
                      <a:pt x="1811" y="1"/>
                      <a:pt x="2466" y="2334"/>
                      <a:pt x="2775" y="6610"/>
                    </a:cubicBezTo>
                    <a:cubicBezTo>
                      <a:pt x="3083" y="10886"/>
                      <a:pt x="0" y="15394"/>
                      <a:pt x="0" y="15394"/>
                    </a:cubicBezTo>
                    <a:cubicBezTo>
                      <a:pt x="0" y="15394"/>
                      <a:pt x="1311" y="14892"/>
                      <a:pt x="3116" y="9752"/>
                    </a:cubicBezTo>
                    <a:cubicBezTo>
                      <a:pt x="4921" y="4613"/>
                      <a:pt x="1812" y="1"/>
                      <a:pt x="18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0"/>
              <p:cNvSpPr/>
              <p:nvPr/>
            </p:nvSpPr>
            <p:spPr>
              <a:xfrm>
                <a:off x="3702625" y="3728375"/>
                <a:ext cx="230600" cy="322700"/>
              </a:xfrm>
              <a:custGeom>
                <a:rect b="b" l="l" r="r" t="t"/>
                <a:pathLst>
                  <a:path extrusionOk="0" h="12908" w="9224">
                    <a:moveTo>
                      <a:pt x="7292" y="1"/>
                    </a:moveTo>
                    <a:cubicBezTo>
                      <a:pt x="1" y="5163"/>
                      <a:pt x="1319" y="9660"/>
                      <a:pt x="1319" y="9660"/>
                    </a:cubicBezTo>
                    <a:cubicBezTo>
                      <a:pt x="3657" y="10574"/>
                      <a:pt x="4374" y="12889"/>
                      <a:pt x="4374" y="12889"/>
                    </a:cubicBezTo>
                    <a:cubicBezTo>
                      <a:pt x="4374" y="12889"/>
                      <a:pt x="4387" y="12907"/>
                      <a:pt x="4427" y="12907"/>
                    </a:cubicBezTo>
                    <a:cubicBezTo>
                      <a:pt x="4588" y="12907"/>
                      <a:pt x="5172" y="12614"/>
                      <a:pt x="6975" y="9660"/>
                    </a:cubicBezTo>
                    <a:cubicBezTo>
                      <a:pt x="9224" y="5974"/>
                      <a:pt x="7292" y="1"/>
                      <a:pt x="72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0"/>
              <p:cNvSpPr/>
              <p:nvPr/>
            </p:nvSpPr>
            <p:spPr>
              <a:xfrm>
                <a:off x="3904225" y="3597200"/>
                <a:ext cx="308075" cy="148300"/>
              </a:xfrm>
              <a:custGeom>
                <a:rect b="b" l="l" r="r" t="t"/>
                <a:pathLst>
                  <a:path extrusionOk="0" h="5932" w="12323">
                    <a:moveTo>
                      <a:pt x="10919" y="0"/>
                    </a:moveTo>
                    <a:cubicBezTo>
                      <a:pt x="8789" y="0"/>
                      <a:pt x="4510" y="306"/>
                      <a:pt x="0" y="2385"/>
                    </a:cubicBezTo>
                    <a:cubicBezTo>
                      <a:pt x="0" y="2385"/>
                      <a:pt x="6481" y="5931"/>
                      <a:pt x="8416" y="5931"/>
                    </a:cubicBezTo>
                    <a:cubicBezTo>
                      <a:pt x="8540" y="5931"/>
                      <a:pt x="8645" y="5917"/>
                      <a:pt x="8728" y="5886"/>
                    </a:cubicBezTo>
                    <a:cubicBezTo>
                      <a:pt x="10123" y="5374"/>
                      <a:pt x="12322" y="53"/>
                      <a:pt x="12322" y="53"/>
                    </a:cubicBezTo>
                    <a:cubicBezTo>
                      <a:pt x="12322" y="53"/>
                      <a:pt x="11808" y="0"/>
                      <a:pt x="109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0"/>
              <p:cNvSpPr/>
              <p:nvPr/>
            </p:nvSpPr>
            <p:spPr>
              <a:xfrm>
                <a:off x="4342200" y="3648200"/>
                <a:ext cx="160775" cy="199525"/>
              </a:xfrm>
              <a:custGeom>
                <a:rect b="b" l="l" r="r" t="t"/>
                <a:pathLst>
                  <a:path extrusionOk="0" h="7981" w="6431">
                    <a:moveTo>
                      <a:pt x="3835" y="1"/>
                    </a:moveTo>
                    <a:cubicBezTo>
                      <a:pt x="1" y="3133"/>
                      <a:pt x="2084" y="7432"/>
                      <a:pt x="2084" y="7432"/>
                    </a:cubicBezTo>
                    <a:lnTo>
                      <a:pt x="2449" y="7980"/>
                    </a:lnTo>
                    <a:lnTo>
                      <a:pt x="5081" y="6599"/>
                    </a:lnTo>
                    <a:cubicBezTo>
                      <a:pt x="6431" y="3501"/>
                      <a:pt x="3835" y="1"/>
                      <a:pt x="38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0"/>
              <p:cNvSpPr/>
              <p:nvPr/>
            </p:nvSpPr>
            <p:spPr>
              <a:xfrm>
                <a:off x="4340050" y="3748150"/>
                <a:ext cx="148200" cy="148250"/>
              </a:xfrm>
              <a:custGeom>
                <a:rect b="b" l="l" r="r" t="t"/>
                <a:pathLst>
                  <a:path extrusionOk="0" h="5930" w="5928">
                    <a:moveTo>
                      <a:pt x="2964" y="1"/>
                    </a:moveTo>
                    <a:cubicBezTo>
                      <a:pt x="1327" y="1"/>
                      <a:pt x="1" y="1328"/>
                      <a:pt x="1" y="2965"/>
                    </a:cubicBezTo>
                    <a:cubicBezTo>
                      <a:pt x="1" y="4602"/>
                      <a:pt x="1327" y="5929"/>
                      <a:pt x="2964" y="5929"/>
                    </a:cubicBezTo>
                    <a:cubicBezTo>
                      <a:pt x="4601" y="5929"/>
                      <a:pt x="5928" y="4602"/>
                      <a:pt x="5928" y="2965"/>
                    </a:cubicBezTo>
                    <a:cubicBezTo>
                      <a:pt x="5928" y="1328"/>
                      <a:pt x="4601" y="1"/>
                      <a:pt x="29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0"/>
              <p:cNvSpPr/>
              <p:nvPr/>
            </p:nvSpPr>
            <p:spPr>
              <a:xfrm>
                <a:off x="4265950" y="3677275"/>
                <a:ext cx="148200" cy="148225"/>
              </a:xfrm>
              <a:custGeom>
                <a:rect b="b" l="l" r="r" t="t"/>
                <a:pathLst>
                  <a:path extrusionOk="0" h="5929" w="5928">
                    <a:moveTo>
                      <a:pt x="2965" y="0"/>
                    </a:moveTo>
                    <a:cubicBezTo>
                      <a:pt x="1328" y="0"/>
                      <a:pt x="1" y="1327"/>
                      <a:pt x="1" y="2964"/>
                    </a:cubicBezTo>
                    <a:cubicBezTo>
                      <a:pt x="1" y="4601"/>
                      <a:pt x="1328" y="5928"/>
                      <a:pt x="2965" y="5928"/>
                    </a:cubicBezTo>
                    <a:cubicBezTo>
                      <a:pt x="4601" y="5928"/>
                      <a:pt x="5928" y="4601"/>
                      <a:pt x="5928" y="2964"/>
                    </a:cubicBezTo>
                    <a:cubicBezTo>
                      <a:pt x="5928" y="1327"/>
                      <a:pt x="4601" y="0"/>
                      <a:pt x="29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0"/>
              <p:cNvSpPr/>
              <p:nvPr/>
            </p:nvSpPr>
            <p:spPr>
              <a:xfrm>
                <a:off x="4152475" y="3638675"/>
                <a:ext cx="148200" cy="148225"/>
              </a:xfrm>
              <a:custGeom>
                <a:rect b="b" l="l" r="r" t="t"/>
                <a:pathLst>
                  <a:path extrusionOk="0" h="5929" w="5928">
                    <a:moveTo>
                      <a:pt x="2964" y="1"/>
                    </a:moveTo>
                    <a:cubicBezTo>
                      <a:pt x="1327" y="1"/>
                      <a:pt x="0" y="1328"/>
                      <a:pt x="0" y="2965"/>
                    </a:cubicBezTo>
                    <a:cubicBezTo>
                      <a:pt x="0" y="4602"/>
                      <a:pt x="1327" y="5929"/>
                      <a:pt x="2964" y="5929"/>
                    </a:cubicBezTo>
                    <a:cubicBezTo>
                      <a:pt x="4601" y="5929"/>
                      <a:pt x="5927" y="4602"/>
                      <a:pt x="5927" y="2965"/>
                    </a:cubicBezTo>
                    <a:cubicBezTo>
                      <a:pt x="5927" y="1328"/>
                      <a:pt x="4601" y="1"/>
                      <a:pt x="29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0"/>
              <p:cNvSpPr/>
              <p:nvPr/>
            </p:nvSpPr>
            <p:spPr>
              <a:xfrm>
                <a:off x="3879175" y="3639200"/>
                <a:ext cx="148225" cy="148250"/>
              </a:xfrm>
              <a:custGeom>
                <a:rect b="b" l="l" r="r" t="t"/>
                <a:pathLst>
                  <a:path extrusionOk="0" h="5930" w="5929">
                    <a:moveTo>
                      <a:pt x="2965" y="1"/>
                    </a:moveTo>
                    <a:cubicBezTo>
                      <a:pt x="1328" y="1"/>
                      <a:pt x="1" y="1328"/>
                      <a:pt x="1" y="2965"/>
                    </a:cubicBezTo>
                    <a:cubicBezTo>
                      <a:pt x="1" y="4602"/>
                      <a:pt x="1328" y="5929"/>
                      <a:pt x="2965" y="5929"/>
                    </a:cubicBezTo>
                    <a:cubicBezTo>
                      <a:pt x="4602" y="5929"/>
                      <a:pt x="5929" y="4602"/>
                      <a:pt x="5929" y="2965"/>
                    </a:cubicBezTo>
                    <a:cubicBezTo>
                      <a:pt x="5929" y="1328"/>
                      <a:pt x="4602" y="1"/>
                      <a:pt x="29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0"/>
              <p:cNvSpPr/>
              <p:nvPr/>
            </p:nvSpPr>
            <p:spPr>
              <a:xfrm>
                <a:off x="3764825" y="3677275"/>
                <a:ext cx="148225" cy="148225"/>
              </a:xfrm>
              <a:custGeom>
                <a:rect b="b" l="l" r="r" t="t"/>
                <a:pathLst>
                  <a:path extrusionOk="0" h="5929" w="5929">
                    <a:moveTo>
                      <a:pt x="2964" y="0"/>
                    </a:moveTo>
                    <a:cubicBezTo>
                      <a:pt x="1327" y="0"/>
                      <a:pt x="0" y="1327"/>
                      <a:pt x="0" y="2964"/>
                    </a:cubicBezTo>
                    <a:cubicBezTo>
                      <a:pt x="0" y="4601"/>
                      <a:pt x="1327" y="5928"/>
                      <a:pt x="2964" y="5928"/>
                    </a:cubicBezTo>
                    <a:cubicBezTo>
                      <a:pt x="4601" y="5928"/>
                      <a:pt x="5929" y="4601"/>
                      <a:pt x="5929" y="2964"/>
                    </a:cubicBezTo>
                    <a:cubicBezTo>
                      <a:pt x="5929" y="1327"/>
                      <a:pt x="4601" y="0"/>
                      <a:pt x="29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0"/>
              <p:cNvSpPr/>
              <p:nvPr/>
            </p:nvSpPr>
            <p:spPr>
              <a:xfrm>
                <a:off x="3690750" y="3751375"/>
                <a:ext cx="148200" cy="148225"/>
              </a:xfrm>
              <a:custGeom>
                <a:rect b="b" l="l" r="r" t="t"/>
                <a:pathLst>
                  <a:path extrusionOk="0" h="5929" w="5928">
                    <a:moveTo>
                      <a:pt x="2963" y="0"/>
                    </a:moveTo>
                    <a:cubicBezTo>
                      <a:pt x="1326" y="0"/>
                      <a:pt x="0" y="1327"/>
                      <a:pt x="0" y="2964"/>
                    </a:cubicBezTo>
                    <a:cubicBezTo>
                      <a:pt x="0" y="4601"/>
                      <a:pt x="1326" y="5929"/>
                      <a:pt x="2963" y="5929"/>
                    </a:cubicBezTo>
                    <a:cubicBezTo>
                      <a:pt x="4600" y="5929"/>
                      <a:pt x="5927" y="4601"/>
                      <a:pt x="5927" y="2964"/>
                    </a:cubicBezTo>
                    <a:cubicBezTo>
                      <a:pt x="5927" y="1327"/>
                      <a:pt x="4600" y="0"/>
                      <a:pt x="29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0"/>
              <p:cNvSpPr/>
              <p:nvPr/>
            </p:nvSpPr>
            <p:spPr>
              <a:xfrm>
                <a:off x="3643300" y="3825475"/>
                <a:ext cx="148200" cy="148200"/>
              </a:xfrm>
              <a:custGeom>
                <a:rect b="b" l="l" r="r" t="t"/>
                <a:pathLst>
                  <a:path extrusionOk="0" h="5928" w="5928">
                    <a:moveTo>
                      <a:pt x="2964" y="0"/>
                    </a:moveTo>
                    <a:cubicBezTo>
                      <a:pt x="1328" y="0"/>
                      <a:pt x="0" y="1328"/>
                      <a:pt x="0" y="2965"/>
                    </a:cubicBezTo>
                    <a:cubicBezTo>
                      <a:pt x="0" y="4600"/>
                      <a:pt x="1328" y="5928"/>
                      <a:pt x="2964" y="5928"/>
                    </a:cubicBezTo>
                    <a:cubicBezTo>
                      <a:pt x="4600" y="5928"/>
                      <a:pt x="5928" y="4600"/>
                      <a:pt x="5928" y="2965"/>
                    </a:cubicBezTo>
                    <a:cubicBezTo>
                      <a:pt x="5928" y="1328"/>
                      <a:pt x="4600" y="0"/>
                      <a:pt x="29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0"/>
              <p:cNvSpPr/>
              <p:nvPr/>
            </p:nvSpPr>
            <p:spPr>
              <a:xfrm>
                <a:off x="4397350" y="3842050"/>
                <a:ext cx="16800" cy="16850"/>
              </a:xfrm>
              <a:custGeom>
                <a:rect b="b" l="l" r="r" t="t"/>
                <a:pathLst>
                  <a:path extrusionOk="0" h="674" w="672">
                    <a:moveTo>
                      <a:pt x="336" y="0"/>
                    </a:moveTo>
                    <a:cubicBezTo>
                      <a:pt x="151" y="0"/>
                      <a:pt x="0" y="151"/>
                      <a:pt x="0" y="337"/>
                    </a:cubicBezTo>
                    <a:cubicBezTo>
                      <a:pt x="0" y="522"/>
                      <a:pt x="151" y="673"/>
                      <a:pt x="336" y="673"/>
                    </a:cubicBezTo>
                    <a:cubicBezTo>
                      <a:pt x="521" y="673"/>
                      <a:pt x="672" y="522"/>
                      <a:pt x="672" y="337"/>
                    </a:cubicBezTo>
                    <a:cubicBezTo>
                      <a:pt x="672" y="151"/>
                      <a:pt x="521" y="0"/>
                      <a:pt x="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4" name="Shape 904"/>
        <p:cNvGrpSpPr/>
        <p:nvPr/>
      </p:nvGrpSpPr>
      <p:grpSpPr>
        <a:xfrm>
          <a:off x="0" y="0"/>
          <a:ext cx="0" cy="0"/>
          <a:chOff x="0" y="0"/>
          <a:chExt cx="0" cy="0"/>
        </a:xfrm>
      </p:grpSpPr>
      <p:sp>
        <p:nvSpPr>
          <p:cNvPr id="905" name="Google Shape;905;p41"/>
          <p:cNvSpPr txBox="1"/>
          <p:nvPr>
            <p:ph idx="1" type="body"/>
          </p:nvPr>
        </p:nvSpPr>
        <p:spPr>
          <a:xfrm>
            <a:off x="2096400" y="1377600"/>
            <a:ext cx="4951200" cy="60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906" name="Google Shape;906;p41"/>
          <p:cNvSpPr txBox="1"/>
          <p:nvPr>
            <p:ph type="title"/>
          </p:nvPr>
        </p:nvSpPr>
        <p:spPr>
          <a:xfrm>
            <a:off x="1846200" y="2415100"/>
            <a:ext cx="5451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 name="Shape 910"/>
        <p:cNvGrpSpPr/>
        <p:nvPr/>
      </p:nvGrpSpPr>
      <p:grpSpPr>
        <a:xfrm>
          <a:off x="0" y="0"/>
          <a:ext cx="0" cy="0"/>
          <a:chOff x="0" y="0"/>
          <a:chExt cx="0" cy="0"/>
        </a:xfrm>
      </p:grpSpPr>
      <p:sp>
        <p:nvSpPr>
          <p:cNvPr id="911" name="Google Shape;911;p42"/>
          <p:cNvSpPr txBox="1"/>
          <p:nvPr>
            <p:ph type="title"/>
          </p:nvPr>
        </p:nvSpPr>
        <p:spPr>
          <a:xfrm>
            <a:off x="646625" y="341075"/>
            <a:ext cx="2281800" cy="99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12" name="Google Shape;912;p42"/>
          <p:cNvSpPr txBox="1"/>
          <p:nvPr>
            <p:ph idx="1" type="body"/>
          </p:nvPr>
        </p:nvSpPr>
        <p:spPr>
          <a:xfrm>
            <a:off x="725375" y="1715275"/>
            <a:ext cx="2124300" cy="761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can describe the topic of the section</a:t>
            </a:r>
            <a:endParaRPr/>
          </a:p>
        </p:txBody>
      </p:sp>
      <p:sp>
        <p:nvSpPr>
          <p:cNvPr id="913" name="Google Shape;913;p42"/>
          <p:cNvSpPr/>
          <p:nvPr/>
        </p:nvSpPr>
        <p:spPr>
          <a:xfrm>
            <a:off x="6035078" y="2432092"/>
            <a:ext cx="138725" cy="243432"/>
          </a:xfrm>
          <a:custGeom>
            <a:rect b="b" l="l" r="r" t="t"/>
            <a:pathLst>
              <a:path extrusionOk="0" h="13403" w="7638">
                <a:moveTo>
                  <a:pt x="3446" y="1"/>
                </a:moveTo>
                <a:lnTo>
                  <a:pt x="3241" y="20"/>
                </a:lnTo>
                <a:cubicBezTo>
                  <a:pt x="1636" y="2245"/>
                  <a:pt x="586" y="4863"/>
                  <a:pt x="182" y="7575"/>
                </a:cubicBezTo>
                <a:cubicBezTo>
                  <a:pt x="131" y="7886"/>
                  <a:pt x="99" y="8197"/>
                  <a:pt x="70" y="8507"/>
                </a:cubicBezTo>
                <a:cubicBezTo>
                  <a:pt x="19" y="9023"/>
                  <a:pt x="1" y="9553"/>
                  <a:pt x="50" y="10069"/>
                </a:cubicBezTo>
                <a:cubicBezTo>
                  <a:pt x="105" y="10654"/>
                  <a:pt x="261" y="11219"/>
                  <a:pt x="566" y="11713"/>
                </a:cubicBezTo>
                <a:cubicBezTo>
                  <a:pt x="1320" y="12931"/>
                  <a:pt x="2802" y="13402"/>
                  <a:pt x="4278" y="13402"/>
                </a:cubicBezTo>
                <a:cubicBezTo>
                  <a:pt x="4701" y="13402"/>
                  <a:pt x="5124" y="13364"/>
                  <a:pt x="5528" y="13293"/>
                </a:cubicBezTo>
                <a:cubicBezTo>
                  <a:pt x="5883" y="13231"/>
                  <a:pt x="6257" y="13137"/>
                  <a:pt x="6499" y="12869"/>
                </a:cubicBezTo>
                <a:cubicBezTo>
                  <a:pt x="6742" y="12603"/>
                  <a:pt x="6797" y="12211"/>
                  <a:pt x="6840" y="11850"/>
                </a:cubicBezTo>
                <a:cubicBezTo>
                  <a:pt x="6872" y="11608"/>
                  <a:pt x="6897" y="11366"/>
                  <a:pt x="6927" y="11122"/>
                </a:cubicBezTo>
                <a:cubicBezTo>
                  <a:pt x="6685" y="11116"/>
                  <a:pt x="6444" y="11104"/>
                  <a:pt x="6200" y="11098"/>
                </a:cubicBezTo>
                <a:cubicBezTo>
                  <a:pt x="5828" y="11085"/>
                  <a:pt x="5404" y="11047"/>
                  <a:pt x="5193" y="10742"/>
                </a:cubicBezTo>
                <a:cubicBezTo>
                  <a:pt x="5093" y="10606"/>
                  <a:pt x="5063" y="10438"/>
                  <a:pt x="5032" y="10269"/>
                </a:cubicBezTo>
                <a:cubicBezTo>
                  <a:pt x="4988" y="9984"/>
                  <a:pt x="4951" y="9692"/>
                  <a:pt x="5026" y="9412"/>
                </a:cubicBezTo>
                <a:cubicBezTo>
                  <a:pt x="5150" y="8933"/>
                  <a:pt x="5572" y="8579"/>
                  <a:pt x="6021" y="8380"/>
                </a:cubicBezTo>
                <a:cubicBezTo>
                  <a:pt x="6418" y="8199"/>
                  <a:pt x="6846" y="8118"/>
                  <a:pt x="7282" y="8081"/>
                </a:cubicBezTo>
                <a:cubicBezTo>
                  <a:pt x="7401" y="7072"/>
                  <a:pt x="7519" y="6058"/>
                  <a:pt x="7638" y="5051"/>
                </a:cubicBezTo>
                <a:lnTo>
                  <a:pt x="7638" y="5051"/>
                </a:lnTo>
                <a:cubicBezTo>
                  <a:pt x="7212" y="5438"/>
                  <a:pt x="6712" y="5715"/>
                  <a:pt x="6196" y="5715"/>
                </a:cubicBezTo>
                <a:cubicBezTo>
                  <a:pt x="6041" y="5715"/>
                  <a:pt x="5885" y="5690"/>
                  <a:pt x="5729" y="5636"/>
                </a:cubicBezTo>
                <a:cubicBezTo>
                  <a:pt x="5014" y="5386"/>
                  <a:pt x="4641" y="4616"/>
                  <a:pt x="4379" y="3907"/>
                </a:cubicBezTo>
                <a:cubicBezTo>
                  <a:pt x="3920" y="2644"/>
                  <a:pt x="3608" y="1334"/>
                  <a:pt x="3446"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2"/>
          <p:cNvSpPr txBox="1"/>
          <p:nvPr>
            <p:ph idx="2" type="title"/>
          </p:nvPr>
        </p:nvSpPr>
        <p:spPr>
          <a:xfrm>
            <a:off x="725375" y="873475"/>
            <a:ext cx="21243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Company</a:t>
            </a:r>
            <a:endParaRPr/>
          </a:p>
        </p:txBody>
      </p:sp>
      <p:sp>
        <p:nvSpPr>
          <p:cNvPr id="915" name="Google Shape;915;p42"/>
          <p:cNvSpPr txBox="1"/>
          <p:nvPr>
            <p:ph idx="3" type="title"/>
          </p:nvPr>
        </p:nvSpPr>
        <p:spPr>
          <a:xfrm>
            <a:off x="646625" y="2296350"/>
            <a:ext cx="2281800" cy="99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916" name="Google Shape;916;p42"/>
          <p:cNvSpPr/>
          <p:nvPr/>
        </p:nvSpPr>
        <p:spPr>
          <a:xfrm>
            <a:off x="5974375" y="1995744"/>
            <a:ext cx="496677" cy="544778"/>
          </a:xfrm>
          <a:custGeom>
            <a:rect b="b" l="l" r="r" t="t"/>
            <a:pathLst>
              <a:path extrusionOk="0" h="28586" w="26062">
                <a:moveTo>
                  <a:pt x="13208" y="0"/>
                </a:moveTo>
                <a:cubicBezTo>
                  <a:pt x="10984" y="1928"/>
                  <a:pt x="8744" y="3869"/>
                  <a:pt x="6207" y="5356"/>
                </a:cubicBezTo>
                <a:cubicBezTo>
                  <a:pt x="6007" y="5475"/>
                  <a:pt x="5793" y="5589"/>
                  <a:pt x="5567" y="5589"/>
                </a:cubicBezTo>
                <a:cubicBezTo>
                  <a:pt x="5546" y="5589"/>
                  <a:pt x="5525" y="5588"/>
                  <a:pt x="5504" y="5586"/>
                </a:cubicBezTo>
                <a:cubicBezTo>
                  <a:pt x="5306" y="5567"/>
                  <a:pt x="5137" y="5448"/>
                  <a:pt x="5025" y="5287"/>
                </a:cubicBezTo>
                <a:cubicBezTo>
                  <a:pt x="3173" y="7265"/>
                  <a:pt x="2133" y="9900"/>
                  <a:pt x="1351" y="12512"/>
                </a:cubicBezTo>
                <a:cubicBezTo>
                  <a:pt x="567" y="15142"/>
                  <a:pt x="0" y="17904"/>
                  <a:pt x="400" y="20621"/>
                </a:cubicBezTo>
                <a:cubicBezTo>
                  <a:pt x="437" y="20882"/>
                  <a:pt x="492" y="21149"/>
                  <a:pt x="661" y="21348"/>
                </a:cubicBezTo>
                <a:cubicBezTo>
                  <a:pt x="827" y="21545"/>
                  <a:pt x="1045" y="21624"/>
                  <a:pt x="1284" y="21624"/>
                </a:cubicBezTo>
                <a:cubicBezTo>
                  <a:pt x="1740" y="21624"/>
                  <a:pt x="2270" y="21333"/>
                  <a:pt x="2650" y="21018"/>
                </a:cubicBezTo>
                <a:cubicBezTo>
                  <a:pt x="4377" y="19570"/>
                  <a:pt x="5815" y="17798"/>
                  <a:pt x="7239" y="16044"/>
                </a:cubicBezTo>
                <a:lnTo>
                  <a:pt x="7239" y="16044"/>
                </a:lnTo>
                <a:cubicBezTo>
                  <a:pt x="6642" y="18264"/>
                  <a:pt x="6485" y="20597"/>
                  <a:pt x="6766" y="22872"/>
                </a:cubicBezTo>
                <a:cubicBezTo>
                  <a:pt x="6928" y="24205"/>
                  <a:pt x="7241" y="25515"/>
                  <a:pt x="7700" y="26776"/>
                </a:cubicBezTo>
                <a:cubicBezTo>
                  <a:pt x="7960" y="27486"/>
                  <a:pt x="8334" y="28257"/>
                  <a:pt x="9049" y="28506"/>
                </a:cubicBezTo>
                <a:cubicBezTo>
                  <a:pt x="9206" y="28560"/>
                  <a:pt x="9363" y="28585"/>
                  <a:pt x="9518" y="28585"/>
                </a:cubicBezTo>
                <a:cubicBezTo>
                  <a:pt x="10034" y="28585"/>
                  <a:pt x="10533" y="28308"/>
                  <a:pt x="10958" y="27921"/>
                </a:cubicBezTo>
                <a:cubicBezTo>
                  <a:pt x="11238" y="27673"/>
                  <a:pt x="11486" y="27375"/>
                  <a:pt x="11691" y="27076"/>
                </a:cubicBezTo>
                <a:cubicBezTo>
                  <a:pt x="12400" y="26055"/>
                  <a:pt x="12960" y="24942"/>
                  <a:pt x="13513" y="23835"/>
                </a:cubicBezTo>
                <a:cubicBezTo>
                  <a:pt x="14185" y="22499"/>
                  <a:pt x="14851" y="21162"/>
                  <a:pt x="15522" y="19825"/>
                </a:cubicBezTo>
                <a:lnTo>
                  <a:pt x="15522" y="19825"/>
                </a:lnTo>
                <a:cubicBezTo>
                  <a:pt x="15471" y="22263"/>
                  <a:pt x="15479" y="24868"/>
                  <a:pt x="16704" y="26945"/>
                </a:cubicBezTo>
                <a:cubicBezTo>
                  <a:pt x="16973" y="26715"/>
                  <a:pt x="17262" y="26509"/>
                  <a:pt x="17567" y="26329"/>
                </a:cubicBezTo>
                <a:cubicBezTo>
                  <a:pt x="17729" y="26236"/>
                  <a:pt x="17895" y="26151"/>
                  <a:pt x="18065" y="26075"/>
                </a:cubicBezTo>
                <a:cubicBezTo>
                  <a:pt x="18430" y="25898"/>
                  <a:pt x="18818" y="25767"/>
                  <a:pt x="19216" y="25683"/>
                </a:cubicBezTo>
                <a:cubicBezTo>
                  <a:pt x="19862" y="24078"/>
                  <a:pt x="20073" y="22220"/>
                  <a:pt x="21099" y="20814"/>
                </a:cubicBezTo>
                <a:cubicBezTo>
                  <a:pt x="21406" y="22378"/>
                  <a:pt x="22048" y="23858"/>
                  <a:pt x="22983" y="25149"/>
                </a:cubicBezTo>
                <a:cubicBezTo>
                  <a:pt x="23086" y="25298"/>
                  <a:pt x="23207" y="25433"/>
                  <a:pt x="23345" y="25553"/>
                </a:cubicBezTo>
                <a:cubicBezTo>
                  <a:pt x="23838" y="25622"/>
                  <a:pt x="24329" y="25719"/>
                  <a:pt x="24812" y="25846"/>
                </a:cubicBezTo>
                <a:cubicBezTo>
                  <a:pt x="24974" y="25720"/>
                  <a:pt x="25079" y="25529"/>
                  <a:pt x="25173" y="25336"/>
                </a:cubicBezTo>
                <a:cubicBezTo>
                  <a:pt x="25527" y="24552"/>
                  <a:pt x="25583" y="23663"/>
                  <a:pt x="25632" y="22805"/>
                </a:cubicBezTo>
                <a:cubicBezTo>
                  <a:pt x="25776" y="20381"/>
                  <a:pt x="25918" y="17959"/>
                  <a:pt x="26061" y="15542"/>
                </a:cubicBezTo>
                <a:cubicBezTo>
                  <a:pt x="25173" y="13892"/>
                  <a:pt x="25116" y="11815"/>
                  <a:pt x="25122" y="9894"/>
                </a:cubicBezTo>
                <a:lnTo>
                  <a:pt x="25122" y="9894"/>
                </a:lnTo>
                <a:cubicBezTo>
                  <a:pt x="24226" y="12290"/>
                  <a:pt x="23011" y="14553"/>
                  <a:pt x="21509" y="16622"/>
                </a:cubicBezTo>
                <a:cubicBezTo>
                  <a:pt x="21052" y="17250"/>
                  <a:pt x="20409" y="17919"/>
                  <a:pt x="19675" y="17919"/>
                </a:cubicBezTo>
                <a:cubicBezTo>
                  <a:pt x="19582" y="17919"/>
                  <a:pt x="19486" y="17908"/>
                  <a:pt x="19389" y="17884"/>
                </a:cubicBezTo>
                <a:cubicBezTo>
                  <a:pt x="18625" y="17699"/>
                  <a:pt x="18270" y="16821"/>
                  <a:pt x="18109" y="16044"/>
                </a:cubicBezTo>
                <a:cubicBezTo>
                  <a:pt x="17475" y="12960"/>
                  <a:pt x="18089" y="9776"/>
                  <a:pt x="18736" y="6698"/>
                </a:cubicBezTo>
                <a:lnTo>
                  <a:pt x="18736" y="6698"/>
                </a:lnTo>
                <a:cubicBezTo>
                  <a:pt x="16988" y="9259"/>
                  <a:pt x="14993" y="11642"/>
                  <a:pt x="12779" y="13812"/>
                </a:cubicBezTo>
                <a:cubicBezTo>
                  <a:pt x="12493" y="14085"/>
                  <a:pt x="12170" y="14378"/>
                  <a:pt x="11772" y="14402"/>
                </a:cubicBezTo>
                <a:cubicBezTo>
                  <a:pt x="11757" y="14403"/>
                  <a:pt x="11742" y="14403"/>
                  <a:pt x="11727" y="14403"/>
                </a:cubicBezTo>
                <a:cubicBezTo>
                  <a:pt x="11128" y="14403"/>
                  <a:pt x="10703" y="13791"/>
                  <a:pt x="10484" y="13227"/>
                </a:cubicBezTo>
                <a:cubicBezTo>
                  <a:pt x="9950" y="11797"/>
                  <a:pt x="9968" y="10224"/>
                  <a:pt x="10155" y="8707"/>
                </a:cubicBezTo>
                <a:cubicBezTo>
                  <a:pt x="10544" y="5621"/>
                  <a:pt x="11583" y="2653"/>
                  <a:pt x="13208"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2"/>
          <p:cNvSpPr txBox="1"/>
          <p:nvPr>
            <p:ph idx="4" type="body"/>
          </p:nvPr>
        </p:nvSpPr>
        <p:spPr>
          <a:xfrm>
            <a:off x="725375" y="3670550"/>
            <a:ext cx="2124300" cy="76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can describe the topic of the section</a:t>
            </a:r>
            <a:endParaRPr/>
          </a:p>
          <a:p>
            <a:pPr indent="0" lvl="0" marL="0" rtl="0" algn="ctr">
              <a:spcBef>
                <a:spcPts val="1600"/>
              </a:spcBef>
              <a:spcAft>
                <a:spcPts val="1600"/>
              </a:spcAft>
              <a:buClr>
                <a:schemeClr val="dk1"/>
              </a:buClr>
              <a:buSzPts val="1100"/>
              <a:buFont typeface="Arial"/>
              <a:buNone/>
            </a:pPr>
            <a:r>
              <a:t/>
            </a:r>
            <a:endParaRPr/>
          </a:p>
        </p:txBody>
      </p:sp>
      <p:sp>
        <p:nvSpPr>
          <p:cNvPr id="918" name="Google Shape;918;p42"/>
          <p:cNvSpPr txBox="1"/>
          <p:nvPr>
            <p:ph idx="5" type="title"/>
          </p:nvPr>
        </p:nvSpPr>
        <p:spPr>
          <a:xfrm>
            <a:off x="725375" y="2828750"/>
            <a:ext cx="21243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Market</a:t>
            </a:r>
            <a:endParaRPr/>
          </a:p>
        </p:txBody>
      </p:sp>
      <p:sp>
        <p:nvSpPr>
          <p:cNvPr id="919" name="Google Shape;919;p42"/>
          <p:cNvSpPr txBox="1"/>
          <p:nvPr>
            <p:ph idx="6" type="title"/>
          </p:nvPr>
        </p:nvSpPr>
        <p:spPr>
          <a:xfrm>
            <a:off x="3340850" y="341075"/>
            <a:ext cx="2281800" cy="99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20" name="Google Shape;920;p42"/>
          <p:cNvSpPr txBox="1"/>
          <p:nvPr>
            <p:ph idx="7" type="body"/>
          </p:nvPr>
        </p:nvSpPr>
        <p:spPr>
          <a:xfrm>
            <a:off x="3419600" y="1715275"/>
            <a:ext cx="2124300" cy="761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can describe the topic of the section</a:t>
            </a:r>
            <a:endParaRPr/>
          </a:p>
        </p:txBody>
      </p:sp>
      <p:grpSp>
        <p:nvGrpSpPr>
          <p:cNvPr id="921" name="Google Shape;921;p42"/>
          <p:cNvGrpSpPr/>
          <p:nvPr/>
        </p:nvGrpSpPr>
        <p:grpSpPr>
          <a:xfrm>
            <a:off x="6669398" y="3936923"/>
            <a:ext cx="491147" cy="264224"/>
            <a:chOff x="6669398" y="3939900"/>
            <a:chExt cx="491147" cy="264224"/>
          </a:xfrm>
        </p:grpSpPr>
        <p:sp>
          <p:nvSpPr>
            <p:cNvPr id="922" name="Google Shape;922;p42"/>
            <p:cNvSpPr/>
            <p:nvPr/>
          </p:nvSpPr>
          <p:spPr>
            <a:xfrm>
              <a:off x="6823068" y="3953180"/>
              <a:ext cx="337477" cy="213101"/>
            </a:xfrm>
            <a:custGeom>
              <a:rect b="b" l="l" r="r" t="t"/>
              <a:pathLst>
                <a:path extrusionOk="0" h="11733" w="18581">
                  <a:moveTo>
                    <a:pt x="10092" y="0"/>
                  </a:moveTo>
                  <a:lnTo>
                    <a:pt x="10092" y="0"/>
                  </a:lnTo>
                  <a:cubicBezTo>
                    <a:pt x="10031" y="591"/>
                    <a:pt x="10199" y="1170"/>
                    <a:pt x="10342" y="1742"/>
                  </a:cubicBezTo>
                  <a:cubicBezTo>
                    <a:pt x="10478" y="2321"/>
                    <a:pt x="10597" y="2923"/>
                    <a:pt x="10423" y="3489"/>
                  </a:cubicBezTo>
                  <a:cubicBezTo>
                    <a:pt x="10267" y="4010"/>
                    <a:pt x="9790" y="4470"/>
                    <a:pt x="9258" y="4470"/>
                  </a:cubicBezTo>
                  <a:cubicBezTo>
                    <a:pt x="9214" y="4470"/>
                    <a:pt x="9168" y="4466"/>
                    <a:pt x="9123" y="4460"/>
                  </a:cubicBezTo>
                  <a:cubicBezTo>
                    <a:pt x="8489" y="4366"/>
                    <a:pt x="8134" y="3700"/>
                    <a:pt x="7878" y="3116"/>
                  </a:cubicBezTo>
                  <a:cubicBezTo>
                    <a:pt x="7512" y="2264"/>
                    <a:pt x="7139" y="1412"/>
                    <a:pt x="6773" y="566"/>
                  </a:cubicBezTo>
                  <a:cubicBezTo>
                    <a:pt x="6270" y="2021"/>
                    <a:pt x="5482" y="3362"/>
                    <a:pt x="4454" y="4509"/>
                  </a:cubicBezTo>
                  <a:cubicBezTo>
                    <a:pt x="4100" y="4905"/>
                    <a:pt x="3616" y="5304"/>
                    <a:pt x="3118" y="5304"/>
                  </a:cubicBezTo>
                  <a:cubicBezTo>
                    <a:pt x="3020" y="5304"/>
                    <a:pt x="2923" y="5289"/>
                    <a:pt x="2825" y="5256"/>
                  </a:cubicBezTo>
                  <a:cubicBezTo>
                    <a:pt x="2601" y="5181"/>
                    <a:pt x="2433" y="5025"/>
                    <a:pt x="2309" y="4832"/>
                  </a:cubicBezTo>
                  <a:lnTo>
                    <a:pt x="1003" y="5758"/>
                  </a:lnTo>
                  <a:cubicBezTo>
                    <a:pt x="524" y="6629"/>
                    <a:pt x="26" y="7543"/>
                    <a:pt x="8" y="8538"/>
                  </a:cubicBezTo>
                  <a:cubicBezTo>
                    <a:pt x="1" y="9030"/>
                    <a:pt x="150" y="9551"/>
                    <a:pt x="430" y="9962"/>
                  </a:cubicBezTo>
                  <a:cubicBezTo>
                    <a:pt x="704" y="10373"/>
                    <a:pt x="1108" y="10677"/>
                    <a:pt x="1598" y="10747"/>
                  </a:cubicBezTo>
                  <a:cubicBezTo>
                    <a:pt x="1671" y="10757"/>
                    <a:pt x="1744" y="10762"/>
                    <a:pt x="1817" y="10762"/>
                  </a:cubicBezTo>
                  <a:cubicBezTo>
                    <a:pt x="2155" y="10762"/>
                    <a:pt x="2491" y="10660"/>
                    <a:pt x="2798" y="10512"/>
                  </a:cubicBezTo>
                  <a:cubicBezTo>
                    <a:pt x="4011" y="9926"/>
                    <a:pt x="4758" y="8708"/>
                    <a:pt x="5441" y="7558"/>
                  </a:cubicBezTo>
                  <a:cubicBezTo>
                    <a:pt x="6163" y="8409"/>
                    <a:pt x="5560" y="9796"/>
                    <a:pt x="6064" y="10797"/>
                  </a:cubicBezTo>
                  <a:cubicBezTo>
                    <a:pt x="6370" y="11406"/>
                    <a:pt x="7059" y="11732"/>
                    <a:pt x="7746" y="11732"/>
                  </a:cubicBezTo>
                  <a:cubicBezTo>
                    <a:pt x="7991" y="11732"/>
                    <a:pt x="8236" y="11691"/>
                    <a:pt x="8463" y="11606"/>
                  </a:cubicBezTo>
                  <a:cubicBezTo>
                    <a:pt x="8562" y="11569"/>
                    <a:pt x="8658" y="11525"/>
                    <a:pt x="8749" y="11474"/>
                  </a:cubicBezTo>
                  <a:cubicBezTo>
                    <a:pt x="9472" y="11102"/>
                    <a:pt x="9988" y="10373"/>
                    <a:pt x="10261" y="9603"/>
                  </a:cubicBezTo>
                  <a:cubicBezTo>
                    <a:pt x="10565" y="8726"/>
                    <a:pt x="10616" y="7787"/>
                    <a:pt x="10665" y="6861"/>
                  </a:cubicBezTo>
                  <a:cubicBezTo>
                    <a:pt x="11361" y="8116"/>
                    <a:pt x="12381" y="9186"/>
                    <a:pt x="13594" y="9957"/>
                  </a:cubicBezTo>
                  <a:cubicBezTo>
                    <a:pt x="13860" y="10127"/>
                    <a:pt x="14201" y="10276"/>
                    <a:pt x="14507" y="10276"/>
                  </a:cubicBezTo>
                  <a:cubicBezTo>
                    <a:pt x="14694" y="10276"/>
                    <a:pt x="14869" y="10220"/>
                    <a:pt x="15005" y="10082"/>
                  </a:cubicBezTo>
                  <a:cubicBezTo>
                    <a:pt x="15330" y="9758"/>
                    <a:pt x="15192" y="9218"/>
                    <a:pt x="15031" y="8788"/>
                  </a:cubicBezTo>
                  <a:cubicBezTo>
                    <a:pt x="14664" y="7799"/>
                    <a:pt x="14302" y="6816"/>
                    <a:pt x="13936" y="5833"/>
                  </a:cubicBezTo>
                  <a:lnTo>
                    <a:pt x="13936" y="5833"/>
                  </a:lnTo>
                  <a:cubicBezTo>
                    <a:pt x="14564" y="6188"/>
                    <a:pt x="15204" y="6548"/>
                    <a:pt x="15913" y="6674"/>
                  </a:cubicBezTo>
                  <a:cubicBezTo>
                    <a:pt x="16067" y="6701"/>
                    <a:pt x="16225" y="6715"/>
                    <a:pt x="16383" y="6715"/>
                  </a:cubicBezTo>
                  <a:cubicBezTo>
                    <a:pt x="16955" y="6715"/>
                    <a:pt x="17528" y="6531"/>
                    <a:pt x="17903" y="6107"/>
                  </a:cubicBezTo>
                  <a:cubicBezTo>
                    <a:pt x="18581" y="5342"/>
                    <a:pt x="18358" y="4080"/>
                    <a:pt x="17686" y="3315"/>
                  </a:cubicBezTo>
                  <a:cubicBezTo>
                    <a:pt x="17107" y="2650"/>
                    <a:pt x="16286" y="2265"/>
                    <a:pt x="15466" y="1929"/>
                  </a:cubicBezTo>
                  <a:cubicBezTo>
                    <a:pt x="15310" y="2134"/>
                    <a:pt x="15062" y="2277"/>
                    <a:pt x="14800" y="2327"/>
                  </a:cubicBezTo>
                  <a:cubicBezTo>
                    <a:pt x="14708" y="2343"/>
                    <a:pt x="14615" y="2350"/>
                    <a:pt x="14522" y="2350"/>
                  </a:cubicBezTo>
                  <a:cubicBezTo>
                    <a:pt x="14232" y="2350"/>
                    <a:pt x="13940" y="2280"/>
                    <a:pt x="13662" y="2195"/>
                  </a:cubicBezTo>
                  <a:cubicBezTo>
                    <a:pt x="12305" y="1780"/>
                    <a:pt x="11077" y="1025"/>
                    <a:pt x="100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2"/>
            <p:cNvSpPr/>
            <p:nvPr/>
          </p:nvSpPr>
          <p:spPr>
            <a:xfrm>
              <a:off x="6669398" y="4043043"/>
              <a:ext cx="339514" cy="161080"/>
            </a:xfrm>
            <a:custGeom>
              <a:rect b="b" l="l" r="r" t="t"/>
              <a:pathLst>
                <a:path extrusionOk="0" h="7574" w="15964">
                  <a:moveTo>
                    <a:pt x="12625" y="1"/>
                  </a:moveTo>
                  <a:cubicBezTo>
                    <a:pt x="11940" y="1153"/>
                    <a:pt x="11193" y="2371"/>
                    <a:pt x="9982" y="2955"/>
                  </a:cubicBezTo>
                  <a:cubicBezTo>
                    <a:pt x="9674" y="3104"/>
                    <a:pt x="9338" y="3207"/>
                    <a:pt x="9000" y="3207"/>
                  </a:cubicBezTo>
                  <a:cubicBezTo>
                    <a:pt x="8928" y="3207"/>
                    <a:pt x="8855" y="3202"/>
                    <a:pt x="8782" y="3192"/>
                  </a:cubicBezTo>
                  <a:cubicBezTo>
                    <a:pt x="8290" y="3123"/>
                    <a:pt x="7886" y="2819"/>
                    <a:pt x="7612" y="2408"/>
                  </a:cubicBezTo>
                  <a:cubicBezTo>
                    <a:pt x="5171" y="3277"/>
                    <a:pt x="2852" y="4456"/>
                    <a:pt x="710" y="5916"/>
                  </a:cubicBezTo>
                  <a:cubicBezTo>
                    <a:pt x="375" y="6152"/>
                    <a:pt x="1" y="6469"/>
                    <a:pt x="38" y="6873"/>
                  </a:cubicBezTo>
                  <a:cubicBezTo>
                    <a:pt x="69" y="7179"/>
                    <a:pt x="337" y="7421"/>
                    <a:pt x="629" y="7508"/>
                  </a:cubicBezTo>
                  <a:cubicBezTo>
                    <a:pt x="783" y="7558"/>
                    <a:pt x="947" y="7573"/>
                    <a:pt x="1112" y="7573"/>
                  </a:cubicBezTo>
                  <a:cubicBezTo>
                    <a:pt x="1254" y="7573"/>
                    <a:pt x="1397" y="7562"/>
                    <a:pt x="1537" y="7551"/>
                  </a:cubicBezTo>
                  <a:cubicBezTo>
                    <a:pt x="6375" y="7116"/>
                    <a:pt x="11195" y="6444"/>
                    <a:pt x="15964" y="5536"/>
                  </a:cubicBezTo>
                  <a:cubicBezTo>
                    <a:pt x="15964" y="5014"/>
                    <a:pt x="15958" y="4492"/>
                    <a:pt x="15952" y="3970"/>
                  </a:cubicBezTo>
                  <a:lnTo>
                    <a:pt x="15933" y="3919"/>
                  </a:lnTo>
                  <a:cubicBezTo>
                    <a:pt x="15840" y="3968"/>
                    <a:pt x="15744" y="4012"/>
                    <a:pt x="15647" y="4049"/>
                  </a:cubicBezTo>
                  <a:cubicBezTo>
                    <a:pt x="15419" y="4134"/>
                    <a:pt x="15174" y="4176"/>
                    <a:pt x="14928" y="4176"/>
                  </a:cubicBezTo>
                  <a:cubicBezTo>
                    <a:pt x="14241" y="4176"/>
                    <a:pt x="13553" y="3850"/>
                    <a:pt x="13246" y="3241"/>
                  </a:cubicBezTo>
                  <a:cubicBezTo>
                    <a:pt x="12742" y="2240"/>
                    <a:pt x="13346" y="854"/>
                    <a:pt x="126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2"/>
            <p:cNvSpPr/>
            <p:nvPr/>
          </p:nvSpPr>
          <p:spPr>
            <a:xfrm>
              <a:off x="6739351" y="3939900"/>
              <a:ext cx="144305" cy="165232"/>
            </a:xfrm>
            <a:custGeom>
              <a:rect b="b" l="l" r="r" t="t"/>
              <a:pathLst>
                <a:path extrusionOk="0" h="8274" w="7227">
                  <a:moveTo>
                    <a:pt x="7226" y="0"/>
                  </a:moveTo>
                  <a:cubicBezTo>
                    <a:pt x="6145" y="645"/>
                    <a:pt x="5061" y="1294"/>
                    <a:pt x="3980" y="1947"/>
                  </a:cubicBezTo>
                  <a:cubicBezTo>
                    <a:pt x="3727" y="2098"/>
                    <a:pt x="3428" y="2251"/>
                    <a:pt x="3148" y="2251"/>
                  </a:cubicBezTo>
                  <a:cubicBezTo>
                    <a:pt x="3118" y="2251"/>
                    <a:pt x="3089" y="2249"/>
                    <a:pt x="3060" y="2246"/>
                  </a:cubicBezTo>
                  <a:cubicBezTo>
                    <a:pt x="3058" y="2243"/>
                    <a:pt x="3057" y="2243"/>
                    <a:pt x="3056" y="2243"/>
                  </a:cubicBezTo>
                  <a:cubicBezTo>
                    <a:pt x="3054" y="2243"/>
                    <a:pt x="3054" y="2246"/>
                    <a:pt x="3054" y="2246"/>
                  </a:cubicBezTo>
                  <a:cubicBezTo>
                    <a:pt x="1809" y="3298"/>
                    <a:pt x="849" y="4647"/>
                    <a:pt x="262" y="6170"/>
                  </a:cubicBezTo>
                  <a:cubicBezTo>
                    <a:pt x="119" y="6530"/>
                    <a:pt x="1" y="6915"/>
                    <a:pt x="38" y="7301"/>
                  </a:cubicBezTo>
                  <a:cubicBezTo>
                    <a:pt x="68" y="7693"/>
                    <a:pt x="292" y="8085"/>
                    <a:pt x="653" y="8221"/>
                  </a:cubicBezTo>
                  <a:cubicBezTo>
                    <a:pt x="755" y="8257"/>
                    <a:pt x="859" y="8273"/>
                    <a:pt x="963" y="8273"/>
                  </a:cubicBezTo>
                  <a:cubicBezTo>
                    <a:pt x="1286" y="8273"/>
                    <a:pt x="1613" y="8123"/>
                    <a:pt x="1909" y="7972"/>
                  </a:cubicBezTo>
                  <a:cubicBezTo>
                    <a:pt x="2967" y="7437"/>
                    <a:pt x="4017" y="6897"/>
                    <a:pt x="5075" y="6361"/>
                  </a:cubicBezTo>
                  <a:lnTo>
                    <a:pt x="6381" y="5435"/>
                  </a:lnTo>
                  <a:cubicBezTo>
                    <a:pt x="6157" y="5069"/>
                    <a:pt x="6094" y="4559"/>
                    <a:pt x="6113" y="4104"/>
                  </a:cubicBezTo>
                  <a:cubicBezTo>
                    <a:pt x="6166" y="2669"/>
                    <a:pt x="6545" y="1265"/>
                    <a:pt x="72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 name="Google Shape;925;p42"/>
          <p:cNvSpPr/>
          <p:nvPr/>
        </p:nvSpPr>
        <p:spPr>
          <a:xfrm>
            <a:off x="6066800" y="1764425"/>
            <a:ext cx="465899" cy="569857"/>
          </a:xfrm>
          <a:custGeom>
            <a:rect b="b" l="l" r="r" t="t"/>
            <a:pathLst>
              <a:path extrusionOk="0" h="29902" w="24447">
                <a:moveTo>
                  <a:pt x="14887" y="1"/>
                </a:moveTo>
                <a:lnTo>
                  <a:pt x="14887" y="1"/>
                </a:lnTo>
                <a:cubicBezTo>
                  <a:pt x="12854" y="125"/>
                  <a:pt x="10927" y="1220"/>
                  <a:pt x="8968" y="1704"/>
                </a:cubicBezTo>
                <a:cubicBezTo>
                  <a:pt x="4740" y="5429"/>
                  <a:pt x="1636" y="10417"/>
                  <a:pt x="168" y="15864"/>
                </a:cubicBezTo>
                <a:cubicBezTo>
                  <a:pt x="82" y="16194"/>
                  <a:pt x="1" y="16535"/>
                  <a:pt x="64" y="16872"/>
                </a:cubicBezTo>
                <a:cubicBezTo>
                  <a:pt x="89" y="17016"/>
                  <a:pt x="149" y="17152"/>
                  <a:pt x="237" y="17270"/>
                </a:cubicBezTo>
                <a:cubicBezTo>
                  <a:pt x="349" y="17431"/>
                  <a:pt x="517" y="17550"/>
                  <a:pt x="716" y="17568"/>
                </a:cubicBezTo>
                <a:cubicBezTo>
                  <a:pt x="738" y="17570"/>
                  <a:pt x="760" y="17571"/>
                  <a:pt x="782" y="17571"/>
                </a:cubicBezTo>
                <a:cubicBezTo>
                  <a:pt x="1006" y="17571"/>
                  <a:pt x="1220" y="17457"/>
                  <a:pt x="1419" y="17337"/>
                </a:cubicBezTo>
                <a:cubicBezTo>
                  <a:pt x="3955" y="15852"/>
                  <a:pt x="6196" y="13911"/>
                  <a:pt x="8420" y="11983"/>
                </a:cubicBezTo>
                <a:lnTo>
                  <a:pt x="8420" y="11983"/>
                </a:lnTo>
                <a:cubicBezTo>
                  <a:pt x="6797" y="14636"/>
                  <a:pt x="5756" y="17604"/>
                  <a:pt x="5368" y="20690"/>
                </a:cubicBezTo>
                <a:cubicBezTo>
                  <a:pt x="5181" y="22207"/>
                  <a:pt x="5163" y="23780"/>
                  <a:pt x="5697" y="25210"/>
                </a:cubicBezTo>
                <a:cubicBezTo>
                  <a:pt x="5916" y="25774"/>
                  <a:pt x="6342" y="26386"/>
                  <a:pt x="6941" y="26386"/>
                </a:cubicBezTo>
                <a:cubicBezTo>
                  <a:pt x="6956" y="26386"/>
                  <a:pt x="6970" y="26386"/>
                  <a:pt x="6985" y="26385"/>
                </a:cubicBezTo>
                <a:cubicBezTo>
                  <a:pt x="7383" y="26361"/>
                  <a:pt x="7707" y="26068"/>
                  <a:pt x="7992" y="25795"/>
                </a:cubicBezTo>
                <a:cubicBezTo>
                  <a:pt x="10206" y="23625"/>
                  <a:pt x="12202" y="21242"/>
                  <a:pt x="13949" y="18681"/>
                </a:cubicBezTo>
                <a:lnTo>
                  <a:pt x="13949" y="18681"/>
                </a:lnTo>
                <a:cubicBezTo>
                  <a:pt x="13303" y="21759"/>
                  <a:pt x="12687" y="24943"/>
                  <a:pt x="13321" y="28027"/>
                </a:cubicBezTo>
                <a:cubicBezTo>
                  <a:pt x="13482" y="28804"/>
                  <a:pt x="13837" y="29680"/>
                  <a:pt x="14603" y="29867"/>
                </a:cubicBezTo>
                <a:cubicBezTo>
                  <a:pt x="14699" y="29891"/>
                  <a:pt x="14794" y="29901"/>
                  <a:pt x="14888" y="29901"/>
                </a:cubicBezTo>
                <a:cubicBezTo>
                  <a:pt x="15621" y="29901"/>
                  <a:pt x="16265" y="29234"/>
                  <a:pt x="16723" y="28605"/>
                </a:cubicBezTo>
                <a:cubicBezTo>
                  <a:pt x="18225" y="26534"/>
                  <a:pt x="19441" y="24271"/>
                  <a:pt x="20337" y="21876"/>
                </a:cubicBezTo>
                <a:lnTo>
                  <a:pt x="20337" y="21876"/>
                </a:lnTo>
                <a:cubicBezTo>
                  <a:pt x="20331" y="23798"/>
                  <a:pt x="20386" y="25875"/>
                  <a:pt x="21275" y="27523"/>
                </a:cubicBezTo>
                <a:cubicBezTo>
                  <a:pt x="21457" y="27869"/>
                  <a:pt x="21677" y="28192"/>
                  <a:pt x="21935" y="28487"/>
                </a:cubicBezTo>
                <a:cubicBezTo>
                  <a:pt x="22217" y="28814"/>
                  <a:pt x="22642" y="29109"/>
                  <a:pt x="23040" y="29109"/>
                </a:cubicBezTo>
                <a:cubicBezTo>
                  <a:pt x="23179" y="29109"/>
                  <a:pt x="23314" y="29073"/>
                  <a:pt x="23440" y="28991"/>
                </a:cubicBezTo>
                <a:cubicBezTo>
                  <a:pt x="23619" y="28867"/>
                  <a:pt x="23731" y="28668"/>
                  <a:pt x="23826" y="28469"/>
                </a:cubicBezTo>
                <a:cubicBezTo>
                  <a:pt x="24397" y="27232"/>
                  <a:pt x="24446" y="25819"/>
                  <a:pt x="24434" y="24458"/>
                </a:cubicBezTo>
                <a:cubicBezTo>
                  <a:pt x="24416" y="22144"/>
                  <a:pt x="24267" y="19831"/>
                  <a:pt x="24111" y="17518"/>
                </a:cubicBezTo>
                <a:cubicBezTo>
                  <a:pt x="24026" y="17542"/>
                  <a:pt x="23938" y="17556"/>
                  <a:pt x="23849" y="17556"/>
                </a:cubicBezTo>
                <a:cubicBezTo>
                  <a:pt x="23841" y="17556"/>
                  <a:pt x="23832" y="17556"/>
                  <a:pt x="23823" y="17556"/>
                </a:cubicBezTo>
                <a:cubicBezTo>
                  <a:pt x="23298" y="17556"/>
                  <a:pt x="22820" y="17206"/>
                  <a:pt x="22543" y="16760"/>
                </a:cubicBezTo>
                <a:cubicBezTo>
                  <a:pt x="22264" y="16299"/>
                  <a:pt x="22163" y="15759"/>
                  <a:pt x="22114" y="15223"/>
                </a:cubicBezTo>
                <a:cubicBezTo>
                  <a:pt x="21953" y="13452"/>
                  <a:pt x="22255" y="11669"/>
                  <a:pt x="22991" y="10050"/>
                </a:cubicBezTo>
                <a:lnTo>
                  <a:pt x="22991" y="10050"/>
                </a:lnTo>
                <a:cubicBezTo>
                  <a:pt x="21689" y="11464"/>
                  <a:pt x="20258" y="12751"/>
                  <a:pt x="18712" y="13894"/>
                </a:cubicBezTo>
                <a:cubicBezTo>
                  <a:pt x="18258" y="14229"/>
                  <a:pt x="17779" y="14552"/>
                  <a:pt x="17225" y="14670"/>
                </a:cubicBezTo>
                <a:cubicBezTo>
                  <a:pt x="17111" y="14693"/>
                  <a:pt x="16992" y="14705"/>
                  <a:pt x="16873" y="14705"/>
                </a:cubicBezTo>
                <a:cubicBezTo>
                  <a:pt x="16425" y="14705"/>
                  <a:pt x="15972" y="14535"/>
                  <a:pt x="15720" y="14166"/>
                </a:cubicBezTo>
                <a:cubicBezTo>
                  <a:pt x="15397" y="13701"/>
                  <a:pt x="15491" y="13078"/>
                  <a:pt x="15634" y="12531"/>
                </a:cubicBezTo>
                <a:cubicBezTo>
                  <a:pt x="16317" y="9982"/>
                  <a:pt x="17940" y="7805"/>
                  <a:pt x="19520" y="5697"/>
                </a:cubicBezTo>
                <a:lnTo>
                  <a:pt x="19520" y="5697"/>
                </a:lnTo>
                <a:cubicBezTo>
                  <a:pt x="17703" y="6794"/>
                  <a:pt x="15824" y="7787"/>
                  <a:pt x="13892" y="8670"/>
                </a:cubicBezTo>
                <a:cubicBezTo>
                  <a:pt x="13277" y="8948"/>
                  <a:pt x="12637" y="9223"/>
                  <a:pt x="11960" y="9229"/>
                </a:cubicBezTo>
                <a:cubicBezTo>
                  <a:pt x="11954" y="9229"/>
                  <a:pt x="11948" y="9229"/>
                  <a:pt x="11942" y="9229"/>
                </a:cubicBezTo>
                <a:cubicBezTo>
                  <a:pt x="11275" y="9229"/>
                  <a:pt x="10563" y="8894"/>
                  <a:pt x="10311" y="8272"/>
                </a:cubicBezTo>
                <a:cubicBezTo>
                  <a:pt x="10161" y="7905"/>
                  <a:pt x="10187" y="7495"/>
                  <a:pt x="10248" y="7102"/>
                </a:cubicBezTo>
                <a:cubicBezTo>
                  <a:pt x="10703" y="4255"/>
                  <a:pt x="12736" y="1923"/>
                  <a:pt x="148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2"/>
          <p:cNvSpPr txBox="1"/>
          <p:nvPr>
            <p:ph idx="8" type="title"/>
          </p:nvPr>
        </p:nvSpPr>
        <p:spPr>
          <a:xfrm>
            <a:off x="3419600" y="873475"/>
            <a:ext cx="21243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Target</a:t>
            </a:r>
            <a:endParaRPr/>
          </a:p>
        </p:txBody>
      </p:sp>
      <p:sp>
        <p:nvSpPr>
          <p:cNvPr id="927" name="Google Shape;927;p42"/>
          <p:cNvSpPr/>
          <p:nvPr/>
        </p:nvSpPr>
        <p:spPr>
          <a:xfrm>
            <a:off x="6290100" y="1790225"/>
            <a:ext cx="50700" cy="47700"/>
          </a:xfrm>
          <a:prstGeom prst="chord">
            <a:avLst>
              <a:gd fmla="val 2700000" name="adj1"/>
              <a:gd fmla="val 16200000" name="adj2"/>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2"/>
          <p:cNvSpPr txBox="1"/>
          <p:nvPr>
            <p:ph idx="9" type="title"/>
          </p:nvPr>
        </p:nvSpPr>
        <p:spPr>
          <a:xfrm>
            <a:off x="3340850" y="2296350"/>
            <a:ext cx="2281800" cy="99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929" name="Google Shape;929;p42"/>
          <p:cNvSpPr txBox="1"/>
          <p:nvPr>
            <p:ph idx="13" type="body"/>
          </p:nvPr>
        </p:nvSpPr>
        <p:spPr>
          <a:xfrm>
            <a:off x="3419600" y="3670550"/>
            <a:ext cx="2124300" cy="76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can describe the topic of the section</a:t>
            </a:r>
            <a:endParaRPr/>
          </a:p>
          <a:p>
            <a:pPr indent="0" lvl="0" marL="0" rtl="0" algn="ctr">
              <a:spcBef>
                <a:spcPts val="1600"/>
              </a:spcBef>
              <a:spcAft>
                <a:spcPts val="1600"/>
              </a:spcAft>
              <a:buNone/>
            </a:pPr>
            <a:r>
              <a:t/>
            </a:r>
            <a:endParaRPr/>
          </a:p>
        </p:txBody>
      </p:sp>
      <p:sp>
        <p:nvSpPr>
          <p:cNvPr id="930" name="Google Shape;930;p42"/>
          <p:cNvSpPr txBox="1"/>
          <p:nvPr>
            <p:ph idx="14" type="title"/>
          </p:nvPr>
        </p:nvSpPr>
        <p:spPr>
          <a:xfrm>
            <a:off x="3419600" y="2828750"/>
            <a:ext cx="21243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grpSp>
        <p:nvGrpSpPr>
          <p:cNvPr id="931" name="Google Shape;931;p42"/>
          <p:cNvGrpSpPr/>
          <p:nvPr/>
        </p:nvGrpSpPr>
        <p:grpSpPr>
          <a:xfrm>
            <a:off x="6147467" y="819300"/>
            <a:ext cx="2345095" cy="3230900"/>
            <a:chOff x="6147467" y="819300"/>
            <a:chExt cx="2345095" cy="3230900"/>
          </a:xfrm>
        </p:grpSpPr>
        <p:sp>
          <p:nvSpPr>
            <p:cNvPr id="932" name="Google Shape;932;p42"/>
            <p:cNvSpPr/>
            <p:nvPr/>
          </p:nvSpPr>
          <p:spPr>
            <a:xfrm>
              <a:off x="8251072" y="1363382"/>
              <a:ext cx="241491" cy="159620"/>
            </a:xfrm>
            <a:custGeom>
              <a:rect b="b" l="l" r="r" t="t"/>
              <a:pathLst>
                <a:path extrusionOk="0" h="8789" w="13297">
                  <a:moveTo>
                    <a:pt x="9352" y="1"/>
                  </a:moveTo>
                  <a:cubicBezTo>
                    <a:pt x="8855" y="1"/>
                    <a:pt x="8357" y="108"/>
                    <a:pt x="7874" y="270"/>
                  </a:cubicBezTo>
                  <a:cubicBezTo>
                    <a:pt x="8140" y="942"/>
                    <a:pt x="8414" y="1614"/>
                    <a:pt x="8688" y="2285"/>
                  </a:cubicBezTo>
                  <a:cubicBezTo>
                    <a:pt x="8826" y="2626"/>
                    <a:pt x="8962" y="3030"/>
                    <a:pt x="8769" y="3349"/>
                  </a:cubicBezTo>
                  <a:cubicBezTo>
                    <a:pt x="8682" y="3491"/>
                    <a:pt x="8544" y="3591"/>
                    <a:pt x="8408" y="3684"/>
                  </a:cubicBezTo>
                  <a:cubicBezTo>
                    <a:pt x="8166" y="3846"/>
                    <a:pt x="7904" y="3995"/>
                    <a:pt x="7618" y="4045"/>
                  </a:cubicBezTo>
                  <a:cubicBezTo>
                    <a:pt x="7557" y="4054"/>
                    <a:pt x="7496" y="4059"/>
                    <a:pt x="7435" y="4059"/>
                  </a:cubicBezTo>
                  <a:cubicBezTo>
                    <a:pt x="7012" y="4059"/>
                    <a:pt x="6596" y="3842"/>
                    <a:pt x="6269" y="3548"/>
                  </a:cubicBezTo>
                  <a:cubicBezTo>
                    <a:pt x="5709" y="3044"/>
                    <a:pt x="5374" y="2347"/>
                    <a:pt x="5063" y="1657"/>
                  </a:cubicBezTo>
                  <a:cubicBezTo>
                    <a:pt x="3074" y="2900"/>
                    <a:pt x="1332" y="4549"/>
                    <a:pt x="1" y="6475"/>
                  </a:cubicBezTo>
                  <a:cubicBezTo>
                    <a:pt x="206" y="6407"/>
                    <a:pt x="405" y="6339"/>
                    <a:pt x="604" y="6271"/>
                  </a:cubicBezTo>
                  <a:cubicBezTo>
                    <a:pt x="1786" y="5879"/>
                    <a:pt x="2967" y="5487"/>
                    <a:pt x="4187" y="5270"/>
                  </a:cubicBezTo>
                  <a:cubicBezTo>
                    <a:pt x="4474" y="5218"/>
                    <a:pt x="4783" y="5185"/>
                    <a:pt x="5089" y="5185"/>
                  </a:cubicBezTo>
                  <a:cubicBezTo>
                    <a:pt x="5915" y="5185"/>
                    <a:pt x="6726" y="5420"/>
                    <a:pt x="7066" y="6127"/>
                  </a:cubicBezTo>
                  <a:cubicBezTo>
                    <a:pt x="7395" y="6812"/>
                    <a:pt x="7122" y="7620"/>
                    <a:pt x="6799" y="8304"/>
                  </a:cubicBezTo>
                  <a:cubicBezTo>
                    <a:pt x="6724" y="8465"/>
                    <a:pt x="6643" y="8634"/>
                    <a:pt x="6562" y="8788"/>
                  </a:cubicBezTo>
                  <a:cubicBezTo>
                    <a:pt x="8465" y="7831"/>
                    <a:pt x="10380" y="6879"/>
                    <a:pt x="12289" y="5922"/>
                  </a:cubicBezTo>
                  <a:cubicBezTo>
                    <a:pt x="12612" y="5760"/>
                    <a:pt x="12960" y="5573"/>
                    <a:pt x="13128" y="5250"/>
                  </a:cubicBezTo>
                  <a:cubicBezTo>
                    <a:pt x="13297" y="4939"/>
                    <a:pt x="13260" y="4555"/>
                    <a:pt x="13197" y="4200"/>
                  </a:cubicBezTo>
                  <a:cubicBezTo>
                    <a:pt x="12880" y="2384"/>
                    <a:pt x="11835" y="451"/>
                    <a:pt x="10025" y="71"/>
                  </a:cubicBezTo>
                  <a:cubicBezTo>
                    <a:pt x="9802" y="23"/>
                    <a:pt x="9578" y="1"/>
                    <a:pt x="93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2"/>
            <p:cNvSpPr/>
            <p:nvPr/>
          </p:nvSpPr>
          <p:spPr>
            <a:xfrm>
              <a:off x="8339553" y="1364910"/>
              <a:ext cx="74295" cy="72190"/>
            </a:xfrm>
            <a:custGeom>
              <a:rect b="b" l="l" r="r" t="t"/>
              <a:pathLst>
                <a:path extrusionOk="0" h="3789" w="3899">
                  <a:moveTo>
                    <a:pt x="2811" y="0"/>
                  </a:moveTo>
                  <a:cubicBezTo>
                    <a:pt x="2461" y="118"/>
                    <a:pt x="2119" y="258"/>
                    <a:pt x="1785" y="416"/>
                  </a:cubicBezTo>
                  <a:cubicBezTo>
                    <a:pt x="1170" y="702"/>
                    <a:pt x="575" y="1025"/>
                    <a:pt x="0" y="1387"/>
                  </a:cubicBezTo>
                  <a:cubicBezTo>
                    <a:pt x="311" y="2077"/>
                    <a:pt x="646" y="2774"/>
                    <a:pt x="1207" y="3276"/>
                  </a:cubicBezTo>
                  <a:cubicBezTo>
                    <a:pt x="1533" y="3571"/>
                    <a:pt x="1949" y="3788"/>
                    <a:pt x="2374" y="3788"/>
                  </a:cubicBezTo>
                  <a:cubicBezTo>
                    <a:pt x="2435" y="3788"/>
                    <a:pt x="2496" y="3784"/>
                    <a:pt x="2557" y="3775"/>
                  </a:cubicBezTo>
                  <a:cubicBezTo>
                    <a:pt x="2843" y="3725"/>
                    <a:pt x="3103" y="3576"/>
                    <a:pt x="3347" y="3414"/>
                  </a:cubicBezTo>
                  <a:cubicBezTo>
                    <a:pt x="3483" y="3321"/>
                    <a:pt x="3619" y="3221"/>
                    <a:pt x="3707" y="3077"/>
                  </a:cubicBezTo>
                  <a:cubicBezTo>
                    <a:pt x="3899" y="2760"/>
                    <a:pt x="3763" y="2356"/>
                    <a:pt x="3626" y="2014"/>
                  </a:cubicBezTo>
                  <a:cubicBezTo>
                    <a:pt x="3353" y="1344"/>
                    <a:pt x="3079" y="670"/>
                    <a:pt x="28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2"/>
            <p:cNvSpPr/>
            <p:nvPr/>
          </p:nvSpPr>
          <p:spPr>
            <a:xfrm>
              <a:off x="8199821" y="1225974"/>
              <a:ext cx="202843" cy="125513"/>
            </a:xfrm>
            <a:custGeom>
              <a:rect b="b" l="l" r="r" t="t"/>
              <a:pathLst>
                <a:path extrusionOk="0" h="6911" w="11169">
                  <a:moveTo>
                    <a:pt x="11019" y="0"/>
                  </a:moveTo>
                  <a:lnTo>
                    <a:pt x="10968" y="6"/>
                  </a:lnTo>
                  <a:cubicBezTo>
                    <a:pt x="10757" y="1095"/>
                    <a:pt x="9899" y="1929"/>
                    <a:pt x="9016" y="2594"/>
                  </a:cubicBezTo>
                  <a:cubicBezTo>
                    <a:pt x="7673" y="3607"/>
                    <a:pt x="6144" y="4409"/>
                    <a:pt x="4495" y="4740"/>
                  </a:cubicBezTo>
                  <a:cubicBezTo>
                    <a:pt x="3984" y="4841"/>
                    <a:pt x="3458" y="4894"/>
                    <a:pt x="2934" y="4894"/>
                  </a:cubicBezTo>
                  <a:cubicBezTo>
                    <a:pt x="1921" y="4894"/>
                    <a:pt x="909" y="4696"/>
                    <a:pt x="0" y="4267"/>
                  </a:cubicBezTo>
                  <a:lnTo>
                    <a:pt x="0" y="4267"/>
                  </a:lnTo>
                  <a:cubicBezTo>
                    <a:pt x="256" y="4615"/>
                    <a:pt x="536" y="4946"/>
                    <a:pt x="839" y="5256"/>
                  </a:cubicBezTo>
                  <a:cubicBezTo>
                    <a:pt x="848" y="5265"/>
                    <a:pt x="859" y="5274"/>
                    <a:pt x="871" y="5280"/>
                  </a:cubicBezTo>
                  <a:cubicBezTo>
                    <a:pt x="995" y="5390"/>
                    <a:pt x="1126" y="5494"/>
                    <a:pt x="1263" y="5591"/>
                  </a:cubicBezTo>
                  <a:cubicBezTo>
                    <a:pt x="1960" y="6089"/>
                    <a:pt x="2762" y="6430"/>
                    <a:pt x="3595" y="6642"/>
                  </a:cubicBezTo>
                  <a:cubicBezTo>
                    <a:pt x="4157" y="6783"/>
                    <a:pt x="4732" y="6868"/>
                    <a:pt x="5311" y="6897"/>
                  </a:cubicBezTo>
                  <a:cubicBezTo>
                    <a:pt x="5467" y="6906"/>
                    <a:pt x="5624" y="6911"/>
                    <a:pt x="5780" y="6911"/>
                  </a:cubicBezTo>
                  <a:cubicBezTo>
                    <a:pt x="6146" y="6911"/>
                    <a:pt x="6510" y="6885"/>
                    <a:pt x="6872" y="6834"/>
                  </a:cubicBezTo>
                  <a:cubicBezTo>
                    <a:pt x="7469" y="6741"/>
                    <a:pt x="8047" y="6568"/>
                    <a:pt x="8569" y="6274"/>
                  </a:cubicBezTo>
                  <a:cubicBezTo>
                    <a:pt x="8976" y="6052"/>
                    <a:pt x="9341" y="5761"/>
                    <a:pt x="9652" y="5417"/>
                  </a:cubicBezTo>
                  <a:cubicBezTo>
                    <a:pt x="9652" y="5417"/>
                    <a:pt x="9658" y="5411"/>
                    <a:pt x="9652" y="5411"/>
                  </a:cubicBezTo>
                  <a:cubicBezTo>
                    <a:pt x="10348" y="4659"/>
                    <a:pt x="10802" y="3688"/>
                    <a:pt x="10994" y="2681"/>
                  </a:cubicBezTo>
                  <a:cubicBezTo>
                    <a:pt x="11169" y="1797"/>
                    <a:pt x="11155" y="896"/>
                    <a:pt x="110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2"/>
            <p:cNvSpPr/>
            <p:nvPr/>
          </p:nvSpPr>
          <p:spPr>
            <a:xfrm>
              <a:off x="8172615" y="1163862"/>
              <a:ext cx="227343" cy="151029"/>
            </a:xfrm>
            <a:custGeom>
              <a:rect b="b" l="l" r="r" t="t"/>
              <a:pathLst>
                <a:path extrusionOk="0" h="8316" w="12518">
                  <a:moveTo>
                    <a:pt x="11504" y="1"/>
                  </a:moveTo>
                  <a:cubicBezTo>
                    <a:pt x="10894" y="1524"/>
                    <a:pt x="9507" y="2593"/>
                    <a:pt x="8089" y="3414"/>
                  </a:cubicBezTo>
                  <a:cubicBezTo>
                    <a:pt x="6220" y="4495"/>
                    <a:pt x="4095" y="5291"/>
                    <a:pt x="1966" y="5291"/>
                  </a:cubicBezTo>
                  <a:cubicBezTo>
                    <a:pt x="1461" y="5291"/>
                    <a:pt x="956" y="5246"/>
                    <a:pt x="454" y="5150"/>
                  </a:cubicBezTo>
                  <a:cubicBezTo>
                    <a:pt x="286" y="5112"/>
                    <a:pt x="99" y="5063"/>
                    <a:pt x="18" y="4913"/>
                  </a:cubicBezTo>
                  <a:lnTo>
                    <a:pt x="1" y="4919"/>
                  </a:lnTo>
                  <a:cubicBezTo>
                    <a:pt x="283" y="5678"/>
                    <a:pt x="647" y="6406"/>
                    <a:pt x="1082" y="7090"/>
                  </a:cubicBezTo>
                  <a:cubicBezTo>
                    <a:pt x="1088" y="7096"/>
                    <a:pt x="1094" y="7108"/>
                    <a:pt x="1100" y="7114"/>
                  </a:cubicBezTo>
                  <a:cubicBezTo>
                    <a:pt x="1224" y="7313"/>
                    <a:pt x="1356" y="7500"/>
                    <a:pt x="1498" y="7687"/>
                  </a:cubicBezTo>
                  <a:cubicBezTo>
                    <a:pt x="2407" y="8116"/>
                    <a:pt x="3419" y="8315"/>
                    <a:pt x="4433" y="8315"/>
                  </a:cubicBezTo>
                  <a:cubicBezTo>
                    <a:pt x="4958" y="8315"/>
                    <a:pt x="5483" y="8262"/>
                    <a:pt x="5995" y="8160"/>
                  </a:cubicBezTo>
                  <a:cubicBezTo>
                    <a:pt x="7642" y="7829"/>
                    <a:pt x="9172" y="7027"/>
                    <a:pt x="10516" y="6014"/>
                  </a:cubicBezTo>
                  <a:cubicBezTo>
                    <a:pt x="11398" y="5349"/>
                    <a:pt x="12255" y="4515"/>
                    <a:pt x="12468" y="3426"/>
                  </a:cubicBezTo>
                  <a:lnTo>
                    <a:pt x="12517" y="3420"/>
                  </a:lnTo>
                  <a:cubicBezTo>
                    <a:pt x="12436" y="2835"/>
                    <a:pt x="12300" y="2252"/>
                    <a:pt x="12131" y="1685"/>
                  </a:cubicBezTo>
                  <a:cubicBezTo>
                    <a:pt x="11962" y="1109"/>
                    <a:pt x="11753" y="547"/>
                    <a:pt x="115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2"/>
            <p:cNvSpPr/>
            <p:nvPr/>
          </p:nvSpPr>
          <p:spPr>
            <a:xfrm>
              <a:off x="7934066" y="1306192"/>
              <a:ext cx="462278" cy="518233"/>
            </a:xfrm>
            <a:custGeom>
              <a:rect b="b" l="l" r="r" t="t"/>
              <a:pathLst>
                <a:path extrusionOk="0" h="28535" w="25454">
                  <a:moveTo>
                    <a:pt x="11424" y="1"/>
                  </a:moveTo>
                  <a:cubicBezTo>
                    <a:pt x="11240" y="1"/>
                    <a:pt x="11058" y="53"/>
                    <a:pt x="10884" y="116"/>
                  </a:cubicBezTo>
                  <a:cubicBezTo>
                    <a:pt x="10075" y="420"/>
                    <a:pt x="9409" y="1011"/>
                    <a:pt x="8763" y="1584"/>
                  </a:cubicBezTo>
                  <a:cubicBezTo>
                    <a:pt x="6950" y="3193"/>
                    <a:pt x="5138" y="4805"/>
                    <a:pt x="3328" y="6416"/>
                  </a:cubicBezTo>
                  <a:cubicBezTo>
                    <a:pt x="2788" y="8206"/>
                    <a:pt x="1362" y="9711"/>
                    <a:pt x="1" y="11073"/>
                  </a:cubicBezTo>
                  <a:cubicBezTo>
                    <a:pt x="2326" y="10009"/>
                    <a:pt x="4784" y="9268"/>
                    <a:pt x="7307" y="8872"/>
                  </a:cubicBezTo>
                  <a:cubicBezTo>
                    <a:pt x="7570" y="8830"/>
                    <a:pt x="7853" y="8800"/>
                    <a:pt x="8132" y="8800"/>
                  </a:cubicBezTo>
                  <a:cubicBezTo>
                    <a:pt x="8769" y="8800"/>
                    <a:pt x="9385" y="8956"/>
                    <a:pt x="9701" y="9475"/>
                  </a:cubicBezTo>
                  <a:cubicBezTo>
                    <a:pt x="10112" y="10153"/>
                    <a:pt x="9738" y="11023"/>
                    <a:pt x="9303" y="11681"/>
                  </a:cubicBezTo>
                  <a:cubicBezTo>
                    <a:pt x="7575" y="14307"/>
                    <a:pt x="4882" y="16121"/>
                    <a:pt x="2252" y="17851"/>
                  </a:cubicBezTo>
                  <a:cubicBezTo>
                    <a:pt x="5144" y="17303"/>
                    <a:pt x="8079" y="17027"/>
                    <a:pt x="11022" y="17027"/>
                  </a:cubicBezTo>
                  <a:cubicBezTo>
                    <a:pt x="11181" y="17027"/>
                    <a:pt x="11340" y="17028"/>
                    <a:pt x="11499" y="17030"/>
                  </a:cubicBezTo>
                  <a:cubicBezTo>
                    <a:pt x="11891" y="17035"/>
                    <a:pt x="12325" y="17061"/>
                    <a:pt x="12624" y="17323"/>
                  </a:cubicBezTo>
                  <a:cubicBezTo>
                    <a:pt x="13085" y="17739"/>
                    <a:pt x="12955" y="18497"/>
                    <a:pt x="12699" y="19063"/>
                  </a:cubicBezTo>
                  <a:cubicBezTo>
                    <a:pt x="12076" y="20457"/>
                    <a:pt x="10945" y="21556"/>
                    <a:pt x="9740" y="22490"/>
                  </a:cubicBezTo>
                  <a:cubicBezTo>
                    <a:pt x="7282" y="24399"/>
                    <a:pt x="4448" y="25763"/>
                    <a:pt x="1425" y="26494"/>
                  </a:cubicBezTo>
                  <a:cubicBezTo>
                    <a:pt x="4360" y="26699"/>
                    <a:pt x="7313" y="26910"/>
                    <a:pt x="10162" y="27657"/>
                  </a:cubicBezTo>
                  <a:cubicBezTo>
                    <a:pt x="10404" y="27720"/>
                    <a:pt x="10666" y="27794"/>
                    <a:pt x="10821" y="27993"/>
                  </a:cubicBezTo>
                  <a:cubicBezTo>
                    <a:pt x="10945" y="28143"/>
                    <a:pt x="10983" y="28336"/>
                    <a:pt x="10951" y="28535"/>
                  </a:cubicBezTo>
                  <a:cubicBezTo>
                    <a:pt x="13670" y="28448"/>
                    <a:pt x="16262" y="27328"/>
                    <a:pt x="18656" y="26029"/>
                  </a:cubicBezTo>
                  <a:cubicBezTo>
                    <a:pt x="21069" y="24723"/>
                    <a:pt x="23426" y="23173"/>
                    <a:pt x="25061" y="20967"/>
                  </a:cubicBezTo>
                  <a:cubicBezTo>
                    <a:pt x="25223" y="20762"/>
                    <a:pt x="25373" y="20533"/>
                    <a:pt x="25398" y="20271"/>
                  </a:cubicBezTo>
                  <a:cubicBezTo>
                    <a:pt x="25453" y="19525"/>
                    <a:pt x="24502" y="19164"/>
                    <a:pt x="23755" y="19095"/>
                  </a:cubicBezTo>
                  <a:cubicBezTo>
                    <a:pt x="23163" y="19043"/>
                    <a:pt x="22570" y="19021"/>
                    <a:pt x="21977" y="19021"/>
                  </a:cubicBezTo>
                  <a:cubicBezTo>
                    <a:pt x="20315" y="19021"/>
                    <a:pt x="18650" y="19195"/>
                    <a:pt x="16991" y="19369"/>
                  </a:cubicBezTo>
                  <a:cubicBezTo>
                    <a:pt x="19987" y="17646"/>
                    <a:pt x="22463" y="15022"/>
                    <a:pt x="24017" y="11937"/>
                  </a:cubicBezTo>
                  <a:cubicBezTo>
                    <a:pt x="24098" y="11783"/>
                    <a:pt x="24179" y="11614"/>
                    <a:pt x="24254" y="11451"/>
                  </a:cubicBezTo>
                  <a:cubicBezTo>
                    <a:pt x="24578" y="10767"/>
                    <a:pt x="24850" y="9958"/>
                    <a:pt x="24521" y="9274"/>
                  </a:cubicBezTo>
                  <a:cubicBezTo>
                    <a:pt x="24181" y="8567"/>
                    <a:pt x="23370" y="8333"/>
                    <a:pt x="22544" y="8333"/>
                  </a:cubicBezTo>
                  <a:cubicBezTo>
                    <a:pt x="22238" y="8333"/>
                    <a:pt x="21929" y="8365"/>
                    <a:pt x="21642" y="8417"/>
                  </a:cubicBezTo>
                  <a:cubicBezTo>
                    <a:pt x="20422" y="8634"/>
                    <a:pt x="19242" y="9026"/>
                    <a:pt x="18060" y="9418"/>
                  </a:cubicBezTo>
                  <a:cubicBezTo>
                    <a:pt x="17861" y="9487"/>
                    <a:pt x="17662" y="9556"/>
                    <a:pt x="17457" y="9623"/>
                  </a:cubicBezTo>
                  <a:cubicBezTo>
                    <a:pt x="16246" y="10028"/>
                    <a:pt x="15032" y="10432"/>
                    <a:pt x="13813" y="10836"/>
                  </a:cubicBezTo>
                  <a:cubicBezTo>
                    <a:pt x="15661" y="9058"/>
                    <a:pt x="17599" y="7111"/>
                    <a:pt x="18092" y="4594"/>
                  </a:cubicBezTo>
                  <a:cubicBezTo>
                    <a:pt x="18135" y="4369"/>
                    <a:pt x="18160" y="4121"/>
                    <a:pt x="18048" y="3922"/>
                  </a:cubicBezTo>
                  <a:cubicBezTo>
                    <a:pt x="17994" y="3829"/>
                    <a:pt x="17917" y="3754"/>
                    <a:pt x="17824" y="3703"/>
                  </a:cubicBezTo>
                  <a:cubicBezTo>
                    <a:pt x="17673" y="3615"/>
                    <a:pt x="17478" y="3584"/>
                    <a:pt x="17286" y="3584"/>
                  </a:cubicBezTo>
                  <a:cubicBezTo>
                    <a:pt x="17209" y="3584"/>
                    <a:pt x="17132" y="3589"/>
                    <a:pt x="17058" y="3597"/>
                  </a:cubicBezTo>
                  <a:cubicBezTo>
                    <a:pt x="14727" y="3853"/>
                    <a:pt x="12880" y="5831"/>
                    <a:pt x="10567" y="6191"/>
                  </a:cubicBezTo>
                  <a:cubicBezTo>
                    <a:pt x="11454" y="4870"/>
                    <a:pt x="12043" y="3373"/>
                    <a:pt x="12295" y="1801"/>
                  </a:cubicBezTo>
                  <a:cubicBezTo>
                    <a:pt x="12401" y="1117"/>
                    <a:pt x="12308" y="209"/>
                    <a:pt x="11643" y="28"/>
                  </a:cubicBezTo>
                  <a:cubicBezTo>
                    <a:pt x="11570" y="9"/>
                    <a:pt x="11497" y="1"/>
                    <a:pt x="114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2"/>
            <p:cNvSpPr/>
            <p:nvPr/>
          </p:nvSpPr>
          <p:spPr>
            <a:xfrm>
              <a:off x="8320251" y="1318825"/>
              <a:ext cx="72885" cy="72514"/>
            </a:xfrm>
            <a:custGeom>
              <a:rect b="b" l="l" r="r" t="t"/>
              <a:pathLst>
                <a:path extrusionOk="0" h="3806" w="3825">
                  <a:moveTo>
                    <a:pt x="2780" y="0"/>
                  </a:moveTo>
                  <a:cubicBezTo>
                    <a:pt x="2469" y="344"/>
                    <a:pt x="2104" y="635"/>
                    <a:pt x="1697" y="857"/>
                  </a:cubicBezTo>
                  <a:cubicBezTo>
                    <a:pt x="1175" y="1151"/>
                    <a:pt x="597" y="1324"/>
                    <a:pt x="0" y="1417"/>
                  </a:cubicBezTo>
                  <a:cubicBezTo>
                    <a:pt x="318" y="2213"/>
                    <a:pt x="653" y="3003"/>
                    <a:pt x="1001" y="3781"/>
                  </a:cubicBezTo>
                  <a:cubicBezTo>
                    <a:pt x="1007" y="3787"/>
                    <a:pt x="1007" y="3799"/>
                    <a:pt x="1013" y="3806"/>
                  </a:cubicBezTo>
                  <a:cubicBezTo>
                    <a:pt x="1588" y="3444"/>
                    <a:pt x="2183" y="3121"/>
                    <a:pt x="2798" y="2835"/>
                  </a:cubicBezTo>
                  <a:cubicBezTo>
                    <a:pt x="3132" y="2677"/>
                    <a:pt x="3474" y="2537"/>
                    <a:pt x="3824" y="2419"/>
                  </a:cubicBezTo>
                  <a:cubicBezTo>
                    <a:pt x="3657" y="2008"/>
                    <a:pt x="3495" y="1598"/>
                    <a:pt x="3327" y="1188"/>
                  </a:cubicBezTo>
                  <a:cubicBezTo>
                    <a:pt x="3164" y="783"/>
                    <a:pt x="2997" y="379"/>
                    <a:pt x="278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2"/>
            <p:cNvSpPr/>
            <p:nvPr/>
          </p:nvSpPr>
          <p:spPr>
            <a:xfrm>
              <a:off x="8158812" y="1112593"/>
              <a:ext cx="222748" cy="147361"/>
            </a:xfrm>
            <a:custGeom>
              <a:rect b="b" l="l" r="r" t="t"/>
              <a:pathLst>
                <a:path extrusionOk="0" h="8114" w="12265">
                  <a:moveTo>
                    <a:pt x="10423" y="1"/>
                  </a:moveTo>
                  <a:lnTo>
                    <a:pt x="10374" y="44"/>
                  </a:lnTo>
                  <a:cubicBezTo>
                    <a:pt x="8244" y="2499"/>
                    <a:pt x="5009" y="3927"/>
                    <a:pt x="1771" y="3927"/>
                  </a:cubicBezTo>
                  <a:cubicBezTo>
                    <a:pt x="1179" y="3927"/>
                    <a:pt x="586" y="3879"/>
                    <a:pt x="1" y="3781"/>
                  </a:cubicBezTo>
                  <a:lnTo>
                    <a:pt x="1" y="3781"/>
                  </a:lnTo>
                  <a:cubicBezTo>
                    <a:pt x="1" y="3925"/>
                    <a:pt x="8" y="4073"/>
                    <a:pt x="14" y="4216"/>
                  </a:cubicBezTo>
                  <a:cubicBezTo>
                    <a:pt x="87" y="5422"/>
                    <a:pt x="340" y="6610"/>
                    <a:pt x="761" y="7742"/>
                  </a:cubicBezTo>
                  <a:lnTo>
                    <a:pt x="778" y="7736"/>
                  </a:lnTo>
                  <a:cubicBezTo>
                    <a:pt x="859" y="7886"/>
                    <a:pt x="1046" y="7935"/>
                    <a:pt x="1214" y="7973"/>
                  </a:cubicBezTo>
                  <a:cubicBezTo>
                    <a:pt x="1716" y="8069"/>
                    <a:pt x="2221" y="8114"/>
                    <a:pt x="2726" y="8114"/>
                  </a:cubicBezTo>
                  <a:cubicBezTo>
                    <a:pt x="4855" y="8114"/>
                    <a:pt x="6980" y="7318"/>
                    <a:pt x="8851" y="6237"/>
                  </a:cubicBezTo>
                  <a:cubicBezTo>
                    <a:pt x="10267" y="5416"/>
                    <a:pt x="11654" y="4347"/>
                    <a:pt x="12264" y="2824"/>
                  </a:cubicBezTo>
                  <a:cubicBezTo>
                    <a:pt x="11804" y="1791"/>
                    <a:pt x="11201" y="821"/>
                    <a:pt x="104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2"/>
            <p:cNvSpPr/>
            <p:nvPr/>
          </p:nvSpPr>
          <p:spPr>
            <a:xfrm>
              <a:off x="8158140" y="1069387"/>
              <a:ext cx="189967" cy="114525"/>
            </a:xfrm>
            <a:custGeom>
              <a:rect b="b" l="l" r="r" t="t"/>
              <a:pathLst>
                <a:path extrusionOk="0" h="6306" w="10460">
                  <a:moveTo>
                    <a:pt x="5392" y="0"/>
                  </a:moveTo>
                  <a:cubicBezTo>
                    <a:pt x="3729" y="0"/>
                    <a:pt x="2046" y="746"/>
                    <a:pt x="1083" y="2094"/>
                  </a:cubicBezTo>
                  <a:cubicBezTo>
                    <a:pt x="250" y="3250"/>
                    <a:pt x="0" y="4724"/>
                    <a:pt x="38" y="6160"/>
                  </a:cubicBezTo>
                  <a:cubicBezTo>
                    <a:pt x="623" y="6258"/>
                    <a:pt x="1216" y="6306"/>
                    <a:pt x="1808" y="6306"/>
                  </a:cubicBezTo>
                  <a:cubicBezTo>
                    <a:pt x="5046" y="6306"/>
                    <a:pt x="8281" y="4878"/>
                    <a:pt x="10411" y="2423"/>
                  </a:cubicBezTo>
                  <a:lnTo>
                    <a:pt x="10460" y="2380"/>
                  </a:lnTo>
                  <a:cubicBezTo>
                    <a:pt x="10435" y="2347"/>
                    <a:pt x="10408" y="2315"/>
                    <a:pt x="10379" y="2285"/>
                  </a:cubicBezTo>
                  <a:cubicBezTo>
                    <a:pt x="9148" y="1017"/>
                    <a:pt x="7487" y="116"/>
                    <a:pt x="5722" y="10"/>
                  </a:cubicBezTo>
                  <a:cubicBezTo>
                    <a:pt x="5612" y="4"/>
                    <a:pt x="5502" y="0"/>
                    <a:pt x="53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2"/>
            <p:cNvSpPr/>
            <p:nvPr/>
          </p:nvSpPr>
          <p:spPr>
            <a:xfrm>
              <a:off x="7723032" y="1375859"/>
              <a:ext cx="448675" cy="537483"/>
            </a:xfrm>
            <a:custGeom>
              <a:rect b="b" l="l" r="r" t="t"/>
              <a:pathLst>
                <a:path extrusionOk="0" h="29595" w="24705">
                  <a:moveTo>
                    <a:pt x="14324" y="1"/>
                  </a:moveTo>
                  <a:cubicBezTo>
                    <a:pt x="14149" y="1"/>
                    <a:pt x="13974" y="52"/>
                    <a:pt x="13810" y="111"/>
                  </a:cubicBezTo>
                  <a:cubicBezTo>
                    <a:pt x="12529" y="578"/>
                    <a:pt x="11503" y="1541"/>
                    <a:pt x="10545" y="2512"/>
                  </a:cubicBezTo>
                  <a:cubicBezTo>
                    <a:pt x="8916" y="4165"/>
                    <a:pt x="7386" y="5907"/>
                    <a:pt x="5869" y="7654"/>
                  </a:cubicBezTo>
                  <a:cubicBezTo>
                    <a:pt x="5944" y="7697"/>
                    <a:pt x="6013" y="7748"/>
                    <a:pt x="6075" y="7810"/>
                  </a:cubicBezTo>
                  <a:cubicBezTo>
                    <a:pt x="6466" y="8176"/>
                    <a:pt x="6560" y="8780"/>
                    <a:pt x="6436" y="9297"/>
                  </a:cubicBezTo>
                  <a:cubicBezTo>
                    <a:pt x="6312" y="9819"/>
                    <a:pt x="5995" y="10266"/>
                    <a:pt x="5658" y="10682"/>
                  </a:cubicBezTo>
                  <a:cubicBezTo>
                    <a:pt x="4518" y="12051"/>
                    <a:pt x="3042" y="13098"/>
                    <a:pt x="1374" y="13725"/>
                  </a:cubicBezTo>
                  <a:cubicBezTo>
                    <a:pt x="1812" y="13705"/>
                    <a:pt x="2251" y="13695"/>
                    <a:pt x="2689" y="13695"/>
                  </a:cubicBezTo>
                  <a:cubicBezTo>
                    <a:pt x="4172" y="13695"/>
                    <a:pt x="5653" y="13807"/>
                    <a:pt x="7120" y="14028"/>
                  </a:cubicBezTo>
                  <a:cubicBezTo>
                    <a:pt x="7673" y="14115"/>
                    <a:pt x="8246" y="14221"/>
                    <a:pt x="8719" y="14532"/>
                  </a:cubicBezTo>
                  <a:cubicBezTo>
                    <a:pt x="9190" y="14838"/>
                    <a:pt x="9539" y="15397"/>
                    <a:pt x="9434" y="15951"/>
                  </a:cubicBezTo>
                  <a:cubicBezTo>
                    <a:pt x="9328" y="16504"/>
                    <a:pt x="8824" y="16889"/>
                    <a:pt x="8333" y="17168"/>
                  </a:cubicBezTo>
                  <a:cubicBezTo>
                    <a:pt x="6044" y="18488"/>
                    <a:pt x="3357" y="18878"/>
                    <a:pt x="747" y="19252"/>
                  </a:cubicBezTo>
                  <a:cubicBezTo>
                    <a:pt x="2810" y="19762"/>
                    <a:pt x="4843" y="20389"/>
                    <a:pt x="6834" y="21130"/>
                  </a:cubicBezTo>
                  <a:cubicBezTo>
                    <a:pt x="7468" y="21366"/>
                    <a:pt x="8114" y="21628"/>
                    <a:pt x="8593" y="22100"/>
                  </a:cubicBezTo>
                  <a:cubicBezTo>
                    <a:pt x="9073" y="22573"/>
                    <a:pt x="9353" y="23318"/>
                    <a:pt x="9085" y="23941"/>
                  </a:cubicBezTo>
                  <a:cubicBezTo>
                    <a:pt x="8936" y="24307"/>
                    <a:pt x="8620" y="24581"/>
                    <a:pt x="8301" y="24817"/>
                  </a:cubicBezTo>
                  <a:cubicBezTo>
                    <a:pt x="6372" y="26217"/>
                    <a:pt x="3924" y="26603"/>
                    <a:pt x="1505" y="26603"/>
                  </a:cubicBezTo>
                  <a:cubicBezTo>
                    <a:pt x="1000" y="26603"/>
                    <a:pt x="497" y="26586"/>
                    <a:pt x="0" y="26558"/>
                  </a:cubicBezTo>
                  <a:lnTo>
                    <a:pt x="0" y="26558"/>
                  </a:lnTo>
                  <a:cubicBezTo>
                    <a:pt x="1529" y="27908"/>
                    <a:pt x="3662" y="28499"/>
                    <a:pt x="5392" y="29537"/>
                  </a:cubicBezTo>
                  <a:cubicBezTo>
                    <a:pt x="5994" y="29575"/>
                    <a:pt x="6597" y="29595"/>
                    <a:pt x="7200" y="29595"/>
                  </a:cubicBezTo>
                  <a:cubicBezTo>
                    <a:pt x="12233" y="29595"/>
                    <a:pt x="17263" y="28261"/>
                    <a:pt x="21621" y="25751"/>
                  </a:cubicBezTo>
                  <a:cubicBezTo>
                    <a:pt x="21921" y="25576"/>
                    <a:pt x="22218" y="25396"/>
                    <a:pt x="22411" y="25110"/>
                  </a:cubicBezTo>
                  <a:cubicBezTo>
                    <a:pt x="22492" y="24986"/>
                    <a:pt x="22553" y="24843"/>
                    <a:pt x="22573" y="24699"/>
                  </a:cubicBezTo>
                  <a:cubicBezTo>
                    <a:pt x="22604" y="24500"/>
                    <a:pt x="22567" y="24309"/>
                    <a:pt x="22441" y="24159"/>
                  </a:cubicBezTo>
                  <a:cubicBezTo>
                    <a:pt x="22287" y="23958"/>
                    <a:pt x="22025" y="23884"/>
                    <a:pt x="21783" y="23822"/>
                  </a:cubicBezTo>
                  <a:cubicBezTo>
                    <a:pt x="18935" y="23076"/>
                    <a:pt x="15982" y="22865"/>
                    <a:pt x="13047" y="22658"/>
                  </a:cubicBezTo>
                  <a:cubicBezTo>
                    <a:pt x="16070" y="21928"/>
                    <a:pt x="18903" y="20563"/>
                    <a:pt x="21360" y="18654"/>
                  </a:cubicBezTo>
                  <a:cubicBezTo>
                    <a:pt x="22567" y="17722"/>
                    <a:pt x="23698" y="16621"/>
                    <a:pt x="24320" y="15228"/>
                  </a:cubicBezTo>
                  <a:cubicBezTo>
                    <a:pt x="24575" y="14663"/>
                    <a:pt x="24705" y="13904"/>
                    <a:pt x="24245" y="13487"/>
                  </a:cubicBezTo>
                  <a:cubicBezTo>
                    <a:pt x="23946" y="13225"/>
                    <a:pt x="23511" y="13201"/>
                    <a:pt x="23119" y="13195"/>
                  </a:cubicBezTo>
                  <a:cubicBezTo>
                    <a:pt x="22953" y="13193"/>
                    <a:pt x="22788" y="13192"/>
                    <a:pt x="22622" y="13192"/>
                  </a:cubicBezTo>
                  <a:cubicBezTo>
                    <a:pt x="19687" y="13192"/>
                    <a:pt x="16757" y="13468"/>
                    <a:pt x="13872" y="14016"/>
                  </a:cubicBezTo>
                  <a:cubicBezTo>
                    <a:pt x="16504" y="12287"/>
                    <a:pt x="19197" y="10471"/>
                    <a:pt x="20924" y="7847"/>
                  </a:cubicBezTo>
                  <a:cubicBezTo>
                    <a:pt x="21360" y="7189"/>
                    <a:pt x="21732" y="6318"/>
                    <a:pt x="21322" y="5640"/>
                  </a:cubicBezTo>
                  <a:cubicBezTo>
                    <a:pt x="21007" y="5121"/>
                    <a:pt x="20390" y="4966"/>
                    <a:pt x="19753" y="4966"/>
                  </a:cubicBezTo>
                  <a:cubicBezTo>
                    <a:pt x="19474" y="4966"/>
                    <a:pt x="19191" y="4996"/>
                    <a:pt x="18929" y="5038"/>
                  </a:cubicBezTo>
                  <a:cubicBezTo>
                    <a:pt x="16404" y="5434"/>
                    <a:pt x="13946" y="6174"/>
                    <a:pt x="11622" y="7238"/>
                  </a:cubicBezTo>
                  <a:cubicBezTo>
                    <a:pt x="12984" y="5875"/>
                    <a:pt x="14408" y="4370"/>
                    <a:pt x="14948" y="2580"/>
                  </a:cubicBezTo>
                  <a:cubicBezTo>
                    <a:pt x="15068" y="2207"/>
                    <a:pt x="15141" y="1821"/>
                    <a:pt x="15165" y="1429"/>
                  </a:cubicBezTo>
                  <a:cubicBezTo>
                    <a:pt x="15202" y="852"/>
                    <a:pt x="15023" y="131"/>
                    <a:pt x="14457" y="11"/>
                  </a:cubicBezTo>
                  <a:cubicBezTo>
                    <a:pt x="14413" y="4"/>
                    <a:pt x="14369" y="1"/>
                    <a:pt x="143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2"/>
            <p:cNvSpPr/>
            <p:nvPr/>
          </p:nvSpPr>
          <p:spPr>
            <a:xfrm>
              <a:off x="7433105" y="1507801"/>
              <a:ext cx="463167" cy="469143"/>
            </a:xfrm>
            <a:custGeom>
              <a:rect b="b" l="l" r="r" t="t"/>
              <a:pathLst>
                <a:path extrusionOk="0" h="25832" w="25503">
                  <a:moveTo>
                    <a:pt x="19767" y="0"/>
                  </a:moveTo>
                  <a:cubicBezTo>
                    <a:pt x="17369" y="0"/>
                    <a:pt x="15020" y="1093"/>
                    <a:pt x="12817" y="2154"/>
                  </a:cubicBezTo>
                  <a:cubicBezTo>
                    <a:pt x="10752" y="3162"/>
                    <a:pt x="8688" y="4157"/>
                    <a:pt x="6624" y="5158"/>
                  </a:cubicBezTo>
                  <a:lnTo>
                    <a:pt x="6600" y="5109"/>
                  </a:lnTo>
                  <a:cubicBezTo>
                    <a:pt x="5932" y="5453"/>
                    <a:pt x="5232" y="5730"/>
                    <a:pt x="4510" y="5936"/>
                  </a:cubicBezTo>
                  <a:lnTo>
                    <a:pt x="10132" y="6048"/>
                  </a:lnTo>
                  <a:cubicBezTo>
                    <a:pt x="10746" y="6060"/>
                    <a:pt x="11388" y="6080"/>
                    <a:pt x="11940" y="6352"/>
                  </a:cubicBezTo>
                  <a:cubicBezTo>
                    <a:pt x="12488" y="6626"/>
                    <a:pt x="12929" y="7230"/>
                    <a:pt x="12805" y="7833"/>
                  </a:cubicBezTo>
                  <a:cubicBezTo>
                    <a:pt x="12693" y="8386"/>
                    <a:pt x="12171" y="8753"/>
                    <a:pt x="11680" y="9033"/>
                  </a:cubicBezTo>
                  <a:cubicBezTo>
                    <a:pt x="9090" y="10503"/>
                    <a:pt x="6206" y="11380"/>
                    <a:pt x="3235" y="11595"/>
                  </a:cubicBezTo>
                  <a:cubicBezTo>
                    <a:pt x="5484" y="12123"/>
                    <a:pt x="7693" y="12811"/>
                    <a:pt x="9846" y="13654"/>
                  </a:cubicBezTo>
                  <a:cubicBezTo>
                    <a:pt x="10555" y="13933"/>
                    <a:pt x="11388" y="14442"/>
                    <a:pt x="11270" y="15189"/>
                  </a:cubicBezTo>
                  <a:cubicBezTo>
                    <a:pt x="11170" y="15829"/>
                    <a:pt x="10429" y="16134"/>
                    <a:pt x="9795" y="16258"/>
                  </a:cubicBezTo>
                  <a:cubicBezTo>
                    <a:pt x="8898" y="16438"/>
                    <a:pt x="7993" y="16513"/>
                    <a:pt x="7085" y="16513"/>
                  </a:cubicBezTo>
                  <a:cubicBezTo>
                    <a:pt x="4718" y="16513"/>
                    <a:pt x="2330" y="16000"/>
                    <a:pt x="1" y="15488"/>
                  </a:cubicBezTo>
                  <a:lnTo>
                    <a:pt x="1" y="15488"/>
                  </a:lnTo>
                  <a:cubicBezTo>
                    <a:pt x="984" y="16327"/>
                    <a:pt x="1961" y="17166"/>
                    <a:pt x="2943" y="18005"/>
                  </a:cubicBezTo>
                  <a:cubicBezTo>
                    <a:pt x="4193" y="19069"/>
                    <a:pt x="5443" y="20139"/>
                    <a:pt x="6556" y="21350"/>
                  </a:cubicBezTo>
                  <a:cubicBezTo>
                    <a:pt x="6839" y="21656"/>
                    <a:pt x="7102" y="21977"/>
                    <a:pt x="7346" y="22315"/>
                  </a:cubicBezTo>
                  <a:lnTo>
                    <a:pt x="7352" y="22309"/>
                  </a:lnTo>
                  <a:cubicBezTo>
                    <a:pt x="11322" y="24608"/>
                    <a:pt x="15918" y="25831"/>
                    <a:pt x="20509" y="25831"/>
                  </a:cubicBezTo>
                  <a:cubicBezTo>
                    <a:pt x="21059" y="25831"/>
                    <a:pt x="21609" y="25814"/>
                    <a:pt x="22158" y="25778"/>
                  </a:cubicBezTo>
                  <a:cubicBezTo>
                    <a:pt x="22749" y="25741"/>
                    <a:pt x="23476" y="25574"/>
                    <a:pt x="23619" y="24995"/>
                  </a:cubicBezTo>
                  <a:cubicBezTo>
                    <a:pt x="23700" y="24648"/>
                    <a:pt x="23520" y="24293"/>
                    <a:pt x="23314" y="24000"/>
                  </a:cubicBezTo>
                  <a:cubicBezTo>
                    <a:pt x="22792" y="23273"/>
                    <a:pt x="22114" y="22731"/>
                    <a:pt x="21356" y="22272"/>
                  </a:cubicBezTo>
                  <a:cubicBezTo>
                    <a:pt x="19626" y="21234"/>
                    <a:pt x="17493" y="20643"/>
                    <a:pt x="15964" y="19293"/>
                  </a:cubicBezTo>
                  <a:lnTo>
                    <a:pt x="15964" y="19293"/>
                  </a:lnTo>
                  <a:cubicBezTo>
                    <a:pt x="16460" y="19321"/>
                    <a:pt x="16962" y="19338"/>
                    <a:pt x="17465" y="19338"/>
                  </a:cubicBezTo>
                  <a:cubicBezTo>
                    <a:pt x="19885" y="19338"/>
                    <a:pt x="22335" y="18951"/>
                    <a:pt x="24265" y="17552"/>
                  </a:cubicBezTo>
                  <a:cubicBezTo>
                    <a:pt x="24583" y="17316"/>
                    <a:pt x="24900" y="17042"/>
                    <a:pt x="25049" y="16676"/>
                  </a:cubicBezTo>
                  <a:cubicBezTo>
                    <a:pt x="25317" y="16053"/>
                    <a:pt x="25037" y="15307"/>
                    <a:pt x="24559" y="14834"/>
                  </a:cubicBezTo>
                  <a:cubicBezTo>
                    <a:pt x="24078" y="14361"/>
                    <a:pt x="23432" y="14101"/>
                    <a:pt x="22798" y="13865"/>
                  </a:cubicBezTo>
                  <a:cubicBezTo>
                    <a:pt x="20807" y="13123"/>
                    <a:pt x="18774" y="12496"/>
                    <a:pt x="16711" y="11987"/>
                  </a:cubicBezTo>
                  <a:cubicBezTo>
                    <a:pt x="19323" y="11613"/>
                    <a:pt x="22008" y="11221"/>
                    <a:pt x="24297" y="9903"/>
                  </a:cubicBezTo>
                  <a:cubicBezTo>
                    <a:pt x="24788" y="9624"/>
                    <a:pt x="25292" y="9238"/>
                    <a:pt x="25398" y="8684"/>
                  </a:cubicBezTo>
                  <a:cubicBezTo>
                    <a:pt x="25503" y="8131"/>
                    <a:pt x="25156" y="7571"/>
                    <a:pt x="24683" y="7267"/>
                  </a:cubicBezTo>
                  <a:cubicBezTo>
                    <a:pt x="24210" y="6956"/>
                    <a:pt x="23637" y="6850"/>
                    <a:pt x="23084" y="6763"/>
                  </a:cubicBezTo>
                  <a:cubicBezTo>
                    <a:pt x="21617" y="6540"/>
                    <a:pt x="20135" y="6429"/>
                    <a:pt x="18653" y="6429"/>
                  </a:cubicBezTo>
                  <a:cubicBezTo>
                    <a:pt x="18215" y="6429"/>
                    <a:pt x="17777" y="6439"/>
                    <a:pt x="17339" y="6458"/>
                  </a:cubicBezTo>
                  <a:cubicBezTo>
                    <a:pt x="19006" y="5833"/>
                    <a:pt x="20482" y="4784"/>
                    <a:pt x="21624" y="3417"/>
                  </a:cubicBezTo>
                  <a:cubicBezTo>
                    <a:pt x="21959" y="3001"/>
                    <a:pt x="22276" y="2554"/>
                    <a:pt x="22400" y="2032"/>
                  </a:cubicBezTo>
                  <a:cubicBezTo>
                    <a:pt x="22524" y="1515"/>
                    <a:pt x="22431" y="911"/>
                    <a:pt x="22039" y="545"/>
                  </a:cubicBezTo>
                  <a:cubicBezTo>
                    <a:pt x="21978" y="483"/>
                    <a:pt x="21909" y="432"/>
                    <a:pt x="21835" y="389"/>
                  </a:cubicBezTo>
                  <a:cubicBezTo>
                    <a:pt x="21567" y="221"/>
                    <a:pt x="21244" y="147"/>
                    <a:pt x="20926" y="90"/>
                  </a:cubicBezTo>
                  <a:cubicBezTo>
                    <a:pt x="20539" y="29"/>
                    <a:pt x="20152" y="0"/>
                    <a:pt x="197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2"/>
            <p:cNvSpPr/>
            <p:nvPr/>
          </p:nvSpPr>
          <p:spPr>
            <a:xfrm>
              <a:off x="7369177" y="1501009"/>
              <a:ext cx="298753" cy="450763"/>
            </a:xfrm>
            <a:custGeom>
              <a:rect b="b" l="l" r="r" t="t"/>
              <a:pathLst>
                <a:path extrusionOk="0" h="24820" w="16450">
                  <a:moveTo>
                    <a:pt x="12341" y="1"/>
                  </a:moveTo>
                  <a:cubicBezTo>
                    <a:pt x="12084" y="1"/>
                    <a:pt x="11824" y="27"/>
                    <a:pt x="11580" y="66"/>
                  </a:cubicBezTo>
                  <a:cubicBezTo>
                    <a:pt x="9677" y="377"/>
                    <a:pt x="3086" y="5607"/>
                    <a:pt x="1482" y="6682"/>
                  </a:cubicBezTo>
                  <a:cubicBezTo>
                    <a:pt x="2388" y="6814"/>
                    <a:pt x="3166" y="6925"/>
                    <a:pt x="3745" y="7006"/>
                  </a:cubicBezTo>
                  <a:cubicBezTo>
                    <a:pt x="2924" y="11160"/>
                    <a:pt x="1587" y="14792"/>
                    <a:pt x="1" y="18007"/>
                  </a:cubicBezTo>
                  <a:cubicBezTo>
                    <a:pt x="2377" y="20587"/>
                    <a:pt x="5250" y="22701"/>
                    <a:pt x="8440" y="24163"/>
                  </a:cubicBezTo>
                  <a:cubicBezTo>
                    <a:pt x="9195" y="24506"/>
                    <a:pt x="10023" y="24820"/>
                    <a:pt x="10834" y="24820"/>
                  </a:cubicBezTo>
                  <a:cubicBezTo>
                    <a:pt x="11126" y="24820"/>
                    <a:pt x="11415" y="24779"/>
                    <a:pt x="11698" y="24685"/>
                  </a:cubicBezTo>
                  <a:cubicBezTo>
                    <a:pt x="11623" y="23958"/>
                    <a:pt x="11294" y="23292"/>
                    <a:pt x="10865" y="22689"/>
                  </a:cubicBezTo>
                  <a:cubicBezTo>
                    <a:pt x="10622" y="22351"/>
                    <a:pt x="10359" y="22030"/>
                    <a:pt x="10075" y="21724"/>
                  </a:cubicBezTo>
                  <a:cubicBezTo>
                    <a:pt x="8962" y="20513"/>
                    <a:pt x="7713" y="19443"/>
                    <a:pt x="6462" y="18379"/>
                  </a:cubicBezTo>
                  <a:cubicBezTo>
                    <a:pt x="5479" y="17540"/>
                    <a:pt x="4504" y="16701"/>
                    <a:pt x="3521" y="15862"/>
                  </a:cubicBezTo>
                  <a:lnTo>
                    <a:pt x="3521" y="15862"/>
                  </a:lnTo>
                  <a:cubicBezTo>
                    <a:pt x="5850" y="16374"/>
                    <a:pt x="8237" y="16886"/>
                    <a:pt x="10605" y="16886"/>
                  </a:cubicBezTo>
                  <a:cubicBezTo>
                    <a:pt x="11513" y="16886"/>
                    <a:pt x="12417" y="16811"/>
                    <a:pt x="13315" y="16632"/>
                  </a:cubicBezTo>
                  <a:cubicBezTo>
                    <a:pt x="13949" y="16508"/>
                    <a:pt x="14690" y="16203"/>
                    <a:pt x="14789" y="15563"/>
                  </a:cubicBezTo>
                  <a:cubicBezTo>
                    <a:pt x="14907" y="14816"/>
                    <a:pt x="14073" y="14307"/>
                    <a:pt x="13364" y="14026"/>
                  </a:cubicBezTo>
                  <a:cubicBezTo>
                    <a:pt x="11213" y="13185"/>
                    <a:pt x="9004" y="12497"/>
                    <a:pt x="6755" y="11969"/>
                  </a:cubicBezTo>
                  <a:cubicBezTo>
                    <a:pt x="9725" y="11752"/>
                    <a:pt x="12610" y="10877"/>
                    <a:pt x="15200" y="9407"/>
                  </a:cubicBezTo>
                  <a:cubicBezTo>
                    <a:pt x="15691" y="9127"/>
                    <a:pt x="16213" y="8760"/>
                    <a:pt x="16325" y="8207"/>
                  </a:cubicBezTo>
                  <a:cubicBezTo>
                    <a:pt x="16449" y="7604"/>
                    <a:pt x="16008" y="7000"/>
                    <a:pt x="15460" y="6726"/>
                  </a:cubicBezTo>
                  <a:cubicBezTo>
                    <a:pt x="14907" y="6454"/>
                    <a:pt x="14266" y="6434"/>
                    <a:pt x="13650" y="6422"/>
                  </a:cubicBezTo>
                  <a:lnTo>
                    <a:pt x="8030" y="6310"/>
                  </a:lnTo>
                  <a:cubicBezTo>
                    <a:pt x="8751" y="6104"/>
                    <a:pt x="9451" y="5827"/>
                    <a:pt x="10118" y="5483"/>
                  </a:cubicBezTo>
                  <a:cubicBezTo>
                    <a:pt x="11237" y="4914"/>
                    <a:pt x="12257" y="4171"/>
                    <a:pt x="13141" y="3282"/>
                  </a:cubicBezTo>
                  <a:cubicBezTo>
                    <a:pt x="13831" y="2585"/>
                    <a:pt x="14459" y="1503"/>
                    <a:pt x="13930" y="676"/>
                  </a:cubicBezTo>
                  <a:cubicBezTo>
                    <a:pt x="13602" y="161"/>
                    <a:pt x="12980" y="1"/>
                    <a:pt x="123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2"/>
            <p:cNvSpPr/>
            <p:nvPr/>
          </p:nvSpPr>
          <p:spPr>
            <a:xfrm>
              <a:off x="6747044" y="2250180"/>
              <a:ext cx="926644" cy="1657836"/>
            </a:xfrm>
            <a:custGeom>
              <a:rect b="b" l="l" r="r" t="t"/>
              <a:pathLst>
                <a:path extrusionOk="0" h="91284" w="51023">
                  <a:moveTo>
                    <a:pt x="9030" y="0"/>
                  </a:moveTo>
                  <a:cubicBezTo>
                    <a:pt x="1449" y="26341"/>
                    <a:pt x="1" y="63906"/>
                    <a:pt x="7829" y="90235"/>
                  </a:cubicBezTo>
                  <a:cubicBezTo>
                    <a:pt x="7904" y="90501"/>
                    <a:pt x="7985" y="90762"/>
                    <a:pt x="8066" y="91024"/>
                  </a:cubicBezTo>
                  <a:lnTo>
                    <a:pt x="8060" y="91049"/>
                  </a:lnTo>
                  <a:cubicBezTo>
                    <a:pt x="8864" y="91204"/>
                    <a:pt x="9682" y="91283"/>
                    <a:pt x="10499" y="91283"/>
                  </a:cubicBezTo>
                  <a:cubicBezTo>
                    <a:pt x="11123" y="91283"/>
                    <a:pt x="11747" y="91237"/>
                    <a:pt x="12364" y="91143"/>
                  </a:cubicBezTo>
                  <a:cubicBezTo>
                    <a:pt x="12338" y="90807"/>
                    <a:pt x="12313" y="90466"/>
                    <a:pt x="12289" y="90123"/>
                  </a:cubicBezTo>
                  <a:cubicBezTo>
                    <a:pt x="10652" y="67911"/>
                    <a:pt x="13768" y="36683"/>
                    <a:pt x="18445" y="15085"/>
                  </a:cubicBezTo>
                  <a:lnTo>
                    <a:pt x="18623" y="15121"/>
                  </a:lnTo>
                  <a:cubicBezTo>
                    <a:pt x="19960" y="15127"/>
                    <a:pt x="21837" y="15415"/>
                    <a:pt x="21837" y="15415"/>
                  </a:cubicBezTo>
                  <a:lnTo>
                    <a:pt x="22193" y="15127"/>
                  </a:lnTo>
                  <a:cubicBezTo>
                    <a:pt x="27971" y="22142"/>
                    <a:pt x="32230" y="28447"/>
                    <a:pt x="34755" y="37221"/>
                  </a:cubicBezTo>
                  <a:cubicBezTo>
                    <a:pt x="41812" y="61680"/>
                    <a:pt x="45735" y="84681"/>
                    <a:pt x="46588" y="89899"/>
                  </a:cubicBezTo>
                  <a:cubicBezTo>
                    <a:pt x="47770" y="89625"/>
                    <a:pt x="48853" y="88941"/>
                    <a:pt x="49598" y="88002"/>
                  </a:cubicBezTo>
                  <a:lnTo>
                    <a:pt x="49848" y="88208"/>
                  </a:lnTo>
                  <a:cubicBezTo>
                    <a:pt x="49909" y="88163"/>
                    <a:pt x="49978" y="88120"/>
                    <a:pt x="50047" y="88077"/>
                  </a:cubicBezTo>
                  <a:cubicBezTo>
                    <a:pt x="51022" y="61623"/>
                    <a:pt x="48255" y="29954"/>
                    <a:pt x="35222" y="11037"/>
                  </a:cubicBezTo>
                  <a:cubicBezTo>
                    <a:pt x="32697" y="7381"/>
                    <a:pt x="29998" y="3769"/>
                    <a:pt x="26485" y="1056"/>
                  </a:cubicBezTo>
                  <a:lnTo>
                    <a:pt x="26411" y="1001"/>
                  </a:lnTo>
                  <a:cubicBezTo>
                    <a:pt x="23866" y="1678"/>
                    <a:pt x="21234" y="2016"/>
                    <a:pt x="18600" y="2016"/>
                  </a:cubicBezTo>
                  <a:cubicBezTo>
                    <a:pt x="15383" y="2016"/>
                    <a:pt x="12165" y="1512"/>
                    <a:pt x="9104" y="510"/>
                  </a:cubicBezTo>
                  <a:lnTo>
                    <a:pt x="9117" y="465"/>
                  </a:lnTo>
                  <a:cubicBezTo>
                    <a:pt x="9086" y="311"/>
                    <a:pt x="9060" y="156"/>
                    <a:pt x="90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2"/>
            <p:cNvSpPr/>
            <p:nvPr/>
          </p:nvSpPr>
          <p:spPr>
            <a:xfrm>
              <a:off x="7088567" y="1600351"/>
              <a:ext cx="348642" cy="542550"/>
            </a:xfrm>
            <a:custGeom>
              <a:rect b="b" l="l" r="r" t="t"/>
              <a:pathLst>
                <a:path extrusionOk="0" h="29874" w="19197">
                  <a:moveTo>
                    <a:pt x="8451" y="1"/>
                  </a:moveTo>
                  <a:cubicBezTo>
                    <a:pt x="8027" y="3750"/>
                    <a:pt x="6932" y="7382"/>
                    <a:pt x="5833" y="10989"/>
                  </a:cubicBezTo>
                  <a:cubicBezTo>
                    <a:pt x="3903" y="17291"/>
                    <a:pt x="1958" y="23586"/>
                    <a:pt x="0" y="29874"/>
                  </a:cubicBezTo>
                  <a:cubicBezTo>
                    <a:pt x="2480" y="29634"/>
                    <a:pt x="4923" y="29106"/>
                    <a:pt x="7281" y="28300"/>
                  </a:cubicBezTo>
                  <a:lnTo>
                    <a:pt x="7431" y="28294"/>
                  </a:lnTo>
                  <a:cubicBezTo>
                    <a:pt x="7399" y="27175"/>
                    <a:pt x="7369" y="26048"/>
                    <a:pt x="7338" y="24929"/>
                  </a:cubicBezTo>
                  <a:lnTo>
                    <a:pt x="7332" y="24924"/>
                  </a:lnTo>
                  <a:cubicBezTo>
                    <a:pt x="9974" y="21478"/>
                    <a:pt x="13009" y="17493"/>
                    <a:pt x="15452" y="12537"/>
                  </a:cubicBezTo>
                  <a:cubicBezTo>
                    <a:pt x="17038" y="9322"/>
                    <a:pt x="18375" y="5690"/>
                    <a:pt x="19196" y="1536"/>
                  </a:cubicBezTo>
                  <a:cubicBezTo>
                    <a:pt x="18617" y="1456"/>
                    <a:pt x="17839" y="1344"/>
                    <a:pt x="16933" y="1212"/>
                  </a:cubicBezTo>
                  <a:cubicBezTo>
                    <a:pt x="14581" y="871"/>
                    <a:pt x="11360" y="399"/>
                    <a:pt x="8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2"/>
            <p:cNvSpPr/>
            <p:nvPr/>
          </p:nvSpPr>
          <p:spPr>
            <a:xfrm>
              <a:off x="6724025" y="819300"/>
              <a:ext cx="643808" cy="450802"/>
            </a:xfrm>
            <a:custGeom>
              <a:rect b="b" l="l" r="r" t="t"/>
              <a:pathLst>
                <a:path extrusionOk="0" h="23596" w="35452">
                  <a:moveTo>
                    <a:pt x="16800" y="1"/>
                  </a:moveTo>
                  <a:cubicBezTo>
                    <a:pt x="16541" y="1"/>
                    <a:pt x="16278" y="33"/>
                    <a:pt x="16037" y="82"/>
                  </a:cubicBezTo>
                  <a:cubicBezTo>
                    <a:pt x="11821" y="933"/>
                    <a:pt x="8221" y="3819"/>
                    <a:pt x="5721" y="7325"/>
                  </a:cubicBezTo>
                  <a:cubicBezTo>
                    <a:pt x="6044" y="6255"/>
                    <a:pt x="6188" y="5136"/>
                    <a:pt x="6125" y="4023"/>
                  </a:cubicBezTo>
                  <a:cubicBezTo>
                    <a:pt x="6087" y="3234"/>
                    <a:pt x="5870" y="2339"/>
                    <a:pt x="5173" y="1965"/>
                  </a:cubicBezTo>
                  <a:cubicBezTo>
                    <a:pt x="4963" y="1852"/>
                    <a:pt x="4739" y="1802"/>
                    <a:pt x="4513" y="1802"/>
                  </a:cubicBezTo>
                  <a:cubicBezTo>
                    <a:pt x="3857" y="1802"/>
                    <a:pt x="3170" y="2215"/>
                    <a:pt x="2662" y="2686"/>
                  </a:cubicBezTo>
                  <a:cubicBezTo>
                    <a:pt x="958" y="4272"/>
                    <a:pt x="0" y="6629"/>
                    <a:pt x="124" y="8954"/>
                  </a:cubicBezTo>
                  <a:cubicBezTo>
                    <a:pt x="241" y="11156"/>
                    <a:pt x="1330" y="13282"/>
                    <a:pt x="3028" y="14688"/>
                  </a:cubicBezTo>
                  <a:cubicBezTo>
                    <a:pt x="11420" y="15128"/>
                    <a:pt x="19817" y="15571"/>
                    <a:pt x="28219" y="16018"/>
                  </a:cubicBezTo>
                  <a:lnTo>
                    <a:pt x="28219" y="16041"/>
                  </a:lnTo>
                  <a:cubicBezTo>
                    <a:pt x="28235" y="18558"/>
                    <a:pt x="28181" y="21076"/>
                    <a:pt x="28057" y="23595"/>
                  </a:cubicBezTo>
                  <a:cubicBezTo>
                    <a:pt x="28406" y="22774"/>
                    <a:pt x="29009" y="22090"/>
                    <a:pt x="29631" y="21448"/>
                  </a:cubicBezTo>
                  <a:cubicBezTo>
                    <a:pt x="29940" y="21125"/>
                    <a:pt x="30277" y="20802"/>
                    <a:pt x="30699" y="20653"/>
                  </a:cubicBezTo>
                  <a:cubicBezTo>
                    <a:pt x="30858" y="20597"/>
                    <a:pt x="31024" y="20567"/>
                    <a:pt x="31191" y="20566"/>
                  </a:cubicBezTo>
                  <a:lnTo>
                    <a:pt x="31371" y="20323"/>
                  </a:lnTo>
                  <a:cubicBezTo>
                    <a:pt x="31842" y="19128"/>
                    <a:pt x="32169" y="17882"/>
                    <a:pt x="32347" y="16610"/>
                  </a:cubicBezTo>
                  <a:cubicBezTo>
                    <a:pt x="32410" y="16175"/>
                    <a:pt x="32454" y="15708"/>
                    <a:pt x="32292" y="15299"/>
                  </a:cubicBezTo>
                  <a:cubicBezTo>
                    <a:pt x="31938" y="14390"/>
                    <a:pt x="30819" y="14105"/>
                    <a:pt x="29861" y="13943"/>
                  </a:cubicBezTo>
                  <a:cubicBezTo>
                    <a:pt x="29196" y="13831"/>
                    <a:pt x="28524" y="13719"/>
                    <a:pt x="27858" y="13607"/>
                  </a:cubicBezTo>
                  <a:cubicBezTo>
                    <a:pt x="29938" y="13233"/>
                    <a:pt x="31957" y="12585"/>
                    <a:pt x="33866" y="11678"/>
                  </a:cubicBezTo>
                  <a:cubicBezTo>
                    <a:pt x="34550" y="11349"/>
                    <a:pt x="35302" y="10870"/>
                    <a:pt x="35377" y="10118"/>
                  </a:cubicBezTo>
                  <a:cubicBezTo>
                    <a:pt x="35452" y="9309"/>
                    <a:pt x="34705" y="8674"/>
                    <a:pt x="33977" y="8327"/>
                  </a:cubicBezTo>
                  <a:cubicBezTo>
                    <a:pt x="32827" y="7783"/>
                    <a:pt x="31559" y="7583"/>
                    <a:pt x="30278" y="7583"/>
                  </a:cubicBezTo>
                  <a:cubicBezTo>
                    <a:pt x="29598" y="7583"/>
                    <a:pt x="28915" y="7640"/>
                    <a:pt x="28244" y="7730"/>
                  </a:cubicBezTo>
                  <a:cubicBezTo>
                    <a:pt x="26316" y="7991"/>
                    <a:pt x="24426" y="8520"/>
                    <a:pt x="22492" y="8749"/>
                  </a:cubicBezTo>
                  <a:cubicBezTo>
                    <a:pt x="24830" y="7630"/>
                    <a:pt x="27118" y="6387"/>
                    <a:pt x="29338" y="5038"/>
                  </a:cubicBezTo>
                  <a:cubicBezTo>
                    <a:pt x="29948" y="4664"/>
                    <a:pt x="30614" y="4191"/>
                    <a:pt x="30694" y="3483"/>
                  </a:cubicBezTo>
                  <a:cubicBezTo>
                    <a:pt x="30775" y="2798"/>
                    <a:pt x="30240" y="2164"/>
                    <a:pt x="29599" y="1910"/>
                  </a:cubicBezTo>
                  <a:cubicBezTo>
                    <a:pt x="29231" y="1762"/>
                    <a:pt x="28837" y="1714"/>
                    <a:pt x="28439" y="1714"/>
                  </a:cubicBezTo>
                  <a:cubicBezTo>
                    <a:pt x="28146" y="1714"/>
                    <a:pt x="27850" y="1740"/>
                    <a:pt x="27560" y="1772"/>
                  </a:cubicBezTo>
                  <a:cubicBezTo>
                    <a:pt x="22740" y="2294"/>
                    <a:pt x="18058" y="4091"/>
                    <a:pt x="14122" y="6933"/>
                  </a:cubicBezTo>
                  <a:cubicBezTo>
                    <a:pt x="15913" y="5522"/>
                    <a:pt x="17822" y="3905"/>
                    <a:pt x="18251" y="1667"/>
                  </a:cubicBezTo>
                  <a:cubicBezTo>
                    <a:pt x="18312" y="1343"/>
                    <a:pt x="18344" y="996"/>
                    <a:pt x="18208" y="690"/>
                  </a:cubicBezTo>
                  <a:cubicBezTo>
                    <a:pt x="17973" y="170"/>
                    <a:pt x="17397" y="1"/>
                    <a:pt x="16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2"/>
            <p:cNvSpPr/>
            <p:nvPr/>
          </p:nvSpPr>
          <p:spPr>
            <a:xfrm>
              <a:off x="6772963" y="1071818"/>
              <a:ext cx="570460" cy="1091471"/>
            </a:xfrm>
            <a:custGeom>
              <a:rect b="b" l="l" r="r" t="t"/>
              <a:pathLst>
                <a:path extrusionOk="0" h="58362" w="30403">
                  <a:moveTo>
                    <a:pt x="0" y="0"/>
                  </a:moveTo>
                  <a:cubicBezTo>
                    <a:pt x="162" y="1747"/>
                    <a:pt x="318" y="3501"/>
                    <a:pt x="479" y="5248"/>
                  </a:cubicBezTo>
                  <a:cubicBezTo>
                    <a:pt x="790" y="8699"/>
                    <a:pt x="1108" y="12156"/>
                    <a:pt x="1797" y="15551"/>
                  </a:cubicBezTo>
                  <a:cubicBezTo>
                    <a:pt x="2047" y="16771"/>
                    <a:pt x="2351" y="18001"/>
                    <a:pt x="2961" y="19090"/>
                  </a:cubicBezTo>
                  <a:cubicBezTo>
                    <a:pt x="3570" y="20172"/>
                    <a:pt x="4521" y="21116"/>
                    <a:pt x="5715" y="21472"/>
                  </a:cubicBezTo>
                  <a:cubicBezTo>
                    <a:pt x="7444" y="21988"/>
                    <a:pt x="9614" y="21297"/>
                    <a:pt x="10914" y="22541"/>
                  </a:cubicBezTo>
                  <a:cubicBezTo>
                    <a:pt x="11542" y="23144"/>
                    <a:pt x="11772" y="24052"/>
                    <a:pt x="11816" y="24923"/>
                  </a:cubicBezTo>
                  <a:cubicBezTo>
                    <a:pt x="11865" y="25780"/>
                    <a:pt x="11766" y="26639"/>
                    <a:pt x="11871" y="27498"/>
                  </a:cubicBezTo>
                  <a:cubicBezTo>
                    <a:pt x="11096" y="27479"/>
                    <a:pt x="10321" y="27470"/>
                    <a:pt x="9546" y="27470"/>
                  </a:cubicBezTo>
                  <a:cubicBezTo>
                    <a:pt x="7921" y="27470"/>
                    <a:pt x="6296" y="27510"/>
                    <a:pt x="4671" y="27590"/>
                  </a:cubicBezTo>
                  <a:lnTo>
                    <a:pt x="4671" y="27602"/>
                  </a:lnTo>
                  <a:cubicBezTo>
                    <a:pt x="5697" y="36671"/>
                    <a:pt x="6741" y="45786"/>
                    <a:pt x="9216" y="54565"/>
                  </a:cubicBezTo>
                  <a:cubicBezTo>
                    <a:pt x="9515" y="55641"/>
                    <a:pt x="9844" y="56723"/>
                    <a:pt x="10472" y="57644"/>
                  </a:cubicBezTo>
                  <a:lnTo>
                    <a:pt x="10411" y="58160"/>
                  </a:lnTo>
                  <a:cubicBezTo>
                    <a:pt x="11602" y="58294"/>
                    <a:pt x="12799" y="58361"/>
                    <a:pt x="13997" y="58361"/>
                  </a:cubicBezTo>
                  <a:cubicBezTo>
                    <a:pt x="15060" y="58361"/>
                    <a:pt x="16124" y="58308"/>
                    <a:pt x="17183" y="58202"/>
                  </a:cubicBezTo>
                  <a:cubicBezTo>
                    <a:pt x="19144" y="51912"/>
                    <a:pt x="21088" y="45617"/>
                    <a:pt x="23016" y="39317"/>
                  </a:cubicBezTo>
                  <a:cubicBezTo>
                    <a:pt x="24115" y="35710"/>
                    <a:pt x="25210" y="32080"/>
                    <a:pt x="25634" y="28329"/>
                  </a:cubicBezTo>
                  <a:cubicBezTo>
                    <a:pt x="23134" y="27994"/>
                    <a:pt x="20871" y="27714"/>
                    <a:pt x="19571" y="27628"/>
                  </a:cubicBezTo>
                  <a:lnTo>
                    <a:pt x="19545" y="27640"/>
                  </a:lnTo>
                  <a:cubicBezTo>
                    <a:pt x="18909" y="26223"/>
                    <a:pt x="18597" y="24684"/>
                    <a:pt x="18631" y="23131"/>
                  </a:cubicBezTo>
                  <a:cubicBezTo>
                    <a:pt x="18631" y="22969"/>
                    <a:pt x="18651" y="22796"/>
                    <a:pt x="18755" y="22678"/>
                  </a:cubicBezTo>
                  <a:cubicBezTo>
                    <a:pt x="18862" y="22565"/>
                    <a:pt x="19023" y="22534"/>
                    <a:pt x="19179" y="22516"/>
                  </a:cubicBezTo>
                  <a:cubicBezTo>
                    <a:pt x="20468" y="22323"/>
                    <a:pt x="21753" y="22130"/>
                    <a:pt x="23034" y="21937"/>
                  </a:cubicBezTo>
                  <a:cubicBezTo>
                    <a:pt x="23619" y="21850"/>
                    <a:pt x="24228" y="21750"/>
                    <a:pt x="24700" y="21397"/>
                  </a:cubicBezTo>
                  <a:cubicBezTo>
                    <a:pt x="25303" y="20948"/>
                    <a:pt x="25553" y="20172"/>
                    <a:pt x="25740" y="19443"/>
                  </a:cubicBezTo>
                  <a:cubicBezTo>
                    <a:pt x="26368" y="16984"/>
                    <a:pt x="26659" y="14451"/>
                    <a:pt x="26603" y="11913"/>
                  </a:cubicBezTo>
                  <a:cubicBezTo>
                    <a:pt x="27525" y="11471"/>
                    <a:pt x="28451" y="11012"/>
                    <a:pt x="29172" y="10291"/>
                  </a:cubicBezTo>
                  <a:cubicBezTo>
                    <a:pt x="29912" y="9550"/>
                    <a:pt x="30403" y="8475"/>
                    <a:pt x="30167" y="7455"/>
                  </a:cubicBezTo>
                  <a:cubicBezTo>
                    <a:pt x="29968" y="6603"/>
                    <a:pt x="29140" y="5888"/>
                    <a:pt x="28301" y="5888"/>
                  </a:cubicBezTo>
                  <a:cubicBezTo>
                    <a:pt x="28134" y="5888"/>
                    <a:pt x="27968" y="5918"/>
                    <a:pt x="27810" y="5975"/>
                  </a:cubicBezTo>
                  <a:cubicBezTo>
                    <a:pt x="27387" y="6125"/>
                    <a:pt x="27050" y="6448"/>
                    <a:pt x="26741" y="6771"/>
                  </a:cubicBezTo>
                  <a:cubicBezTo>
                    <a:pt x="26119" y="7411"/>
                    <a:pt x="25516" y="8095"/>
                    <a:pt x="25167" y="8916"/>
                  </a:cubicBezTo>
                  <a:cubicBezTo>
                    <a:pt x="25294" y="6398"/>
                    <a:pt x="25348" y="3879"/>
                    <a:pt x="25329" y="1362"/>
                  </a:cubicBezTo>
                  <a:lnTo>
                    <a:pt x="25329" y="1342"/>
                  </a:lnTo>
                  <a:cubicBezTo>
                    <a:pt x="16930" y="898"/>
                    <a:pt x="8533" y="453"/>
                    <a:pt x="138" y="12"/>
                  </a:cubicBezTo>
                  <a:cubicBezTo>
                    <a:pt x="95" y="6"/>
                    <a:pt x="45" y="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2"/>
            <p:cNvSpPr/>
            <p:nvPr/>
          </p:nvSpPr>
          <p:spPr>
            <a:xfrm>
              <a:off x="6888430" y="2114188"/>
              <a:ext cx="339525" cy="172605"/>
            </a:xfrm>
            <a:custGeom>
              <a:rect b="b" l="l" r="r" t="t"/>
              <a:pathLst>
                <a:path extrusionOk="0" h="9504" w="18695">
                  <a:moveTo>
                    <a:pt x="18451" y="1"/>
                  </a:moveTo>
                  <a:lnTo>
                    <a:pt x="18301" y="7"/>
                  </a:lnTo>
                  <a:cubicBezTo>
                    <a:pt x="14925" y="1155"/>
                    <a:pt x="11390" y="1736"/>
                    <a:pt x="7840" y="1736"/>
                  </a:cubicBezTo>
                  <a:cubicBezTo>
                    <a:pt x="6642" y="1736"/>
                    <a:pt x="5443" y="1670"/>
                    <a:pt x="4248" y="1537"/>
                  </a:cubicBezTo>
                  <a:cubicBezTo>
                    <a:pt x="3714" y="1480"/>
                    <a:pt x="3184" y="1407"/>
                    <a:pt x="2656" y="1319"/>
                  </a:cubicBezTo>
                  <a:cubicBezTo>
                    <a:pt x="1748" y="1171"/>
                    <a:pt x="828" y="978"/>
                    <a:pt x="1" y="574"/>
                  </a:cubicBezTo>
                  <a:lnTo>
                    <a:pt x="1" y="574"/>
                  </a:lnTo>
                  <a:cubicBezTo>
                    <a:pt x="420" y="2876"/>
                    <a:pt x="834" y="5181"/>
                    <a:pt x="1244" y="7488"/>
                  </a:cubicBezTo>
                  <a:cubicBezTo>
                    <a:pt x="1275" y="7644"/>
                    <a:pt x="1301" y="7799"/>
                    <a:pt x="1332" y="7955"/>
                  </a:cubicBezTo>
                  <a:lnTo>
                    <a:pt x="1319" y="7998"/>
                  </a:lnTo>
                  <a:cubicBezTo>
                    <a:pt x="4380" y="9000"/>
                    <a:pt x="7598" y="9504"/>
                    <a:pt x="10815" y="9504"/>
                  </a:cubicBezTo>
                  <a:cubicBezTo>
                    <a:pt x="13449" y="9504"/>
                    <a:pt x="16081" y="9166"/>
                    <a:pt x="18626" y="8489"/>
                  </a:cubicBezTo>
                  <a:cubicBezTo>
                    <a:pt x="18650" y="8489"/>
                    <a:pt x="18673" y="8483"/>
                    <a:pt x="18694" y="8471"/>
                  </a:cubicBezTo>
                  <a:lnTo>
                    <a:pt x="184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2"/>
            <p:cNvSpPr/>
            <p:nvPr/>
          </p:nvSpPr>
          <p:spPr>
            <a:xfrm>
              <a:off x="6775583" y="3884975"/>
              <a:ext cx="353597" cy="165224"/>
            </a:xfrm>
            <a:custGeom>
              <a:rect b="b" l="l" r="r" t="t"/>
              <a:pathLst>
                <a:path extrusionOk="0" h="9097" w="17425">
                  <a:moveTo>
                    <a:pt x="9923" y="0"/>
                  </a:moveTo>
                  <a:lnTo>
                    <a:pt x="9787" y="12"/>
                  </a:lnTo>
                  <a:cubicBezTo>
                    <a:pt x="9813" y="355"/>
                    <a:pt x="9837" y="696"/>
                    <a:pt x="9862" y="1032"/>
                  </a:cubicBezTo>
                  <a:cubicBezTo>
                    <a:pt x="9246" y="1126"/>
                    <a:pt x="8622" y="1172"/>
                    <a:pt x="7998" y="1172"/>
                  </a:cubicBezTo>
                  <a:cubicBezTo>
                    <a:pt x="7181" y="1172"/>
                    <a:pt x="6363" y="1093"/>
                    <a:pt x="5560" y="938"/>
                  </a:cubicBezTo>
                  <a:lnTo>
                    <a:pt x="5566" y="914"/>
                  </a:lnTo>
                  <a:cubicBezTo>
                    <a:pt x="5485" y="652"/>
                    <a:pt x="5404" y="390"/>
                    <a:pt x="5329" y="124"/>
                  </a:cubicBezTo>
                  <a:lnTo>
                    <a:pt x="5292" y="136"/>
                  </a:lnTo>
                  <a:cubicBezTo>
                    <a:pt x="3431" y="874"/>
                    <a:pt x="1794" y="2082"/>
                    <a:pt x="541" y="3643"/>
                  </a:cubicBezTo>
                  <a:cubicBezTo>
                    <a:pt x="330" y="3899"/>
                    <a:pt x="131" y="4178"/>
                    <a:pt x="68" y="4501"/>
                  </a:cubicBezTo>
                  <a:cubicBezTo>
                    <a:pt x="1" y="4825"/>
                    <a:pt x="113" y="5204"/>
                    <a:pt x="405" y="5366"/>
                  </a:cubicBezTo>
                  <a:cubicBezTo>
                    <a:pt x="475" y="5406"/>
                    <a:pt x="554" y="5430"/>
                    <a:pt x="635" y="5435"/>
                  </a:cubicBezTo>
                  <a:cubicBezTo>
                    <a:pt x="635" y="5435"/>
                    <a:pt x="635" y="5432"/>
                    <a:pt x="637" y="5432"/>
                  </a:cubicBezTo>
                  <a:cubicBezTo>
                    <a:pt x="638" y="5432"/>
                    <a:pt x="639" y="5432"/>
                    <a:pt x="641" y="5435"/>
                  </a:cubicBezTo>
                  <a:cubicBezTo>
                    <a:pt x="670" y="5438"/>
                    <a:pt x="699" y="5440"/>
                    <a:pt x="729" y="5440"/>
                  </a:cubicBezTo>
                  <a:cubicBezTo>
                    <a:pt x="1009" y="5440"/>
                    <a:pt x="1308" y="5287"/>
                    <a:pt x="1561" y="5136"/>
                  </a:cubicBezTo>
                  <a:cubicBezTo>
                    <a:pt x="2644" y="4485"/>
                    <a:pt x="3726" y="3836"/>
                    <a:pt x="4807" y="3189"/>
                  </a:cubicBezTo>
                  <a:lnTo>
                    <a:pt x="4807" y="3189"/>
                  </a:lnTo>
                  <a:cubicBezTo>
                    <a:pt x="4128" y="4454"/>
                    <a:pt x="3747" y="5858"/>
                    <a:pt x="3694" y="7293"/>
                  </a:cubicBezTo>
                  <a:cubicBezTo>
                    <a:pt x="3676" y="7748"/>
                    <a:pt x="3738" y="8258"/>
                    <a:pt x="3962" y="8624"/>
                  </a:cubicBezTo>
                  <a:cubicBezTo>
                    <a:pt x="4086" y="8817"/>
                    <a:pt x="4254" y="8973"/>
                    <a:pt x="4478" y="9048"/>
                  </a:cubicBezTo>
                  <a:cubicBezTo>
                    <a:pt x="4576" y="9081"/>
                    <a:pt x="4673" y="9096"/>
                    <a:pt x="4771" y="9096"/>
                  </a:cubicBezTo>
                  <a:cubicBezTo>
                    <a:pt x="5269" y="9096"/>
                    <a:pt x="5754" y="8697"/>
                    <a:pt x="6107" y="8301"/>
                  </a:cubicBezTo>
                  <a:cubicBezTo>
                    <a:pt x="7135" y="7154"/>
                    <a:pt x="7923" y="5813"/>
                    <a:pt x="8426" y="4358"/>
                  </a:cubicBezTo>
                  <a:cubicBezTo>
                    <a:pt x="8792" y="5204"/>
                    <a:pt x="9166" y="6056"/>
                    <a:pt x="9533" y="6908"/>
                  </a:cubicBezTo>
                  <a:cubicBezTo>
                    <a:pt x="9789" y="7492"/>
                    <a:pt x="10142" y="8158"/>
                    <a:pt x="10776" y="8250"/>
                  </a:cubicBezTo>
                  <a:cubicBezTo>
                    <a:pt x="10822" y="8257"/>
                    <a:pt x="10868" y="8261"/>
                    <a:pt x="10913" y="8261"/>
                  </a:cubicBezTo>
                  <a:cubicBezTo>
                    <a:pt x="11445" y="8261"/>
                    <a:pt x="11922" y="7802"/>
                    <a:pt x="12076" y="7281"/>
                  </a:cubicBezTo>
                  <a:cubicBezTo>
                    <a:pt x="12251" y="6715"/>
                    <a:pt x="12133" y="6113"/>
                    <a:pt x="11995" y="5534"/>
                  </a:cubicBezTo>
                  <a:cubicBezTo>
                    <a:pt x="11853" y="4962"/>
                    <a:pt x="11684" y="4383"/>
                    <a:pt x="11747" y="3792"/>
                  </a:cubicBezTo>
                  <a:lnTo>
                    <a:pt x="11747" y="3792"/>
                  </a:lnTo>
                  <a:cubicBezTo>
                    <a:pt x="12730" y="4817"/>
                    <a:pt x="13958" y="5572"/>
                    <a:pt x="15316" y="5987"/>
                  </a:cubicBezTo>
                  <a:cubicBezTo>
                    <a:pt x="15593" y="6072"/>
                    <a:pt x="15885" y="6143"/>
                    <a:pt x="16175" y="6143"/>
                  </a:cubicBezTo>
                  <a:cubicBezTo>
                    <a:pt x="16268" y="6143"/>
                    <a:pt x="16362" y="6135"/>
                    <a:pt x="16455" y="6119"/>
                  </a:cubicBezTo>
                  <a:cubicBezTo>
                    <a:pt x="16715" y="6069"/>
                    <a:pt x="16963" y="5926"/>
                    <a:pt x="17119" y="5721"/>
                  </a:cubicBezTo>
                  <a:cubicBezTo>
                    <a:pt x="17195" y="5628"/>
                    <a:pt x="17249" y="5519"/>
                    <a:pt x="17275" y="5402"/>
                  </a:cubicBezTo>
                  <a:cubicBezTo>
                    <a:pt x="17369" y="4949"/>
                    <a:pt x="17052" y="4521"/>
                    <a:pt x="16721" y="4202"/>
                  </a:cubicBezTo>
                  <a:cubicBezTo>
                    <a:pt x="15783" y="3294"/>
                    <a:pt x="14613" y="2661"/>
                    <a:pt x="13339" y="2374"/>
                  </a:cubicBezTo>
                  <a:lnTo>
                    <a:pt x="13339" y="2374"/>
                  </a:lnTo>
                  <a:cubicBezTo>
                    <a:pt x="13675" y="2432"/>
                    <a:pt x="14014" y="2460"/>
                    <a:pt x="14352" y="2460"/>
                  </a:cubicBezTo>
                  <a:cubicBezTo>
                    <a:pt x="15096" y="2460"/>
                    <a:pt x="15836" y="2322"/>
                    <a:pt x="16534" y="2051"/>
                  </a:cubicBezTo>
                  <a:cubicBezTo>
                    <a:pt x="16957" y="1883"/>
                    <a:pt x="17424" y="1566"/>
                    <a:pt x="17393" y="1113"/>
                  </a:cubicBezTo>
                  <a:cubicBezTo>
                    <a:pt x="17349" y="546"/>
                    <a:pt x="16615" y="361"/>
                    <a:pt x="16049" y="329"/>
                  </a:cubicBezTo>
                  <a:cubicBezTo>
                    <a:pt x="14009" y="224"/>
                    <a:pt x="11964" y="112"/>
                    <a:pt x="9923"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2"/>
            <p:cNvSpPr/>
            <p:nvPr/>
          </p:nvSpPr>
          <p:spPr>
            <a:xfrm>
              <a:off x="6699716" y="1586912"/>
              <a:ext cx="266989" cy="555209"/>
            </a:xfrm>
            <a:custGeom>
              <a:rect b="b" l="l" r="r" t="t"/>
              <a:pathLst>
                <a:path extrusionOk="0" h="30571" w="14701">
                  <a:moveTo>
                    <a:pt x="8899" y="0"/>
                  </a:moveTo>
                  <a:cubicBezTo>
                    <a:pt x="6454" y="132"/>
                    <a:pt x="4012" y="355"/>
                    <a:pt x="1587" y="672"/>
                  </a:cubicBezTo>
                  <a:cubicBezTo>
                    <a:pt x="1566" y="672"/>
                    <a:pt x="1545" y="673"/>
                    <a:pt x="1524" y="679"/>
                  </a:cubicBezTo>
                  <a:cubicBezTo>
                    <a:pt x="68" y="5274"/>
                    <a:pt x="1" y="10298"/>
                    <a:pt x="1331" y="14925"/>
                  </a:cubicBezTo>
                  <a:cubicBezTo>
                    <a:pt x="2724" y="19775"/>
                    <a:pt x="5647" y="24166"/>
                    <a:pt x="9583" y="27324"/>
                  </a:cubicBezTo>
                  <a:lnTo>
                    <a:pt x="9826" y="27212"/>
                  </a:lnTo>
                  <a:cubicBezTo>
                    <a:pt x="10043" y="27647"/>
                    <a:pt x="10132" y="28145"/>
                    <a:pt x="10217" y="28630"/>
                  </a:cubicBezTo>
                  <a:cubicBezTo>
                    <a:pt x="10272" y="28953"/>
                    <a:pt x="10335" y="29284"/>
                    <a:pt x="10390" y="29607"/>
                  </a:cubicBezTo>
                  <a:cubicBezTo>
                    <a:pt x="11218" y="30011"/>
                    <a:pt x="12139" y="30204"/>
                    <a:pt x="13046" y="30353"/>
                  </a:cubicBezTo>
                  <a:cubicBezTo>
                    <a:pt x="13575" y="30440"/>
                    <a:pt x="14103" y="30515"/>
                    <a:pt x="14639" y="30570"/>
                  </a:cubicBezTo>
                  <a:lnTo>
                    <a:pt x="14700" y="30054"/>
                  </a:lnTo>
                  <a:cubicBezTo>
                    <a:pt x="14072" y="29134"/>
                    <a:pt x="13744" y="28053"/>
                    <a:pt x="13445" y="26975"/>
                  </a:cubicBezTo>
                  <a:cubicBezTo>
                    <a:pt x="10969" y="18196"/>
                    <a:pt x="9925" y="9079"/>
                    <a:pt x="8899" y="14"/>
                  </a:cubicBezTo>
                  <a:lnTo>
                    <a:pt x="88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2"/>
            <p:cNvSpPr/>
            <p:nvPr/>
          </p:nvSpPr>
          <p:spPr>
            <a:xfrm>
              <a:off x="6147467" y="1647661"/>
              <a:ext cx="495821" cy="475027"/>
            </a:xfrm>
            <a:custGeom>
              <a:rect b="b" l="l" r="r" t="t"/>
              <a:pathLst>
                <a:path extrusionOk="0" h="26156" w="27301">
                  <a:moveTo>
                    <a:pt x="23729" y="0"/>
                  </a:moveTo>
                  <a:cubicBezTo>
                    <a:pt x="22449" y="99"/>
                    <a:pt x="21161" y="205"/>
                    <a:pt x="19874" y="305"/>
                  </a:cubicBezTo>
                  <a:cubicBezTo>
                    <a:pt x="18548" y="406"/>
                    <a:pt x="17218" y="511"/>
                    <a:pt x="15887" y="511"/>
                  </a:cubicBezTo>
                  <a:cubicBezTo>
                    <a:pt x="15577" y="511"/>
                    <a:pt x="15267" y="505"/>
                    <a:pt x="14957" y="492"/>
                  </a:cubicBezTo>
                  <a:cubicBezTo>
                    <a:pt x="14546" y="473"/>
                    <a:pt x="14122" y="443"/>
                    <a:pt x="13718" y="368"/>
                  </a:cubicBezTo>
                  <a:lnTo>
                    <a:pt x="13718" y="374"/>
                  </a:lnTo>
                  <a:cubicBezTo>
                    <a:pt x="8744" y="1698"/>
                    <a:pt x="4186" y="4529"/>
                    <a:pt x="790" y="8390"/>
                  </a:cubicBezTo>
                  <a:cubicBezTo>
                    <a:pt x="398" y="8837"/>
                    <a:pt x="0" y="9471"/>
                    <a:pt x="312" y="9975"/>
                  </a:cubicBezTo>
                  <a:cubicBezTo>
                    <a:pt x="499" y="10286"/>
                    <a:pt x="877" y="10405"/>
                    <a:pt x="1232" y="10466"/>
                  </a:cubicBezTo>
                  <a:cubicBezTo>
                    <a:pt x="1523" y="10515"/>
                    <a:pt x="1812" y="10537"/>
                    <a:pt x="2100" y="10537"/>
                  </a:cubicBezTo>
                  <a:cubicBezTo>
                    <a:pt x="2685" y="10537"/>
                    <a:pt x="3263" y="10446"/>
                    <a:pt x="3838" y="10304"/>
                  </a:cubicBezTo>
                  <a:cubicBezTo>
                    <a:pt x="5796" y="9820"/>
                    <a:pt x="7724" y="8725"/>
                    <a:pt x="9757" y="8601"/>
                  </a:cubicBezTo>
                  <a:lnTo>
                    <a:pt x="9757" y="8601"/>
                  </a:lnTo>
                  <a:cubicBezTo>
                    <a:pt x="7606" y="10523"/>
                    <a:pt x="5573" y="12854"/>
                    <a:pt x="5118" y="15702"/>
                  </a:cubicBezTo>
                  <a:cubicBezTo>
                    <a:pt x="5057" y="16094"/>
                    <a:pt x="5031" y="16505"/>
                    <a:pt x="5181" y="16872"/>
                  </a:cubicBezTo>
                  <a:cubicBezTo>
                    <a:pt x="5433" y="17494"/>
                    <a:pt x="6145" y="17829"/>
                    <a:pt x="6812" y="17829"/>
                  </a:cubicBezTo>
                  <a:cubicBezTo>
                    <a:pt x="6818" y="17829"/>
                    <a:pt x="6824" y="17829"/>
                    <a:pt x="6830" y="17829"/>
                  </a:cubicBezTo>
                  <a:cubicBezTo>
                    <a:pt x="7507" y="17823"/>
                    <a:pt x="8147" y="17549"/>
                    <a:pt x="8762" y="17270"/>
                  </a:cubicBezTo>
                  <a:cubicBezTo>
                    <a:pt x="10694" y="16387"/>
                    <a:pt x="12573" y="15394"/>
                    <a:pt x="14390" y="14297"/>
                  </a:cubicBezTo>
                  <a:lnTo>
                    <a:pt x="14390" y="14297"/>
                  </a:lnTo>
                  <a:cubicBezTo>
                    <a:pt x="12810" y="16405"/>
                    <a:pt x="11187" y="18582"/>
                    <a:pt x="10504" y="21131"/>
                  </a:cubicBezTo>
                  <a:cubicBezTo>
                    <a:pt x="10360" y="21678"/>
                    <a:pt x="10267" y="22301"/>
                    <a:pt x="10590" y="22766"/>
                  </a:cubicBezTo>
                  <a:cubicBezTo>
                    <a:pt x="10841" y="23135"/>
                    <a:pt x="11294" y="23305"/>
                    <a:pt x="11743" y="23305"/>
                  </a:cubicBezTo>
                  <a:cubicBezTo>
                    <a:pt x="11862" y="23305"/>
                    <a:pt x="11981" y="23293"/>
                    <a:pt x="12095" y="23270"/>
                  </a:cubicBezTo>
                  <a:cubicBezTo>
                    <a:pt x="12649" y="23152"/>
                    <a:pt x="13128" y="22829"/>
                    <a:pt x="13581" y="22494"/>
                  </a:cubicBezTo>
                  <a:cubicBezTo>
                    <a:pt x="15126" y="21351"/>
                    <a:pt x="16559" y="20064"/>
                    <a:pt x="17859" y="18650"/>
                  </a:cubicBezTo>
                  <a:lnTo>
                    <a:pt x="17859" y="18650"/>
                  </a:lnTo>
                  <a:cubicBezTo>
                    <a:pt x="17125" y="20269"/>
                    <a:pt x="16823" y="22052"/>
                    <a:pt x="16983" y="23823"/>
                  </a:cubicBezTo>
                  <a:cubicBezTo>
                    <a:pt x="17033" y="24359"/>
                    <a:pt x="17132" y="24899"/>
                    <a:pt x="17413" y="25360"/>
                  </a:cubicBezTo>
                  <a:cubicBezTo>
                    <a:pt x="17689" y="25806"/>
                    <a:pt x="18168" y="26156"/>
                    <a:pt x="18693" y="26156"/>
                  </a:cubicBezTo>
                  <a:cubicBezTo>
                    <a:pt x="18702" y="26156"/>
                    <a:pt x="18711" y="26156"/>
                    <a:pt x="18719" y="26156"/>
                  </a:cubicBezTo>
                  <a:cubicBezTo>
                    <a:pt x="18808" y="26156"/>
                    <a:pt x="18896" y="26142"/>
                    <a:pt x="18981" y="26118"/>
                  </a:cubicBezTo>
                  <a:cubicBezTo>
                    <a:pt x="19285" y="26043"/>
                    <a:pt x="19571" y="25870"/>
                    <a:pt x="19826" y="25683"/>
                  </a:cubicBezTo>
                  <a:cubicBezTo>
                    <a:pt x="22115" y="24016"/>
                    <a:pt x="23165" y="21168"/>
                    <a:pt x="24099" y="18495"/>
                  </a:cubicBezTo>
                  <a:cubicBezTo>
                    <a:pt x="24854" y="16318"/>
                    <a:pt x="25608" y="14142"/>
                    <a:pt x="26361" y="11965"/>
                  </a:cubicBezTo>
                  <a:lnTo>
                    <a:pt x="26416" y="11983"/>
                  </a:lnTo>
                  <a:cubicBezTo>
                    <a:pt x="26647" y="11277"/>
                    <a:pt x="26943" y="10595"/>
                    <a:pt x="27300" y="9944"/>
                  </a:cubicBezTo>
                  <a:lnTo>
                    <a:pt x="27300" y="9944"/>
                  </a:lnTo>
                  <a:cubicBezTo>
                    <a:pt x="25946" y="11239"/>
                    <a:pt x="24594" y="12536"/>
                    <a:pt x="23246" y="13836"/>
                  </a:cubicBezTo>
                  <a:cubicBezTo>
                    <a:pt x="22803" y="14266"/>
                    <a:pt x="22338" y="14700"/>
                    <a:pt x="21753" y="14900"/>
                  </a:cubicBezTo>
                  <a:cubicBezTo>
                    <a:pt x="21577" y="14960"/>
                    <a:pt x="21386" y="14991"/>
                    <a:pt x="21196" y="14991"/>
                  </a:cubicBezTo>
                  <a:cubicBezTo>
                    <a:pt x="20759" y="14991"/>
                    <a:pt x="20328" y="14825"/>
                    <a:pt x="20093" y="14465"/>
                  </a:cubicBezTo>
                  <a:cubicBezTo>
                    <a:pt x="19782" y="13992"/>
                    <a:pt x="19894" y="13370"/>
                    <a:pt x="20043" y="12822"/>
                  </a:cubicBezTo>
                  <a:cubicBezTo>
                    <a:pt x="20830" y="9951"/>
                    <a:pt x="22253" y="7293"/>
                    <a:pt x="24204" y="5043"/>
                  </a:cubicBezTo>
                  <a:lnTo>
                    <a:pt x="24204" y="5043"/>
                  </a:lnTo>
                  <a:cubicBezTo>
                    <a:pt x="22235" y="6258"/>
                    <a:pt x="20184" y="7332"/>
                    <a:pt x="18066" y="8258"/>
                  </a:cubicBezTo>
                  <a:cubicBezTo>
                    <a:pt x="17694" y="8422"/>
                    <a:pt x="17247" y="8563"/>
                    <a:pt x="16844" y="8563"/>
                  </a:cubicBezTo>
                  <a:cubicBezTo>
                    <a:pt x="16497" y="8563"/>
                    <a:pt x="16183" y="8459"/>
                    <a:pt x="15976" y="8177"/>
                  </a:cubicBezTo>
                  <a:cubicBezTo>
                    <a:pt x="15597" y="7655"/>
                    <a:pt x="15909" y="6922"/>
                    <a:pt x="16269" y="6381"/>
                  </a:cubicBezTo>
                  <a:cubicBezTo>
                    <a:pt x="18096" y="3632"/>
                    <a:pt x="20956" y="1779"/>
                    <a:pt x="237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42"/>
          <p:cNvGrpSpPr/>
          <p:nvPr/>
        </p:nvGrpSpPr>
        <p:grpSpPr>
          <a:xfrm>
            <a:off x="7546866" y="3828089"/>
            <a:ext cx="447547" cy="323141"/>
            <a:chOff x="7538005" y="3835607"/>
            <a:chExt cx="438513" cy="316587"/>
          </a:xfrm>
        </p:grpSpPr>
        <p:sp>
          <p:nvSpPr>
            <p:cNvPr id="952" name="Google Shape;952;p42"/>
            <p:cNvSpPr/>
            <p:nvPr/>
          </p:nvSpPr>
          <p:spPr>
            <a:xfrm>
              <a:off x="7605646" y="3932412"/>
              <a:ext cx="370872" cy="189695"/>
            </a:xfrm>
            <a:custGeom>
              <a:rect b="b" l="l" r="r" t="t"/>
              <a:pathLst>
                <a:path extrusionOk="0" h="9413" w="18401">
                  <a:moveTo>
                    <a:pt x="4315" y="0"/>
                  </a:moveTo>
                  <a:cubicBezTo>
                    <a:pt x="4657" y="1449"/>
                    <a:pt x="5000" y="2985"/>
                    <a:pt x="4539" y="4396"/>
                  </a:cubicBezTo>
                  <a:cubicBezTo>
                    <a:pt x="4372" y="4913"/>
                    <a:pt x="4086" y="5416"/>
                    <a:pt x="3631" y="5709"/>
                  </a:cubicBezTo>
                  <a:cubicBezTo>
                    <a:pt x="3357" y="5884"/>
                    <a:pt x="3051" y="5963"/>
                    <a:pt x="2739" y="5963"/>
                  </a:cubicBezTo>
                  <a:cubicBezTo>
                    <a:pt x="1912" y="5963"/>
                    <a:pt x="1043" y="5413"/>
                    <a:pt x="609" y="4663"/>
                  </a:cubicBezTo>
                  <a:cubicBezTo>
                    <a:pt x="490" y="4455"/>
                    <a:pt x="391" y="4234"/>
                    <a:pt x="318" y="4005"/>
                  </a:cubicBezTo>
                  <a:cubicBezTo>
                    <a:pt x="144" y="4813"/>
                    <a:pt x="1" y="5621"/>
                    <a:pt x="69" y="6436"/>
                  </a:cubicBezTo>
                  <a:cubicBezTo>
                    <a:pt x="137" y="7337"/>
                    <a:pt x="505" y="8264"/>
                    <a:pt x="1232" y="8804"/>
                  </a:cubicBezTo>
                  <a:cubicBezTo>
                    <a:pt x="1929" y="9319"/>
                    <a:pt x="2826" y="9412"/>
                    <a:pt x="3711" y="9412"/>
                  </a:cubicBezTo>
                  <a:cubicBezTo>
                    <a:pt x="3916" y="9412"/>
                    <a:pt x="4121" y="9407"/>
                    <a:pt x="4322" y="9401"/>
                  </a:cubicBezTo>
                  <a:cubicBezTo>
                    <a:pt x="8408" y="9269"/>
                    <a:pt x="12493" y="9141"/>
                    <a:pt x="16579" y="9017"/>
                  </a:cubicBezTo>
                  <a:cubicBezTo>
                    <a:pt x="17219" y="8991"/>
                    <a:pt x="18015" y="8861"/>
                    <a:pt x="18196" y="8245"/>
                  </a:cubicBezTo>
                  <a:cubicBezTo>
                    <a:pt x="18401" y="7518"/>
                    <a:pt x="17542" y="6970"/>
                    <a:pt x="16827" y="6716"/>
                  </a:cubicBezTo>
                  <a:cubicBezTo>
                    <a:pt x="13439" y="5522"/>
                    <a:pt x="8495" y="3562"/>
                    <a:pt x="6852" y="2910"/>
                  </a:cubicBezTo>
                  <a:cubicBezTo>
                    <a:pt x="6848" y="2906"/>
                    <a:pt x="6840" y="2904"/>
                    <a:pt x="6834" y="2904"/>
                  </a:cubicBezTo>
                  <a:cubicBezTo>
                    <a:pt x="6673" y="2861"/>
                    <a:pt x="6517" y="2804"/>
                    <a:pt x="6373" y="2717"/>
                  </a:cubicBezTo>
                  <a:cubicBezTo>
                    <a:pt x="6324" y="2699"/>
                    <a:pt x="6299" y="2686"/>
                    <a:pt x="6299" y="2686"/>
                  </a:cubicBezTo>
                  <a:cubicBezTo>
                    <a:pt x="5323" y="2114"/>
                    <a:pt x="4794" y="1027"/>
                    <a:pt x="43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2"/>
            <p:cNvSpPr/>
            <p:nvPr/>
          </p:nvSpPr>
          <p:spPr>
            <a:xfrm>
              <a:off x="7538005" y="3884987"/>
              <a:ext cx="365284" cy="267207"/>
            </a:xfrm>
            <a:custGeom>
              <a:rect b="b" l="l" r="r" t="t"/>
              <a:pathLst>
                <a:path extrusionOk="0" h="14712" w="20112">
                  <a:moveTo>
                    <a:pt x="14934" y="4490"/>
                  </a:moveTo>
                  <a:cubicBezTo>
                    <a:pt x="14981" y="4490"/>
                    <a:pt x="15028" y="4492"/>
                    <a:pt x="15076" y="4498"/>
                  </a:cubicBezTo>
                  <a:cubicBezTo>
                    <a:pt x="14851" y="4541"/>
                    <a:pt x="14621" y="4578"/>
                    <a:pt x="14392" y="4616"/>
                  </a:cubicBezTo>
                  <a:cubicBezTo>
                    <a:pt x="14561" y="4532"/>
                    <a:pt x="14746" y="4490"/>
                    <a:pt x="14934" y="4490"/>
                  </a:cubicBezTo>
                  <a:close/>
                  <a:moveTo>
                    <a:pt x="12432" y="6065"/>
                  </a:moveTo>
                  <a:lnTo>
                    <a:pt x="12432" y="6065"/>
                  </a:lnTo>
                  <a:cubicBezTo>
                    <a:pt x="12987" y="6285"/>
                    <a:pt x="13475" y="6646"/>
                    <a:pt x="13850" y="7110"/>
                  </a:cubicBezTo>
                  <a:cubicBezTo>
                    <a:pt x="13266" y="6954"/>
                    <a:pt x="12737" y="6588"/>
                    <a:pt x="12432" y="6065"/>
                  </a:cubicBezTo>
                  <a:close/>
                  <a:moveTo>
                    <a:pt x="12163" y="1"/>
                  </a:moveTo>
                  <a:cubicBezTo>
                    <a:pt x="11994" y="155"/>
                    <a:pt x="11792" y="269"/>
                    <a:pt x="11572" y="337"/>
                  </a:cubicBezTo>
                  <a:cubicBezTo>
                    <a:pt x="11376" y="395"/>
                    <a:pt x="11175" y="419"/>
                    <a:pt x="10973" y="419"/>
                  </a:cubicBezTo>
                  <a:cubicBezTo>
                    <a:pt x="10652" y="419"/>
                    <a:pt x="10326" y="358"/>
                    <a:pt x="10006" y="275"/>
                  </a:cubicBezTo>
                  <a:lnTo>
                    <a:pt x="10006" y="275"/>
                  </a:lnTo>
                  <a:cubicBezTo>
                    <a:pt x="10504" y="436"/>
                    <a:pt x="10975" y="635"/>
                    <a:pt x="11381" y="958"/>
                  </a:cubicBezTo>
                  <a:cubicBezTo>
                    <a:pt x="11958" y="1419"/>
                    <a:pt x="12338" y="2209"/>
                    <a:pt x="12108" y="2910"/>
                  </a:cubicBezTo>
                  <a:cubicBezTo>
                    <a:pt x="11872" y="3612"/>
                    <a:pt x="11107" y="3984"/>
                    <a:pt x="10357" y="3984"/>
                  </a:cubicBezTo>
                  <a:cubicBezTo>
                    <a:pt x="10177" y="3984"/>
                    <a:pt x="9997" y="3962"/>
                    <a:pt x="9826" y="3919"/>
                  </a:cubicBezTo>
                  <a:cubicBezTo>
                    <a:pt x="8938" y="3694"/>
                    <a:pt x="8229" y="3054"/>
                    <a:pt x="7557" y="2432"/>
                  </a:cubicBezTo>
                  <a:lnTo>
                    <a:pt x="7557" y="2432"/>
                  </a:lnTo>
                  <a:cubicBezTo>
                    <a:pt x="8166" y="3103"/>
                    <a:pt x="8800" y="3818"/>
                    <a:pt x="8993" y="4703"/>
                  </a:cubicBezTo>
                  <a:cubicBezTo>
                    <a:pt x="9180" y="5591"/>
                    <a:pt x="8725" y="6686"/>
                    <a:pt x="7831" y="6848"/>
                  </a:cubicBezTo>
                  <a:cubicBezTo>
                    <a:pt x="7747" y="6864"/>
                    <a:pt x="7663" y="6872"/>
                    <a:pt x="7578" y="6872"/>
                  </a:cubicBezTo>
                  <a:cubicBezTo>
                    <a:pt x="7223" y="6872"/>
                    <a:pt x="6868" y="6736"/>
                    <a:pt x="6562" y="6555"/>
                  </a:cubicBezTo>
                  <a:cubicBezTo>
                    <a:pt x="5262" y="5778"/>
                    <a:pt x="4671" y="4236"/>
                    <a:pt x="4161" y="2812"/>
                  </a:cubicBezTo>
                  <a:cubicBezTo>
                    <a:pt x="3477" y="3893"/>
                    <a:pt x="2786" y="4969"/>
                    <a:pt x="2097" y="6052"/>
                  </a:cubicBezTo>
                  <a:cubicBezTo>
                    <a:pt x="1910" y="6338"/>
                    <a:pt x="1669" y="6655"/>
                    <a:pt x="1370" y="6767"/>
                  </a:cubicBezTo>
                  <a:cubicBezTo>
                    <a:pt x="990" y="8526"/>
                    <a:pt x="611" y="10293"/>
                    <a:pt x="231" y="12052"/>
                  </a:cubicBezTo>
                  <a:cubicBezTo>
                    <a:pt x="119" y="12574"/>
                    <a:pt x="1" y="13116"/>
                    <a:pt x="113" y="13638"/>
                  </a:cubicBezTo>
                  <a:cubicBezTo>
                    <a:pt x="225" y="14160"/>
                    <a:pt x="629" y="14664"/>
                    <a:pt x="1165" y="14708"/>
                  </a:cubicBezTo>
                  <a:cubicBezTo>
                    <a:pt x="1195" y="14710"/>
                    <a:pt x="1224" y="14712"/>
                    <a:pt x="1253" y="14712"/>
                  </a:cubicBezTo>
                  <a:cubicBezTo>
                    <a:pt x="1899" y="14712"/>
                    <a:pt x="2386" y="14079"/>
                    <a:pt x="2737" y="13514"/>
                  </a:cubicBezTo>
                  <a:cubicBezTo>
                    <a:pt x="3658" y="12040"/>
                    <a:pt x="4584" y="10565"/>
                    <a:pt x="5504" y="9086"/>
                  </a:cubicBezTo>
                  <a:lnTo>
                    <a:pt x="5504" y="9086"/>
                  </a:lnTo>
                  <a:cubicBezTo>
                    <a:pt x="5493" y="10037"/>
                    <a:pt x="5493" y="11026"/>
                    <a:pt x="5798" y="11910"/>
                  </a:cubicBezTo>
                  <a:cubicBezTo>
                    <a:pt x="5871" y="12139"/>
                    <a:pt x="5970" y="12360"/>
                    <a:pt x="6089" y="12568"/>
                  </a:cubicBezTo>
                  <a:cubicBezTo>
                    <a:pt x="6523" y="13318"/>
                    <a:pt x="7392" y="13868"/>
                    <a:pt x="8219" y="13868"/>
                  </a:cubicBezTo>
                  <a:cubicBezTo>
                    <a:pt x="8531" y="13868"/>
                    <a:pt x="8837" y="13789"/>
                    <a:pt x="9111" y="13614"/>
                  </a:cubicBezTo>
                  <a:cubicBezTo>
                    <a:pt x="9566" y="13321"/>
                    <a:pt x="9852" y="12818"/>
                    <a:pt x="10019" y="12302"/>
                  </a:cubicBezTo>
                  <a:cubicBezTo>
                    <a:pt x="10479" y="10890"/>
                    <a:pt x="10137" y="9354"/>
                    <a:pt x="9795" y="7905"/>
                  </a:cubicBezTo>
                  <a:lnTo>
                    <a:pt x="9795" y="7905"/>
                  </a:lnTo>
                  <a:cubicBezTo>
                    <a:pt x="10274" y="8932"/>
                    <a:pt x="10802" y="10019"/>
                    <a:pt x="11779" y="10591"/>
                  </a:cubicBezTo>
                  <a:cubicBezTo>
                    <a:pt x="11779" y="10591"/>
                    <a:pt x="11804" y="10604"/>
                    <a:pt x="11853" y="10622"/>
                  </a:cubicBezTo>
                  <a:cubicBezTo>
                    <a:pt x="11934" y="10654"/>
                    <a:pt x="12096" y="10716"/>
                    <a:pt x="12314" y="10809"/>
                  </a:cubicBezTo>
                  <a:cubicBezTo>
                    <a:pt x="12320" y="10809"/>
                    <a:pt x="12328" y="10811"/>
                    <a:pt x="12332" y="10815"/>
                  </a:cubicBezTo>
                  <a:cubicBezTo>
                    <a:pt x="12515" y="10859"/>
                    <a:pt x="12704" y="10881"/>
                    <a:pt x="12892" y="10881"/>
                  </a:cubicBezTo>
                  <a:cubicBezTo>
                    <a:pt x="13660" y="10881"/>
                    <a:pt x="14409" y="10515"/>
                    <a:pt x="14615" y="9796"/>
                  </a:cubicBezTo>
                  <a:cubicBezTo>
                    <a:pt x="14676" y="9578"/>
                    <a:pt x="14684" y="9349"/>
                    <a:pt x="14670" y="9125"/>
                  </a:cubicBezTo>
                  <a:cubicBezTo>
                    <a:pt x="14627" y="8390"/>
                    <a:pt x="14329" y="7675"/>
                    <a:pt x="13850" y="7110"/>
                  </a:cubicBezTo>
                  <a:lnTo>
                    <a:pt x="13850" y="7110"/>
                  </a:lnTo>
                  <a:cubicBezTo>
                    <a:pt x="14054" y="7160"/>
                    <a:pt x="14263" y="7187"/>
                    <a:pt x="14470" y="7187"/>
                  </a:cubicBezTo>
                  <a:cubicBezTo>
                    <a:pt x="14770" y="7187"/>
                    <a:pt x="15067" y="7131"/>
                    <a:pt x="15342" y="7009"/>
                  </a:cubicBezTo>
                  <a:cubicBezTo>
                    <a:pt x="15548" y="6917"/>
                    <a:pt x="15740" y="6798"/>
                    <a:pt x="15889" y="6635"/>
                  </a:cubicBezTo>
                  <a:cubicBezTo>
                    <a:pt x="16293" y="6202"/>
                    <a:pt x="16331" y="5473"/>
                    <a:pt x="15984" y="5000"/>
                  </a:cubicBezTo>
                  <a:cubicBezTo>
                    <a:pt x="15771" y="4715"/>
                    <a:pt x="15436" y="4541"/>
                    <a:pt x="15082" y="4498"/>
                  </a:cubicBezTo>
                  <a:cubicBezTo>
                    <a:pt x="16421" y="4242"/>
                    <a:pt x="17734" y="3865"/>
                    <a:pt x="19004" y="3371"/>
                  </a:cubicBezTo>
                  <a:cubicBezTo>
                    <a:pt x="19439" y="3202"/>
                    <a:pt x="19924" y="2954"/>
                    <a:pt x="19999" y="2495"/>
                  </a:cubicBezTo>
                  <a:cubicBezTo>
                    <a:pt x="20111" y="1791"/>
                    <a:pt x="19215" y="1405"/>
                    <a:pt x="18512" y="1275"/>
                  </a:cubicBezTo>
                  <a:cubicBezTo>
                    <a:pt x="16430" y="895"/>
                    <a:pt x="14346" y="511"/>
                    <a:pt x="12269" y="131"/>
                  </a:cubicBezTo>
                  <a:lnTo>
                    <a:pt x="1216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2"/>
            <p:cNvSpPr/>
            <p:nvPr/>
          </p:nvSpPr>
          <p:spPr>
            <a:xfrm>
              <a:off x="7545451" y="3835607"/>
              <a:ext cx="224688" cy="174215"/>
            </a:xfrm>
            <a:custGeom>
              <a:rect b="b" l="l" r="r" t="t"/>
              <a:pathLst>
                <a:path extrusionOk="0" h="9592" w="12371">
                  <a:moveTo>
                    <a:pt x="8945" y="2802"/>
                  </a:moveTo>
                  <a:lnTo>
                    <a:pt x="8945" y="2802"/>
                  </a:lnTo>
                  <a:cubicBezTo>
                    <a:pt x="9162" y="2863"/>
                    <a:pt x="9380" y="2926"/>
                    <a:pt x="9597" y="2995"/>
                  </a:cubicBezTo>
                  <a:cubicBezTo>
                    <a:pt x="9380" y="2938"/>
                    <a:pt x="9156" y="2871"/>
                    <a:pt x="8945" y="2802"/>
                  </a:cubicBezTo>
                  <a:close/>
                  <a:moveTo>
                    <a:pt x="8828" y="1"/>
                  </a:moveTo>
                  <a:cubicBezTo>
                    <a:pt x="7861" y="1"/>
                    <a:pt x="6894" y="262"/>
                    <a:pt x="6083" y="780"/>
                  </a:cubicBezTo>
                  <a:cubicBezTo>
                    <a:pt x="6016" y="824"/>
                    <a:pt x="5947" y="868"/>
                    <a:pt x="5884" y="911"/>
                  </a:cubicBezTo>
                  <a:lnTo>
                    <a:pt x="5636" y="705"/>
                  </a:lnTo>
                  <a:cubicBezTo>
                    <a:pt x="4888" y="1644"/>
                    <a:pt x="3806" y="2328"/>
                    <a:pt x="2626" y="2602"/>
                  </a:cubicBezTo>
                  <a:cubicBezTo>
                    <a:pt x="2439" y="2645"/>
                    <a:pt x="2240" y="2682"/>
                    <a:pt x="2047" y="2708"/>
                  </a:cubicBezTo>
                  <a:lnTo>
                    <a:pt x="1911" y="2676"/>
                  </a:lnTo>
                  <a:cubicBezTo>
                    <a:pt x="1344" y="4385"/>
                    <a:pt x="779" y="6096"/>
                    <a:pt x="213" y="7814"/>
                  </a:cubicBezTo>
                  <a:cubicBezTo>
                    <a:pt x="107" y="8131"/>
                    <a:pt x="1" y="8460"/>
                    <a:pt x="38" y="8789"/>
                  </a:cubicBezTo>
                  <a:cubicBezTo>
                    <a:pt x="76" y="9125"/>
                    <a:pt x="294" y="9461"/>
                    <a:pt x="623" y="9517"/>
                  </a:cubicBezTo>
                  <a:cubicBezTo>
                    <a:pt x="660" y="9525"/>
                    <a:pt x="697" y="9528"/>
                    <a:pt x="733" y="9528"/>
                  </a:cubicBezTo>
                  <a:cubicBezTo>
                    <a:pt x="812" y="9528"/>
                    <a:pt x="888" y="9512"/>
                    <a:pt x="960" y="9486"/>
                  </a:cubicBezTo>
                  <a:cubicBezTo>
                    <a:pt x="1259" y="9374"/>
                    <a:pt x="1501" y="9057"/>
                    <a:pt x="1688" y="8771"/>
                  </a:cubicBezTo>
                  <a:cubicBezTo>
                    <a:pt x="2379" y="7689"/>
                    <a:pt x="3069" y="6614"/>
                    <a:pt x="3754" y="5532"/>
                  </a:cubicBezTo>
                  <a:cubicBezTo>
                    <a:pt x="4263" y="6956"/>
                    <a:pt x="4854" y="8497"/>
                    <a:pt x="6154" y="9275"/>
                  </a:cubicBezTo>
                  <a:cubicBezTo>
                    <a:pt x="6460" y="9456"/>
                    <a:pt x="6813" y="9592"/>
                    <a:pt x="7167" y="9592"/>
                  </a:cubicBezTo>
                  <a:cubicBezTo>
                    <a:pt x="7252" y="9592"/>
                    <a:pt x="7338" y="9584"/>
                    <a:pt x="7422" y="9567"/>
                  </a:cubicBezTo>
                  <a:cubicBezTo>
                    <a:pt x="8318" y="9405"/>
                    <a:pt x="8772" y="8312"/>
                    <a:pt x="8585" y="7422"/>
                  </a:cubicBezTo>
                  <a:cubicBezTo>
                    <a:pt x="8392" y="6539"/>
                    <a:pt x="7757" y="5824"/>
                    <a:pt x="7148" y="5152"/>
                  </a:cubicBezTo>
                  <a:lnTo>
                    <a:pt x="7148" y="5152"/>
                  </a:lnTo>
                  <a:cubicBezTo>
                    <a:pt x="7820" y="5775"/>
                    <a:pt x="8529" y="6415"/>
                    <a:pt x="9418" y="6639"/>
                  </a:cubicBezTo>
                  <a:cubicBezTo>
                    <a:pt x="9588" y="6682"/>
                    <a:pt x="9768" y="6704"/>
                    <a:pt x="9947" y="6704"/>
                  </a:cubicBezTo>
                  <a:cubicBezTo>
                    <a:pt x="10698" y="6704"/>
                    <a:pt x="11464" y="6333"/>
                    <a:pt x="11699" y="5631"/>
                  </a:cubicBezTo>
                  <a:cubicBezTo>
                    <a:pt x="11930" y="4928"/>
                    <a:pt x="11551" y="4139"/>
                    <a:pt x="10972" y="3679"/>
                  </a:cubicBezTo>
                  <a:cubicBezTo>
                    <a:pt x="10568" y="3356"/>
                    <a:pt x="10095" y="3157"/>
                    <a:pt x="9597" y="2995"/>
                  </a:cubicBezTo>
                  <a:lnTo>
                    <a:pt x="9597" y="2995"/>
                  </a:lnTo>
                  <a:cubicBezTo>
                    <a:pt x="9918" y="3078"/>
                    <a:pt x="10242" y="3139"/>
                    <a:pt x="10562" y="3139"/>
                  </a:cubicBezTo>
                  <a:cubicBezTo>
                    <a:pt x="10766" y="3139"/>
                    <a:pt x="10967" y="3114"/>
                    <a:pt x="11165" y="3056"/>
                  </a:cubicBezTo>
                  <a:cubicBezTo>
                    <a:pt x="11384" y="2989"/>
                    <a:pt x="11585" y="2874"/>
                    <a:pt x="11756" y="2720"/>
                  </a:cubicBezTo>
                  <a:cubicBezTo>
                    <a:pt x="12154" y="2353"/>
                    <a:pt x="12371" y="1794"/>
                    <a:pt x="12117" y="1327"/>
                  </a:cubicBezTo>
                  <a:cubicBezTo>
                    <a:pt x="11986" y="1079"/>
                    <a:pt x="11756" y="905"/>
                    <a:pt x="11526" y="756"/>
                  </a:cubicBezTo>
                  <a:cubicBezTo>
                    <a:pt x="10723" y="251"/>
                    <a:pt x="9775" y="1"/>
                    <a:pt x="8828"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 name="Google Shape;955;p42"/>
          <p:cNvSpPr/>
          <p:nvPr/>
        </p:nvSpPr>
        <p:spPr>
          <a:xfrm rot="-255757">
            <a:off x="7053396" y="2448622"/>
            <a:ext cx="145302" cy="86608"/>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42"/>
          <p:cNvGrpSpPr/>
          <p:nvPr/>
        </p:nvGrpSpPr>
        <p:grpSpPr>
          <a:xfrm>
            <a:off x="6093185" y="1574471"/>
            <a:ext cx="630916" cy="1153303"/>
            <a:chOff x="6096756" y="1574471"/>
            <a:chExt cx="630916" cy="1153303"/>
          </a:xfrm>
        </p:grpSpPr>
        <p:sp>
          <p:nvSpPr>
            <p:cNvPr id="957" name="Google Shape;957;p42"/>
            <p:cNvSpPr/>
            <p:nvPr/>
          </p:nvSpPr>
          <p:spPr>
            <a:xfrm>
              <a:off x="6360136" y="1574471"/>
              <a:ext cx="367536" cy="402535"/>
            </a:xfrm>
            <a:custGeom>
              <a:rect b="b" l="l" r="r" t="t"/>
              <a:pathLst>
                <a:path extrusionOk="0" h="22163" w="20236">
                  <a:moveTo>
                    <a:pt x="11897" y="1"/>
                  </a:moveTo>
                  <a:cubicBezTo>
                    <a:pt x="8760" y="1"/>
                    <a:pt x="5621" y="548"/>
                    <a:pt x="2680" y="1638"/>
                  </a:cubicBezTo>
                  <a:cubicBezTo>
                    <a:pt x="1622" y="2036"/>
                    <a:pt x="504" y="2570"/>
                    <a:pt x="1" y="3577"/>
                  </a:cubicBezTo>
                  <a:cubicBezTo>
                    <a:pt x="572" y="4038"/>
                    <a:pt x="1275" y="4280"/>
                    <a:pt x="2008" y="4398"/>
                  </a:cubicBezTo>
                  <a:cubicBezTo>
                    <a:pt x="2412" y="4473"/>
                    <a:pt x="2834" y="4504"/>
                    <a:pt x="3246" y="4522"/>
                  </a:cubicBezTo>
                  <a:cubicBezTo>
                    <a:pt x="3558" y="4536"/>
                    <a:pt x="3871" y="4541"/>
                    <a:pt x="4183" y="4541"/>
                  </a:cubicBezTo>
                  <a:cubicBezTo>
                    <a:pt x="5512" y="4541"/>
                    <a:pt x="6841" y="4436"/>
                    <a:pt x="8164" y="4335"/>
                  </a:cubicBezTo>
                  <a:cubicBezTo>
                    <a:pt x="9451" y="4237"/>
                    <a:pt x="10739" y="4130"/>
                    <a:pt x="12019" y="4032"/>
                  </a:cubicBezTo>
                  <a:lnTo>
                    <a:pt x="12019" y="4032"/>
                  </a:lnTo>
                  <a:cubicBezTo>
                    <a:pt x="9247" y="5809"/>
                    <a:pt x="6387" y="7662"/>
                    <a:pt x="4559" y="10411"/>
                  </a:cubicBezTo>
                  <a:cubicBezTo>
                    <a:pt x="4197" y="10952"/>
                    <a:pt x="3887" y="11687"/>
                    <a:pt x="4266" y="12209"/>
                  </a:cubicBezTo>
                  <a:cubicBezTo>
                    <a:pt x="4472" y="12490"/>
                    <a:pt x="4787" y="12593"/>
                    <a:pt x="5133" y="12593"/>
                  </a:cubicBezTo>
                  <a:cubicBezTo>
                    <a:pt x="5536" y="12593"/>
                    <a:pt x="5984" y="12453"/>
                    <a:pt x="6356" y="12289"/>
                  </a:cubicBezTo>
                  <a:cubicBezTo>
                    <a:pt x="8474" y="11363"/>
                    <a:pt x="10525" y="10289"/>
                    <a:pt x="12494" y="9075"/>
                  </a:cubicBezTo>
                  <a:lnTo>
                    <a:pt x="12494" y="9075"/>
                  </a:lnTo>
                  <a:cubicBezTo>
                    <a:pt x="10543" y="11323"/>
                    <a:pt x="9120" y="13981"/>
                    <a:pt x="8333" y="16854"/>
                  </a:cubicBezTo>
                  <a:cubicBezTo>
                    <a:pt x="8184" y="17401"/>
                    <a:pt x="8072" y="18022"/>
                    <a:pt x="8383" y="18495"/>
                  </a:cubicBezTo>
                  <a:cubicBezTo>
                    <a:pt x="8617" y="18855"/>
                    <a:pt x="9048" y="19021"/>
                    <a:pt x="9486" y="19021"/>
                  </a:cubicBezTo>
                  <a:cubicBezTo>
                    <a:pt x="9676" y="19021"/>
                    <a:pt x="9867" y="18990"/>
                    <a:pt x="10043" y="18930"/>
                  </a:cubicBezTo>
                  <a:cubicBezTo>
                    <a:pt x="10628" y="18731"/>
                    <a:pt x="11093" y="18296"/>
                    <a:pt x="11535" y="17866"/>
                  </a:cubicBezTo>
                  <a:cubicBezTo>
                    <a:pt x="12889" y="16571"/>
                    <a:pt x="14241" y="15274"/>
                    <a:pt x="15590" y="13974"/>
                  </a:cubicBezTo>
                  <a:lnTo>
                    <a:pt x="15590" y="13974"/>
                  </a:lnTo>
                  <a:cubicBezTo>
                    <a:pt x="14622" y="15736"/>
                    <a:pt x="14117" y="17715"/>
                    <a:pt x="14123" y="19726"/>
                  </a:cubicBezTo>
                  <a:cubicBezTo>
                    <a:pt x="14123" y="20715"/>
                    <a:pt x="14440" y="21922"/>
                    <a:pt x="15397" y="22133"/>
                  </a:cubicBezTo>
                  <a:cubicBezTo>
                    <a:pt x="15489" y="22153"/>
                    <a:pt x="15579" y="22163"/>
                    <a:pt x="15668" y="22163"/>
                  </a:cubicBezTo>
                  <a:cubicBezTo>
                    <a:pt x="16399" y="22163"/>
                    <a:pt x="17049" y="21522"/>
                    <a:pt x="17493" y="20902"/>
                  </a:cubicBezTo>
                  <a:cubicBezTo>
                    <a:pt x="18623" y="19326"/>
                    <a:pt x="19402" y="17528"/>
                    <a:pt x="19780" y="15628"/>
                  </a:cubicBezTo>
                  <a:lnTo>
                    <a:pt x="20030" y="15609"/>
                  </a:lnTo>
                  <a:cubicBezTo>
                    <a:pt x="18699" y="10983"/>
                    <a:pt x="18768" y="5959"/>
                    <a:pt x="20222" y="1363"/>
                  </a:cubicBezTo>
                  <a:cubicBezTo>
                    <a:pt x="20223" y="1354"/>
                    <a:pt x="20228" y="1345"/>
                    <a:pt x="20235" y="1339"/>
                  </a:cubicBezTo>
                  <a:cubicBezTo>
                    <a:pt x="17553" y="446"/>
                    <a:pt x="14725" y="1"/>
                    <a:pt x="1189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2"/>
            <p:cNvSpPr/>
            <p:nvPr/>
          </p:nvSpPr>
          <p:spPr>
            <a:xfrm rot="6774680">
              <a:off x="6125300" y="2557777"/>
              <a:ext cx="74288" cy="111236"/>
            </a:xfrm>
            <a:custGeom>
              <a:rect b="b" l="l" r="r" t="t"/>
              <a:pathLst>
                <a:path extrusionOk="0" h="3789" w="3899">
                  <a:moveTo>
                    <a:pt x="2811" y="0"/>
                  </a:moveTo>
                  <a:cubicBezTo>
                    <a:pt x="2461" y="118"/>
                    <a:pt x="2119" y="258"/>
                    <a:pt x="1785" y="416"/>
                  </a:cubicBezTo>
                  <a:cubicBezTo>
                    <a:pt x="1170" y="702"/>
                    <a:pt x="575" y="1025"/>
                    <a:pt x="0" y="1387"/>
                  </a:cubicBezTo>
                  <a:cubicBezTo>
                    <a:pt x="311" y="2077"/>
                    <a:pt x="646" y="2774"/>
                    <a:pt x="1207" y="3276"/>
                  </a:cubicBezTo>
                  <a:cubicBezTo>
                    <a:pt x="1533" y="3571"/>
                    <a:pt x="1949" y="3788"/>
                    <a:pt x="2374" y="3788"/>
                  </a:cubicBezTo>
                  <a:cubicBezTo>
                    <a:pt x="2435" y="3788"/>
                    <a:pt x="2496" y="3784"/>
                    <a:pt x="2557" y="3775"/>
                  </a:cubicBezTo>
                  <a:cubicBezTo>
                    <a:pt x="2843" y="3725"/>
                    <a:pt x="3103" y="3576"/>
                    <a:pt x="3347" y="3414"/>
                  </a:cubicBezTo>
                  <a:cubicBezTo>
                    <a:pt x="3483" y="3321"/>
                    <a:pt x="3619" y="3221"/>
                    <a:pt x="3707" y="3077"/>
                  </a:cubicBezTo>
                  <a:cubicBezTo>
                    <a:pt x="3899" y="2760"/>
                    <a:pt x="3763" y="2356"/>
                    <a:pt x="3626" y="2014"/>
                  </a:cubicBezTo>
                  <a:cubicBezTo>
                    <a:pt x="3353" y="1344"/>
                    <a:pt x="3079" y="670"/>
                    <a:pt x="28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2"/>
            <p:cNvSpPr/>
            <p:nvPr/>
          </p:nvSpPr>
          <p:spPr>
            <a:xfrm rot="6300031">
              <a:off x="6147995" y="2537375"/>
              <a:ext cx="202816" cy="125495"/>
            </a:xfrm>
            <a:custGeom>
              <a:rect b="b" l="l" r="r" t="t"/>
              <a:pathLst>
                <a:path extrusionOk="0" h="6911" w="11169">
                  <a:moveTo>
                    <a:pt x="11019" y="0"/>
                  </a:moveTo>
                  <a:lnTo>
                    <a:pt x="10968" y="6"/>
                  </a:lnTo>
                  <a:cubicBezTo>
                    <a:pt x="10757" y="1095"/>
                    <a:pt x="9899" y="1929"/>
                    <a:pt x="9016" y="2594"/>
                  </a:cubicBezTo>
                  <a:cubicBezTo>
                    <a:pt x="7673" y="3607"/>
                    <a:pt x="6144" y="4409"/>
                    <a:pt x="4495" y="4740"/>
                  </a:cubicBezTo>
                  <a:cubicBezTo>
                    <a:pt x="3984" y="4841"/>
                    <a:pt x="3458" y="4894"/>
                    <a:pt x="2934" y="4894"/>
                  </a:cubicBezTo>
                  <a:cubicBezTo>
                    <a:pt x="1921" y="4894"/>
                    <a:pt x="909" y="4696"/>
                    <a:pt x="0" y="4267"/>
                  </a:cubicBezTo>
                  <a:lnTo>
                    <a:pt x="0" y="4267"/>
                  </a:lnTo>
                  <a:cubicBezTo>
                    <a:pt x="256" y="4615"/>
                    <a:pt x="536" y="4946"/>
                    <a:pt x="839" y="5256"/>
                  </a:cubicBezTo>
                  <a:cubicBezTo>
                    <a:pt x="848" y="5265"/>
                    <a:pt x="859" y="5274"/>
                    <a:pt x="871" y="5280"/>
                  </a:cubicBezTo>
                  <a:cubicBezTo>
                    <a:pt x="995" y="5390"/>
                    <a:pt x="1126" y="5494"/>
                    <a:pt x="1263" y="5591"/>
                  </a:cubicBezTo>
                  <a:cubicBezTo>
                    <a:pt x="1960" y="6089"/>
                    <a:pt x="2762" y="6430"/>
                    <a:pt x="3595" y="6642"/>
                  </a:cubicBezTo>
                  <a:cubicBezTo>
                    <a:pt x="4157" y="6783"/>
                    <a:pt x="4732" y="6868"/>
                    <a:pt x="5311" y="6897"/>
                  </a:cubicBezTo>
                  <a:cubicBezTo>
                    <a:pt x="5467" y="6906"/>
                    <a:pt x="5624" y="6911"/>
                    <a:pt x="5780" y="6911"/>
                  </a:cubicBezTo>
                  <a:cubicBezTo>
                    <a:pt x="6146" y="6911"/>
                    <a:pt x="6510" y="6885"/>
                    <a:pt x="6872" y="6834"/>
                  </a:cubicBezTo>
                  <a:cubicBezTo>
                    <a:pt x="7469" y="6741"/>
                    <a:pt x="8047" y="6568"/>
                    <a:pt x="8569" y="6274"/>
                  </a:cubicBezTo>
                  <a:cubicBezTo>
                    <a:pt x="8976" y="6052"/>
                    <a:pt x="9341" y="5761"/>
                    <a:pt x="9652" y="5417"/>
                  </a:cubicBezTo>
                  <a:cubicBezTo>
                    <a:pt x="9652" y="5417"/>
                    <a:pt x="9658" y="5411"/>
                    <a:pt x="9652" y="5411"/>
                  </a:cubicBezTo>
                  <a:cubicBezTo>
                    <a:pt x="10348" y="4659"/>
                    <a:pt x="10802" y="3688"/>
                    <a:pt x="10994" y="2681"/>
                  </a:cubicBezTo>
                  <a:cubicBezTo>
                    <a:pt x="11169" y="1797"/>
                    <a:pt x="11155" y="896"/>
                    <a:pt x="11019"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2"/>
            <p:cNvSpPr/>
            <p:nvPr/>
          </p:nvSpPr>
          <p:spPr>
            <a:xfrm rot="6300031">
              <a:off x="6187291" y="2522944"/>
              <a:ext cx="227312" cy="151008"/>
            </a:xfrm>
            <a:custGeom>
              <a:rect b="b" l="l" r="r" t="t"/>
              <a:pathLst>
                <a:path extrusionOk="0" h="8316" w="12518">
                  <a:moveTo>
                    <a:pt x="11504" y="1"/>
                  </a:moveTo>
                  <a:cubicBezTo>
                    <a:pt x="10894" y="1524"/>
                    <a:pt x="9507" y="2593"/>
                    <a:pt x="8089" y="3414"/>
                  </a:cubicBezTo>
                  <a:cubicBezTo>
                    <a:pt x="6220" y="4495"/>
                    <a:pt x="4095" y="5291"/>
                    <a:pt x="1966" y="5291"/>
                  </a:cubicBezTo>
                  <a:cubicBezTo>
                    <a:pt x="1461" y="5291"/>
                    <a:pt x="956" y="5246"/>
                    <a:pt x="454" y="5150"/>
                  </a:cubicBezTo>
                  <a:cubicBezTo>
                    <a:pt x="286" y="5112"/>
                    <a:pt x="99" y="5063"/>
                    <a:pt x="18" y="4913"/>
                  </a:cubicBezTo>
                  <a:lnTo>
                    <a:pt x="1" y="4919"/>
                  </a:lnTo>
                  <a:cubicBezTo>
                    <a:pt x="283" y="5678"/>
                    <a:pt x="647" y="6406"/>
                    <a:pt x="1082" y="7090"/>
                  </a:cubicBezTo>
                  <a:cubicBezTo>
                    <a:pt x="1088" y="7096"/>
                    <a:pt x="1094" y="7108"/>
                    <a:pt x="1100" y="7114"/>
                  </a:cubicBezTo>
                  <a:cubicBezTo>
                    <a:pt x="1224" y="7313"/>
                    <a:pt x="1356" y="7500"/>
                    <a:pt x="1498" y="7687"/>
                  </a:cubicBezTo>
                  <a:cubicBezTo>
                    <a:pt x="2407" y="8116"/>
                    <a:pt x="3419" y="8315"/>
                    <a:pt x="4433" y="8315"/>
                  </a:cubicBezTo>
                  <a:cubicBezTo>
                    <a:pt x="4958" y="8315"/>
                    <a:pt x="5483" y="8262"/>
                    <a:pt x="5995" y="8160"/>
                  </a:cubicBezTo>
                  <a:cubicBezTo>
                    <a:pt x="7642" y="7829"/>
                    <a:pt x="9172" y="7027"/>
                    <a:pt x="10516" y="6014"/>
                  </a:cubicBezTo>
                  <a:cubicBezTo>
                    <a:pt x="11398" y="5349"/>
                    <a:pt x="12255" y="4515"/>
                    <a:pt x="12468" y="3426"/>
                  </a:cubicBezTo>
                  <a:lnTo>
                    <a:pt x="12517" y="3420"/>
                  </a:lnTo>
                  <a:cubicBezTo>
                    <a:pt x="12436" y="2835"/>
                    <a:pt x="12300" y="2252"/>
                    <a:pt x="12131" y="1685"/>
                  </a:cubicBezTo>
                  <a:cubicBezTo>
                    <a:pt x="11962" y="1109"/>
                    <a:pt x="11753" y="547"/>
                    <a:pt x="11504"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2"/>
            <p:cNvSpPr/>
            <p:nvPr/>
          </p:nvSpPr>
          <p:spPr>
            <a:xfrm rot="6300031">
              <a:off x="6245049" y="2522971"/>
              <a:ext cx="222718" cy="147340"/>
            </a:xfrm>
            <a:custGeom>
              <a:rect b="b" l="l" r="r" t="t"/>
              <a:pathLst>
                <a:path extrusionOk="0" h="8114" w="12265">
                  <a:moveTo>
                    <a:pt x="10423" y="1"/>
                  </a:moveTo>
                  <a:lnTo>
                    <a:pt x="10374" y="44"/>
                  </a:lnTo>
                  <a:cubicBezTo>
                    <a:pt x="8244" y="2499"/>
                    <a:pt x="5009" y="3927"/>
                    <a:pt x="1771" y="3927"/>
                  </a:cubicBezTo>
                  <a:cubicBezTo>
                    <a:pt x="1179" y="3927"/>
                    <a:pt x="586" y="3879"/>
                    <a:pt x="1" y="3781"/>
                  </a:cubicBezTo>
                  <a:lnTo>
                    <a:pt x="1" y="3781"/>
                  </a:lnTo>
                  <a:cubicBezTo>
                    <a:pt x="1" y="3925"/>
                    <a:pt x="8" y="4073"/>
                    <a:pt x="14" y="4216"/>
                  </a:cubicBezTo>
                  <a:cubicBezTo>
                    <a:pt x="87" y="5422"/>
                    <a:pt x="340" y="6610"/>
                    <a:pt x="761" y="7742"/>
                  </a:cubicBezTo>
                  <a:lnTo>
                    <a:pt x="778" y="7736"/>
                  </a:lnTo>
                  <a:cubicBezTo>
                    <a:pt x="859" y="7886"/>
                    <a:pt x="1046" y="7935"/>
                    <a:pt x="1214" y="7973"/>
                  </a:cubicBezTo>
                  <a:cubicBezTo>
                    <a:pt x="1716" y="8069"/>
                    <a:pt x="2221" y="8114"/>
                    <a:pt x="2726" y="8114"/>
                  </a:cubicBezTo>
                  <a:cubicBezTo>
                    <a:pt x="4855" y="8114"/>
                    <a:pt x="6980" y="7318"/>
                    <a:pt x="8851" y="6237"/>
                  </a:cubicBezTo>
                  <a:cubicBezTo>
                    <a:pt x="10267" y="5416"/>
                    <a:pt x="11654" y="4347"/>
                    <a:pt x="12264" y="2824"/>
                  </a:cubicBezTo>
                  <a:cubicBezTo>
                    <a:pt x="11804" y="1791"/>
                    <a:pt x="11201" y="821"/>
                    <a:pt x="1042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2"/>
            <p:cNvSpPr/>
            <p:nvPr/>
          </p:nvSpPr>
          <p:spPr>
            <a:xfrm rot="6300031">
              <a:off x="6323443" y="2538339"/>
              <a:ext cx="189941" cy="114509"/>
            </a:xfrm>
            <a:custGeom>
              <a:rect b="b" l="l" r="r" t="t"/>
              <a:pathLst>
                <a:path extrusionOk="0" h="6306" w="10460">
                  <a:moveTo>
                    <a:pt x="5392" y="0"/>
                  </a:moveTo>
                  <a:cubicBezTo>
                    <a:pt x="3729" y="0"/>
                    <a:pt x="2046" y="746"/>
                    <a:pt x="1083" y="2094"/>
                  </a:cubicBezTo>
                  <a:cubicBezTo>
                    <a:pt x="250" y="3250"/>
                    <a:pt x="0" y="4724"/>
                    <a:pt x="38" y="6160"/>
                  </a:cubicBezTo>
                  <a:cubicBezTo>
                    <a:pt x="623" y="6258"/>
                    <a:pt x="1216" y="6306"/>
                    <a:pt x="1808" y="6306"/>
                  </a:cubicBezTo>
                  <a:cubicBezTo>
                    <a:pt x="5046" y="6306"/>
                    <a:pt x="8281" y="4878"/>
                    <a:pt x="10411" y="2423"/>
                  </a:cubicBezTo>
                  <a:lnTo>
                    <a:pt x="10460" y="2380"/>
                  </a:lnTo>
                  <a:cubicBezTo>
                    <a:pt x="10435" y="2347"/>
                    <a:pt x="10408" y="2315"/>
                    <a:pt x="10379" y="2285"/>
                  </a:cubicBezTo>
                  <a:cubicBezTo>
                    <a:pt x="9148" y="1017"/>
                    <a:pt x="7487" y="116"/>
                    <a:pt x="5722" y="10"/>
                  </a:cubicBezTo>
                  <a:cubicBezTo>
                    <a:pt x="5612" y="4"/>
                    <a:pt x="5502" y="0"/>
                    <a:pt x="5392"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 name="Shape 966"/>
        <p:cNvGrpSpPr/>
        <p:nvPr/>
      </p:nvGrpSpPr>
      <p:grpSpPr>
        <a:xfrm>
          <a:off x="0" y="0"/>
          <a:ext cx="0" cy="0"/>
          <a:chOff x="0" y="0"/>
          <a:chExt cx="0" cy="0"/>
        </a:xfrm>
      </p:grpSpPr>
      <p:sp>
        <p:nvSpPr>
          <p:cNvPr id="967" name="Google Shape;967;p43"/>
          <p:cNvSpPr txBox="1"/>
          <p:nvPr>
            <p:ph type="title"/>
          </p:nvPr>
        </p:nvSpPr>
        <p:spPr>
          <a:xfrm>
            <a:off x="768846" y="2796175"/>
            <a:ext cx="52746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Company</a:t>
            </a:r>
            <a:endParaRPr/>
          </a:p>
        </p:txBody>
      </p:sp>
      <p:sp>
        <p:nvSpPr>
          <p:cNvPr id="968" name="Google Shape;968;p43"/>
          <p:cNvSpPr txBox="1"/>
          <p:nvPr>
            <p:ph idx="2" type="title"/>
          </p:nvPr>
        </p:nvSpPr>
        <p:spPr>
          <a:xfrm>
            <a:off x="768846" y="2420400"/>
            <a:ext cx="2499900" cy="55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969" name="Google Shape;969;p43"/>
          <p:cNvSpPr txBox="1"/>
          <p:nvPr>
            <p:ph idx="1" type="subTitle"/>
          </p:nvPr>
        </p:nvSpPr>
        <p:spPr>
          <a:xfrm>
            <a:off x="768846" y="3559250"/>
            <a:ext cx="3623100" cy="77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grpSp>
        <p:nvGrpSpPr>
          <p:cNvPr id="970" name="Google Shape;970;p43"/>
          <p:cNvGrpSpPr/>
          <p:nvPr/>
        </p:nvGrpSpPr>
        <p:grpSpPr>
          <a:xfrm>
            <a:off x="4877335" y="11"/>
            <a:ext cx="3844292" cy="3964750"/>
            <a:chOff x="1263600" y="238125"/>
            <a:chExt cx="5078325" cy="5237450"/>
          </a:xfrm>
        </p:grpSpPr>
        <p:sp>
          <p:nvSpPr>
            <p:cNvPr id="971" name="Google Shape;971;p43"/>
            <p:cNvSpPr/>
            <p:nvPr/>
          </p:nvSpPr>
          <p:spPr>
            <a:xfrm>
              <a:off x="2693525" y="238125"/>
              <a:ext cx="251200" cy="2367150"/>
            </a:xfrm>
            <a:custGeom>
              <a:rect b="b" l="l" r="r" t="t"/>
              <a:pathLst>
                <a:path extrusionOk="0" h="94686" w="10048">
                  <a:moveTo>
                    <a:pt x="2269" y="0"/>
                  </a:moveTo>
                  <a:lnTo>
                    <a:pt x="1" y="30"/>
                  </a:lnTo>
                  <a:cubicBezTo>
                    <a:pt x="29" y="2238"/>
                    <a:pt x="718" y="54191"/>
                    <a:pt x="2215" y="59055"/>
                  </a:cubicBezTo>
                  <a:cubicBezTo>
                    <a:pt x="3636" y="63675"/>
                    <a:pt x="7758" y="94376"/>
                    <a:pt x="7799" y="94686"/>
                  </a:cubicBezTo>
                  <a:lnTo>
                    <a:pt x="10048" y="94385"/>
                  </a:lnTo>
                  <a:cubicBezTo>
                    <a:pt x="9878" y="93113"/>
                    <a:pt x="5859" y="63186"/>
                    <a:pt x="4383" y="58388"/>
                  </a:cubicBezTo>
                  <a:cubicBezTo>
                    <a:pt x="3220" y="54608"/>
                    <a:pt x="2463" y="14958"/>
                    <a:pt x="22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3"/>
            <p:cNvSpPr/>
            <p:nvPr/>
          </p:nvSpPr>
          <p:spPr>
            <a:xfrm>
              <a:off x="2829650" y="2544750"/>
              <a:ext cx="1505100" cy="165225"/>
            </a:xfrm>
            <a:custGeom>
              <a:rect b="b" l="l" r="r" t="t"/>
              <a:pathLst>
                <a:path extrusionOk="0" h="6609" w="60204">
                  <a:moveTo>
                    <a:pt x="177" y="0"/>
                  </a:moveTo>
                  <a:lnTo>
                    <a:pt x="1" y="2716"/>
                  </a:lnTo>
                  <a:lnTo>
                    <a:pt x="60026" y="6608"/>
                  </a:lnTo>
                  <a:lnTo>
                    <a:pt x="60203" y="3892"/>
                  </a:lnTo>
                  <a:lnTo>
                    <a:pt x="1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3"/>
            <p:cNvSpPr/>
            <p:nvPr/>
          </p:nvSpPr>
          <p:spPr>
            <a:xfrm>
              <a:off x="4179350" y="238475"/>
              <a:ext cx="56750" cy="2424700"/>
            </a:xfrm>
            <a:custGeom>
              <a:rect b="b" l="l" r="r" t="t"/>
              <a:pathLst>
                <a:path extrusionOk="0" h="96988" w="2270">
                  <a:moveTo>
                    <a:pt x="1" y="0"/>
                  </a:moveTo>
                  <a:lnTo>
                    <a:pt x="1" y="96988"/>
                  </a:lnTo>
                  <a:lnTo>
                    <a:pt x="2270" y="96988"/>
                  </a:lnTo>
                  <a:lnTo>
                    <a:pt x="22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3"/>
            <p:cNvSpPr/>
            <p:nvPr/>
          </p:nvSpPr>
          <p:spPr>
            <a:xfrm>
              <a:off x="1633025" y="3271850"/>
              <a:ext cx="801700" cy="861050"/>
            </a:xfrm>
            <a:custGeom>
              <a:rect b="b" l="l" r="r" t="t"/>
              <a:pathLst>
                <a:path extrusionOk="0" h="34442" w="32068">
                  <a:moveTo>
                    <a:pt x="14899" y="1"/>
                  </a:moveTo>
                  <a:cubicBezTo>
                    <a:pt x="13339" y="1"/>
                    <a:pt x="11951" y="548"/>
                    <a:pt x="10889" y="1796"/>
                  </a:cubicBezTo>
                  <a:cubicBezTo>
                    <a:pt x="1053" y="13365"/>
                    <a:pt x="1" y="8375"/>
                    <a:pt x="1" y="11550"/>
                  </a:cubicBezTo>
                  <a:cubicBezTo>
                    <a:pt x="1" y="21447"/>
                    <a:pt x="8847" y="30983"/>
                    <a:pt x="17468" y="33706"/>
                  </a:cubicBezTo>
                  <a:cubicBezTo>
                    <a:pt x="19059" y="34208"/>
                    <a:pt x="20504" y="34441"/>
                    <a:pt x="21811" y="34441"/>
                  </a:cubicBezTo>
                  <a:cubicBezTo>
                    <a:pt x="29086" y="34441"/>
                    <a:pt x="32067" y="27200"/>
                    <a:pt x="32067" y="18809"/>
                  </a:cubicBezTo>
                  <a:cubicBezTo>
                    <a:pt x="32067" y="10735"/>
                    <a:pt x="21807" y="1"/>
                    <a:pt x="148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3"/>
            <p:cNvSpPr/>
            <p:nvPr/>
          </p:nvSpPr>
          <p:spPr>
            <a:xfrm>
              <a:off x="1869250" y="3454475"/>
              <a:ext cx="659300" cy="696025"/>
            </a:xfrm>
            <a:custGeom>
              <a:rect b="b" l="l" r="r" t="t"/>
              <a:pathLst>
                <a:path extrusionOk="0" h="27841" w="26372">
                  <a:moveTo>
                    <a:pt x="16212" y="0"/>
                  </a:moveTo>
                  <a:cubicBezTo>
                    <a:pt x="12710" y="0"/>
                    <a:pt x="13298" y="6871"/>
                    <a:pt x="10438" y="12487"/>
                  </a:cubicBezTo>
                  <a:cubicBezTo>
                    <a:pt x="7084" y="19074"/>
                    <a:pt x="0" y="23536"/>
                    <a:pt x="6028" y="26606"/>
                  </a:cubicBezTo>
                  <a:cubicBezTo>
                    <a:pt x="7674" y="27444"/>
                    <a:pt x="9438" y="27841"/>
                    <a:pt x="11200" y="27841"/>
                  </a:cubicBezTo>
                  <a:cubicBezTo>
                    <a:pt x="15893" y="27841"/>
                    <a:pt x="20579" y="25027"/>
                    <a:pt x="23017" y="20239"/>
                  </a:cubicBezTo>
                  <a:cubicBezTo>
                    <a:pt x="26371" y="13652"/>
                    <a:pt x="24461" y="3728"/>
                    <a:pt x="18433" y="657"/>
                  </a:cubicBezTo>
                  <a:cubicBezTo>
                    <a:pt x="17545" y="205"/>
                    <a:pt x="16817" y="0"/>
                    <a:pt x="16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3"/>
            <p:cNvSpPr/>
            <p:nvPr/>
          </p:nvSpPr>
          <p:spPr>
            <a:xfrm>
              <a:off x="2378525" y="3749225"/>
              <a:ext cx="293750" cy="273050"/>
            </a:xfrm>
            <a:custGeom>
              <a:rect b="b" l="l" r="r" t="t"/>
              <a:pathLst>
                <a:path extrusionOk="0" h="10922" w="11750">
                  <a:moveTo>
                    <a:pt x="6218" y="1"/>
                  </a:moveTo>
                  <a:cubicBezTo>
                    <a:pt x="4198" y="1"/>
                    <a:pt x="2203" y="1275"/>
                    <a:pt x="1254" y="3382"/>
                  </a:cubicBezTo>
                  <a:cubicBezTo>
                    <a:pt x="0" y="6169"/>
                    <a:pt x="1051" y="9359"/>
                    <a:pt x="3602" y="10508"/>
                  </a:cubicBezTo>
                  <a:cubicBezTo>
                    <a:pt x="4225" y="10788"/>
                    <a:pt x="4879" y="10921"/>
                    <a:pt x="5531" y="10921"/>
                  </a:cubicBezTo>
                  <a:cubicBezTo>
                    <a:pt x="7550" y="10921"/>
                    <a:pt x="9545" y="9647"/>
                    <a:pt x="10495" y="7540"/>
                  </a:cubicBezTo>
                  <a:cubicBezTo>
                    <a:pt x="11750" y="4753"/>
                    <a:pt x="10698" y="1561"/>
                    <a:pt x="8147" y="414"/>
                  </a:cubicBezTo>
                  <a:cubicBezTo>
                    <a:pt x="7524" y="133"/>
                    <a:pt x="6870" y="1"/>
                    <a:pt x="62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3"/>
            <p:cNvSpPr/>
            <p:nvPr/>
          </p:nvSpPr>
          <p:spPr>
            <a:xfrm>
              <a:off x="1657600" y="3798200"/>
              <a:ext cx="200400" cy="195325"/>
            </a:xfrm>
            <a:custGeom>
              <a:rect b="b" l="l" r="r" t="t"/>
              <a:pathLst>
                <a:path extrusionOk="0" h="7813" w="8016">
                  <a:moveTo>
                    <a:pt x="1613" y="0"/>
                  </a:moveTo>
                  <a:lnTo>
                    <a:pt x="0" y="1914"/>
                  </a:lnTo>
                  <a:lnTo>
                    <a:pt x="8015" y="7812"/>
                  </a:lnTo>
                  <a:lnTo>
                    <a:pt x="16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3"/>
            <p:cNvSpPr/>
            <p:nvPr/>
          </p:nvSpPr>
          <p:spPr>
            <a:xfrm>
              <a:off x="1827500" y="3042300"/>
              <a:ext cx="530025" cy="530075"/>
            </a:xfrm>
            <a:custGeom>
              <a:rect b="b" l="l" r="r" t="t"/>
              <a:pathLst>
                <a:path extrusionOk="0" h="21203" w="21201">
                  <a:moveTo>
                    <a:pt x="6580" y="1"/>
                  </a:moveTo>
                  <a:lnTo>
                    <a:pt x="1" y="14622"/>
                  </a:lnTo>
                  <a:lnTo>
                    <a:pt x="14621" y="21202"/>
                  </a:lnTo>
                  <a:lnTo>
                    <a:pt x="21201" y="6580"/>
                  </a:lnTo>
                  <a:lnTo>
                    <a:pt x="65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3"/>
            <p:cNvSpPr/>
            <p:nvPr/>
          </p:nvSpPr>
          <p:spPr>
            <a:xfrm>
              <a:off x="3237950" y="562350"/>
              <a:ext cx="1393225" cy="2296225"/>
            </a:xfrm>
            <a:custGeom>
              <a:rect b="b" l="l" r="r" t="t"/>
              <a:pathLst>
                <a:path extrusionOk="0" h="91849" w="55729">
                  <a:moveTo>
                    <a:pt x="29032" y="1"/>
                  </a:moveTo>
                  <a:cubicBezTo>
                    <a:pt x="28815" y="1"/>
                    <a:pt x="28598" y="17"/>
                    <a:pt x="28381" y="51"/>
                  </a:cubicBezTo>
                  <a:cubicBezTo>
                    <a:pt x="15879" y="1972"/>
                    <a:pt x="9981" y="29873"/>
                    <a:pt x="0" y="48474"/>
                  </a:cubicBezTo>
                  <a:cubicBezTo>
                    <a:pt x="391" y="48320"/>
                    <a:pt x="791" y="48249"/>
                    <a:pt x="1196" y="48249"/>
                  </a:cubicBezTo>
                  <a:cubicBezTo>
                    <a:pt x="6897" y="48249"/>
                    <a:pt x="13858" y="62442"/>
                    <a:pt x="17859" y="62442"/>
                  </a:cubicBezTo>
                  <a:cubicBezTo>
                    <a:pt x="18388" y="62442"/>
                    <a:pt x="18866" y="62194"/>
                    <a:pt x="19282" y="61631"/>
                  </a:cubicBezTo>
                  <a:cubicBezTo>
                    <a:pt x="26706" y="51586"/>
                    <a:pt x="26200" y="42448"/>
                    <a:pt x="27829" y="28235"/>
                  </a:cubicBezTo>
                  <a:lnTo>
                    <a:pt x="27829" y="28235"/>
                  </a:lnTo>
                  <a:cubicBezTo>
                    <a:pt x="28058" y="30769"/>
                    <a:pt x="28790" y="33338"/>
                    <a:pt x="30397" y="35544"/>
                  </a:cubicBezTo>
                  <a:cubicBezTo>
                    <a:pt x="35612" y="42701"/>
                    <a:pt x="41850" y="51552"/>
                    <a:pt x="38563" y="60951"/>
                  </a:cubicBezTo>
                  <a:cubicBezTo>
                    <a:pt x="34781" y="67980"/>
                    <a:pt x="39065" y="73406"/>
                    <a:pt x="43780" y="80653"/>
                  </a:cubicBezTo>
                  <a:cubicBezTo>
                    <a:pt x="45045" y="82595"/>
                    <a:pt x="50627" y="91848"/>
                    <a:pt x="53290" y="91848"/>
                  </a:cubicBezTo>
                  <a:cubicBezTo>
                    <a:pt x="53554" y="91848"/>
                    <a:pt x="53789" y="91757"/>
                    <a:pt x="53989" y="91559"/>
                  </a:cubicBezTo>
                  <a:cubicBezTo>
                    <a:pt x="55728" y="89834"/>
                    <a:pt x="48693" y="77448"/>
                    <a:pt x="49968" y="56250"/>
                  </a:cubicBezTo>
                  <a:cubicBezTo>
                    <a:pt x="47830" y="36359"/>
                    <a:pt x="39198" y="1"/>
                    <a:pt x="29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3"/>
            <p:cNvSpPr/>
            <p:nvPr/>
          </p:nvSpPr>
          <p:spPr>
            <a:xfrm>
              <a:off x="2629250" y="1395300"/>
              <a:ext cx="287350" cy="564425"/>
            </a:xfrm>
            <a:custGeom>
              <a:rect b="b" l="l" r="r" t="t"/>
              <a:pathLst>
                <a:path extrusionOk="0" h="22577" w="11494">
                  <a:moveTo>
                    <a:pt x="7361" y="1"/>
                  </a:moveTo>
                  <a:cubicBezTo>
                    <a:pt x="6791" y="1"/>
                    <a:pt x="6025" y="721"/>
                    <a:pt x="5142" y="2151"/>
                  </a:cubicBezTo>
                  <a:cubicBezTo>
                    <a:pt x="5193" y="1546"/>
                    <a:pt x="4739" y="1344"/>
                    <a:pt x="4112" y="1344"/>
                  </a:cubicBezTo>
                  <a:cubicBezTo>
                    <a:pt x="2859" y="1344"/>
                    <a:pt x="911" y="2151"/>
                    <a:pt x="911" y="2151"/>
                  </a:cubicBezTo>
                  <a:cubicBezTo>
                    <a:pt x="911" y="2151"/>
                    <a:pt x="1" y="8502"/>
                    <a:pt x="309" y="10921"/>
                  </a:cubicBezTo>
                  <a:cubicBezTo>
                    <a:pt x="617" y="13342"/>
                    <a:pt x="1513" y="15912"/>
                    <a:pt x="1513" y="15912"/>
                  </a:cubicBezTo>
                  <a:lnTo>
                    <a:pt x="309" y="22576"/>
                  </a:lnTo>
                  <a:lnTo>
                    <a:pt x="6435" y="19090"/>
                  </a:lnTo>
                  <a:lnTo>
                    <a:pt x="4387" y="11361"/>
                  </a:lnTo>
                  <a:lnTo>
                    <a:pt x="6503" y="11361"/>
                  </a:lnTo>
                  <a:lnTo>
                    <a:pt x="7600" y="13818"/>
                  </a:lnTo>
                  <a:lnTo>
                    <a:pt x="11494" y="11361"/>
                  </a:lnTo>
                  <a:lnTo>
                    <a:pt x="11494" y="6386"/>
                  </a:lnTo>
                  <a:lnTo>
                    <a:pt x="9225" y="4460"/>
                  </a:lnTo>
                  <a:cubicBezTo>
                    <a:pt x="9225" y="4460"/>
                    <a:pt x="8620" y="1849"/>
                    <a:pt x="8103" y="638"/>
                  </a:cubicBezTo>
                  <a:cubicBezTo>
                    <a:pt x="7922" y="213"/>
                    <a:pt x="7670" y="1"/>
                    <a:pt x="73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3"/>
            <p:cNvSpPr/>
            <p:nvPr/>
          </p:nvSpPr>
          <p:spPr>
            <a:xfrm>
              <a:off x="2542825" y="1800800"/>
              <a:ext cx="276450" cy="292350"/>
            </a:xfrm>
            <a:custGeom>
              <a:rect b="b" l="l" r="r" t="t"/>
              <a:pathLst>
                <a:path extrusionOk="0" h="11694" w="11058">
                  <a:moveTo>
                    <a:pt x="3276" y="0"/>
                  </a:moveTo>
                  <a:lnTo>
                    <a:pt x="1" y="9536"/>
                  </a:lnTo>
                  <a:lnTo>
                    <a:pt x="1383" y="9896"/>
                  </a:lnTo>
                  <a:lnTo>
                    <a:pt x="3217" y="10372"/>
                  </a:lnTo>
                  <a:lnTo>
                    <a:pt x="4920" y="10812"/>
                  </a:lnTo>
                  <a:lnTo>
                    <a:pt x="6747" y="11288"/>
                  </a:lnTo>
                  <a:lnTo>
                    <a:pt x="8311" y="11694"/>
                  </a:lnTo>
                  <a:lnTo>
                    <a:pt x="11057" y="2020"/>
                  </a:lnTo>
                  <a:lnTo>
                    <a:pt x="9710" y="1672"/>
                  </a:lnTo>
                  <a:lnTo>
                    <a:pt x="7984" y="1222"/>
                  </a:lnTo>
                  <a:lnTo>
                    <a:pt x="6177" y="752"/>
                  </a:lnTo>
                  <a:lnTo>
                    <a:pt x="4449" y="305"/>
                  </a:lnTo>
                  <a:lnTo>
                    <a:pt x="327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3"/>
            <p:cNvSpPr/>
            <p:nvPr/>
          </p:nvSpPr>
          <p:spPr>
            <a:xfrm>
              <a:off x="1848075" y="1740725"/>
              <a:ext cx="1911625" cy="1602675"/>
            </a:xfrm>
            <a:custGeom>
              <a:rect b="b" l="l" r="r" t="t"/>
              <a:pathLst>
                <a:path extrusionOk="0" h="64107" w="76465">
                  <a:moveTo>
                    <a:pt x="53634" y="0"/>
                  </a:moveTo>
                  <a:cubicBezTo>
                    <a:pt x="51856" y="0"/>
                    <a:pt x="49997" y="200"/>
                    <a:pt x="48109" y="658"/>
                  </a:cubicBezTo>
                  <a:cubicBezTo>
                    <a:pt x="40638" y="2473"/>
                    <a:pt x="21115" y="14949"/>
                    <a:pt x="17032" y="18353"/>
                  </a:cubicBezTo>
                  <a:cubicBezTo>
                    <a:pt x="12948" y="21755"/>
                    <a:pt x="7572" y="22680"/>
                    <a:pt x="4703" y="36282"/>
                  </a:cubicBezTo>
                  <a:cubicBezTo>
                    <a:pt x="1834" y="49885"/>
                    <a:pt x="1" y="55713"/>
                    <a:pt x="4703" y="57244"/>
                  </a:cubicBezTo>
                  <a:cubicBezTo>
                    <a:pt x="9084" y="58670"/>
                    <a:pt x="16214" y="64106"/>
                    <a:pt x="20271" y="64106"/>
                  </a:cubicBezTo>
                  <a:cubicBezTo>
                    <a:pt x="20913" y="64106"/>
                    <a:pt x="21478" y="63970"/>
                    <a:pt x="21943" y="63660"/>
                  </a:cubicBezTo>
                  <a:cubicBezTo>
                    <a:pt x="25346" y="61391"/>
                    <a:pt x="31675" y="57540"/>
                    <a:pt x="32015" y="44808"/>
                  </a:cubicBezTo>
                  <a:cubicBezTo>
                    <a:pt x="32172" y="38937"/>
                    <a:pt x="34086" y="37232"/>
                    <a:pt x="37079" y="37232"/>
                  </a:cubicBezTo>
                  <a:cubicBezTo>
                    <a:pt x="40706" y="37232"/>
                    <a:pt x="45919" y="39735"/>
                    <a:pt x="51511" y="40356"/>
                  </a:cubicBezTo>
                  <a:cubicBezTo>
                    <a:pt x="52903" y="40511"/>
                    <a:pt x="54365" y="40592"/>
                    <a:pt x="55854" y="40592"/>
                  </a:cubicBezTo>
                  <a:cubicBezTo>
                    <a:pt x="65284" y="40592"/>
                    <a:pt x="75772" y="37306"/>
                    <a:pt x="76093" y="28418"/>
                  </a:cubicBezTo>
                  <a:cubicBezTo>
                    <a:pt x="76465" y="18126"/>
                    <a:pt x="71447" y="7991"/>
                    <a:pt x="65938" y="3690"/>
                  </a:cubicBezTo>
                  <a:cubicBezTo>
                    <a:pt x="63446" y="1744"/>
                    <a:pt x="58894" y="0"/>
                    <a:pt x="53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3"/>
            <p:cNvSpPr/>
            <p:nvPr/>
          </p:nvSpPr>
          <p:spPr>
            <a:xfrm>
              <a:off x="2986975" y="1833525"/>
              <a:ext cx="453200" cy="196750"/>
            </a:xfrm>
            <a:custGeom>
              <a:rect b="b" l="l" r="r" t="t"/>
              <a:pathLst>
                <a:path extrusionOk="0" h="7870" w="18128">
                  <a:moveTo>
                    <a:pt x="4540" y="0"/>
                  </a:moveTo>
                  <a:cubicBezTo>
                    <a:pt x="2910" y="2060"/>
                    <a:pt x="1395" y="4209"/>
                    <a:pt x="1" y="6437"/>
                  </a:cubicBezTo>
                  <a:cubicBezTo>
                    <a:pt x="4409" y="6599"/>
                    <a:pt x="8800" y="7077"/>
                    <a:pt x="13139" y="7869"/>
                  </a:cubicBezTo>
                  <a:cubicBezTo>
                    <a:pt x="15085" y="5812"/>
                    <a:pt x="16087" y="4870"/>
                    <a:pt x="18127" y="3169"/>
                  </a:cubicBezTo>
                  <a:cubicBezTo>
                    <a:pt x="13680" y="1789"/>
                    <a:pt x="9138" y="730"/>
                    <a:pt x="45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3"/>
            <p:cNvSpPr/>
            <p:nvPr/>
          </p:nvSpPr>
          <p:spPr>
            <a:xfrm>
              <a:off x="2578800" y="1994400"/>
              <a:ext cx="408200" cy="243500"/>
            </a:xfrm>
            <a:custGeom>
              <a:rect b="b" l="l" r="r" t="t"/>
              <a:pathLst>
                <a:path extrusionOk="0" h="9740" w="16328">
                  <a:moveTo>
                    <a:pt x="16328" y="1"/>
                  </a:moveTo>
                  <a:cubicBezTo>
                    <a:pt x="11938" y="11"/>
                    <a:pt x="7625" y="261"/>
                    <a:pt x="3283" y="948"/>
                  </a:cubicBezTo>
                  <a:cubicBezTo>
                    <a:pt x="2068" y="3834"/>
                    <a:pt x="974" y="6766"/>
                    <a:pt x="1" y="9740"/>
                  </a:cubicBezTo>
                  <a:cubicBezTo>
                    <a:pt x="3978" y="8566"/>
                    <a:pt x="8068" y="7684"/>
                    <a:pt x="12197" y="7249"/>
                  </a:cubicBezTo>
                  <a:cubicBezTo>
                    <a:pt x="13504" y="4787"/>
                    <a:pt x="14822" y="2350"/>
                    <a:pt x="163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3"/>
            <p:cNvSpPr/>
            <p:nvPr/>
          </p:nvSpPr>
          <p:spPr>
            <a:xfrm>
              <a:off x="2253650" y="2237875"/>
              <a:ext cx="325150" cy="385525"/>
            </a:xfrm>
            <a:custGeom>
              <a:rect b="b" l="l" r="r" t="t"/>
              <a:pathLst>
                <a:path extrusionOk="0" h="15421" w="13006">
                  <a:moveTo>
                    <a:pt x="13006" y="1"/>
                  </a:moveTo>
                  <a:cubicBezTo>
                    <a:pt x="9032" y="1168"/>
                    <a:pt x="5177" y="2767"/>
                    <a:pt x="1481" y="4626"/>
                  </a:cubicBezTo>
                  <a:cubicBezTo>
                    <a:pt x="888" y="8216"/>
                    <a:pt x="399" y="11802"/>
                    <a:pt x="0" y="15420"/>
                  </a:cubicBezTo>
                  <a:cubicBezTo>
                    <a:pt x="3301" y="13213"/>
                    <a:pt x="6747" y="11232"/>
                    <a:pt x="10316" y="9489"/>
                  </a:cubicBezTo>
                  <a:cubicBezTo>
                    <a:pt x="11087" y="6288"/>
                    <a:pt x="11983" y="3126"/>
                    <a:pt x="130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3"/>
            <p:cNvSpPr/>
            <p:nvPr/>
          </p:nvSpPr>
          <p:spPr>
            <a:xfrm>
              <a:off x="2025525" y="2623350"/>
              <a:ext cx="228175" cy="503050"/>
            </a:xfrm>
            <a:custGeom>
              <a:rect b="b" l="l" r="r" t="t"/>
              <a:pathLst>
                <a:path extrusionOk="0" h="20122" w="9127">
                  <a:moveTo>
                    <a:pt x="9126" y="0"/>
                  </a:moveTo>
                  <a:cubicBezTo>
                    <a:pt x="5846" y="2278"/>
                    <a:pt x="2809" y="4917"/>
                    <a:pt x="0" y="7751"/>
                  </a:cubicBezTo>
                  <a:cubicBezTo>
                    <a:pt x="117" y="11882"/>
                    <a:pt x="408" y="16009"/>
                    <a:pt x="810" y="20121"/>
                  </a:cubicBezTo>
                  <a:cubicBezTo>
                    <a:pt x="3169" y="16993"/>
                    <a:pt x="5643" y="14136"/>
                    <a:pt x="8404" y="11355"/>
                  </a:cubicBezTo>
                  <a:cubicBezTo>
                    <a:pt x="8547" y="7559"/>
                    <a:pt x="8784" y="3785"/>
                    <a:pt x="91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3"/>
            <p:cNvSpPr/>
            <p:nvPr/>
          </p:nvSpPr>
          <p:spPr>
            <a:xfrm>
              <a:off x="1554275" y="2942675"/>
              <a:ext cx="905400" cy="1931525"/>
            </a:xfrm>
            <a:custGeom>
              <a:rect b="b" l="l" r="r" t="t"/>
              <a:pathLst>
                <a:path extrusionOk="0" h="77261" w="36216">
                  <a:moveTo>
                    <a:pt x="27768" y="0"/>
                  </a:moveTo>
                  <a:cubicBezTo>
                    <a:pt x="25562" y="0"/>
                    <a:pt x="23508" y="1391"/>
                    <a:pt x="22711" y="3556"/>
                  </a:cubicBezTo>
                  <a:cubicBezTo>
                    <a:pt x="20183" y="10428"/>
                    <a:pt x="14291" y="26788"/>
                    <a:pt x="13116" y="33152"/>
                  </a:cubicBezTo>
                  <a:cubicBezTo>
                    <a:pt x="12027" y="39056"/>
                    <a:pt x="8999" y="41180"/>
                    <a:pt x="8707" y="43437"/>
                  </a:cubicBezTo>
                  <a:lnTo>
                    <a:pt x="1" y="74245"/>
                  </a:lnTo>
                  <a:cubicBezTo>
                    <a:pt x="1" y="74245"/>
                    <a:pt x="3775" y="77261"/>
                    <a:pt x="5786" y="77261"/>
                  </a:cubicBezTo>
                  <a:cubicBezTo>
                    <a:pt x="6468" y="77261"/>
                    <a:pt x="6947" y="76914"/>
                    <a:pt x="7007" y="75984"/>
                  </a:cubicBezTo>
                  <a:cubicBezTo>
                    <a:pt x="7367" y="70384"/>
                    <a:pt x="13147" y="63402"/>
                    <a:pt x="17774" y="48311"/>
                  </a:cubicBezTo>
                  <a:cubicBezTo>
                    <a:pt x="18819" y="44904"/>
                    <a:pt x="18882" y="41995"/>
                    <a:pt x="22073" y="36474"/>
                  </a:cubicBezTo>
                  <a:cubicBezTo>
                    <a:pt x="25305" y="30884"/>
                    <a:pt x="29667" y="25198"/>
                    <a:pt x="31032" y="21129"/>
                  </a:cubicBezTo>
                  <a:cubicBezTo>
                    <a:pt x="36216" y="5671"/>
                    <a:pt x="32859" y="1228"/>
                    <a:pt x="29194" y="197"/>
                  </a:cubicBezTo>
                  <a:cubicBezTo>
                    <a:pt x="28719" y="64"/>
                    <a:pt x="28240" y="0"/>
                    <a:pt x="27768" y="0"/>
                  </a:cubicBezTo>
                  <a:close/>
                </a:path>
              </a:pathLst>
            </a:custGeom>
            <a:solidFill>
              <a:srgbClr val="AB6F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3"/>
            <p:cNvSpPr/>
            <p:nvPr/>
          </p:nvSpPr>
          <p:spPr>
            <a:xfrm>
              <a:off x="1263600" y="5066400"/>
              <a:ext cx="331200" cy="366200"/>
            </a:xfrm>
            <a:custGeom>
              <a:rect b="b" l="l" r="r" t="t"/>
              <a:pathLst>
                <a:path extrusionOk="0" h="14648" w="13248">
                  <a:moveTo>
                    <a:pt x="11939" y="0"/>
                  </a:moveTo>
                  <a:cubicBezTo>
                    <a:pt x="11902" y="0"/>
                    <a:pt x="11864" y="7"/>
                    <a:pt x="11824" y="19"/>
                  </a:cubicBezTo>
                  <a:cubicBezTo>
                    <a:pt x="10345" y="486"/>
                    <a:pt x="10307" y="5668"/>
                    <a:pt x="9963" y="6786"/>
                  </a:cubicBezTo>
                  <a:cubicBezTo>
                    <a:pt x="9620" y="7904"/>
                    <a:pt x="0" y="13007"/>
                    <a:pt x="776" y="14470"/>
                  </a:cubicBezTo>
                  <a:cubicBezTo>
                    <a:pt x="840" y="14592"/>
                    <a:pt x="974" y="14648"/>
                    <a:pt x="1165" y="14648"/>
                  </a:cubicBezTo>
                  <a:cubicBezTo>
                    <a:pt x="3265" y="14648"/>
                    <a:pt x="12271" y="7903"/>
                    <a:pt x="12271" y="7903"/>
                  </a:cubicBezTo>
                  <a:cubicBezTo>
                    <a:pt x="12271" y="7903"/>
                    <a:pt x="13248" y="0"/>
                    <a:pt x="119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3"/>
            <p:cNvSpPr/>
            <p:nvPr/>
          </p:nvSpPr>
          <p:spPr>
            <a:xfrm>
              <a:off x="1341200" y="4733250"/>
              <a:ext cx="413775" cy="742325"/>
            </a:xfrm>
            <a:custGeom>
              <a:rect b="b" l="l" r="r" t="t"/>
              <a:pathLst>
                <a:path extrusionOk="0" h="29693" w="16551">
                  <a:moveTo>
                    <a:pt x="12247" y="1"/>
                  </a:moveTo>
                  <a:cubicBezTo>
                    <a:pt x="10827" y="1"/>
                    <a:pt x="9400" y="303"/>
                    <a:pt x="8622" y="1322"/>
                  </a:cubicBezTo>
                  <a:cubicBezTo>
                    <a:pt x="6703" y="3832"/>
                    <a:pt x="7334" y="8076"/>
                    <a:pt x="7124" y="10610"/>
                  </a:cubicBezTo>
                  <a:cubicBezTo>
                    <a:pt x="6823" y="14234"/>
                    <a:pt x="2004" y="21179"/>
                    <a:pt x="4091" y="21179"/>
                  </a:cubicBezTo>
                  <a:cubicBezTo>
                    <a:pt x="4153" y="21179"/>
                    <a:pt x="4221" y="21173"/>
                    <a:pt x="4295" y="21161"/>
                  </a:cubicBezTo>
                  <a:cubicBezTo>
                    <a:pt x="5314" y="20991"/>
                    <a:pt x="8164" y="16080"/>
                    <a:pt x="9329" y="14768"/>
                  </a:cubicBezTo>
                  <a:lnTo>
                    <a:pt x="9329" y="14768"/>
                  </a:lnTo>
                  <a:cubicBezTo>
                    <a:pt x="9889" y="22294"/>
                    <a:pt x="0" y="27184"/>
                    <a:pt x="174" y="29276"/>
                  </a:cubicBezTo>
                  <a:cubicBezTo>
                    <a:pt x="198" y="29567"/>
                    <a:pt x="375" y="29692"/>
                    <a:pt x="662" y="29692"/>
                  </a:cubicBezTo>
                  <a:cubicBezTo>
                    <a:pt x="2444" y="29692"/>
                    <a:pt x="8454" y="24884"/>
                    <a:pt x="8454" y="24884"/>
                  </a:cubicBezTo>
                  <a:cubicBezTo>
                    <a:pt x="8454" y="24884"/>
                    <a:pt x="12118" y="18260"/>
                    <a:pt x="14334" y="12091"/>
                  </a:cubicBezTo>
                  <a:cubicBezTo>
                    <a:pt x="16551" y="5922"/>
                    <a:pt x="16391" y="649"/>
                    <a:pt x="16391" y="649"/>
                  </a:cubicBezTo>
                  <a:cubicBezTo>
                    <a:pt x="16391" y="649"/>
                    <a:pt x="14326" y="1"/>
                    <a:pt x="12247" y="1"/>
                  </a:cubicBezTo>
                  <a:close/>
                </a:path>
              </a:pathLst>
            </a:custGeom>
            <a:solidFill>
              <a:srgbClr val="AB6F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3"/>
            <p:cNvSpPr/>
            <p:nvPr/>
          </p:nvSpPr>
          <p:spPr>
            <a:xfrm>
              <a:off x="1548225" y="4447850"/>
              <a:ext cx="322375" cy="340950"/>
            </a:xfrm>
            <a:custGeom>
              <a:rect b="b" l="l" r="r" t="t"/>
              <a:pathLst>
                <a:path extrusionOk="0" h="13638" w="12895">
                  <a:moveTo>
                    <a:pt x="3203" y="0"/>
                  </a:moveTo>
                  <a:lnTo>
                    <a:pt x="1" y="11282"/>
                  </a:lnTo>
                  <a:lnTo>
                    <a:pt x="1571" y="11688"/>
                  </a:lnTo>
                  <a:lnTo>
                    <a:pt x="3584" y="12213"/>
                  </a:lnTo>
                  <a:lnTo>
                    <a:pt x="5691" y="12760"/>
                  </a:lnTo>
                  <a:lnTo>
                    <a:pt x="7707" y="13282"/>
                  </a:lnTo>
                  <a:lnTo>
                    <a:pt x="9076" y="13638"/>
                  </a:lnTo>
                  <a:lnTo>
                    <a:pt x="12894" y="2516"/>
                  </a:lnTo>
                  <a:lnTo>
                    <a:pt x="11283" y="2097"/>
                  </a:lnTo>
                  <a:lnTo>
                    <a:pt x="9145" y="1542"/>
                  </a:lnTo>
                  <a:lnTo>
                    <a:pt x="7158" y="1029"/>
                  </a:lnTo>
                  <a:lnTo>
                    <a:pt x="5027" y="473"/>
                  </a:lnTo>
                  <a:lnTo>
                    <a:pt x="320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3"/>
            <p:cNvSpPr/>
            <p:nvPr/>
          </p:nvSpPr>
          <p:spPr>
            <a:xfrm>
              <a:off x="1587500" y="4459650"/>
              <a:ext cx="139675" cy="293525"/>
            </a:xfrm>
            <a:custGeom>
              <a:rect b="b" l="l" r="r" t="t"/>
              <a:pathLst>
                <a:path extrusionOk="0" h="11741" w="5587">
                  <a:moveTo>
                    <a:pt x="3456" y="1"/>
                  </a:moveTo>
                  <a:lnTo>
                    <a:pt x="0" y="11216"/>
                  </a:lnTo>
                  <a:lnTo>
                    <a:pt x="2013" y="11741"/>
                  </a:lnTo>
                  <a:lnTo>
                    <a:pt x="5587" y="557"/>
                  </a:lnTo>
                  <a:lnTo>
                    <a:pt x="345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3"/>
            <p:cNvSpPr/>
            <p:nvPr/>
          </p:nvSpPr>
          <p:spPr>
            <a:xfrm>
              <a:off x="1690500" y="4486400"/>
              <a:ext cx="139800" cy="293525"/>
            </a:xfrm>
            <a:custGeom>
              <a:rect b="b" l="l" r="r" t="t"/>
              <a:pathLst>
                <a:path extrusionOk="0" h="11741" w="5592">
                  <a:moveTo>
                    <a:pt x="3454" y="0"/>
                  </a:moveTo>
                  <a:lnTo>
                    <a:pt x="0" y="11218"/>
                  </a:lnTo>
                  <a:lnTo>
                    <a:pt x="2016" y="11740"/>
                  </a:lnTo>
                  <a:lnTo>
                    <a:pt x="5592" y="555"/>
                  </a:lnTo>
                  <a:lnTo>
                    <a:pt x="34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3"/>
            <p:cNvSpPr/>
            <p:nvPr/>
          </p:nvSpPr>
          <p:spPr>
            <a:xfrm>
              <a:off x="2943925" y="1881400"/>
              <a:ext cx="3398000" cy="1146000"/>
            </a:xfrm>
            <a:custGeom>
              <a:rect b="b" l="l" r="r" t="t"/>
              <a:pathLst>
                <a:path extrusionOk="0" h="45840" w="135920">
                  <a:moveTo>
                    <a:pt x="18710" y="1"/>
                  </a:moveTo>
                  <a:cubicBezTo>
                    <a:pt x="16400" y="1"/>
                    <a:pt x="14121" y="765"/>
                    <a:pt x="12264" y="2248"/>
                  </a:cubicBezTo>
                  <a:cubicBezTo>
                    <a:pt x="10810" y="3420"/>
                    <a:pt x="9447" y="4701"/>
                    <a:pt x="8189" y="6083"/>
                  </a:cubicBezTo>
                  <a:cubicBezTo>
                    <a:pt x="3140" y="11603"/>
                    <a:pt x="0" y="18395"/>
                    <a:pt x="3439" y="21343"/>
                  </a:cubicBezTo>
                  <a:cubicBezTo>
                    <a:pt x="10568" y="27461"/>
                    <a:pt x="21233" y="29158"/>
                    <a:pt x="32273" y="29581"/>
                  </a:cubicBezTo>
                  <a:lnTo>
                    <a:pt x="32302" y="29581"/>
                  </a:lnTo>
                  <a:cubicBezTo>
                    <a:pt x="34831" y="29678"/>
                    <a:pt x="37379" y="29708"/>
                    <a:pt x="39908" y="29708"/>
                  </a:cubicBezTo>
                  <a:cubicBezTo>
                    <a:pt x="43872" y="29708"/>
                    <a:pt x="47790" y="29635"/>
                    <a:pt x="51514" y="29635"/>
                  </a:cubicBezTo>
                  <a:cubicBezTo>
                    <a:pt x="55099" y="29635"/>
                    <a:pt x="58505" y="29702"/>
                    <a:pt x="61600" y="29966"/>
                  </a:cubicBezTo>
                  <a:cubicBezTo>
                    <a:pt x="61600" y="29966"/>
                    <a:pt x="62429" y="31286"/>
                    <a:pt x="64327" y="32856"/>
                  </a:cubicBezTo>
                  <a:lnTo>
                    <a:pt x="64346" y="32856"/>
                  </a:lnTo>
                  <a:cubicBezTo>
                    <a:pt x="66090" y="34311"/>
                    <a:pt x="68739" y="35969"/>
                    <a:pt x="72468" y="36999"/>
                  </a:cubicBezTo>
                  <a:cubicBezTo>
                    <a:pt x="84664" y="40380"/>
                    <a:pt x="100976" y="41170"/>
                    <a:pt x="110426" y="41364"/>
                  </a:cubicBezTo>
                  <a:cubicBezTo>
                    <a:pt x="110426" y="41364"/>
                    <a:pt x="110970" y="45839"/>
                    <a:pt x="116712" y="45839"/>
                  </a:cubicBezTo>
                  <a:cubicBezTo>
                    <a:pt x="117414" y="45839"/>
                    <a:pt x="118193" y="45772"/>
                    <a:pt x="119059" y="45622"/>
                  </a:cubicBezTo>
                  <a:cubicBezTo>
                    <a:pt x="123260" y="44890"/>
                    <a:pt x="133742" y="44428"/>
                    <a:pt x="135486" y="42895"/>
                  </a:cubicBezTo>
                  <a:cubicBezTo>
                    <a:pt x="135919" y="42510"/>
                    <a:pt x="135813" y="42068"/>
                    <a:pt x="134937" y="41537"/>
                  </a:cubicBezTo>
                  <a:cubicBezTo>
                    <a:pt x="130408" y="38791"/>
                    <a:pt x="119059" y="37432"/>
                    <a:pt x="111102" y="34841"/>
                  </a:cubicBezTo>
                  <a:cubicBezTo>
                    <a:pt x="91958" y="30063"/>
                    <a:pt x="77796" y="26046"/>
                    <a:pt x="70070" y="22192"/>
                  </a:cubicBezTo>
                  <a:cubicBezTo>
                    <a:pt x="64992" y="19657"/>
                    <a:pt x="40463" y="7249"/>
                    <a:pt x="22323" y="640"/>
                  </a:cubicBezTo>
                  <a:cubicBezTo>
                    <a:pt x="21148" y="212"/>
                    <a:pt x="19925" y="1"/>
                    <a:pt x="18710" y="1"/>
                  </a:cubicBezTo>
                  <a:close/>
                </a:path>
              </a:pathLst>
            </a:custGeom>
            <a:solidFill>
              <a:srgbClr val="AB6F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 name="Shape 997"/>
        <p:cNvGrpSpPr/>
        <p:nvPr/>
      </p:nvGrpSpPr>
      <p:grpSpPr>
        <a:xfrm>
          <a:off x="0" y="0"/>
          <a:ext cx="0" cy="0"/>
          <a:chOff x="0" y="0"/>
          <a:chExt cx="0" cy="0"/>
        </a:xfrm>
      </p:grpSpPr>
      <p:sp>
        <p:nvSpPr>
          <p:cNvPr id="998" name="Google Shape;998;p44"/>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999" name="Google Shape;999;p44"/>
          <p:cNvSpPr txBox="1"/>
          <p:nvPr>
            <p:ph idx="1" type="body"/>
          </p:nvPr>
        </p:nvSpPr>
        <p:spPr>
          <a:xfrm>
            <a:off x="772450" y="1319700"/>
            <a:ext cx="4408800" cy="31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330200" lvl="0" marL="457200" rtl="0" algn="l">
              <a:spcBef>
                <a:spcPts val="1600"/>
              </a:spcBef>
              <a:spcAft>
                <a:spcPts val="0"/>
              </a:spcAft>
              <a:buSzPts val="1600"/>
              <a:buChar char="●"/>
            </a:pPr>
            <a:r>
              <a:rPr lang="en"/>
              <a:t>They’re simple</a:t>
            </a:r>
            <a:endParaRPr/>
          </a:p>
          <a:p>
            <a:pPr indent="-330200" lvl="0" marL="457200" rtl="0" algn="l">
              <a:spcBef>
                <a:spcPts val="0"/>
              </a:spcBef>
              <a:spcAft>
                <a:spcPts val="0"/>
              </a:spcAft>
              <a:buSzPts val="1600"/>
              <a:buChar char="●"/>
            </a:pPr>
            <a:r>
              <a:rPr lang="en"/>
              <a:t>You can organize your ideas clearly</a:t>
            </a:r>
            <a:endParaRPr/>
          </a:p>
          <a:p>
            <a:pPr indent="-330200" lvl="0" marL="457200" rtl="0" algn="l">
              <a:spcBef>
                <a:spcPts val="0"/>
              </a:spcBef>
              <a:spcAft>
                <a:spcPts val="0"/>
              </a:spcAft>
              <a:buSzPts val="1600"/>
              <a:buChar char="●"/>
            </a:pPr>
            <a:r>
              <a:rPr lang="en"/>
              <a:t>You’ll never forget to buy milk!</a:t>
            </a:r>
            <a:endParaRPr/>
          </a:p>
          <a:p>
            <a:pPr indent="0" lvl="0" marL="0" rtl="0" algn="l">
              <a:spcBef>
                <a:spcPts val="1600"/>
              </a:spcBef>
              <a:spcAft>
                <a:spcPts val="1600"/>
              </a:spcAft>
              <a:buNone/>
            </a:pPr>
            <a:r>
              <a:rPr lang="en"/>
              <a:t>And the most important thing: the audience won’t miss the point of your presentation</a:t>
            </a:r>
            <a:endParaRPr/>
          </a:p>
        </p:txBody>
      </p:sp>
      <p:grpSp>
        <p:nvGrpSpPr>
          <p:cNvPr id="1000" name="Google Shape;1000;p44"/>
          <p:cNvGrpSpPr/>
          <p:nvPr/>
        </p:nvGrpSpPr>
        <p:grpSpPr>
          <a:xfrm>
            <a:off x="5684550" y="1748125"/>
            <a:ext cx="3378736" cy="3435534"/>
            <a:chOff x="5684550" y="1748125"/>
            <a:chExt cx="3378736" cy="3435534"/>
          </a:xfrm>
        </p:grpSpPr>
        <p:sp>
          <p:nvSpPr>
            <p:cNvPr id="1001" name="Google Shape;1001;p44"/>
            <p:cNvSpPr/>
            <p:nvPr/>
          </p:nvSpPr>
          <p:spPr>
            <a:xfrm>
              <a:off x="7033435" y="1878507"/>
              <a:ext cx="234790" cy="315214"/>
            </a:xfrm>
            <a:custGeom>
              <a:rect b="b" l="l" r="r" t="t"/>
              <a:pathLst>
                <a:path extrusionOk="0" h="17943" w="13365">
                  <a:moveTo>
                    <a:pt x="6896" y="0"/>
                  </a:moveTo>
                  <a:lnTo>
                    <a:pt x="5054" y="7512"/>
                  </a:lnTo>
                  <a:lnTo>
                    <a:pt x="1" y="9113"/>
                  </a:lnTo>
                  <a:lnTo>
                    <a:pt x="5054" y="10619"/>
                  </a:lnTo>
                  <a:lnTo>
                    <a:pt x="6659" y="17943"/>
                  </a:lnTo>
                  <a:lnTo>
                    <a:pt x="8170" y="10619"/>
                  </a:lnTo>
                  <a:lnTo>
                    <a:pt x="13364" y="8972"/>
                  </a:lnTo>
                  <a:lnTo>
                    <a:pt x="8170" y="7512"/>
                  </a:lnTo>
                  <a:lnTo>
                    <a:pt x="68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4"/>
            <p:cNvSpPr/>
            <p:nvPr/>
          </p:nvSpPr>
          <p:spPr>
            <a:xfrm>
              <a:off x="7282079" y="4646472"/>
              <a:ext cx="234755" cy="315231"/>
            </a:xfrm>
            <a:custGeom>
              <a:rect b="b" l="l" r="r" t="t"/>
              <a:pathLst>
                <a:path extrusionOk="0" h="17944" w="13363">
                  <a:moveTo>
                    <a:pt x="6894" y="1"/>
                  </a:moveTo>
                  <a:lnTo>
                    <a:pt x="5052" y="7513"/>
                  </a:lnTo>
                  <a:lnTo>
                    <a:pt x="0" y="9114"/>
                  </a:lnTo>
                  <a:lnTo>
                    <a:pt x="5052" y="10620"/>
                  </a:lnTo>
                  <a:lnTo>
                    <a:pt x="6658" y="17943"/>
                  </a:lnTo>
                  <a:lnTo>
                    <a:pt x="8168" y="10620"/>
                  </a:lnTo>
                  <a:lnTo>
                    <a:pt x="13362" y="8973"/>
                  </a:lnTo>
                  <a:lnTo>
                    <a:pt x="8168" y="7513"/>
                  </a:lnTo>
                  <a:lnTo>
                    <a:pt x="68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4"/>
            <p:cNvSpPr/>
            <p:nvPr/>
          </p:nvSpPr>
          <p:spPr>
            <a:xfrm>
              <a:off x="6243924" y="4868410"/>
              <a:ext cx="234755" cy="315249"/>
            </a:xfrm>
            <a:custGeom>
              <a:rect b="b" l="l" r="r" t="t"/>
              <a:pathLst>
                <a:path extrusionOk="0" h="17945" w="13363">
                  <a:moveTo>
                    <a:pt x="6894" y="1"/>
                  </a:moveTo>
                  <a:lnTo>
                    <a:pt x="5052" y="7513"/>
                  </a:lnTo>
                  <a:lnTo>
                    <a:pt x="1" y="9114"/>
                  </a:lnTo>
                  <a:lnTo>
                    <a:pt x="5052" y="10620"/>
                  </a:lnTo>
                  <a:lnTo>
                    <a:pt x="6658" y="17944"/>
                  </a:lnTo>
                  <a:lnTo>
                    <a:pt x="8170" y="10620"/>
                  </a:lnTo>
                  <a:lnTo>
                    <a:pt x="13363" y="8972"/>
                  </a:lnTo>
                  <a:lnTo>
                    <a:pt x="8170" y="7513"/>
                  </a:lnTo>
                  <a:lnTo>
                    <a:pt x="68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4"/>
            <p:cNvSpPr/>
            <p:nvPr/>
          </p:nvSpPr>
          <p:spPr>
            <a:xfrm>
              <a:off x="5968002" y="4204731"/>
              <a:ext cx="234772" cy="315214"/>
            </a:xfrm>
            <a:custGeom>
              <a:rect b="b" l="l" r="r" t="t"/>
              <a:pathLst>
                <a:path extrusionOk="0" h="17943" w="13364">
                  <a:moveTo>
                    <a:pt x="6893" y="0"/>
                  </a:moveTo>
                  <a:lnTo>
                    <a:pt x="5052" y="7513"/>
                  </a:lnTo>
                  <a:lnTo>
                    <a:pt x="0" y="9113"/>
                  </a:lnTo>
                  <a:lnTo>
                    <a:pt x="5052" y="10620"/>
                  </a:lnTo>
                  <a:lnTo>
                    <a:pt x="6658" y="17943"/>
                  </a:lnTo>
                  <a:lnTo>
                    <a:pt x="8169" y="10620"/>
                  </a:lnTo>
                  <a:lnTo>
                    <a:pt x="13363" y="8972"/>
                  </a:lnTo>
                  <a:lnTo>
                    <a:pt x="8169" y="7513"/>
                  </a:lnTo>
                  <a:lnTo>
                    <a:pt x="68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4"/>
            <p:cNvSpPr/>
            <p:nvPr/>
          </p:nvSpPr>
          <p:spPr>
            <a:xfrm>
              <a:off x="7880947" y="2202823"/>
              <a:ext cx="234755" cy="315231"/>
            </a:xfrm>
            <a:custGeom>
              <a:rect b="b" l="l" r="r" t="t"/>
              <a:pathLst>
                <a:path extrusionOk="0" h="17944" w="13363">
                  <a:moveTo>
                    <a:pt x="6894" y="1"/>
                  </a:moveTo>
                  <a:lnTo>
                    <a:pt x="5053" y="7513"/>
                  </a:lnTo>
                  <a:lnTo>
                    <a:pt x="1" y="9114"/>
                  </a:lnTo>
                  <a:lnTo>
                    <a:pt x="5053" y="10620"/>
                  </a:lnTo>
                  <a:lnTo>
                    <a:pt x="6658" y="17943"/>
                  </a:lnTo>
                  <a:lnTo>
                    <a:pt x="8168" y="10620"/>
                  </a:lnTo>
                  <a:lnTo>
                    <a:pt x="13363" y="8973"/>
                  </a:lnTo>
                  <a:lnTo>
                    <a:pt x="8168" y="7513"/>
                  </a:lnTo>
                  <a:lnTo>
                    <a:pt x="68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4"/>
            <p:cNvSpPr/>
            <p:nvPr/>
          </p:nvSpPr>
          <p:spPr>
            <a:xfrm>
              <a:off x="6197189" y="2400371"/>
              <a:ext cx="425116" cy="471810"/>
            </a:xfrm>
            <a:custGeom>
              <a:rect b="b" l="l" r="r" t="t"/>
              <a:pathLst>
                <a:path extrusionOk="0" h="26857" w="24199">
                  <a:moveTo>
                    <a:pt x="21019" y="1"/>
                  </a:moveTo>
                  <a:lnTo>
                    <a:pt x="3675" y="859"/>
                  </a:lnTo>
                  <a:lnTo>
                    <a:pt x="6443" y="18329"/>
                  </a:lnTo>
                  <a:cubicBezTo>
                    <a:pt x="5076" y="18517"/>
                    <a:pt x="3706" y="18879"/>
                    <a:pt x="2545" y="19626"/>
                  </a:cubicBezTo>
                  <a:cubicBezTo>
                    <a:pt x="1386" y="20375"/>
                    <a:pt x="453" y="21549"/>
                    <a:pt x="226" y="22912"/>
                  </a:cubicBezTo>
                  <a:cubicBezTo>
                    <a:pt x="1" y="24273"/>
                    <a:pt x="590" y="25795"/>
                    <a:pt x="1798" y="26464"/>
                  </a:cubicBezTo>
                  <a:cubicBezTo>
                    <a:pt x="2300" y="26741"/>
                    <a:pt x="2862" y="26857"/>
                    <a:pt x="3435" y="26857"/>
                  </a:cubicBezTo>
                  <a:cubicBezTo>
                    <a:pt x="4081" y="26857"/>
                    <a:pt x="4742" y="26710"/>
                    <a:pt x="5347" y="26483"/>
                  </a:cubicBezTo>
                  <a:cubicBezTo>
                    <a:pt x="6022" y="26227"/>
                    <a:pt x="6656" y="25877"/>
                    <a:pt x="7229" y="25442"/>
                  </a:cubicBezTo>
                  <a:cubicBezTo>
                    <a:pt x="9595" y="23657"/>
                    <a:pt x="10721" y="20666"/>
                    <a:pt x="10211" y="17745"/>
                  </a:cubicBezTo>
                  <a:lnTo>
                    <a:pt x="8244" y="5026"/>
                  </a:lnTo>
                  <a:lnTo>
                    <a:pt x="17801" y="4618"/>
                  </a:lnTo>
                  <a:lnTo>
                    <a:pt x="19919" y="17987"/>
                  </a:lnTo>
                  <a:cubicBezTo>
                    <a:pt x="18553" y="18175"/>
                    <a:pt x="17183" y="18537"/>
                    <a:pt x="16022" y="19283"/>
                  </a:cubicBezTo>
                  <a:cubicBezTo>
                    <a:pt x="14863" y="20031"/>
                    <a:pt x="13930" y="21208"/>
                    <a:pt x="13703" y="22569"/>
                  </a:cubicBezTo>
                  <a:cubicBezTo>
                    <a:pt x="13476" y="23930"/>
                    <a:pt x="14067" y="25453"/>
                    <a:pt x="15275" y="26121"/>
                  </a:cubicBezTo>
                  <a:cubicBezTo>
                    <a:pt x="15777" y="26399"/>
                    <a:pt x="16340" y="26514"/>
                    <a:pt x="16913" y="26514"/>
                  </a:cubicBezTo>
                  <a:cubicBezTo>
                    <a:pt x="17559" y="26514"/>
                    <a:pt x="18219" y="26368"/>
                    <a:pt x="18824" y="26140"/>
                  </a:cubicBezTo>
                  <a:cubicBezTo>
                    <a:pt x="19498" y="25885"/>
                    <a:pt x="20132" y="25535"/>
                    <a:pt x="20707" y="25099"/>
                  </a:cubicBezTo>
                  <a:cubicBezTo>
                    <a:pt x="23074" y="23315"/>
                    <a:pt x="24199" y="20324"/>
                    <a:pt x="23689" y="17405"/>
                  </a:cubicBezTo>
                  <a:lnTo>
                    <a:pt x="21702" y="4451"/>
                  </a:lnTo>
                  <a:lnTo>
                    <a:pt x="21716" y="4451"/>
                  </a:lnTo>
                  <a:lnTo>
                    <a:pt x="210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4"/>
            <p:cNvSpPr/>
            <p:nvPr/>
          </p:nvSpPr>
          <p:spPr>
            <a:xfrm>
              <a:off x="8591880" y="2077623"/>
              <a:ext cx="471406" cy="500252"/>
            </a:xfrm>
            <a:custGeom>
              <a:rect b="b" l="l" r="r" t="t"/>
              <a:pathLst>
                <a:path extrusionOk="0" h="28476" w="26834">
                  <a:moveTo>
                    <a:pt x="9912" y="0"/>
                  </a:moveTo>
                  <a:lnTo>
                    <a:pt x="7819" y="17563"/>
                  </a:lnTo>
                  <a:cubicBezTo>
                    <a:pt x="7230" y="17481"/>
                    <a:pt x="6633" y="17429"/>
                    <a:pt x="6039" y="17429"/>
                  </a:cubicBezTo>
                  <a:cubicBezTo>
                    <a:pt x="5250" y="17429"/>
                    <a:pt x="4467" y="17520"/>
                    <a:pt x="3715" y="17750"/>
                  </a:cubicBezTo>
                  <a:cubicBezTo>
                    <a:pt x="2395" y="18155"/>
                    <a:pt x="1177" y="19032"/>
                    <a:pt x="589" y="20280"/>
                  </a:cubicBezTo>
                  <a:cubicBezTo>
                    <a:pt x="0" y="21529"/>
                    <a:pt x="153" y="23153"/>
                    <a:pt x="1133" y="24125"/>
                  </a:cubicBezTo>
                  <a:cubicBezTo>
                    <a:pt x="1875" y="24860"/>
                    <a:pt x="2951" y="25134"/>
                    <a:pt x="4008" y="25134"/>
                  </a:cubicBezTo>
                  <a:cubicBezTo>
                    <a:pt x="4188" y="25134"/>
                    <a:pt x="4366" y="25126"/>
                    <a:pt x="4543" y="25111"/>
                  </a:cubicBezTo>
                  <a:cubicBezTo>
                    <a:pt x="5261" y="25049"/>
                    <a:pt x="5966" y="24884"/>
                    <a:pt x="6638" y="24622"/>
                  </a:cubicBezTo>
                  <a:cubicBezTo>
                    <a:pt x="9400" y="23549"/>
                    <a:pt x="11297" y="20978"/>
                    <a:pt x="11602" y="18030"/>
                  </a:cubicBezTo>
                  <a:lnTo>
                    <a:pt x="13174" y="5255"/>
                  </a:lnTo>
                  <a:lnTo>
                    <a:pt x="22480" y="7465"/>
                  </a:lnTo>
                  <a:lnTo>
                    <a:pt x="20878" y="20906"/>
                  </a:lnTo>
                  <a:cubicBezTo>
                    <a:pt x="20291" y="20824"/>
                    <a:pt x="19694" y="20772"/>
                    <a:pt x="19099" y="20772"/>
                  </a:cubicBezTo>
                  <a:cubicBezTo>
                    <a:pt x="18311" y="20772"/>
                    <a:pt x="17528" y="20863"/>
                    <a:pt x="16775" y="21093"/>
                  </a:cubicBezTo>
                  <a:cubicBezTo>
                    <a:pt x="15456" y="21496"/>
                    <a:pt x="14237" y="22374"/>
                    <a:pt x="13648" y="23622"/>
                  </a:cubicBezTo>
                  <a:cubicBezTo>
                    <a:pt x="13060" y="24870"/>
                    <a:pt x="13215" y="26496"/>
                    <a:pt x="14194" y="27468"/>
                  </a:cubicBezTo>
                  <a:cubicBezTo>
                    <a:pt x="14935" y="28201"/>
                    <a:pt x="16010" y="28475"/>
                    <a:pt x="17066" y="28475"/>
                  </a:cubicBezTo>
                  <a:cubicBezTo>
                    <a:pt x="17246" y="28475"/>
                    <a:pt x="17426" y="28467"/>
                    <a:pt x="17603" y="28452"/>
                  </a:cubicBezTo>
                  <a:cubicBezTo>
                    <a:pt x="18322" y="28391"/>
                    <a:pt x="19028" y="28227"/>
                    <a:pt x="19698" y="27965"/>
                  </a:cubicBezTo>
                  <a:cubicBezTo>
                    <a:pt x="22461" y="26892"/>
                    <a:pt x="24358" y="24321"/>
                    <a:pt x="24663" y="21374"/>
                  </a:cubicBezTo>
                  <a:lnTo>
                    <a:pt x="26279" y="8367"/>
                  </a:lnTo>
                  <a:lnTo>
                    <a:pt x="26293" y="8370"/>
                  </a:lnTo>
                  <a:lnTo>
                    <a:pt x="26834" y="3899"/>
                  </a:lnTo>
                  <a:lnTo>
                    <a:pt x="99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4"/>
            <p:cNvSpPr/>
            <p:nvPr/>
          </p:nvSpPr>
          <p:spPr>
            <a:xfrm>
              <a:off x="8583787" y="4006470"/>
              <a:ext cx="259841" cy="522967"/>
            </a:xfrm>
            <a:custGeom>
              <a:rect b="b" l="l" r="r" t="t"/>
              <a:pathLst>
                <a:path extrusionOk="0" h="29769" w="14791">
                  <a:moveTo>
                    <a:pt x="10742" y="1"/>
                  </a:moveTo>
                  <a:lnTo>
                    <a:pt x="0" y="4455"/>
                  </a:lnTo>
                  <a:lnTo>
                    <a:pt x="7171" y="20624"/>
                  </a:lnTo>
                  <a:cubicBezTo>
                    <a:pt x="5898" y="21158"/>
                    <a:pt x="4668" y="21860"/>
                    <a:pt x="3739" y="22881"/>
                  </a:cubicBezTo>
                  <a:cubicBezTo>
                    <a:pt x="2811" y="23903"/>
                    <a:pt x="2211" y="25278"/>
                    <a:pt x="2344" y="26652"/>
                  </a:cubicBezTo>
                  <a:cubicBezTo>
                    <a:pt x="2476" y="28026"/>
                    <a:pt x="3438" y="29345"/>
                    <a:pt x="4776" y="29679"/>
                  </a:cubicBezTo>
                  <a:cubicBezTo>
                    <a:pt x="5020" y="29740"/>
                    <a:pt x="5266" y="29768"/>
                    <a:pt x="5513" y="29768"/>
                  </a:cubicBezTo>
                  <a:cubicBezTo>
                    <a:pt x="6466" y="29768"/>
                    <a:pt x="7421" y="29349"/>
                    <a:pt x="8211" y="28786"/>
                  </a:cubicBezTo>
                  <a:cubicBezTo>
                    <a:pt x="8797" y="28366"/>
                    <a:pt x="9320" y="27864"/>
                    <a:pt x="9763" y="27296"/>
                  </a:cubicBezTo>
                  <a:cubicBezTo>
                    <a:pt x="11590" y="24962"/>
                    <a:pt x="11909" y="21781"/>
                    <a:pt x="10664" y="19092"/>
                  </a:cubicBezTo>
                  <a:lnTo>
                    <a:pt x="5488" y="7306"/>
                  </a:lnTo>
                  <a:lnTo>
                    <a:pt x="14790" y="5322"/>
                  </a:lnTo>
                  <a:lnTo>
                    <a:pt x="107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4"/>
            <p:cNvSpPr/>
            <p:nvPr/>
          </p:nvSpPr>
          <p:spPr>
            <a:xfrm>
              <a:off x="8156453" y="4802825"/>
              <a:ext cx="115910" cy="93442"/>
            </a:xfrm>
            <a:custGeom>
              <a:rect b="b" l="l" r="r" t="t"/>
              <a:pathLst>
                <a:path extrusionOk="0" h="5319" w="6598">
                  <a:moveTo>
                    <a:pt x="3770" y="0"/>
                  </a:moveTo>
                  <a:cubicBezTo>
                    <a:pt x="2999" y="0"/>
                    <a:pt x="2221" y="275"/>
                    <a:pt x="1658" y="851"/>
                  </a:cubicBezTo>
                  <a:cubicBezTo>
                    <a:pt x="0" y="2549"/>
                    <a:pt x="1505" y="5319"/>
                    <a:pt x="3747" y="5319"/>
                  </a:cubicBezTo>
                  <a:cubicBezTo>
                    <a:pt x="3758" y="5319"/>
                    <a:pt x="3768" y="5319"/>
                    <a:pt x="3779" y="5318"/>
                  </a:cubicBezTo>
                  <a:cubicBezTo>
                    <a:pt x="4772" y="5306"/>
                    <a:pt x="5739" y="4727"/>
                    <a:pt x="6219" y="3858"/>
                  </a:cubicBezTo>
                  <a:cubicBezTo>
                    <a:pt x="6475" y="3394"/>
                    <a:pt x="6597" y="2854"/>
                    <a:pt x="6549" y="2326"/>
                  </a:cubicBezTo>
                  <a:cubicBezTo>
                    <a:pt x="6414" y="822"/>
                    <a:pt x="5103" y="0"/>
                    <a:pt x="3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4"/>
            <p:cNvSpPr/>
            <p:nvPr/>
          </p:nvSpPr>
          <p:spPr>
            <a:xfrm>
              <a:off x="6243935" y="3335639"/>
              <a:ext cx="115910" cy="93442"/>
            </a:xfrm>
            <a:custGeom>
              <a:rect b="b" l="l" r="r" t="t"/>
              <a:pathLst>
                <a:path extrusionOk="0" h="5319" w="6598">
                  <a:moveTo>
                    <a:pt x="3770" y="1"/>
                  </a:moveTo>
                  <a:cubicBezTo>
                    <a:pt x="2999" y="1"/>
                    <a:pt x="2222" y="275"/>
                    <a:pt x="1659" y="852"/>
                  </a:cubicBezTo>
                  <a:cubicBezTo>
                    <a:pt x="1" y="2549"/>
                    <a:pt x="1505" y="5319"/>
                    <a:pt x="3747" y="5319"/>
                  </a:cubicBezTo>
                  <a:cubicBezTo>
                    <a:pt x="3758" y="5319"/>
                    <a:pt x="3769" y="5319"/>
                    <a:pt x="3779" y="5319"/>
                  </a:cubicBezTo>
                  <a:cubicBezTo>
                    <a:pt x="4772" y="5306"/>
                    <a:pt x="5739" y="4728"/>
                    <a:pt x="6219" y="3858"/>
                  </a:cubicBezTo>
                  <a:cubicBezTo>
                    <a:pt x="6475" y="3394"/>
                    <a:pt x="6598" y="2855"/>
                    <a:pt x="6551" y="2326"/>
                  </a:cubicBezTo>
                  <a:cubicBezTo>
                    <a:pt x="6414" y="823"/>
                    <a:pt x="5103" y="1"/>
                    <a:pt x="37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4"/>
            <p:cNvSpPr/>
            <p:nvPr/>
          </p:nvSpPr>
          <p:spPr>
            <a:xfrm>
              <a:off x="5684550" y="3839640"/>
              <a:ext cx="115910" cy="93442"/>
            </a:xfrm>
            <a:custGeom>
              <a:rect b="b" l="l" r="r" t="t"/>
              <a:pathLst>
                <a:path extrusionOk="0" h="5319" w="6598">
                  <a:moveTo>
                    <a:pt x="3769" y="0"/>
                  </a:moveTo>
                  <a:cubicBezTo>
                    <a:pt x="2999" y="0"/>
                    <a:pt x="2222" y="275"/>
                    <a:pt x="1659" y="851"/>
                  </a:cubicBezTo>
                  <a:cubicBezTo>
                    <a:pt x="1" y="2548"/>
                    <a:pt x="1506" y="5318"/>
                    <a:pt x="3747" y="5318"/>
                  </a:cubicBezTo>
                  <a:cubicBezTo>
                    <a:pt x="3758" y="5318"/>
                    <a:pt x="3769" y="5318"/>
                    <a:pt x="3779" y="5318"/>
                  </a:cubicBezTo>
                  <a:cubicBezTo>
                    <a:pt x="4773" y="5307"/>
                    <a:pt x="5739" y="4727"/>
                    <a:pt x="6220" y="3857"/>
                  </a:cubicBezTo>
                  <a:cubicBezTo>
                    <a:pt x="6476" y="3393"/>
                    <a:pt x="6598" y="2855"/>
                    <a:pt x="6551" y="2327"/>
                  </a:cubicBezTo>
                  <a:cubicBezTo>
                    <a:pt x="6415" y="823"/>
                    <a:pt x="5103" y="0"/>
                    <a:pt x="3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4"/>
            <p:cNvSpPr/>
            <p:nvPr/>
          </p:nvSpPr>
          <p:spPr>
            <a:xfrm>
              <a:off x="6179235" y="2077630"/>
              <a:ext cx="115910" cy="93442"/>
            </a:xfrm>
            <a:custGeom>
              <a:rect b="b" l="l" r="r" t="t"/>
              <a:pathLst>
                <a:path extrusionOk="0" h="5319" w="6598">
                  <a:moveTo>
                    <a:pt x="3769" y="1"/>
                  </a:moveTo>
                  <a:cubicBezTo>
                    <a:pt x="2999" y="1"/>
                    <a:pt x="2221" y="275"/>
                    <a:pt x="1659" y="851"/>
                  </a:cubicBezTo>
                  <a:cubicBezTo>
                    <a:pt x="1" y="2549"/>
                    <a:pt x="1505" y="5318"/>
                    <a:pt x="3747" y="5318"/>
                  </a:cubicBezTo>
                  <a:cubicBezTo>
                    <a:pt x="3758" y="5318"/>
                    <a:pt x="3768" y="5318"/>
                    <a:pt x="3779" y="5318"/>
                  </a:cubicBezTo>
                  <a:cubicBezTo>
                    <a:pt x="4772" y="5306"/>
                    <a:pt x="5739" y="4727"/>
                    <a:pt x="6219" y="3857"/>
                  </a:cubicBezTo>
                  <a:cubicBezTo>
                    <a:pt x="6475" y="3394"/>
                    <a:pt x="6598" y="2854"/>
                    <a:pt x="6551" y="2327"/>
                  </a:cubicBezTo>
                  <a:cubicBezTo>
                    <a:pt x="6414" y="823"/>
                    <a:pt x="5102" y="1"/>
                    <a:pt x="37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4"/>
            <p:cNvSpPr/>
            <p:nvPr/>
          </p:nvSpPr>
          <p:spPr>
            <a:xfrm>
              <a:off x="8795301" y="3060706"/>
              <a:ext cx="115875" cy="93442"/>
            </a:xfrm>
            <a:custGeom>
              <a:rect b="b" l="l" r="r" t="t"/>
              <a:pathLst>
                <a:path extrusionOk="0" h="5319" w="6596">
                  <a:moveTo>
                    <a:pt x="3768" y="1"/>
                  </a:moveTo>
                  <a:cubicBezTo>
                    <a:pt x="2998" y="1"/>
                    <a:pt x="2220" y="275"/>
                    <a:pt x="1657" y="851"/>
                  </a:cubicBezTo>
                  <a:cubicBezTo>
                    <a:pt x="0" y="2549"/>
                    <a:pt x="1503" y="5318"/>
                    <a:pt x="3746" y="5318"/>
                  </a:cubicBezTo>
                  <a:cubicBezTo>
                    <a:pt x="3756" y="5318"/>
                    <a:pt x="3767" y="5318"/>
                    <a:pt x="3778" y="5318"/>
                  </a:cubicBezTo>
                  <a:cubicBezTo>
                    <a:pt x="4771" y="5306"/>
                    <a:pt x="5738" y="4727"/>
                    <a:pt x="6218" y="3857"/>
                  </a:cubicBezTo>
                  <a:cubicBezTo>
                    <a:pt x="6475" y="3394"/>
                    <a:pt x="6596" y="2854"/>
                    <a:pt x="6549" y="2326"/>
                  </a:cubicBezTo>
                  <a:cubicBezTo>
                    <a:pt x="6413" y="823"/>
                    <a:pt x="5102" y="1"/>
                    <a:pt x="3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4"/>
            <p:cNvSpPr/>
            <p:nvPr/>
          </p:nvSpPr>
          <p:spPr>
            <a:xfrm>
              <a:off x="6675488" y="4315615"/>
              <a:ext cx="115910" cy="93459"/>
            </a:xfrm>
            <a:custGeom>
              <a:rect b="b" l="l" r="r" t="t"/>
              <a:pathLst>
                <a:path extrusionOk="0" h="5320" w="6598">
                  <a:moveTo>
                    <a:pt x="3770" y="1"/>
                  </a:moveTo>
                  <a:cubicBezTo>
                    <a:pt x="2999" y="1"/>
                    <a:pt x="2221" y="276"/>
                    <a:pt x="1658" y="852"/>
                  </a:cubicBezTo>
                  <a:cubicBezTo>
                    <a:pt x="1" y="2549"/>
                    <a:pt x="1505" y="5319"/>
                    <a:pt x="3747" y="5319"/>
                  </a:cubicBezTo>
                  <a:cubicBezTo>
                    <a:pt x="3758" y="5319"/>
                    <a:pt x="3769" y="5319"/>
                    <a:pt x="3779" y="5319"/>
                  </a:cubicBezTo>
                  <a:cubicBezTo>
                    <a:pt x="4773" y="5306"/>
                    <a:pt x="5739" y="4728"/>
                    <a:pt x="6220" y="3858"/>
                  </a:cubicBezTo>
                  <a:cubicBezTo>
                    <a:pt x="6475" y="3394"/>
                    <a:pt x="6598" y="2855"/>
                    <a:pt x="6550" y="2327"/>
                  </a:cubicBezTo>
                  <a:cubicBezTo>
                    <a:pt x="6414" y="823"/>
                    <a:pt x="5103" y="1"/>
                    <a:pt x="37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4"/>
            <p:cNvSpPr/>
            <p:nvPr/>
          </p:nvSpPr>
          <p:spPr>
            <a:xfrm>
              <a:off x="6627266" y="3008471"/>
              <a:ext cx="1686691" cy="1520450"/>
            </a:xfrm>
            <a:custGeom>
              <a:rect b="b" l="l" r="r" t="t"/>
              <a:pathLst>
                <a:path extrusionOk="0" h="86549" w="96012">
                  <a:moveTo>
                    <a:pt x="91605" y="1"/>
                  </a:moveTo>
                  <a:lnTo>
                    <a:pt x="30808" y="11542"/>
                  </a:lnTo>
                  <a:lnTo>
                    <a:pt x="13553" y="14818"/>
                  </a:lnTo>
                  <a:lnTo>
                    <a:pt x="0" y="17391"/>
                  </a:lnTo>
                  <a:cubicBezTo>
                    <a:pt x="0" y="17391"/>
                    <a:pt x="642" y="18690"/>
                    <a:pt x="1726" y="21040"/>
                  </a:cubicBezTo>
                  <a:cubicBezTo>
                    <a:pt x="2448" y="22602"/>
                    <a:pt x="3364" y="24628"/>
                    <a:pt x="4417" y="27046"/>
                  </a:cubicBezTo>
                  <a:cubicBezTo>
                    <a:pt x="5105" y="28633"/>
                    <a:pt x="5856" y="30389"/>
                    <a:pt x="6645" y="32289"/>
                  </a:cubicBezTo>
                  <a:cubicBezTo>
                    <a:pt x="6982" y="33101"/>
                    <a:pt x="7327" y="33938"/>
                    <a:pt x="7676" y="34802"/>
                  </a:cubicBezTo>
                  <a:cubicBezTo>
                    <a:pt x="8839" y="37654"/>
                    <a:pt x="10069" y="40784"/>
                    <a:pt x="11319" y="44125"/>
                  </a:cubicBezTo>
                  <a:cubicBezTo>
                    <a:pt x="13104" y="48888"/>
                    <a:pt x="14929" y="54092"/>
                    <a:pt x="16662" y="59561"/>
                  </a:cubicBezTo>
                  <a:cubicBezTo>
                    <a:pt x="17915" y="63513"/>
                    <a:pt x="19120" y="67612"/>
                    <a:pt x="20225" y="71782"/>
                  </a:cubicBezTo>
                  <a:cubicBezTo>
                    <a:pt x="21419" y="76294"/>
                    <a:pt x="22497" y="80895"/>
                    <a:pt x="23390" y="85501"/>
                  </a:cubicBezTo>
                  <a:cubicBezTo>
                    <a:pt x="23390" y="85501"/>
                    <a:pt x="29432" y="86549"/>
                    <a:pt x="38854" y="86549"/>
                  </a:cubicBezTo>
                  <a:cubicBezTo>
                    <a:pt x="41631" y="86549"/>
                    <a:pt x="44703" y="86458"/>
                    <a:pt x="48001" y="86222"/>
                  </a:cubicBezTo>
                  <a:cubicBezTo>
                    <a:pt x="56946" y="85583"/>
                    <a:pt x="67551" y="83876"/>
                    <a:pt x="78457" y="80035"/>
                  </a:cubicBezTo>
                  <a:cubicBezTo>
                    <a:pt x="84293" y="77981"/>
                    <a:pt x="90213" y="75311"/>
                    <a:pt x="96011" y="71868"/>
                  </a:cubicBezTo>
                  <a:cubicBezTo>
                    <a:pt x="96011" y="71868"/>
                    <a:pt x="94797" y="67962"/>
                    <a:pt x="93460" y="61121"/>
                  </a:cubicBezTo>
                  <a:cubicBezTo>
                    <a:pt x="93097" y="59254"/>
                    <a:pt x="92723" y="57168"/>
                    <a:pt x="92362" y="54884"/>
                  </a:cubicBezTo>
                  <a:cubicBezTo>
                    <a:pt x="91913" y="52042"/>
                    <a:pt x="91484" y="48892"/>
                    <a:pt x="91119" y="45475"/>
                  </a:cubicBezTo>
                  <a:cubicBezTo>
                    <a:pt x="90574" y="40361"/>
                    <a:pt x="90164" y="34641"/>
                    <a:pt x="90044" y="28446"/>
                  </a:cubicBezTo>
                  <a:cubicBezTo>
                    <a:pt x="89989" y="25715"/>
                    <a:pt x="89994" y="22899"/>
                    <a:pt x="90062" y="19998"/>
                  </a:cubicBezTo>
                  <a:cubicBezTo>
                    <a:pt x="90086" y="18993"/>
                    <a:pt x="90119" y="17978"/>
                    <a:pt x="90159" y="16955"/>
                  </a:cubicBezTo>
                  <a:cubicBezTo>
                    <a:pt x="90234" y="15063"/>
                    <a:pt x="90340" y="13138"/>
                    <a:pt x="90476" y="11182"/>
                  </a:cubicBezTo>
                  <a:cubicBezTo>
                    <a:pt x="90531" y="10428"/>
                    <a:pt x="90589" y="9671"/>
                    <a:pt x="90652" y="8909"/>
                  </a:cubicBezTo>
                  <a:cubicBezTo>
                    <a:pt x="90828" y="6736"/>
                    <a:pt x="91051" y="4532"/>
                    <a:pt x="91318" y="2296"/>
                  </a:cubicBezTo>
                  <a:cubicBezTo>
                    <a:pt x="91408" y="1534"/>
                    <a:pt x="91504" y="769"/>
                    <a:pt x="916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4"/>
            <p:cNvSpPr/>
            <p:nvPr/>
          </p:nvSpPr>
          <p:spPr>
            <a:xfrm>
              <a:off x="6704878" y="3204923"/>
              <a:ext cx="1511841" cy="420548"/>
            </a:xfrm>
            <a:custGeom>
              <a:rect b="b" l="l" r="r" t="t"/>
              <a:pathLst>
                <a:path extrusionOk="0" h="23939" w="86059">
                  <a:moveTo>
                    <a:pt x="86058" y="0"/>
                  </a:moveTo>
                  <a:cubicBezTo>
                    <a:pt x="54533" y="13775"/>
                    <a:pt x="22057" y="15922"/>
                    <a:pt x="4860" y="15922"/>
                  </a:cubicBezTo>
                  <a:cubicBezTo>
                    <a:pt x="3068" y="15922"/>
                    <a:pt x="1442" y="15899"/>
                    <a:pt x="0" y="15863"/>
                  </a:cubicBezTo>
                  <a:lnTo>
                    <a:pt x="0" y="15863"/>
                  </a:lnTo>
                  <a:cubicBezTo>
                    <a:pt x="690" y="17450"/>
                    <a:pt x="1438" y="19206"/>
                    <a:pt x="2229" y="21108"/>
                  </a:cubicBezTo>
                  <a:cubicBezTo>
                    <a:pt x="2564" y="21917"/>
                    <a:pt x="2910" y="22755"/>
                    <a:pt x="3260" y="23619"/>
                  </a:cubicBezTo>
                  <a:cubicBezTo>
                    <a:pt x="6375" y="23833"/>
                    <a:pt x="9582" y="23939"/>
                    <a:pt x="12857" y="23939"/>
                  </a:cubicBezTo>
                  <a:cubicBezTo>
                    <a:pt x="36656" y="23939"/>
                    <a:pt x="64022" y="18377"/>
                    <a:pt x="85644" y="8815"/>
                  </a:cubicBezTo>
                  <a:cubicBezTo>
                    <a:pt x="85668" y="7810"/>
                    <a:pt x="85701" y="6797"/>
                    <a:pt x="85742" y="5773"/>
                  </a:cubicBezTo>
                  <a:cubicBezTo>
                    <a:pt x="85816" y="3879"/>
                    <a:pt x="85922" y="1955"/>
                    <a:pt x="860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4"/>
            <p:cNvSpPr/>
            <p:nvPr/>
          </p:nvSpPr>
          <p:spPr>
            <a:xfrm>
              <a:off x="6474485" y="2828374"/>
              <a:ext cx="1855339" cy="558119"/>
            </a:xfrm>
            <a:custGeom>
              <a:rect b="b" l="l" r="r" t="t"/>
              <a:pathLst>
                <a:path extrusionOk="0" h="31770" w="105612">
                  <a:moveTo>
                    <a:pt x="105609" y="0"/>
                  </a:moveTo>
                  <a:lnTo>
                    <a:pt x="95086" y="1975"/>
                  </a:lnTo>
                  <a:lnTo>
                    <a:pt x="35435" y="13174"/>
                  </a:lnTo>
                  <a:lnTo>
                    <a:pt x="0" y="19827"/>
                  </a:lnTo>
                  <a:cubicBezTo>
                    <a:pt x="0" y="19827"/>
                    <a:pt x="1431" y="22271"/>
                    <a:pt x="2685" y="25246"/>
                  </a:cubicBezTo>
                  <a:cubicBezTo>
                    <a:pt x="3518" y="27224"/>
                    <a:pt x="4273" y="29438"/>
                    <a:pt x="4472" y="31327"/>
                  </a:cubicBezTo>
                  <a:cubicBezTo>
                    <a:pt x="4472" y="31327"/>
                    <a:pt x="9132" y="31770"/>
                    <a:pt x="16936" y="31770"/>
                  </a:cubicBezTo>
                  <a:cubicBezTo>
                    <a:pt x="33927" y="31770"/>
                    <a:pt x="65824" y="29672"/>
                    <a:pt x="96982" y="16342"/>
                  </a:cubicBezTo>
                  <a:cubicBezTo>
                    <a:pt x="99873" y="15110"/>
                    <a:pt x="102749" y="13775"/>
                    <a:pt x="105612" y="12340"/>
                  </a:cubicBezTo>
                  <a:cubicBezTo>
                    <a:pt x="105612" y="12340"/>
                    <a:pt x="105074" y="10358"/>
                    <a:pt x="104861" y="7699"/>
                  </a:cubicBezTo>
                  <a:cubicBezTo>
                    <a:pt x="104722" y="5990"/>
                    <a:pt x="104714" y="4001"/>
                    <a:pt x="105069" y="2071"/>
                  </a:cubicBezTo>
                  <a:cubicBezTo>
                    <a:pt x="105193" y="1368"/>
                    <a:pt x="105374" y="674"/>
                    <a:pt x="1056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4"/>
            <p:cNvSpPr/>
            <p:nvPr/>
          </p:nvSpPr>
          <p:spPr>
            <a:xfrm>
              <a:off x="6474485" y="2851703"/>
              <a:ext cx="1848435" cy="474814"/>
            </a:xfrm>
            <a:custGeom>
              <a:rect b="b" l="l" r="r" t="t"/>
              <a:pathLst>
                <a:path extrusionOk="0" h="27028" w="105219">
                  <a:moveTo>
                    <a:pt x="105219" y="1"/>
                  </a:moveTo>
                  <a:lnTo>
                    <a:pt x="35435" y="11846"/>
                  </a:lnTo>
                  <a:lnTo>
                    <a:pt x="0" y="18500"/>
                  </a:lnTo>
                  <a:cubicBezTo>
                    <a:pt x="0" y="18500"/>
                    <a:pt x="1431" y="20943"/>
                    <a:pt x="2685" y="23918"/>
                  </a:cubicBezTo>
                  <a:cubicBezTo>
                    <a:pt x="4514" y="25367"/>
                    <a:pt x="6682" y="26389"/>
                    <a:pt x="8976" y="26807"/>
                  </a:cubicBezTo>
                  <a:cubicBezTo>
                    <a:pt x="9788" y="26955"/>
                    <a:pt x="10612" y="27027"/>
                    <a:pt x="11436" y="27027"/>
                  </a:cubicBezTo>
                  <a:cubicBezTo>
                    <a:pt x="15512" y="27027"/>
                    <a:pt x="19589" y="25260"/>
                    <a:pt x="22296" y="22202"/>
                  </a:cubicBezTo>
                  <a:cubicBezTo>
                    <a:pt x="24681" y="25338"/>
                    <a:pt x="28782" y="26907"/>
                    <a:pt x="32740" y="26907"/>
                  </a:cubicBezTo>
                  <a:cubicBezTo>
                    <a:pt x="32996" y="26907"/>
                    <a:pt x="33250" y="26900"/>
                    <a:pt x="33504" y="26887"/>
                  </a:cubicBezTo>
                  <a:cubicBezTo>
                    <a:pt x="37691" y="26672"/>
                    <a:pt x="41705" y="24276"/>
                    <a:pt x="43885" y="20696"/>
                  </a:cubicBezTo>
                  <a:cubicBezTo>
                    <a:pt x="46550" y="23214"/>
                    <a:pt x="50439" y="24618"/>
                    <a:pt x="54189" y="24618"/>
                  </a:cubicBezTo>
                  <a:cubicBezTo>
                    <a:pt x="55133" y="24618"/>
                    <a:pt x="56069" y="24529"/>
                    <a:pt x="56974" y="24346"/>
                  </a:cubicBezTo>
                  <a:cubicBezTo>
                    <a:pt x="61472" y="23439"/>
                    <a:pt x="65445" y="20241"/>
                    <a:pt x="67297" y="16041"/>
                  </a:cubicBezTo>
                  <a:cubicBezTo>
                    <a:pt x="69685" y="18061"/>
                    <a:pt x="72859" y="18979"/>
                    <a:pt x="76039" y="18979"/>
                  </a:cubicBezTo>
                  <a:cubicBezTo>
                    <a:pt x="77500" y="18979"/>
                    <a:pt x="78962" y="18785"/>
                    <a:pt x="80350" y="18416"/>
                  </a:cubicBezTo>
                  <a:cubicBezTo>
                    <a:pt x="84760" y="17242"/>
                    <a:pt x="88506" y="13814"/>
                    <a:pt x="90065" y="9523"/>
                  </a:cubicBezTo>
                  <a:cubicBezTo>
                    <a:pt x="91770" y="10261"/>
                    <a:pt x="93652" y="10650"/>
                    <a:pt x="95525" y="10650"/>
                  </a:cubicBezTo>
                  <a:cubicBezTo>
                    <a:pt x="97517" y="10650"/>
                    <a:pt x="99497" y="10210"/>
                    <a:pt x="101239" y="9281"/>
                  </a:cubicBezTo>
                  <a:cubicBezTo>
                    <a:pt x="102615" y="8546"/>
                    <a:pt x="103841" y="7549"/>
                    <a:pt x="104859" y="6370"/>
                  </a:cubicBezTo>
                  <a:cubicBezTo>
                    <a:pt x="104722" y="4662"/>
                    <a:pt x="104864" y="1930"/>
                    <a:pt x="1052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4"/>
            <p:cNvSpPr/>
            <p:nvPr/>
          </p:nvSpPr>
          <p:spPr>
            <a:xfrm>
              <a:off x="8314127" y="2853301"/>
              <a:ext cx="8468" cy="107162"/>
            </a:xfrm>
            <a:custGeom>
              <a:rect b="b" l="l" r="r" t="t"/>
              <a:pathLst>
                <a:path extrusionOk="0" h="6100" w="482">
                  <a:moveTo>
                    <a:pt x="481" y="0"/>
                  </a:moveTo>
                  <a:lnTo>
                    <a:pt x="481" y="0"/>
                  </a:lnTo>
                  <a:cubicBezTo>
                    <a:pt x="431" y="216"/>
                    <a:pt x="387" y="433"/>
                    <a:pt x="348" y="651"/>
                  </a:cubicBezTo>
                  <a:cubicBezTo>
                    <a:pt x="6" y="2514"/>
                    <a:pt x="1" y="4432"/>
                    <a:pt x="127" y="6100"/>
                  </a:cubicBezTo>
                  <a:cubicBezTo>
                    <a:pt x="14" y="4411"/>
                    <a:pt x="152" y="1857"/>
                    <a:pt x="481" y="0"/>
                  </a:cubicBezTo>
                  <a:close/>
                </a:path>
              </a:pathLst>
            </a:custGeom>
            <a:solidFill>
              <a:srgbClr val="EE6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4"/>
            <p:cNvSpPr/>
            <p:nvPr/>
          </p:nvSpPr>
          <p:spPr>
            <a:xfrm>
              <a:off x="6704878" y="3204923"/>
              <a:ext cx="1511841" cy="371395"/>
            </a:xfrm>
            <a:custGeom>
              <a:rect b="b" l="l" r="r" t="t"/>
              <a:pathLst>
                <a:path extrusionOk="0" h="21141" w="86059">
                  <a:moveTo>
                    <a:pt x="86058" y="0"/>
                  </a:moveTo>
                  <a:cubicBezTo>
                    <a:pt x="54533" y="13775"/>
                    <a:pt x="22057" y="15922"/>
                    <a:pt x="4860" y="15922"/>
                  </a:cubicBezTo>
                  <a:cubicBezTo>
                    <a:pt x="3068" y="15922"/>
                    <a:pt x="1442" y="15899"/>
                    <a:pt x="0" y="15863"/>
                  </a:cubicBezTo>
                  <a:lnTo>
                    <a:pt x="0" y="15863"/>
                  </a:lnTo>
                  <a:cubicBezTo>
                    <a:pt x="690" y="17450"/>
                    <a:pt x="1438" y="19206"/>
                    <a:pt x="2229" y="21108"/>
                  </a:cubicBezTo>
                  <a:cubicBezTo>
                    <a:pt x="3341" y="21128"/>
                    <a:pt x="4547" y="21140"/>
                    <a:pt x="5839" y="21140"/>
                  </a:cubicBezTo>
                  <a:cubicBezTo>
                    <a:pt x="22800" y="21140"/>
                    <a:pt x="54625" y="19049"/>
                    <a:pt x="85742" y="5773"/>
                  </a:cubicBezTo>
                  <a:cubicBezTo>
                    <a:pt x="85816" y="3879"/>
                    <a:pt x="85922" y="1955"/>
                    <a:pt x="860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4"/>
            <p:cNvSpPr/>
            <p:nvPr/>
          </p:nvSpPr>
          <p:spPr>
            <a:xfrm>
              <a:off x="6459220" y="2767996"/>
              <a:ext cx="1881321" cy="469070"/>
            </a:xfrm>
            <a:custGeom>
              <a:rect b="b" l="l" r="r" t="t"/>
              <a:pathLst>
                <a:path extrusionOk="0" h="26701" w="107091">
                  <a:moveTo>
                    <a:pt x="91777" y="0"/>
                  </a:moveTo>
                  <a:cubicBezTo>
                    <a:pt x="81771" y="0"/>
                    <a:pt x="67563" y="1487"/>
                    <a:pt x="51995" y="4410"/>
                  </a:cubicBezTo>
                  <a:cubicBezTo>
                    <a:pt x="50111" y="4763"/>
                    <a:pt x="48257" y="5129"/>
                    <a:pt x="46432" y="5505"/>
                  </a:cubicBezTo>
                  <a:cubicBezTo>
                    <a:pt x="19975" y="10961"/>
                    <a:pt x="1" y="18646"/>
                    <a:pt x="868" y="23264"/>
                  </a:cubicBezTo>
                  <a:cubicBezTo>
                    <a:pt x="1300" y="25566"/>
                    <a:pt x="6832" y="26700"/>
                    <a:pt x="15570" y="26700"/>
                  </a:cubicBezTo>
                  <a:cubicBezTo>
                    <a:pt x="25575" y="26700"/>
                    <a:pt x="39784" y="25213"/>
                    <a:pt x="55352" y="22290"/>
                  </a:cubicBezTo>
                  <a:cubicBezTo>
                    <a:pt x="65209" y="20439"/>
                    <a:pt x="74350" y="18251"/>
                    <a:pt x="82096" y="15972"/>
                  </a:cubicBezTo>
                  <a:cubicBezTo>
                    <a:pt x="97268" y="11509"/>
                    <a:pt x="107091" y="6705"/>
                    <a:pt x="106478" y="3436"/>
                  </a:cubicBezTo>
                  <a:cubicBezTo>
                    <a:pt x="106046" y="1134"/>
                    <a:pt x="100514" y="0"/>
                    <a:pt x="917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4"/>
            <p:cNvSpPr/>
            <p:nvPr/>
          </p:nvSpPr>
          <p:spPr>
            <a:xfrm>
              <a:off x="6713521" y="2840126"/>
              <a:ext cx="1372180" cy="298858"/>
            </a:xfrm>
            <a:custGeom>
              <a:rect b="b" l="l" r="r" t="t"/>
              <a:pathLst>
                <a:path extrusionOk="0" h="17012" w="78109">
                  <a:moveTo>
                    <a:pt x="71912" y="1"/>
                  </a:moveTo>
                  <a:cubicBezTo>
                    <a:pt x="70238" y="1"/>
                    <a:pt x="68236" y="84"/>
                    <a:pt x="65934" y="252"/>
                  </a:cubicBezTo>
                  <a:cubicBezTo>
                    <a:pt x="58497" y="797"/>
                    <a:pt x="48532" y="2190"/>
                    <a:pt x="38232" y="4122"/>
                  </a:cubicBezTo>
                  <a:cubicBezTo>
                    <a:pt x="27932" y="6056"/>
                    <a:pt x="18141" y="8371"/>
                    <a:pt x="11012" y="10560"/>
                  </a:cubicBezTo>
                  <a:cubicBezTo>
                    <a:pt x="3883" y="12750"/>
                    <a:pt x="1" y="14633"/>
                    <a:pt x="219" y="15795"/>
                  </a:cubicBezTo>
                  <a:cubicBezTo>
                    <a:pt x="370" y="16597"/>
                    <a:pt x="2466" y="17012"/>
                    <a:pt x="6197" y="17012"/>
                  </a:cubicBezTo>
                  <a:cubicBezTo>
                    <a:pt x="7871" y="17012"/>
                    <a:pt x="9873" y="16928"/>
                    <a:pt x="12176" y="16759"/>
                  </a:cubicBezTo>
                  <a:cubicBezTo>
                    <a:pt x="19614" y="16215"/>
                    <a:pt x="29577" y="14823"/>
                    <a:pt x="39878" y="12890"/>
                  </a:cubicBezTo>
                  <a:cubicBezTo>
                    <a:pt x="50177" y="10956"/>
                    <a:pt x="59968" y="8641"/>
                    <a:pt x="67097" y="6451"/>
                  </a:cubicBezTo>
                  <a:cubicBezTo>
                    <a:pt x="74226" y="4262"/>
                    <a:pt x="78108" y="2380"/>
                    <a:pt x="77890" y="1217"/>
                  </a:cubicBezTo>
                  <a:cubicBezTo>
                    <a:pt x="77740" y="414"/>
                    <a:pt x="75643" y="1"/>
                    <a:pt x="719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4"/>
            <p:cNvSpPr/>
            <p:nvPr/>
          </p:nvSpPr>
          <p:spPr>
            <a:xfrm>
              <a:off x="6992187" y="2901435"/>
              <a:ext cx="815993" cy="165837"/>
            </a:xfrm>
            <a:custGeom>
              <a:rect b="b" l="l" r="r" t="t"/>
              <a:pathLst>
                <a:path extrusionOk="0" h="9440" w="46449">
                  <a:moveTo>
                    <a:pt x="44189" y="1"/>
                  </a:moveTo>
                  <a:cubicBezTo>
                    <a:pt x="40508" y="1"/>
                    <a:pt x="32308" y="1057"/>
                    <a:pt x="22870" y="2829"/>
                  </a:cubicBezTo>
                  <a:cubicBezTo>
                    <a:pt x="10152" y="5218"/>
                    <a:pt x="1" y="7998"/>
                    <a:pt x="197" y="9043"/>
                  </a:cubicBezTo>
                  <a:cubicBezTo>
                    <a:pt x="248" y="9312"/>
                    <a:pt x="981" y="9439"/>
                    <a:pt x="2258" y="9439"/>
                  </a:cubicBezTo>
                  <a:cubicBezTo>
                    <a:pt x="5938" y="9439"/>
                    <a:pt x="14140" y="8382"/>
                    <a:pt x="23580" y="6610"/>
                  </a:cubicBezTo>
                  <a:cubicBezTo>
                    <a:pt x="36298" y="4223"/>
                    <a:pt x="46448" y="1441"/>
                    <a:pt x="46253" y="398"/>
                  </a:cubicBezTo>
                  <a:cubicBezTo>
                    <a:pt x="46202" y="128"/>
                    <a:pt x="45468" y="1"/>
                    <a:pt x="441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4"/>
            <p:cNvSpPr/>
            <p:nvPr/>
          </p:nvSpPr>
          <p:spPr>
            <a:xfrm>
              <a:off x="6982578" y="3580435"/>
              <a:ext cx="1331371" cy="948469"/>
            </a:xfrm>
            <a:custGeom>
              <a:rect b="b" l="l" r="r" t="t"/>
              <a:pathLst>
                <a:path extrusionOk="0" h="53990" w="75786">
                  <a:moveTo>
                    <a:pt x="55100" y="0"/>
                  </a:moveTo>
                  <a:lnTo>
                    <a:pt x="48891" y="31631"/>
                  </a:lnTo>
                  <a:lnTo>
                    <a:pt x="31223" y="1204"/>
                  </a:lnTo>
                  <a:lnTo>
                    <a:pt x="25457" y="36223"/>
                  </a:lnTo>
                  <a:lnTo>
                    <a:pt x="6602" y="8719"/>
                  </a:lnTo>
                  <a:cubicBezTo>
                    <a:pt x="6602" y="8719"/>
                    <a:pt x="1635" y="31571"/>
                    <a:pt x="1" y="39223"/>
                  </a:cubicBezTo>
                  <a:cubicBezTo>
                    <a:pt x="1194" y="43734"/>
                    <a:pt x="2272" y="48335"/>
                    <a:pt x="3166" y="52942"/>
                  </a:cubicBezTo>
                  <a:cubicBezTo>
                    <a:pt x="3166" y="52942"/>
                    <a:pt x="9207" y="53989"/>
                    <a:pt x="18630" y="53989"/>
                  </a:cubicBezTo>
                  <a:cubicBezTo>
                    <a:pt x="32976" y="53989"/>
                    <a:pt x="55158" y="51561"/>
                    <a:pt x="75785" y="39309"/>
                  </a:cubicBezTo>
                  <a:cubicBezTo>
                    <a:pt x="75785" y="39309"/>
                    <a:pt x="73818" y="32977"/>
                    <a:pt x="72136" y="22325"/>
                  </a:cubicBezTo>
                  <a:lnTo>
                    <a:pt x="551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4"/>
            <p:cNvSpPr/>
            <p:nvPr/>
          </p:nvSpPr>
          <p:spPr>
            <a:xfrm>
              <a:off x="7047664" y="3957230"/>
              <a:ext cx="2372" cy="10892"/>
            </a:xfrm>
            <a:custGeom>
              <a:rect b="b" l="l" r="r" t="t"/>
              <a:pathLst>
                <a:path extrusionOk="0" h="620" w="135">
                  <a:moveTo>
                    <a:pt x="134" y="0"/>
                  </a:moveTo>
                  <a:cubicBezTo>
                    <a:pt x="90" y="206"/>
                    <a:pt x="44" y="413"/>
                    <a:pt x="0" y="619"/>
                  </a:cubicBezTo>
                  <a:lnTo>
                    <a:pt x="135" y="2"/>
                  </a:lnTo>
                  <a:lnTo>
                    <a:pt x="134" y="0"/>
                  </a:lnTo>
                  <a:close/>
                </a:path>
              </a:pathLst>
            </a:custGeom>
            <a:solidFill>
              <a:srgbClr val="F4A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4"/>
            <p:cNvSpPr/>
            <p:nvPr/>
          </p:nvSpPr>
          <p:spPr>
            <a:xfrm>
              <a:off x="7604698" y="4241921"/>
              <a:ext cx="75628" cy="52053"/>
            </a:xfrm>
            <a:custGeom>
              <a:rect b="b" l="l" r="r" t="t"/>
              <a:pathLst>
                <a:path extrusionOk="0" h="2963" w="4305">
                  <a:moveTo>
                    <a:pt x="2078" y="0"/>
                  </a:moveTo>
                  <a:cubicBezTo>
                    <a:pt x="1669" y="0"/>
                    <a:pt x="1260" y="154"/>
                    <a:pt x="946" y="517"/>
                  </a:cubicBezTo>
                  <a:cubicBezTo>
                    <a:pt x="0" y="1608"/>
                    <a:pt x="1177" y="2963"/>
                    <a:pt x="2331" y="2963"/>
                  </a:cubicBezTo>
                  <a:cubicBezTo>
                    <a:pt x="2760" y="2963"/>
                    <a:pt x="3185" y="2776"/>
                    <a:pt x="3498" y="2320"/>
                  </a:cubicBezTo>
                  <a:cubicBezTo>
                    <a:pt x="4305" y="1145"/>
                    <a:pt x="3193" y="0"/>
                    <a:pt x="20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4"/>
            <p:cNvSpPr/>
            <p:nvPr/>
          </p:nvSpPr>
          <p:spPr>
            <a:xfrm>
              <a:off x="7581967" y="4120849"/>
              <a:ext cx="75646" cy="52053"/>
            </a:xfrm>
            <a:custGeom>
              <a:rect b="b" l="l" r="r" t="t"/>
              <a:pathLst>
                <a:path extrusionOk="0" h="2963" w="4306">
                  <a:moveTo>
                    <a:pt x="2078" y="0"/>
                  </a:moveTo>
                  <a:cubicBezTo>
                    <a:pt x="1670" y="0"/>
                    <a:pt x="1261" y="154"/>
                    <a:pt x="946" y="517"/>
                  </a:cubicBezTo>
                  <a:cubicBezTo>
                    <a:pt x="0" y="1608"/>
                    <a:pt x="1177" y="2963"/>
                    <a:pt x="2332" y="2963"/>
                  </a:cubicBezTo>
                  <a:cubicBezTo>
                    <a:pt x="2760" y="2963"/>
                    <a:pt x="3186" y="2776"/>
                    <a:pt x="3499" y="2320"/>
                  </a:cubicBezTo>
                  <a:cubicBezTo>
                    <a:pt x="4306" y="1144"/>
                    <a:pt x="3193" y="0"/>
                    <a:pt x="20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4"/>
            <p:cNvSpPr/>
            <p:nvPr/>
          </p:nvSpPr>
          <p:spPr>
            <a:xfrm>
              <a:off x="7559235" y="3999795"/>
              <a:ext cx="75646" cy="52035"/>
            </a:xfrm>
            <a:custGeom>
              <a:rect b="b" l="l" r="r" t="t"/>
              <a:pathLst>
                <a:path extrusionOk="0" h="2962" w="4306">
                  <a:moveTo>
                    <a:pt x="2079" y="0"/>
                  </a:moveTo>
                  <a:cubicBezTo>
                    <a:pt x="1670" y="0"/>
                    <a:pt x="1261" y="154"/>
                    <a:pt x="946" y="517"/>
                  </a:cubicBezTo>
                  <a:cubicBezTo>
                    <a:pt x="1" y="1608"/>
                    <a:pt x="1177" y="2962"/>
                    <a:pt x="2331" y="2962"/>
                  </a:cubicBezTo>
                  <a:cubicBezTo>
                    <a:pt x="2760" y="2962"/>
                    <a:pt x="3185" y="2775"/>
                    <a:pt x="3498" y="2319"/>
                  </a:cubicBezTo>
                  <a:cubicBezTo>
                    <a:pt x="4305" y="1143"/>
                    <a:pt x="3193" y="0"/>
                    <a:pt x="20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4"/>
            <p:cNvSpPr/>
            <p:nvPr/>
          </p:nvSpPr>
          <p:spPr>
            <a:xfrm>
              <a:off x="6690156" y="3508305"/>
              <a:ext cx="75628" cy="52053"/>
            </a:xfrm>
            <a:custGeom>
              <a:rect b="b" l="l" r="r" t="t"/>
              <a:pathLst>
                <a:path extrusionOk="0" h="2963" w="4305">
                  <a:moveTo>
                    <a:pt x="2077" y="0"/>
                  </a:moveTo>
                  <a:cubicBezTo>
                    <a:pt x="1669" y="0"/>
                    <a:pt x="1260" y="154"/>
                    <a:pt x="945" y="516"/>
                  </a:cubicBezTo>
                  <a:cubicBezTo>
                    <a:pt x="0" y="1608"/>
                    <a:pt x="1177" y="2962"/>
                    <a:pt x="2331" y="2962"/>
                  </a:cubicBezTo>
                  <a:cubicBezTo>
                    <a:pt x="2759" y="2962"/>
                    <a:pt x="3185" y="2776"/>
                    <a:pt x="3498" y="2320"/>
                  </a:cubicBezTo>
                  <a:cubicBezTo>
                    <a:pt x="4305" y="1144"/>
                    <a:pt x="3192" y="0"/>
                    <a:pt x="20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4"/>
            <p:cNvSpPr/>
            <p:nvPr/>
          </p:nvSpPr>
          <p:spPr>
            <a:xfrm>
              <a:off x="6857975" y="3505301"/>
              <a:ext cx="75646" cy="52053"/>
            </a:xfrm>
            <a:custGeom>
              <a:rect b="b" l="l" r="r" t="t"/>
              <a:pathLst>
                <a:path extrusionOk="0" h="2963" w="4306">
                  <a:moveTo>
                    <a:pt x="2079" y="1"/>
                  </a:moveTo>
                  <a:cubicBezTo>
                    <a:pt x="1670" y="1"/>
                    <a:pt x="1261" y="155"/>
                    <a:pt x="946" y="517"/>
                  </a:cubicBezTo>
                  <a:cubicBezTo>
                    <a:pt x="1" y="1608"/>
                    <a:pt x="1177" y="2962"/>
                    <a:pt x="2332" y="2962"/>
                  </a:cubicBezTo>
                  <a:cubicBezTo>
                    <a:pt x="2760" y="2962"/>
                    <a:pt x="3186" y="2776"/>
                    <a:pt x="3499" y="2320"/>
                  </a:cubicBezTo>
                  <a:cubicBezTo>
                    <a:pt x="4306" y="1144"/>
                    <a:pt x="3193" y="1"/>
                    <a:pt x="20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4"/>
            <p:cNvSpPr/>
            <p:nvPr/>
          </p:nvSpPr>
          <p:spPr>
            <a:xfrm>
              <a:off x="7049772" y="3493320"/>
              <a:ext cx="75646" cy="52053"/>
            </a:xfrm>
            <a:custGeom>
              <a:rect b="b" l="l" r="r" t="t"/>
              <a:pathLst>
                <a:path extrusionOk="0" h="2963" w="4306">
                  <a:moveTo>
                    <a:pt x="2079" y="0"/>
                  </a:moveTo>
                  <a:cubicBezTo>
                    <a:pt x="1670" y="0"/>
                    <a:pt x="1261" y="154"/>
                    <a:pt x="946" y="517"/>
                  </a:cubicBezTo>
                  <a:cubicBezTo>
                    <a:pt x="1" y="1608"/>
                    <a:pt x="1177" y="2962"/>
                    <a:pt x="2332" y="2962"/>
                  </a:cubicBezTo>
                  <a:cubicBezTo>
                    <a:pt x="2761" y="2962"/>
                    <a:pt x="3186" y="2776"/>
                    <a:pt x="3499" y="2320"/>
                  </a:cubicBezTo>
                  <a:cubicBezTo>
                    <a:pt x="4306" y="1144"/>
                    <a:pt x="3193" y="0"/>
                    <a:pt x="20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4"/>
            <p:cNvSpPr/>
            <p:nvPr/>
          </p:nvSpPr>
          <p:spPr>
            <a:xfrm>
              <a:off x="7241569" y="3475332"/>
              <a:ext cx="75646" cy="52053"/>
            </a:xfrm>
            <a:custGeom>
              <a:rect b="b" l="l" r="r" t="t"/>
              <a:pathLst>
                <a:path extrusionOk="0" h="2963" w="4306">
                  <a:moveTo>
                    <a:pt x="2078" y="0"/>
                  </a:moveTo>
                  <a:cubicBezTo>
                    <a:pt x="1670" y="0"/>
                    <a:pt x="1261" y="154"/>
                    <a:pt x="946" y="517"/>
                  </a:cubicBezTo>
                  <a:cubicBezTo>
                    <a:pt x="0" y="1608"/>
                    <a:pt x="1177" y="2963"/>
                    <a:pt x="2332" y="2963"/>
                  </a:cubicBezTo>
                  <a:cubicBezTo>
                    <a:pt x="2761" y="2963"/>
                    <a:pt x="3186" y="2776"/>
                    <a:pt x="3499" y="2320"/>
                  </a:cubicBezTo>
                  <a:cubicBezTo>
                    <a:pt x="4306" y="1144"/>
                    <a:pt x="3193" y="0"/>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4"/>
            <p:cNvSpPr/>
            <p:nvPr/>
          </p:nvSpPr>
          <p:spPr>
            <a:xfrm>
              <a:off x="7433367" y="3445362"/>
              <a:ext cx="75646" cy="52070"/>
            </a:xfrm>
            <a:custGeom>
              <a:rect b="b" l="l" r="r" t="t"/>
              <a:pathLst>
                <a:path extrusionOk="0" h="2964" w="4306">
                  <a:moveTo>
                    <a:pt x="2078" y="1"/>
                  </a:moveTo>
                  <a:cubicBezTo>
                    <a:pt x="1670" y="1"/>
                    <a:pt x="1261" y="155"/>
                    <a:pt x="946" y="517"/>
                  </a:cubicBezTo>
                  <a:cubicBezTo>
                    <a:pt x="0" y="1609"/>
                    <a:pt x="1177" y="2963"/>
                    <a:pt x="2332" y="2963"/>
                  </a:cubicBezTo>
                  <a:cubicBezTo>
                    <a:pt x="2761" y="2963"/>
                    <a:pt x="3186" y="2777"/>
                    <a:pt x="3499" y="2321"/>
                  </a:cubicBezTo>
                  <a:cubicBezTo>
                    <a:pt x="4306" y="1145"/>
                    <a:pt x="3193" y="1"/>
                    <a:pt x="20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4"/>
            <p:cNvSpPr/>
            <p:nvPr/>
          </p:nvSpPr>
          <p:spPr>
            <a:xfrm>
              <a:off x="7631172" y="3406399"/>
              <a:ext cx="75646" cy="52053"/>
            </a:xfrm>
            <a:custGeom>
              <a:rect b="b" l="l" r="r" t="t"/>
              <a:pathLst>
                <a:path extrusionOk="0" h="2963" w="4306">
                  <a:moveTo>
                    <a:pt x="2078" y="1"/>
                  </a:moveTo>
                  <a:cubicBezTo>
                    <a:pt x="1669" y="1"/>
                    <a:pt x="1261" y="154"/>
                    <a:pt x="946" y="517"/>
                  </a:cubicBezTo>
                  <a:cubicBezTo>
                    <a:pt x="0" y="1608"/>
                    <a:pt x="1177" y="2963"/>
                    <a:pt x="2332" y="2963"/>
                  </a:cubicBezTo>
                  <a:cubicBezTo>
                    <a:pt x="2760" y="2963"/>
                    <a:pt x="3186" y="2776"/>
                    <a:pt x="3498" y="2321"/>
                  </a:cubicBezTo>
                  <a:cubicBezTo>
                    <a:pt x="4305" y="1145"/>
                    <a:pt x="3193" y="1"/>
                    <a:pt x="20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4"/>
            <p:cNvSpPr/>
            <p:nvPr/>
          </p:nvSpPr>
          <p:spPr>
            <a:xfrm>
              <a:off x="7816961" y="3355454"/>
              <a:ext cx="75646" cy="52053"/>
            </a:xfrm>
            <a:custGeom>
              <a:rect b="b" l="l" r="r" t="t"/>
              <a:pathLst>
                <a:path extrusionOk="0" h="2963" w="4306">
                  <a:moveTo>
                    <a:pt x="2079" y="1"/>
                  </a:moveTo>
                  <a:cubicBezTo>
                    <a:pt x="1670" y="1"/>
                    <a:pt x="1261" y="155"/>
                    <a:pt x="946" y="518"/>
                  </a:cubicBezTo>
                  <a:cubicBezTo>
                    <a:pt x="1" y="1609"/>
                    <a:pt x="1177" y="2963"/>
                    <a:pt x="2332" y="2963"/>
                  </a:cubicBezTo>
                  <a:cubicBezTo>
                    <a:pt x="2760" y="2963"/>
                    <a:pt x="3186" y="2776"/>
                    <a:pt x="3499" y="2320"/>
                  </a:cubicBezTo>
                  <a:cubicBezTo>
                    <a:pt x="4306" y="1145"/>
                    <a:pt x="3193" y="1"/>
                    <a:pt x="20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4"/>
            <p:cNvSpPr/>
            <p:nvPr/>
          </p:nvSpPr>
          <p:spPr>
            <a:xfrm>
              <a:off x="7996778" y="3298520"/>
              <a:ext cx="75646" cy="52053"/>
            </a:xfrm>
            <a:custGeom>
              <a:rect b="b" l="l" r="r" t="t"/>
              <a:pathLst>
                <a:path extrusionOk="0" h="2963" w="4306">
                  <a:moveTo>
                    <a:pt x="2079" y="1"/>
                  </a:moveTo>
                  <a:cubicBezTo>
                    <a:pt x="1670" y="1"/>
                    <a:pt x="1261" y="154"/>
                    <a:pt x="947" y="517"/>
                  </a:cubicBezTo>
                  <a:cubicBezTo>
                    <a:pt x="1" y="1608"/>
                    <a:pt x="1177" y="2963"/>
                    <a:pt x="2332" y="2963"/>
                  </a:cubicBezTo>
                  <a:cubicBezTo>
                    <a:pt x="2761" y="2963"/>
                    <a:pt x="3186" y="2776"/>
                    <a:pt x="3499" y="2321"/>
                  </a:cubicBezTo>
                  <a:cubicBezTo>
                    <a:pt x="4306" y="1145"/>
                    <a:pt x="3193" y="1"/>
                    <a:pt x="20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4"/>
            <p:cNvSpPr/>
            <p:nvPr/>
          </p:nvSpPr>
          <p:spPr>
            <a:xfrm>
              <a:off x="8176595" y="3235577"/>
              <a:ext cx="75646" cy="52053"/>
            </a:xfrm>
            <a:custGeom>
              <a:rect b="b" l="l" r="r" t="t"/>
              <a:pathLst>
                <a:path extrusionOk="0" h="2963" w="4306">
                  <a:moveTo>
                    <a:pt x="2079" y="1"/>
                  </a:moveTo>
                  <a:cubicBezTo>
                    <a:pt x="1671" y="1"/>
                    <a:pt x="1261" y="155"/>
                    <a:pt x="947" y="518"/>
                  </a:cubicBezTo>
                  <a:cubicBezTo>
                    <a:pt x="1" y="1609"/>
                    <a:pt x="1177" y="2963"/>
                    <a:pt x="2332" y="2963"/>
                  </a:cubicBezTo>
                  <a:cubicBezTo>
                    <a:pt x="2761" y="2963"/>
                    <a:pt x="3186" y="2776"/>
                    <a:pt x="3499" y="2320"/>
                  </a:cubicBezTo>
                  <a:cubicBezTo>
                    <a:pt x="4306" y="1145"/>
                    <a:pt x="3194" y="1"/>
                    <a:pt x="20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4"/>
            <p:cNvSpPr/>
            <p:nvPr/>
          </p:nvSpPr>
          <p:spPr>
            <a:xfrm>
              <a:off x="7695749" y="4337433"/>
              <a:ext cx="75663" cy="52070"/>
            </a:xfrm>
            <a:custGeom>
              <a:rect b="b" l="l" r="r" t="t"/>
              <a:pathLst>
                <a:path extrusionOk="0" h="2964" w="4307">
                  <a:moveTo>
                    <a:pt x="2079" y="1"/>
                  </a:moveTo>
                  <a:cubicBezTo>
                    <a:pt x="1670" y="1"/>
                    <a:pt x="1261" y="155"/>
                    <a:pt x="947" y="517"/>
                  </a:cubicBezTo>
                  <a:cubicBezTo>
                    <a:pt x="1" y="1609"/>
                    <a:pt x="1178" y="2963"/>
                    <a:pt x="2332" y="2963"/>
                  </a:cubicBezTo>
                  <a:cubicBezTo>
                    <a:pt x="2761" y="2963"/>
                    <a:pt x="3186" y="2777"/>
                    <a:pt x="3499" y="2321"/>
                  </a:cubicBezTo>
                  <a:cubicBezTo>
                    <a:pt x="4306" y="1145"/>
                    <a:pt x="3193" y="1"/>
                    <a:pt x="20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4"/>
            <p:cNvSpPr/>
            <p:nvPr/>
          </p:nvSpPr>
          <p:spPr>
            <a:xfrm>
              <a:off x="7046188" y="4212092"/>
              <a:ext cx="410552" cy="230521"/>
            </a:xfrm>
            <a:custGeom>
              <a:rect b="b" l="l" r="r" t="t"/>
              <a:pathLst>
                <a:path extrusionOk="0" h="13122" w="23370">
                  <a:moveTo>
                    <a:pt x="5208" y="1"/>
                  </a:moveTo>
                  <a:cubicBezTo>
                    <a:pt x="4534" y="1"/>
                    <a:pt x="3868" y="125"/>
                    <a:pt x="3249" y="410"/>
                  </a:cubicBezTo>
                  <a:cubicBezTo>
                    <a:pt x="819" y="1527"/>
                    <a:pt x="1" y="4849"/>
                    <a:pt x="1026" y="7318"/>
                  </a:cubicBezTo>
                  <a:cubicBezTo>
                    <a:pt x="2050" y="9789"/>
                    <a:pt x="4445" y="11451"/>
                    <a:pt x="6950" y="12390"/>
                  </a:cubicBezTo>
                  <a:cubicBezTo>
                    <a:pt x="8301" y="12897"/>
                    <a:pt x="9860" y="13121"/>
                    <a:pt x="11507" y="13121"/>
                  </a:cubicBezTo>
                  <a:cubicBezTo>
                    <a:pt x="15208" y="13121"/>
                    <a:pt x="19355" y="11988"/>
                    <a:pt x="22586" y="10382"/>
                  </a:cubicBezTo>
                  <a:cubicBezTo>
                    <a:pt x="23370" y="9993"/>
                    <a:pt x="23240" y="8836"/>
                    <a:pt x="22393" y="8619"/>
                  </a:cubicBezTo>
                  <a:cubicBezTo>
                    <a:pt x="18964" y="7743"/>
                    <a:pt x="15712" y="6184"/>
                    <a:pt x="12890" y="4050"/>
                  </a:cubicBezTo>
                  <a:cubicBezTo>
                    <a:pt x="11442" y="2956"/>
                    <a:pt x="10093" y="1706"/>
                    <a:pt x="8484" y="867"/>
                  </a:cubicBezTo>
                  <a:cubicBezTo>
                    <a:pt x="7479" y="345"/>
                    <a:pt x="6330" y="1"/>
                    <a:pt x="5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4"/>
            <p:cNvSpPr/>
            <p:nvPr/>
          </p:nvSpPr>
          <p:spPr>
            <a:xfrm>
              <a:off x="7157985" y="4061209"/>
              <a:ext cx="139855" cy="140505"/>
            </a:xfrm>
            <a:custGeom>
              <a:rect b="b" l="l" r="r" t="t"/>
              <a:pathLst>
                <a:path extrusionOk="0" h="7998" w="7961">
                  <a:moveTo>
                    <a:pt x="2338" y="1"/>
                  </a:moveTo>
                  <a:cubicBezTo>
                    <a:pt x="1281" y="1"/>
                    <a:pt x="348" y="977"/>
                    <a:pt x="180" y="2044"/>
                  </a:cubicBezTo>
                  <a:cubicBezTo>
                    <a:pt x="1" y="3177"/>
                    <a:pt x="506" y="4321"/>
                    <a:pt x="1212" y="5226"/>
                  </a:cubicBezTo>
                  <a:cubicBezTo>
                    <a:pt x="2449" y="6812"/>
                    <a:pt x="5155" y="7799"/>
                    <a:pt x="7383" y="7995"/>
                  </a:cubicBezTo>
                  <a:cubicBezTo>
                    <a:pt x="7396" y="7997"/>
                    <a:pt x="7409" y="7997"/>
                    <a:pt x="7422" y="7997"/>
                  </a:cubicBezTo>
                  <a:cubicBezTo>
                    <a:pt x="7772" y="7997"/>
                    <a:pt x="7960" y="7566"/>
                    <a:pt x="7707" y="7307"/>
                  </a:cubicBezTo>
                  <a:cubicBezTo>
                    <a:pt x="6646" y="6214"/>
                    <a:pt x="5813" y="4922"/>
                    <a:pt x="5254" y="3506"/>
                  </a:cubicBezTo>
                  <a:cubicBezTo>
                    <a:pt x="4970" y="2781"/>
                    <a:pt x="4757" y="2021"/>
                    <a:pt x="4356" y="1353"/>
                  </a:cubicBezTo>
                  <a:cubicBezTo>
                    <a:pt x="3954" y="686"/>
                    <a:pt x="3316" y="105"/>
                    <a:pt x="2542" y="13"/>
                  </a:cubicBezTo>
                  <a:cubicBezTo>
                    <a:pt x="2474" y="5"/>
                    <a:pt x="2406" y="1"/>
                    <a:pt x="2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4"/>
            <p:cNvSpPr/>
            <p:nvPr/>
          </p:nvSpPr>
          <p:spPr>
            <a:xfrm>
              <a:off x="7954230" y="3910309"/>
              <a:ext cx="88189" cy="170633"/>
            </a:xfrm>
            <a:custGeom>
              <a:rect b="b" l="l" r="r" t="t"/>
              <a:pathLst>
                <a:path extrusionOk="0" h="9713" w="5020">
                  <a:moveTo>
                    <a:pt x="2253" y="1"/>
                  </a:moveTo>
                  <a:cubicBezTo>
                    <a:pt x="1876" y="1"/>
                    <a:pt x="1507" y="101"/>
                    <a:pt x="1191" y="322"/>
                  </a:cubicBezTo>
                  <a:cubicBezTo>
                    <a:pt x="553" y="769"/>
                    <a:pt x="263" y="1584"/>
                    <a:pt x="225" y="2360"/>
                  </a:cubicBezTo>
                  <a:cubicBezTo>
                    <a:pt x="186" y="3138"/>
                    <a:pt x="357" y="3909"/>
                    <a:pt x="448" y="4682"/>
                  </a:cubicBezTo>
                  <a:cubicBezTo>
                    <a:pt x="626" y="6194"/>
                    <a:pt x="500" y="7727"/>
                    <a:pt x="80" y="9192"/>
                  </a:cubicBezTo>
                  <a:cubicBezTo>
                    <a:pt x="0" y="9471"/>
                    <a:pt x="222" y="9713"/>
                    <a:pt x="472" y="9713"/>
                  </a:cubicBezTo>
                  <a:cubicBezTo>
                    <a:pt x="545" y="9713"/>
                    <a:pt x="620" y="9692"/>
                    <a:pt x="691" y="9645"/>
                  </a:cubicBezTo>
                  <a:cubicBezTo>
                    <a:pt x="2563" y="8419"/>
                    <a:pt x="4483" y="6271"/>
                    <a:pt x="4824" y="4290"/>
                  </a:cubicBezTo>
                  <a:cubicBezTo>
                    <a:pt x="5020" y="3159"/>
                    <a:pt x="4924" y="1911"/>
                    <a:pt x="4231" y="996"/>
                  </a:cubicBezTo>
                  <a:cubicBezTo>
                    <a:pt x="3771" y="389"/>
                    <a:pt x="2996" y="1"/>
                    <a:pt x="22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4"/>
            <p:cNvSpPr/>
            <p:nvPr/>
          </p:nvSpPr>
          <p:spPr>
            <a:xfrm>
              <a:off x="7854783" y="4026690"/>
              <a:ext cx="355092" cy="288406"/>
            </a:xfrm>
            <a:custGeom>
              <a:rect b="b" l="l" r="r" t="t"/>
              <a:pathLst>
                <a:path extrusionOk="0" h="16417" w="20213">
                  <a:moveTo>
                    <a:pt x="15321" y="0"/>
                  </a:moveTo>
                  <a:cubicBezTo>
                    <a:pt x="13605" y="0"/>
                    <a:pt x="12002" y="1034"/>
                    <a:pt x="10862" y="2335"/>
                  </a:cubicBezTo>
                  <a:cubicBezTo>
                    <a:pt x="9666" y="3699"/>
                    <a:pt x="8863" y="5354"/>
                    <a:pt x="7910" y="6898"/>
                  </a:cubicBezTo>
                  <a:cubicBezTo>
                    <a:pt x="6054" y="9909"/>
                    <a:pt x="3588" y="12543"/>
                    <a:pt x="713" y="14603"/>
                  </a:cubicBezTo>
                  <a:cubicBezTo>
                    <a:pt x="1" y="15112"/>
                    <a:pt x="300" y="16236"/>
                    <a:pt x="1172" y="16316"/>
                  </a:cubicBezTo>
                  <a:cubicBezTo>
                    <a:pt x="1914" y="16383"/>
                    <a:pt x="2686" y="16417"/>
                    <a:pt x="3473" y="16417"/>
                  </a:cubicBezTo>
                  <a:cubicBezTo>
                    <a:pt x="8193" y="16417"/>
                    <a:pt x="13478" y="15193"/>
                    <a:pt x="16471" y="12515"/>
                  </a:cubicBezTo>
                  <a:cubicBezTo>
                    <a:pt x="18464" y="10732"/>
                    <a:pt x="20094" y="8314"/>
                    <a:pt x="20153" y="5641"/>
                  </a:cubicBezTo>
                  <a:cubicBezTo>
                    <a:pt x="20212" y="2966"/>
                    <a:pt x="18245" y="168"/>
                    <a:pt x="15575" y="8"/>
                  </a:cubicBezTo>
                  <a:cubicBezTo>
                    <a:pt x="15490" y="3"/>
                    <a:pt x="15406" y="0"/>
                    <a:pt x="153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4"/>
            <p:cNvSpPr/>
            <p:nvPr/>
          </p:nvSpPr>
          <p:spPr>
            <a:xfrm>
              <a:off x="7706991" y="3576852"/>
              <a:ext cx="149148" cy="352650"/>
            </a:xfrm>
            <a:custGeom>
              <a:rect b="b" l="l" r="r" t="t"/>
              <a:pathLst>
                <a:path extrusionOk="0" h="20074" w="8490">
                  <a:moveTo>
                    <a:pt x="2634" y="0"/>
                  </a:moveTo>
                  <a:lnTo>
                    <a:pt x="0" y="10493"/>
                  </a:lnTo>
                  <a:lnTo>
                    <a:pt x="5608" y="20074"/>
                  </a:lnTo>
                  <a:lnTo>
                    <a:pt x="8490" y="9216"/>
                  </a:lnTo>
                  <a:lnTo>
                    <a:pt x="26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4"/>
            <p:cNvSpPr/>
            <p:nvPr/>
          </p:nvSpPr>
          <p:spPr>
            <a:xfrm>
              <a:off x="8135909" y="3465775"/>
              <a:ext cx="92019" cy="341600"/>
            </a:xfrm>
            <a:custGeom>
              <a:rect b="b" l="l" r="r" t="t"/>
              <a:pathLst>
                <a:path extrusionOk="0" h="19445" w="5238">
                  <a:moveTo>
                    <a:pt x="2631" y="1"/>
                  </a:moveTo>
                  <a:lnTo>
                    <a:pt x="1" y="10493"/>
                  </a:lnTo>
                  <a:lnTo>
                    <a:pt x="5238" y="19444"/>
                  </a:lnTo>
                  <a:cubicBezTo>
                    <a:pt x="4693" y="14328"/>
                    <a:pt x="4286" y="8608"/>
                    <a:pt x="4166" y="2414"/>
                  </a:cubicBezTo>
                  <a:lnTo>
                    <a:pt x="26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4"/>
            <p:cNvSpPr/>
            <p:nvPr/>
          </p:nvSpPr>
          <p:spPr>
            <a:xfrm>
              <a:off x="6826126" y="3717950"/>
              <a:ext cx="122902" cy="336839"/>
            </a:xfrm>
            <a:custGeom>
              <a:rect b="b" l="l" r="r" t="t"/>
              <a:pathLst>
                <a:path extrusionOk="0" h="19174" w="6996">
                  <a:moveTo>
                    <a:pt x="739" y="1"/>
                  </a:moveTo>
                  <a:lnTo>
                    <a:pt x="0" y="3739"/>
                  </a:lnTo>
                  <a:cubicBezTo>
                    <a:pt x="1785" y="8503"/>
                    <a:pt x="3610" y="13705"/>
                    <a:pt x="5343" y="19174"/>
                  </a:cubicBezTo>
                  <a:lnTo>
                    <a:pt x="6996" y="8823"/>
                  </a:lnTo>
                  <a:lnTo>
                    <a:pt x="7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4"/>
            <p:cNvSpPr/>
            <p:nvPr/>
          </p:nvSpPr>
          <p:spPr>
            <a:xfrm>
              <a:off x="7265724" y="3668516"/>
              <a:ext cx="147128" cy="347591"/>
            </a:xfrm>
            <a:custGeom>
              <a:rect b="b" l="l" r="r" t="t"/>
              <a:pathLst>
                <a:path extrusionOk="0" h="19786" w="8375">
                  <a:moveTo>
                    <a:pt x="2116" y="0"/>
                  </a:moveTo>
                  <a:lnTo>
                    <a:pt x="0" y="10713"/>
                  </a:lnTo>
                  <a:lnTo>
                    <a:pt x="6624" y="19786"/>
                  </a:lnTo>
                  <a:lnTo>
                    <a:pt x="8374" y="8823"/>
                  </a:lnTo>
                  <a:lnTo>
                    <a:pt x="21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4"/>
            <p:cNvSpPr/>
            <p:nvPr/>
          </p:nvSpPr>
          <p:spPr>
            <a:xfrm>
              <a:off x="7468835" y="3601568"/>
              <a:ext cx="254079" cy="378088"/>
            </a:xfrm>
            <a:custGeom>
              <a:rect b="b" l="l" r="r" t="t"/>
              <a:pathLst>
                <a:path extrusionOk="0" h="21522" w="14463">
                  <a:moveTo>
                    <a:pt x="3543" y="1"/>
                  </a:moveTo>
                  <a:lnTo>
                    <a:pt x="0" y="21522"/>
                  </a:lnTo>
                  <a:lnTo>
                    <a:pt x="5793" y="10956"/>
                  </a:lnTo>
                  <a:lnTo>
                    <a:pt x="14462" y="18806"/>
                  </a:lnTo>
                  <a:lnTo>
                    <a:pt x="35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4"/>
            <p:cNvSpPr/>
            <p:nvPr/>
          </p:nvSpPr>
          <p:spPr>
            <a:xfrm>
              <a:off x="7889548" y="3580400"/>
              <a:ext cx="244364" cy="310629"/>
            </a:xfrm>
            <a:custGeom>
              <a:rect b="b" l="l" r="r" t="t"/>
              <a:pathLst>
                <a:path extrusionOk="0" h="17682" w="13910">
                  <a:moveTo>
                    <a:pt x="3471" y="1"/>
                  </a:moveTo>
                  <a:lnTo>
                    <a:pt x="1" y="17681"/>
                  </a:lnTo>
                  <a:lnTo>
                    <a:pt x="5348" y="7941"/>
                  </a:lnTo>
                  <a:lnTo>
                    <a:pt x="13910" y="13682"/>
                  </a:lnTo>
                  <a:lnTo>
                    <a:pt x="34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4"/>
            <p:cNvSpPr/>
            <p:nvPr/>
          </p:nvSpPr>
          <p:spPr>
            <a:xfrm>
              <a:off x="7039794" y="3733584"/>
              <a:ext cx="223265" cy="270768"/>
            </a:xfrm>
            <a:custGeom>
              <a:rect b="b" l="l" r="r" t="t"/>
              <a:pathLst>
                <a:path extrusionOk="0" h="15413" w="12709">
                  <a:moveTo>
                    <a:pt x="3346" y="1"/>
                  </a:moveTo>
                  <a:lnTo>
                    <a:pt x="1" y="15412"/>
                  </a:lnTo>
                  <a:lnTo>
                    <a:pt x="4930" y="7416"/>
                  </a:lnTo>
                  <a:lnTo>
                    <a:pt x="12709" y="13659"/>
                  </a:lnTo>
                  <a:lnTo>
                    <a:pt x="33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4"/>
            <p:cNvSpPr/>
            <p:nvPr/>
          </p:nvSpPr>
          <p:spPr>
            <a:xfrm>
              <a:off x="7039811" y="3957248"/>
              <a:ext cx="17919" cy="47098"/>
            </a:xfrm>
            <a:custGeom>
              <a:rect b="b" l="l" r="r" t="t"/>
              <a:pathLst>
                <a:path extrusionOk="0" h="2681" w="1020">
                  <a:moveTo>
                    <a:pt x="582" y="1"/>
                  </a:moveTo>
                  <a:lnTo>
                    <a:pt x="447" y="618"/>
                  </a:lnTo>
                  <a:lnTo>
                    <a:pt x="312" y="1243"/>
                  </a:lnTo>
                  <a:lnTo>
                    <a:pt x="1" y="2680"/>
                  </a:lnTo>
                  <a:lnTo>
                    <a:pt x="1" y="2680"/>
                  </a:lnTo>
                  <a:lnTo>
                    <a:pt x="1019" y="1028"/>
                  </a:lnTo>
                  <a:cubicBezTo>
                    <a:pt x="872" y="686"/>
                    <a:pt x="726" y="343"/>
                    <a:pt x="582" y="1"/>
                  </a:cubicBezTo>
                  <a:close/>
                </a:path>
              </a:pathLst>
            </a:custGeom>
            <a:solidFill>
              <a:srgbClr val="E5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4"/>
            <p:cNvSpPr/>
            <p:nvPr/>
          </p:nvSpPr>
          <p:spPr>
            <a:xfrm>
              <a:off x="7557215" y="4363450"/>
              <a:ext cx="75646" cy="52053"/>
            </a:xfrm>
            <a:custGeom>
              <a:rect b="b" l="l" r="r" t="t"/>
              <a:pathLst>
                <a:path extrusionOk="0" h="2963" w="4306">
                  <a:moveTo>
                    <a:pt x="2079" y="0"/>
                  </a:moveTo>
                  <a:cubicBezTo>
                    <a:pt x="1670" y="0"/>
                    <a:pt x="1261" y="154"/>
                    <a:pt x="946" y="517"/>
                  </a:cubicBezTo>
                  <a:cubicBezTo>
                    <a:pt x="0" y="1608"/>
                    <a:pt x="1177" y="2962"/>
                    <a:pt x="2331" y="2962"/>
                  </a:cubicBezTo>
                  <a:cubicBezTo>
                    <a:pt x="2760" y="2962"/>
                    <a:pt x="3186" y="2776"/>
                    <a:pt x="3499" y="2320"/>
                  </a:cubicBezTo>
                  <a:cubicBezTo>
                    <a:pt x="4305" y="1144"/>
                    <a:pt x="3193" y="0"/>
                    <a:pt x="20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4"/>
            <p:cNvSpPr/>
            <p:nvPr/>
          </p:nvSpPr>
          <p:spPr>
            <a:xfrm>
              <a:off x="6520019" y="1937796"/>
              <a:ext cx="575828" cy="671887"/>
            </a:xfrm>
            <a:custGeom>
              <a:rect b="b" l="l" r="r" t="t"/>
              <a:pathLst>
                <a:path extrusionOk="0" h="38246" w="32778">
                  <a:moveTo>
                    <a:pt x="6263" y="1"/>
                  </a:moveTo>
                  <a:lnTo>
                    <a:pt x="1" y="5273"/>
                  </a:lnTo>
                  <a:lnTo>
                    <a:pt x="3611" y="9191"/>
                  </a:lnTo>
                  <a:lnTo>
                    <a:pt x="6526" y="12357"/>
                  </a:lnTo>
                  <a:lnTo>
                    <a:pt x="26779" y="34344"/>
                  </a:lnTo>
                  <a:lnTo>
                    <a:pt x="30374" y="38245"/>
                  </a:lnTo>
                  <a:lnTo>
                    <a:pt x="32778" y="36859"/>
                  </a:lnTo>
                  <a:lnTo>
                    <a:pt x="29159" y="31828"/>
                  </a:lnTo>
                  <a:lnTo>
                    <a:pt x="11939" y="7890"/>
                  </a:lnTo>
                  <a:lnTo>
                    <a:pt x="9531" y="4542"/>
                  </a:lnTo>
                  <a:lnTo>
                    <a:pt x="62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4"/>
            <p:cNvSpPr/>
            <p:nvPr/>
          </p:nvSpPr>
          <p:spPr>
            <a:xfrm>
              <a:off x="6977255" y="2533125"/>
              <a:ext cx="241588" cy="210687"/>
            </a:xfrm>
            <a:custGeom>
              <a:rect b="b" l="l" r="r" t="t"/>
              <a:pathLst>
                <a:path extrusionOk="0" h="11993" w="13752">
                  <a:moveTo>
                    <a:pt x="7718" y="0"/>
                  </a:moveTo>
                  <a:cubicBezTo>
                    <a:pt x="1" y="1"/>
                    <a:pt x="63" y="11993"/>
                    <a:pt x="7685" y="11993"/>
                  </a:cubicBezTo>
                  <a:cubicBezTo>
                    <a:pt x="7743" y="11993"/>
                    <a:pt x="7801" y="11992"/>
                    <a:pt x="7860" y="11991"/>
                  </a:cubicBezTo>
                  <a:cubicBezTo>
                    <a:pt x="10976" y="11916"/>
                    <a:pt x="13751" y="9040"/>
                    <a:pt x="13714" y="5924"/>
                  </a:cubicBezTo>
                  <a:cubicBezTo>
                    <a:pt x="13677" y="2810"/>
                    <a:pt x="10833" y="0"/>
                    <a:pt x="77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4"/>
            <p:cNvSpPr/>
            <p:nvPr/>
          </p:nvSpPr>
          <p:spPr>
            <a:xfrm>
              <a:off x="6583436" y="2017586"/>
              <a:ext cx="146320" cy="137290"/>
            </a:xfrm>
            <a:custGeom>
              <a:rect b="b" l="l" r="r" t="t"/>
              <a:pathLst>
                <a:path extrusionOk="0" h="7815" w="8329">
                  <a:moveTo>
                    <a:pt x="5921" y="0"/>
                  </a:moveTo>
                  <a:cubicBezTo>
                    <a:pt x="3952" y="1547"/>
                    <a:pt x="1980" y="3096"/>
                    <a:pt x="1" y="4649"/>
                  </a:cubicBezTo>
                  <a:lnTo>
                    <a:pt x="2916" y="7815"/>
                  </a:lnTo>
                  <a:cubicBezTo>
                    <a:pt x="4720" y="6326"/>
                    <a:pt x="6525" y="4836"/>
                    <a:pt x="8329" y="3348"/>
                  </a:cubicBezTo>
                  <a:lnTo>
                    <a:pt x="59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4"/>
            <p:cNvSpPr/>
            <p:nvPr/>
          </p:nvSpPr>
          <p:spPr>
            <a:xfrm>
              <a:off x="7403889" y="1748125"/>
              <a:ext cx="255923" cy="796633"/>
            </a:xfrm>
            <a:custGeom>
              <a:rect b="b" l="l" r="r" t="t"/>
              <a:pathLst>
                <a:path extrusionOk="0" h="45347" w="14568">
                  <a:moveTo>
                    <a:pt x="6529" y="1"/>
                  </a:moveTo>
                  <a:lnTo>
                    <a:pt x="5856" y="4576"/>
                  </a:lnTo>
                  <a:lnTo>
                    <a:pt x="5239" y="8772"/>
                  </a:lnTo>
                  <a:lnTo>
                    <a:pt x="812" y="38841"/>
                  </a:lnTo>
                  <a:lnTo>
                    <a:pt x="0" y="44350"/>
                  </a:lnTo>
                  <a:lnTo>
                    <a:pt x="2590" y="45347"/>
                  </a:lnTo>
                  <a:lnTo>
                    <a:pt x="4225" y="39368"/>
                  </a:lnTo>
                  <a:lnTo>
                    <a:pt x="12300" y="9842"/>
                  </a:lnTo>
                  <a:lnTo>
                    <a:pt x="13377" y="5905"/>
                  </a:lnTo>
                  <a:lnTo>
                    <a:pt x="14567" y="1551"/>
                  </a:lnTo>
                  <a:lnTo>
                    <a:pt x="652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4"/>
            <p:cNvSpPr/>
            <p:nvPr/>
          </p:nvSpPr>
          <p:spPr>
            <a:xfrm>
              <a:off x="7272505" y="2486660"/>
              <a:ext cx="262581" cy="208596"/>
            </a:xfrm>
            <a:custGeom>
              <a:rect b="b" l="l" r="r" t="t"/>
              <a:pathLst>
                <a:path extrusionOk="0" h="11874" w="14947">
                  <a:moveTo>
                    <a:pt x="8661" y="0"/>
                  </a:moveTo>
                  <a:cubicBezTo>
                    <a:pt x="4233" y="0"/>
                    <a:pt x="0" y="5423"/>
                    <a:pt x="3755" y="9844"/>
                  </a:cubicBezTo>
                  <a:cubicBezTo>
                    <a:pt x="4888" y="11178"/>
                    <a:pt x="6641" y="11873"/>
                    <a:pt x="8385" y="11873"/>
                  </a:cubicBezTo>
                  <a:cubicBezTo>
                    <a:pt x="9746" y="11873"/>
                    <a:pt x="11101" y="11451"/>
                    <a:pt x="12152" y="10580"/>
                  </a:cubicBezTo>
                  <a:cubicBezTo>
                    <a:pt x="14550" y="8591"/>
                    <a:pt x="14946" y="4613"/>
                    <a:pt x="12986" y="2191"/>
                  </a:cubicBezTo>
                  <a:cubicBezTo>
                    <a:pt x="11733" y="643"/>
                    <a:pt x="10185" y="0"/>
                    <a:pt x="86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4"/>
            <p:cNvSpPr/>
            <p:nvPr/>
          </p:nvSpPr>
          <p:spPr>
            <a:xfrm>
              <a:off x="7495905" y="1828512"/>
              <a:ext cx="142999" cy="92528"/>
            </a:xfrm>
            <a:custGeom>
              <a:rect b="b" l="l" r="r" t="t"/>
              <a:pathLst>
                <a:path extrusionOk="0" h="5267" w="8140">
                  <a:moveTo>
                    <a:pt x="618" y="0"/>
                  </a:moveTo>
                  <a:lnTo>
                    <a:pt x="1" y="4195"/>
                  </a:lnTo>
                  <a:lnTo>
                    <a:pt x="7062" y="5266"/>
                  </a:lnTo>
                  <a:lnTo>
                    <a:pt x="8139" y="1329"/>
                  </a:lnTo>
                  <a:cubicBezTo>
                    <a:pt x="5625" y="884"/>
                    <a:pt x="3124" y="444"/>
                    <a:pt x="6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 name="Shape 1061"/>
        <p:cNvGrpSpPr/>
        <p:nvPr/>
      </p:nvGrpSpPr>
      <p:grpSpPr>
        <a:xfrm>
          <a:off x="0" y="0"/>
          <a:ext cx="0" cy="0"/>
          <a:chOff x="0" y="0"/>
          <a:chExt cx="0" cy="0"/>
        </a:xfrm>
      </p:grpSpPr>
      <p:sp>
        <p:nvSpPr>
          <p:cNvPr id="1062" name="Google Shape;1062;p45"/>
          <p:cNvSpPr txBox="1"/>
          <p:nvPr>
            <p:ph idx="4"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Need to Divide the Content</a:t>
            </a:r>
            <a:endParaRPr/>
          </a:p>
        </p:txBody>
      </p:sp>
      <p:sp>
        <p:nvSpPr>
          <p:cNvPr id="1063" name="Google Shape;1063;p45"/>
          <p:cNvSpPr txBox="1"/>
          <p:nvPr>
            <p:ph type="title"/>
          </p:nvPr>
        </p:nvSpPr>
        <p:spPr>
          <a:xfrm>
            <a:off x="1438750" y="2578000"/>
            <a:ext cx="25074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64" name="Google Shape;1064;p45"/>
          <p:cNvSpPr txBox="1"/>
          <p:nvPr>
            <p:ph idx="1" type="subTitle"/>
          </p:nvPr>
        </p:nvSpPr>
        <p:spPr>
          <a:xfrm>
            <a:off x="1438750" y="3150700"/>
            <a:ext cx="2507400" cy="145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r>
              <a:rPr lang="en"/>
              <a:t>. I</a:t>
            </a:r>
            <a:r>
              <a:rPr lang="en"/>
              <a:t>t’s a bit larger than our Moon</a:t>
            </a:r>
            <a:endParaRPr/>
          </a:p>
        </p:txBody>
      </p:sp>
      <p:sp>
        <p:nvSpPr>
          <p:cNvPr id="1065" name="Google Shape;1065;p45"/>
          <p:cNvSpPr txBox="1"/>
          <p:nvPr>
            <p:ph idx="2" type="title"/>
          </p:nvPr>
        </p:nvSpPr>
        <p:spPr>
          <a:xfrm>
            <a:off x="5197853" y="2578000"/>
            <a:ext cx="25074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66" name="Google Shape;1066;p45"/>
          <p:cNvSpPr txBox="1"/>
          <p:nvPr>
            <p:ph idx="3" type="subTitle"/>
          </p:nvPr>
        </p:nvSpPr>
        <p:spPr>
          <a:xfrm>
            <a:off x="5197853" y="3150700"/>
            <a:ext cx="2507400" cy="145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p:txBody>
      </p:sp>
      <p:grpSp>
        <p:nvGrpSpPr>
          <p:cNvPr id="1067" name="Google Shape;1067;p45"/>
          <p:cNvGrpSpPr/>
          <p:nvPr/>
        </p:nvGrpSpPr>
        <p:grpSpPr>
          <a:xfrm>
            <a:off x="2399581" y="1938290"/>
            <a:ext cx="585744" cy="585729"/>
            <a:chOff x="1060575" y="1881225"/>
            <a:chExt cx="464950" cy="464975"/>
          </a:xfrm>
        </p:grpSpPr>
        <p:sp>
          <p:nvSpPr>
            <p:cNvPr id="1068" name="Google Shape;1068;p45"/>
            <p:cNvSpPr/>
            <p:nvPr/>
          </p:nvSpPr>
          <p:spPr>
            <a:xfrm>
              <a:off x="1110400" y="1881225"/>
              <a:ext cx="110150" cy="106700"/>
            </a:xfrm>
            <a:custGeom>
              <a:rect b="b" l="l" r="r" t="t"/>
              <a:pathLst>
                <a:path extrusionOk="0" h="4268" w="4406">
                  <a:moveTo>
                    <a:pt x="2221" y="1"/>
                  </a:moveTo>
                  <a:cubicBezTo>
                    <a:pt x="2187" y="1"/>
                    <a:pt x="2152" y="1"/>
                    <a:pt x="2118" y="3"/>
                  </a:cubicBezTo>
                  <a:cubicBezTo>
                    <a:pt x="1003" y="55"/>
                    <a:pt x="98" y="960"/>
                    <a:pt x="46" y="2075"/>
                  </a:cubicBezTo>
                  <a:cubicBezTo>
                    <a:pt x="1" y="3037"/>
                    <a:pt x="591" y="3915"/>
                    <a:pt x="1498" y="4236"/>
                  </a:cubicBezTo>
                  <a:cubicBezTo>
                    <a:pt x="1559" y="4257"/>
                    <a:pt x="1620" y="4267"/>
                    <a:pt x="1680" y="4267"/>
                  </a:cubicBezTo>
                  <a:cubicBezTo>
                    <a:pt x="1968" y="4267"/>
                    <a:pt x="2223" y="4034"/>
                    <a:pt x="2223" y="3724"/>
                  </a:cubicBezTo>
                  <a:cubicBezTo>
                    <a:pt x="2223" y="3495"/>
                    <a:pt x="2082" y="3285"/>
                    <a:pt x="1866" y="3210"/>
                  </a:cubicBezTo>
                  <a:cubicBezTo>
                    <a:pt x="1481" y="3077"/>
                    <a:pt x="1201" y="2738"/>
                    <a:pt x="1143" y="2335"/>
                  </a:cubicBezTo>
                  <a:cubicBezTo>
                    <a:pt x="1085" y="1932"/>
                    <a:pt x="1258" y="1529"/>
                    <a:pt x="1590" y="1293"/>
                  </a:cubicBezTo>
                  <a:cubicBezTo>
                    <a:pt x="1778" y="1158"/>
                    <a:pt x="2000" y="1090"/>
                    <a:pt x="2223" y="1090"/>
                  </a:cubicBezTo>
                  <a:cubicBezTo>
                    <a:pt x="2393" y="1090"/>
                    <a:pt x="2564" y="1130"/>
                    <a:pt x="2721" y="1211"/>
                  </a:cubicBezTo>
                  <a:cubicBezTo>
                    <a:pt x="3084" y="1399"/>
                    <a:pt x="3313" y="1772"/>
                    <a:pt x="3313" y="2180"/>
                  </a:cubicBezTo>
                  <a:cubicBezTo>
                    <a:pt x="3311" y="2482"/>
                    <a:pt x="3556" y="2725"/>
                    <a:pt x="3856" y="2725"/>
                  </a:cubicBezTo>
                  <a:cubicBezTo>
                    <a:pt x="3862" y="2725"/>
                    <a:pt x="3867" y="2725"/>
                    <a:pt x="3872" y="2725"/>
                  </a:cubicBezTo>
                  <a:cubicBezTo>
                    <a:pt x="4175" y="2717"/>
                    <a:pt x="4405" y="2453"/>
                    <a:pt x="4402" y="2150"/>
                  </a:cubicBezTo>
                  <a:cubicBezTo>
                    <a:pt x="4384" y="952"/>
                    <a:pt x="3407" y="1"/>
                    <a:pt x="22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5"/>
            <p:cNvSpPr/>
            <p:nvPr/>
          </p:nvSpPr>
          <p:spPr>
            <a:xfrm>
              <a:off x="1364675" y="1881225"/>
              <a:ext cx="110125" cy="106525"/>
            </a:xfrm>
            <a:custGeom>
              <a:rect b="b" l="l" r="r" t="t"/>
              <a:pathLst>
                <a:path extrusionOk="0" h="4261" w="4405">
                  <a:moveTo>
                    <a:pt x="2220" y="1"/>
                  </a:moveTo>
                  <a:cubicBezTo>
                    <a:pt x="2186" y="1"/>
                    <a:pt x="2152" y="1"/>
                    <a:pt x="2118" y="3"/>
                  </a:cubicBezTo>
                  <a:cubicBezTo>
                    <a:pt x="1001" y="55"/>
                    <a:pt x="96" y="960"/>
                    <a:pt x="44" y="2075"/>
                  </a:cubicBezTo>
                  <a:cubicBezTo>
                    <a:pt x="0" y="3028"/>
                    <a:pt x="578" y="3898"/>
                    <a:pt x="1474" y="4227"/>
                  </a:cubicBezTo>
                  <a:cubicBezTo>
                    <a:pt x="1537" y="4250"/>
                    <a:pt x="1601" y="4261"/>
                    <a:pt x="1664" y="4261"/>
                  </a:cubicBezTo>
                  <a:cubicBezTo>
                    <a:pt x="1960" y="4261"/>
                    <a:pt x="2221" y="4018"/>
                    <a:pt x="2221" y="3698"/>
                  </a:cubicBezTo>
                  <a:cubicBezTo>
                    <a:pt x="2218" y="3476"/>
                    <a:pt x="2074" y="3280"/>
                    <a:pt x="1864" y="3210"/>
                  </a:cubicBezTo>
                  <a:cubicBezTo>
                    <a:pt x="1479" y="3077"/>
                    <a:pt x="1199" y="2738"/>
                    <a:pt x="1141" y="2335"/>
                  </a:cubicBezTo>
                  <a:cubicBezTo>
                    <a:pt x="1083" y="1932"/>
                    <a:pt x="1256" y="1529"/>
                    <a:pt x="1588" y="1293"/>
                  </a:cubicBezTo>
                  <a:cubicBezTo>
                    <a:pt x="1776" y="1158"/>
                    <a:pt x="1998" y="1090"/>
                    <a:pt x="2221" y="1090"/>
                  </a:cubicBezTo>
                  <a:cubicBezTo>
                    <a:pt x="2391" y="1090"/>
                    <a:pt x="2562" y="1130"/>
                    <a:pt x="2719" y="1211"/>
                  </a:cubicBezTo>
                  <a:cubicBezTo>
                    <a:pt x="3082" y="1399"/>
                    <a:pt x="3311" y="1772"/>
                    <a:pt x="3311" y="2180"/>
                  </a:cubicBezTo>
                  <a:cubicBezTo>
                    <a:pt x="3311" y="2482"/>
                    <a:pt x="3554" y="2725"/>
                    <a:pt x="3854" y="2725"/>
                  </a:cubicBezTo>
                  <a:cubicBezTo>
                    <a:pt x="3860" y="2725"/>
                    <a:pt x="3865" y="2725"/>
                    <a:pt x="3870" y="2725"/>
                  </a:cubicBezTo>
                  <a:cubicBezTo>
                    <a:pt x="4173" y="2717"/>
                    <a:pt x="4405" y="2453"/>
                    <a:pt x="4400" y="2150"/>
                  </a:cubicBezTo>
                  <a:cubicBezTo>
                    <a:pt x="4382" y="952"/>
                    <a:pt x="3405" y="1"/>
                    <a:pt x="2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5"/>
            <p:cNvSpPr/>
            <p:nvPr/>
          </p:nvSpPr>
          <p:spPr>
            <a:xfrm>
              <a:off x="1237500" y="1881225"/>
              <a:ext cx="110175" cy="106675"/>
            </a:xfrm>
            <a:custGeom>
              <a:rect b="b" l="l" r="r" t="t"/>
              <a:pathLst>
                <a:path extrusionOk="0" h="4267" w="4407">
                  <a:moveTo>
                    <a:pt x="2222" y="1"/>
                  </a:moveTo>
                  <a:cubicBezTo>
                    <a:pt x="2188" y="1"/>
                    <a:pt x="2154" y="1"/>
                    <a:pt x="2119" y="3"/>
                  </a:cubicBezTo>
                  <a:cubicBezTo>
                    <a:pt x="1004" y="55"/>
                    <a:pt x="98" y="960"/>
                    <a:pt x="46" y="2075"/>
                  </a:cubicBezTo>
                  <a:cubicBezTo>
                    <a:pt x="1" y="3037"/>
                    <a:pt x="592" y="3915"/>
                    <a:pt x="1498" y="4236"/>
                  </a:cubicBezTo>
                  <a:cubicBezTo>
                    <a:pt x="1559" y="4257"/>
                    <a:pt x="1620" y="4267"/>
                    <a:pt x="1679" y="4267"/>
                  </a:cubicBezTo>
                  <a:cubicBezTo>
                    <a:pt x="1968" y="4267"/>
                    <a:pt x="2222" y="4034"/>
                    <a:pt x="2222" y="3724"/>
                  </a:cubicBezTo>
                  <a:cubicBezTo>
                    <a:pt x="2222" y="3495"/>
                    <a:pt x="2082" y="3285"/>
                    <a:pt x="1866" y="3210"/>
                  </a:cubicBezTo>
                  <a:cubicBezTo>
                    <a:pt x="1480" y="3077"/>
                    <a:pt x="1201" y="2738"/>
                    <a:pt x="1143" y="2335"/>
                  </a:cubicBezTo>
                  <a:cubicBezTo>
                    <a:pt x="1086" y="1932"/>
                    <a:pt x="1258" y="1529"/>
                    <a:pt x="1591" y="1293"/>
                  </a:cubicBezTo>
                  <a:cubicBezTo>
                    <a:pt x="1779" y="1158"/>
                    <a:pt x="2001" y="1090"/>
                    <a:pt x="2223" y="1090"/>
                  </a:cubicBezTo>
                  <a:cubicBezTo>
                    <a:pt x="2394" y="1090"/>
                    <a:pt x="2565" y="1130"/>
                    <a:pt x="2721" y="1211"/>
                  </a:cubicBezTo>
                  <a:cubicBezTo>
                    <a:pt x="3084" y="1399"/>
                    <a:pt x="3312" y="1772"/>
                    <a:pt x="3312" y="2180"/>
                  </a:cubicBezTo>
                  <a:cubicBezTo>
                    <a:pt x="3312" y="2482"/>
                    <a:pt x="3556" y="2725"/>
                    <a:pt x="3856" y="2725"/>
                  </a:cubicBezTo>
                  <a:cubicBezTo>
                    <a:pt x="3861" y="2725"/>
                    <a:pt x="3867" y="2725"/>
                    <a:pt x="3872" y="2725"/>
                  </a:cubicBezTo>
                  <a:cubicBezTo>
                    <a:pt x="4175" y="2717"/>
                    <a:pt x="4407" y="2453"/>
                    <a:pt x="4402" y="2150"/>
                  </a:cubicBezTo>
                  <a:cubicBezTo>
                    <a:pt x="4383" y="952"/>
                    <a:pt x="3406" y="1"/>
                    <a:pt x="2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5"/>
            <p:cNvSpPr/>
            <p:nvPr/>
          </p:nvSpPr>
          <p:spPr>
            <a:xfrm>
              <a:off x="1060575" y="1922075"/>
              <a:ext cx="464950" cy="108975"/>
            </a:xfrm>
            <a:custGeom>
              <a:rect b="b" l="l" r="r" t="t"/>
              <a:pathLst>
                <a:path extrusionOk="0" h="4359" w="18598">
                  <a:moveTo>
                    <a:pt x="1636" y="1"/>
                  </a:moveTo>
                  <a:cubicBezTo>
                    <a:pt x="734" y="1"/>
                    <a:pt x="1" y="732"/>
                    <a:pt x="1" y="1636"/>
                  </a:cubicBezTo>
                  <a:lnTo>
                    <a:pt x="1" y="3815"/>
                  </a:lnTo>
                  <a:cubicBezTo>
                    <a:pt x="1" y="4116"/>
                    <a:pt x="246" y="4359"/>
                    <a:pt x="546" y="4359"/>
                  </a:cubicBezTo>
                  <a:lnTo>
                    <a:pt x="18053" y="4359"/>
                  </a:lnTo>
                  <a:cubicBezTo>
                    <a:pt x="18355" y="4359"/>
                    <a:pt x="18598" y="4116"/>
                    <a:pt x="18598" y="3815"/>
                  </a:cubicBezTo>
                  <a:lnTo>
                    <a:pt x="18598" y="1636"/>
                  </a:lnTo>
                  <a:cubicBezTo>
                    <a:pt x="18598" y="732"/>
                    <a:pt x="17866" y="1"/>
                    <a:pt x="169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5"/>
            <p:cNvSpPr/>
            <p:nvPr/>
          </p:nvSpPr>
          <p:spPr>
            <a:xfrm>
              <a:off x="1110400" y="1881275"/>
              <a:ext cx="55550" cy="106625"/>
            </a:xfrm>
            <a:custGeom>
              <a:rect b="b" l="l" r="r" t="t"/>
              <a:pathLst>
                <a:path extrusionOk="0" h="4265" w="2222">
                  <a:moveTo>
                    <a:pt x="2118" y="1"/>
                  </a:moveTo>
                  <a:cubicBezTo>
                    <a:pt x="1003" y="53"/>
                    <a:pt x="98" y="958"/>
                    <a:pt x="46" y="2073"/>
                  </a:cubicBezTo>
                  <a:cubicBezTo>
                    <a:pt x="1" y="3035"/>
                    <a:pt x="591" y="3913"/>
                    <a:pt x="1498" y="4234"/>
                  </a:cubicBezTo>
                  <a:cubicBezTo>
                    <a:pt x="1559" y="4255"/>
                    <a:pt x="1620" y="4265"/>
                    <a:pt x="1679" y="4265"/>
                  </a:cubicBezTo>
                  <a:cubicBezTo>
                    <a:pt x="1967" y="4265"/>
                    <a:pt x="2221" y="4032"/>
                    <a:pt x="2221" y="3722"/>
                  </a:cubicBezTo>
                  <a:cubicBezTo>
                    <a:pt x="2221" y="3493"/>
                    <a:pt x="2082" y="3283"/>
                    <a:pt x="1866" y="3208"/>
                  </a:cubicBezTo>
                  <a:cubicBezTo>
                    <a:pt x="1375" y="3038"/>
                    <a:pt x="1073" y="2545"/>
                    <a:pt x="1142" y="2031"/>
                  </a:cubicBezTo>
                  <a:cubicBezTo>
                    <a:pt x="1212" y="1518"/>
                    <a:pt x="1634" y="1124"/>
                    <a:pt x="2152" y="1091"/>
                  </a:cubicBezTo>
                  <a:lnTo>
                    <a:pt x="21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5"/>
            <p:cNvSpPr/>
            <p:nvPr/>
          </p:nvSpPr>
          <p:spPr>
            <a:xfrm>
              <a:off x="1364625" y="1881275"/>
              <a:ext cx="55575" cy="106475"/>
            </a:xfrm>
            <a:custGeom>
              <a:rect b="b" l="l" r="r" t="t"/>
              <a:pathLst>
                <a:path extrusionOk="0" h="4259" w="2223">
                  <a:moveTo>
                    <a:pt x="2120" y="1"/>
                  </a:moveTo>
                  <a:cubicBezTo>
                    <a:pt x="1003" y="53"/>
                    <a:pt x="98" y="958"/>
                    <a:pt x="46" y="2073"/>
                  </a:cubicBezTo>
                  <a:cubicBezTo>
                    <a:pt x="1" y="3026"/>
                    <a:pt x="580" y="3896"/>
                    <a:pt x="1476" y="4225"/>
                  </a:cubicBezTo>
                  <a:cubicBezTo>
                    <a:pt x="1539" y="4248"/>
                    <a:pt x="1603" y="4259"/>
                    <a:pt x="1665" y="4259"/>
                  </a:cubicBezTo>
                  <a:cubicBezTo>
                    <a:pt x="1961" y="4259"/>
                    <a:pt x="2223" y="4016"/>
                    <a:pt x="2223" y="3696"/>
                  </a:cubicBezTo>
                  <a:cubicBezTo>
                    <a:pt x="2221" y="3474"/>
                    <a:pt x="2078" y="3278"/>
                    <a:pt x="1866" y="3208"/>
                  </a:cubicBezTo>
                  <a:cubicBezTo>
                    <a:pt x="1376" y="3038"/>
                    <a:pt x="1073" y="2545"/>
                    <a:pt x="1143" y="2031"/>
                  </a:cubicBezTo>
                  <a:cubicBezTo>
                    <a:pt x="1213" y="1518"/>
                    <a:pt x="1636" y="1124"/>
                    <a:pt x="2152" y="1091"/>
                  </a:cubicBezTo>
                  <a:lnTo>
                    <a:pt x="21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5"/>
            <p:cNvSpPr/>
            <p:nvPr/>
          </p:nvSpPr>
          <p:spPr>
            <a:xfrm>
              <a:off x="1060575" y="2017450"/>
              <a:ext cx="464950" cy="328750"/>
            </a:xfrm>
            <a:custGeom>
              <a:rect b="b" l="l" r="r" t="t"/>
              <a:pathLst>
                <a:path extrusionOk="0" h="13150" w="18598">
                  <a:moveTo>
                    <a:pt x="1" y="0"/>
                  </a:moveTo>
                  <a:lnTo>
                    <a:pt x="1" y="11515"/>
                  </a:lnTo>
                  <a:cubicBezTo>
                    <a:pt x="2" y="12416"/>
                    <a:pt x="734" y="13148"/>
                    <a:pt x="1636" y="13149"/>
                  </a:cubicBezTo>
                  <a:lnTo>
                    <a:pt x="16963" y="13149"/>
                  </a:lnTo>
                  <a:cubicBezTo>
                    <a:pt x="17866" y="13148"/>
                    <a:pt x="18596" y="12416"/>
                    <a:pt x="18598" y="11515"/>
                  </a:cubicBezTo>
                  <a:lnTo>
                    <a:pt x="1859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5"/>
            <p:cNvSpPr/>
            <p:nvPr/>
          </p:nvSpPr>
          <p:spPr>
            <a:xfrm>
              <a:off x="1237550" y="1881250"/>
              <a:ext cx="55550" cy="106650"/>
            </a:xfrm>
            <a:custGeom>
              <a:rect b="b" l="l" r="r" t="t"/>
              <a:pathLst>
                <a:path extrusionOk="0" h="4266" w="2222">
                  <a:moveTo>
                    <a:pt x="2222" y="0"/>
                  </a:moveTo>
                  <a:cubicBezTo>
                    <a:pt x="2188" y="0"/>
                    <a:pt x="2153" y="0"/>
                    <a:pt x="2117" y="2"/>
                  </a:cubicBezTo>
                  <a:cubicBezTo>
                    <a:pt x="1002" y="54"/>
                    <a:pt x="97" y="959"/>
                    <a:pt x="45" y="2074"/>
                  </a:cubicBezTo>
                  <a:cubicBezTo>
                    <a:pt x="0" y="3036"/>
                    <a:pt x="590" y="3914"/>
                    <a:pt x="1498" y="4235"/>
                  </a:cubicBezTo>
                  <a:cubicBezTo>
                    <a:pt x="1558" y="4256"/>
                    <a:pt x="1619" y="4266"/>
                    <a:pt x="1679" y="4266"/>
                  </a:cubicBezTo>
                  <a:cubicBezTo>
                    <a:pt x="1968" y="4266"/>
                    <a:pt x="2222" y="4033"/>
                    <a:pt x="2222" y="3723"/>
                  </a:cubicBezTo>
                  <a:cubicBezTo>
                    <a:pt x="2222" y="3494"/>
                    <a:pt x="2082" y="3284"/>
                    <a:pt x="1865" y="3209"/>
                  </a:cubicBezTo>
                  <a:cubicBezTo>
                    <a:pt x="1375" y="3039"/>
                    <a:pt x="1072" y="2546"/>
                    <a:pt x="1142" y="2032"/>
                  </a:cubicBezTo>
                  <a:cubicBezTo>
                    <a:pt x="1211" y="1519"/>
                    <a:pt x="1634" y="1125"/>
                    <a:pt x="2152" y="1092"/>
                  </a:cubicBezTo>
                  <a:cubicBezTo>
                    <a:pt x="2176" y="1090"/>
                    <a:pt x="2198" y="1089"/>
                    <a:pt x="2222" y="1089"/>
                  </a:cubicBezTo>
                  <a:lnTo>
                    <a:pt x="22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5"/>
            <p:cNvSpPr/>
            <p:nvPr/>
          </p:nvSpPr>
          <p:spPr>
            <a:xfrm>
              <a:off x="1120525" y="2226500"/>
              <a:ext cx="81775" cy="81750"/>
            </a:xfrm>
            <a:custGeom>
              <a:rect b="b" l="l" r="r" t="t"/>
              <a:pathLst>
                <a:path extrusionOk="0" h="3270" w="3271">
                  <a:moveTo>
                    <a:pt x="546" y="1"/>
                  </a:moveTo>
                  <a:cubicBezTo>
                    <a:pt x="244" y="1"/>
                    <a:pt x="1" y="244"/>
                    <a:pt x="1" y="546"/>
                  </a:cubicBezTo>
                  <a:lnTo>
                    <a:pt x="1" y="2724"/>
                  </a:lnTo>
                  <a:cubicBezTo>
                    <a:pt x="1" y="3026"/>
                    <a:pt x="244" y="3269"/>
                    <a:pt x="546" y="3269"/>
                  </a:cubicBezTo>
                  <a:lnTo>
                    <a:pt x="2725" y="3269"/>
                  </a:lnTo>
                  <a:cubicBezTo>
                    <a:pt x="3025" y="3269"/>
                    <a:pt x="3270" y="3026"/>
                    <a:pt x="3270" y="2724"/>
                  </a:cubicBezTo>
                  <a:lnTo>
                    <a:pt x="3270" y="546"/>
                  </a:lnTo>
                  <a:cubicBezTo>
                    <a:pt x="3270" y="244"/>
                    <a:pt x="3025" y="1"/>
                    <a:pt x="27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5"/>
            <p:cNvSpPr/>
            <p:nvPr/>
          </p:nvSpPr>
          <p:spPr>
            <a:xfrm>
              <a:off x="1383850" y="2226500"/>
              <a:ext cx="81775" cy="81750"/>
            </a:xfrm>
            <a:custGeom>
              <a:rect b="b" l="l" r="r" t="t"/>
              <a:pathLst>
                <a:path extrusionOk="0" h="3270" w="3271">
                  <a:moveTo>
                    <a:pt x="546" y="1"/>
                  </a:moveTo>
                  <a:cubicBezTo>
                    <a:pt x="244" y="1"/>
                    <a:pt x="1" y="244"/>
                    <a:pt x="1" y="546"/>
                  </a:cubicBezTo>
                  <a:lnTo>
                    <a:pt x="1" y="2724"/>
                  </a:lnTo>
                  <a:cubicBezTo>
                    <a:pt x="1" y="3026"/>
                    <a:pt x="244" y="3269"/>
                    <a:pt x="546" y="3269"/>
                  </a:cubicBezTo>
                  <a:lnTo>
                    <a:pt x="2726" y="3269"/>
                  </a:lnTo>
                  <a:cubicBezTo>
                    <a:pt x="3026" y="3269"/>
                    <a:pt x="3271" y="3026"/>
                    <a:pt x="3271" y="2724"/>
                  </a:cubicBezTo>
                  <a:lnTo>
                    <a:pt x="3271" y="546"/>
                  </a:lnTo>
                  <a:cubicBezTo>
                    <a:pt x="3271" y="244"/>
                    <a:pt x="3026" y="1"/>
                    <a:pt x="27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5"/>
            <p:cNvSpPr/>
            <p:nvPr/>
          </p:nvSpPr>
          <p:spPr>
            <a:xfrm>
              <a:off x="1252200" y="2226500"/>
              <a:ext cx="81750" cy="81750"/>
            </a:xfrm>
            <a:custGeom>
              <a:rect b="b" l="l" r="r" t="t"/>
              <a:pathLst>
                <a:path extrusionOk="0" h="3270" w="3270">
                  <a:moveTo>
                    <a:pt x="544" y="1"/>
                  </a:moveTo>
                  <a:cubicBezTo>
                    <a:pt x="244" y="1"/>
                    <a:pt x="1" y="244"/>
                    <a:pt x="1" y="546"/>
                  </a:cubicBezTo>
                  <a:lnTo>
                    <a:pt x="1" y="2724"/>
                  </a:lnTo>
                  <a:cubicBezTo>
                    <a:pt x="1" y="3026"/>
                    <a:pt x="244" y="3269"/>
                    <a:pt x="544" y="3269"/>
                  </a:cubicBezTo>
                  <a:lnTo>
                    <a:pt x="2724" y="3269"/>
                  </a:lnTo>
                  <a:cubicBezTo>
                    <a:pt x="3026" y="3269"/>
                    <a:pt x="3269" y="3026"/>
                    <a:pt x="3269" y="2724"/>
                  </a:cubicBezTo>
                  <a:lnTo>
                    <a:pt x="3269" y="546"/>
                  </a:lnTo>
                  <a:cubicBezTo>
                    <a:pt x="3269" y="244"/>
                    <a:pt x="3026" y="1"/>
                    <a:pt x="27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5"/>
            <p:cNvSpPr/>
            <p:nvPr/>
          </p:nvSpPr>
          <p:spPr>
            <a:xfrm>
              <a:off x="1120525" y="2099425"/>
              <a:ext cx="81775" cy="81725"/>
            </a:xfrm>
            <a:custGeom>
              <a:rect b="b" l="l" r="r" t="t"/>
              <a:pathLst>
                <a:path extrusionOk="0" h="3269" w="3271">
                  <a:moveTo>
                    <a:pt x="2728" y="0"/>
                  </a:moveTo>
                  <a:cubicBezTo>
                    <a:pt x="2727" y="0"/>
                    <a:pt x="2726" y="0"/>
                    <a:pt x="2725" y="0"/>
                  </a:cubicBezTo>
                  <a:lnTo>
                    <a:pt x="546" y="0"/>
                  </a:lnTo>
                  <a:cubicBezTo>
                    <a:pt x="244" y="0"/>
                    <a:pt x="1" y="243"/>
                    <a:pt x="1" y="545"/>
                  </a:cubicBezTo>
                  <a:lnTo>
                    <a:pt x="1" y="2723"/>
                  </a:lnTo>
                  <a:cubicBezTo>
                    <a:pt x="1" y="3023"/>
                    <a:pt x="244" y="3268"/>
                    <a:pt x="546" y="3268"/>
                  </a:cubicBezTo>
                  <a:lnTo>
                    <a:pt x="2725" y="3268"/>
                  </a:lnTo>
                  <a:cubicBezTo>
                    <a:pt x="3025" y="3268"/>
                    <a:pt x="3269" y="3023"/>
                    <a:pt x="3270" y="2723"/>
                  </a:cubicBezTo>
                  <a:lnTo>
                    <a:pt x="3270" y="545"/>
                  </a:lnTo>
                  <a:cubicBezTo>
                    <a:pt x="3270" y="244"/>
                    <a:pt x="3027" y="0"/>
                    <a:pt x="27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5"/>
            <p:cNvSpPr/>
            <p:nvPr/>
          </p:nvSpPr>
          <p:spPr>
            <a:xfrm>
              <a:off x="1383850" y="2099425"/>
              <a:ext cx="81775" cy="81725"/>
            </a:xfrm>
            <a:custGeom>
              <a:rect b="b" l="l" r="r" t="t"/>
              <a:pathLst>
                <a:path extrusionOk="0" h="3269" w="3271">
                  <a:moveTo>
                    <a:pt x="543" y="0"/>
                  </a:moveTo>
                  <a:cubicBezTo>
                    <a:pt x="243" y="0"/>
                    <a:pt x="1" y="244"/>
                    <a:pt x="1" y="545"/>
                  </a:cubicBezTo>
                  <a:lnTo>
                    <a:pt x="1" y="2723"/>
                  </a:lnTo>
                  <a:cubicBezTo>
                    <a:pt x="1" y="3023"/>
                    <a:pt x="244" y="3268"/>
                    <a:pt x="546" y="3268"/>
                  </a:cubicBezTo>
                  <a:lnTo>
                    <a:pt x="2726" y="3268"/>
                  </a:lnTo>
                  <a:cubicBezTo>
                    <a:pt x="3026" y="3268"/>
                    <a:pt x="3269" y="3023"/>
                    <a:pt x="3271" y="2723"/>
                  </a:cubicBezTo>
                  <a:lnTo>
                    <a:pt x="3271" y="545"/>
                  </a:lnTo>
                  <a:cubicBezTo>
                    <a:pt x="3271" y="244"/>
                    <a:pt x="3027" y="0"/>
                    <a:pt x="2728" y="0"/>
                  </a:cubicBezTo>
                  <a:cubicBezTo>
                    <a:pt x="2727" y="0"/>
                    <a:pt x="2727" y="0"/>
                    <a:pt x="2726" y="0"/>
                  </a:cubicBezTo>
                  <a:lnTo>
                    <a:pt x="546" y="0"/>
                  </a:lnTo>
                  <a:cubicBezTo>
                    <a:pt x="545" y="0"/>
                    <a:pt x="544" y="0"/>
                    <a:pt x="5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5"/>
            <p:cNvSpPr/>
            <p:nvPr/>
          </p:nvSpPr>
          <p:spPr>
            <a:xfrm>
              <a:off x="1216225" y="2055325"/>
              <a:ext cx="153700" cy="145350"/>
            </a:xfrm>
            <a:custGeom>
              <a:rect b="b" l="l" r="r" t="t"/>
              <a:pathLst>
                <a:path extrusionOk="0" h="5814" w="6148">
                  <a:moveTo>
                    <a:pt x="3075" y="1"/>
                  </a:moveTo>
                  <a:cubicBezTo>
                    <a:pt x="2839" y="1"/>
                    <a:pt x="2630" y="153"/>
                    <a:pt x="2557" y="377"/>
                  </a:cubicBezTo>
                  <a:lnTo>
                    <a:pt x="2092" y="1804"/>
                  </a:lnTo>
                  <a:lnTo>
                    <a:pt x="592" y="1804"/>
                  </a:lnTo>
                  <a:cubicBezTo>
                    <a:pt x="356" y="1804"/>
                    <a:pt x="147" y="1957"/>
                    <a:pt x="74" y="2181"/>
                  </a:cubicBezTo>
                  <a:cubicBezTo>
                    <a:pt x="1" y="2406"/>
                    <a:pt x="81" y="2651"/>
                    <a:pt x="272" y="2790"/>
                  </a:cubicBezTo>
                  <a:lnTo>
                    <a:pt x="1486" y="3672"/>
                  </a:lnTo>
                  <a:lnTo>
                    <a:pt x="1022" y="5099"/>
                  </a:lnTo>
                  <a:cubicBezTo>
                    <a:pt x="949" y="5323"/>
                    <a:pt x="1029" y="5570"/>
                    <a:pt x="1221" y="5709"/>
                  </a:cubicBezTo>
                  <a:cubicBezTo>
                    <a:pt x="1316" y="5778"/>
                    <a:pt x="1428" y="5813"/>
                    <a:pt x="1541" y="5813"/>
                  </a:cubicBezTo>
                  <a:cubicBezTo>
                    <a:pt x="1653" y="5813"/>
                    <a:pt x="1765" y="5778"/>
                    <a:pt x="1861" y="5709"/>
                  </a:cubicBezTo>
                  <a:lnTo>
                    <a:pt x="3073" y="4826"/>
                  </a:lnTo>
                  <a:lnTo>
                    <a:pt x="4287" y="5709"/>
                  </a:lnTo>
                  <a:cubicBezTo>
                    <a:pt x="4381" y="5776"/>
                    <a:pt x="4493" y="5813"/>
                    <a:pt x="4608" y="5813"/>
                  </a:cubicBezTo>
                  <a:lnTo>
                    <a:pt x="4610" y="5813"/>
                  </a:lnTo>
                  <a:cubicBezTo>
                    <a:pt x="4980" y="5813"/>
                    <a:pt x="5243" y="5452"/>
                    <a:pt x="5128" y="5099"/>
                  </a:cubicBezTo>
                  <a:lnTo>
                    <a:pt x="4663" y="3672"/>
                  </a:lnTo>
                  <a:lnTo>
                    <a:pt x="5877" y="2790"/>
                  </a:lnTo>
                  <a:cubicBezTo>
                    <a:pt x="6068" y="2651"/>
                    <a:pt x="6147" y="2406"/>
                    <a:pt x="6076" y="2181"/>
                  </a:cubicBezTo>
                  <a:cubicBezTo>
                    <a:pt x="6003" y="1957"/>
                    <a:pt x="5794" y="1804"/>
                    <a:pt x="5558" y="1804"/>
                  </a:cubicBezTo>
                  <a:lnTo>
                    <a:pt x="4056" y="1804"/>
                  </a:lnTo>
                  <a:lnTo>
                    <a:pt x="3593" y="377"/>
                  </a:lnTo>
                  <a:cubicBezTo>
                    <a:pt x="3520" y="153"/>
                    <a:pt x="3311" y="1"/>
                    <a:pt x="30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45"/>
          <p:cNvGrpSpPr/>
          <p:nvPr/>
        </p:nvGrpSpPr>
        <p:grpSpPr>
          <a:xfrm>
            <a:off x="6222771" y="1930821"/>
            <a:ext cx="457559" cy="600669"/>
            <a:chOff x="4701100" y="2707450"/>
            <a:chExt cx="354175" cy="464950"/>
          </a:xfrm>
        </p:grpSpPr>
        <p:sp>
          <p:nvSpPr>
            <p:cNvPr id="1083" name="Google Shape;1083;p45"/>
            <p:cNvSpPr/>
            <p:nvPr/>
          </p:nvSpPr>
          <p:spPr>
            <a:xfrm>
              <a:off x="4701100" y="3036175"/>
              <a:ext cx="354175" cy="136225"/>
            </a:xfrm>
            <a:custGeom>
              <a:rect b="b" l="l" r="r" t="t"/>
              <a:pathLst>
                <a:path extrusionOk="0" h="5449" w="14167">
                  <a:moveTo>
                    <a:pt x="7083" y="0"/>
                  </a:moveTo>
                  <a:cubicBezTo>
                    <a:pt x="5280" y="0"/>
                    <a:pt x="3576" y="236"/>
                    <a:pt x="2288" y="666"/>
                  </a:cubicBezTo>
                  <a:cubicBezTo>
                    <a:pt x="398" y="1296"/>
                    <a:pt x="0" y="2132"/>
                    <a:pt x="0" y="2724"/>
                  </a:cubicBezTo>
                  <a:cubicBezTo>
                    <a:pt x="0" y="3315"/>
                    <a:pt x="398" y="4151"/>
                    <a:pt x="2288" y="4782"/>
                  </a:cubicBezTo>
                  <a:cubicBezTo>
                    <a:pt x="3576" y="5211"/>
                    <a:pt x="5280" y="5448"/>
                    <a:pt x="7083" y="5448"/>
                  </a:cubicBezTo>
                  <a:cubicBezTo>
                    <a:pt x="8887" y="5448"/>
                    <a:pt x="10591" y="5211"/>
                    <a:pt x="11877" y="4782"/>
                  </a:cubicBezTo>
                  <a:cubicBezTo>
                    <a:pt x="13769" y="4151"/>
                    <a:pt x="14166" y="3315"/>
                    <a:pt x="14166" y="2724"/>
                  </a:cubicBezTo>
                  <a:cubicBezTo>
                    <a:pt x="14166" y="2132"/>
                    <a:pt x="13769" y="1296"/>
                    <a:pt x="11877" y="666"/>
                  </a:cubicBezTo>
                  <a:cubicBezTo>
                    <a:pt x="10589" y="236"/>
                    <a:pt x="8885" y="0"/>
                    <a:pt x="70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5"/>
            <p:cNvSpPr/>
            <p:nvPr/>
          </p:nvSpPr>
          <p:spPr>
            <a:xfrm>
              <a:off x="4736700" y="2707450"/>
              <a:ext cx="282950" cy="410450"/>
            </a:xfrm>
            <a:custGeom>
              <a:rect b="b" l="l" r="r" t="t"/>
              <a:pathLst>
                <a:path extrusionOk="0" h="16418" w="11318">
                  <a:moveTo>
                    <a:pt x="5659" y="0"/>
                  </a:moveTo>
                  <a:cubicBezTo>
                    <a:pt x="3759" y="0"/>
                    <a:pt x="2036" y="971"/>
                    <a:pt x="1050" y="2595"/>
                  </a:cubicBezTo>
                  <a:cubicBezTo>
                    <a:pt x="65" y="4221"/>
                    <a:pt x="1" y="6198"/>
                    <a:pt x="880" y="7883"/>
                  </a:cubicBezTo>
                  <a:lnTo>
                    <a:pt x="5176" y="16125"/>
                  </a:lnTo>
                  <a:cubicBezTo>
                    <a:pt x="5270" y="16304"/>
                    <a:pt x="5456" y="16418"/>
                    <a:pt x="5659" y="16418"/>
                  </a:cubicBezTo>
                  <a:cubicBezTo>
                    <a:pt x="5862" y="16418"/>
                    <a:pt x="6049" y="16304"/>
                    <a:pt x="6143" y="16125"/>
                  </a:cubicBezTo>
                  <a:lnTo>
                    <a:pt x="10439" y="7882"/>
                  </a:lnTo>
                  <a:cubicBezTo>
                    <a:pt x="11318" y="6196"/>
                    <a:pt x="11254" y="4220"/>
                    <a:pt x="10268" y="2595"/>
                  </a:cubicBezTo>
                  <a:cubicBezTo>
                    <a:pt x="9283" y="971"/>
                    <a:pt x="7559" y="0"/>
                    <a:pt x="56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5"/>
            <p:cNvSpPr/>
            <p:nvPr/>
          </p:nvSpPr>
          <p:spPr>
            <a:xfrm>
              <a:off x="4795300" y="2762550"/>
              <a:ext cx="165800" cy="156800"/>
            </a:xfrm>
            <a:custGeom>
              <a:rect b="b" l="l" r="r" t="t"/>
              <a:pathLst>
                <a:path extrusionOk="0" h="6272" w="6632">
                  <a:moveTo>
                    <a:pt x="3317" y="0"/>
                  </a:moveTo>
                  <a:cubicBezTo>
                    <a:pt x="3081" y="0"/>
                    <a:pt x="2872" y="152"/>
                    <a:pt x="2799" y="376"/>
                  </a:cubicBezTo>
                  <a:lnTo>
                    <a:pt x="2278" y="1980"/>
                  </a:lnTo>
                  <a:lnTo>
                    <a:pt x="592" y="1980"/>
                  </a:lnTo>
                  <a:cubicBezTo>
                    <a:pt x="356" y="1980"/>
                    <a:pt x="147" y="2131"/>
                    <a:pt x="74" y="2356"/>
                  </a:cubicBezTo>
                  <a:cubicBezTo>
                    <a:pt x="1" y="2580"/>
                    <a:pt x="81" y="2826"/>
                    <a:pt x="273" y="2965"/>
                  </a:cubicBezTo>
                  <a:lnTo>
                    <a:pt x="1634" y="3955"/>
                  </a:lnTo>
                  <a:lnTo>
                    <a:pt x="1115" y="5559"/>
                  </a:lnTo>
                  <a:cubicBezTo>
                    <a:pt x="1042" y="5782"/>
                    <a:pt x="1121" y="6029"/>
                    <a:pt x="1312" y="6168"/>
                  </a:cubicBezTo>
                  <a:cubicBezTo>
                    <a:pt x="1407" y="6237"/>
                    <a:pt x="1520" y="6272"/>
                    <a:pt x="1632" y="6272"/>
                  </a:cubicBezTo>
                  <a:cubicBezTo>
                    <a:pt x="1744" y="6272"/>
                    <a:pt x="1857" y="6237"/>
                    <a:pt x="1952" y="6168"/>
                  </a:cubicBezTo>
                  <a:lnTo>
                    <a:pt x="3315" y="5176"/>
                  </a:lnTo>
                  <a:lnTo>
                    <a:pt x="4679" y="6168"/>
                  </a:lnTo>
                  <a:cubicBezTo>
                    <a:pt x="4773" y="6235"/>
                    <a:pt x="4885" y="6271"/>
                    <a:pt x="5000" y="6271"/>
                  </a:cubicBezTo>
                  <a:lnTo>
                    <a:pt x="5001" y="6271"/>
                  </a:lnTo>
                  <a:cubicBezTo>
                    <a:pt x="5371" y="6271"/>
                    <a:pt x="5634" y="5909"/>
                    <a:pt x="5519" y="5559"/>
                  </a:cubicBezTo>
                  <a:lnTo>
                    <a:pt x="4998" y="3955"/>
                  </a:lnTo>
                  <a:lnTo>
                    <a:pt x="6361" y="2965"/>
                  </a:lnTo>
                  <a:cubicBezTo>
                    <a:pt x="6552" y="2826"/>
                    <a:pt x="6631" y="2580"/>
                    <a:pt x="6560" y="2356"/>
                  </a:cubicBezTo>
                  <a:cubicBezTo>
                    <a:pt x="6487" y="2131"/>
                    <a:pt x="6276" y="1980"/>
                    <a:pt x="6040" y="1980"/>
                  </a:cubicBezTo>
                  <a:lnTo>
                    <a:pt x="4356" y="1980"/>
                  </a:lnTo>
                  <a:lnTo>
                    <a:pt x="3835" y="376"/>
                  </a:lnTo>
                  <a:cubicBezTo>
                    <a:pt x="3762" y="152"/>
                    <a:pt x="3553" y="0"/>
                    <a:pt x="33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 name="Shape 1089"/>
        <p:cNvGrpSpPr/>
        <p:nvPr/>
      </p:nvGrpSpPr>
      <p:grpSpPr>
        <a:xfrm>
          <a:off x="0" y="0"/>
          <a:ext cx="0" cy="0"/>
          <a:chOff x="0" y="0"/>
          <a:chExt cx="0" cy="0"/>
        </a:xfrm>
      </p:grpSpPr>
      <p:sp>
        <p:nvSpPr>
          <p:cNvPr id="1090" name="Google Shape;1090;p46"/>
          <p:cNvSpPr txBox="1"/>
          <p:nvPr>
            <p:ph idx="6"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Use Three Columns!</a:t>
            </a:r>
            <a:endParaRPr/>
          </a:p>
        </p:txBody>
      </p:sp>
      <p:sp>
        <p:nvSpPr>
          <p:cNvPr id="1091" name="Google Shape;1091;p46"/>
          <p:cNvSpPr txBox="1"/>
          <p:nvPr>
            <p:ph type="title"/>
          </p:nvPr>
        </p:nvSpPr>
        <p:spPr>
          <a:xfrm>
            <a:off x="1309800" y="2915450"/>
            <a:ext cx="1956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092" name="Google Shape;1092;p46"/>
          <p:cNvSpPr txBox="1"/>
          <p:nvPr>
            <p:ph idx="1" type="subTitle"/>
          </p:nvPr>
        </p:nvSpPr>
        <p:spPr>
          <a:xfrm>
            <a:off x="1309800" y="3488150"/>
            <a:ext cx="19566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t>
            </a:r>
            <a:r>
              <a:rPr lang="en"/>
              <a:t>actually </a:t>
            </a:r>
            <a:r>
              <a:rPr lang="en"/>
              <a:t>a cold place</a:t>
            </a:r>
            <a:endParaRPr/>
          </a:p>
        </p:txBody>
      </p:sp>
      <p:sp>
        <p:nvSpPr>
          <p:cNvPr id="1093" name="Google Shape;1093;p46"/>
          <p:cNvSpPr txBox="1"/>
          <p:nvPr>
            <p:ph idx="2" type="title"/>
          </p:nvPr>
        </p:nvSpPr>
        <p:spPr>
          <a:xfrm>
            <a:off x="3593700" y="2915450"/>
            <a:ext cx="1956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094" name="Google Shape;1094;p46"/>
          <p:cNvSpPr txBox="1"/>
          <p:nvPr>
            <p:ph idx="3" type="subTitle"/>
          </p:nvPr>
        </p:nvSpPr>
        <p:spPr>
          <a:xfrm>
            <a:off x="3593700" y="3488150"/>
            <a:ext cx="19566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a gas giant and the</a:t>
            </a:r>
            <a:endParaRPr/>
          </a:p>
          <a:p>
            <a:pPr indent="0" lvl="0" marL="0" rtl="0" algn="ctr">
              <a:spcBef>
                <a:spcPts val="0"/>
              </a:spcBef>
              <a:spcAft>
                <a:spcPts val="0"/>
              </a:spcAft>
              <a:buNone/>
            </a:pPr>
            <a:r>
              <a:rPr lang="en"/>
              <a:t>biggest planet in our Solar System</a:t>
            </a:r>
            <a:endParaRPr/>
          </a:p>
        </p:txBody>
      </p:sp>
      <p:sp>
        <p:nvSpPr>
          <p:cNvPr id="1095" name="Google Shape;1095;p46"/>
          <p:cNvSpPr txBox="1"/>
          <p:nvPr>
            <p:ph idx="4" type="title"/>
          </p:nvPr>
        </p:nvSpPr>
        <p:spPr>
          <a:xfrm>
            <a:off x="5877600" y="2915450"/>
            <a:ext cx="1956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096" name="Google Shape;1096;p46"/>
          <p:cNvSpPr txBox="1"/>
          <p:nvPr>
            <p:ph idx="5" type="subTitle"/>
          </p:nvPr>
        </p:nvSpPr>
        <p:spPr>
          <a:xfrm>
            <a:off x="5877600" y="3488150"/>
            <a:ext cx="19566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composed mostly of hydrogen and helium</a:t>
            </a:r>
            <a:endParaRPr/>
          </a:p>
        </p:txBody>
      </p:sp>
      <p:sp>
        <p:nvSpPr>
          <p:cNvPr id="1097" name="Google Shape;1097;p46"/>
          <p:cNvSpPr/>
          <p:nvPr/>
        </p:nvSpPr>
        <p:spPr>
          <a:xfrm>
            <a:off x="1940400" y="1663875"/>
            <a:ext cx="695400" cy="695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6"/>
          <p:cNvSpPr/>
          <p:nvPr/>
        </p:nvSpPr>
        <p:spPr>
          <a:xfrm>
            <a:off x="4224300" y="1663875"/>
            <a:ext cx="695400" cy="695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6"/>
          <p:cNvSpPr/>
          <p:nvPr/>
        </p:nvSpPr>
        <p:spPr>
          <a:xfrm>
            <a:off x="6508200" y="1663875"/>
            <a:ext cx="695400" cy="695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0" name="Google Shape;1100;p46"/>
          <p:cNvCxnSpPr>
            <a:stCxn id="1097" idx="4"/>
            <a:endCxn id="1091" idx="0"/>
          </p:cNvCxnSpPr>
          <p:nvPr/>
        </p:nvCxnSpPr>
        <p:spPr>
          <a:xfrm>
            <a:off x="2288100" y="2359275"/>
            <a:ext cx="0" cy="556200"/>
          </a:xfrm>
          <a:prstGeom prst="straightConnector1">
            <a:avLst/>
          </a:prstGeom>
          <a:noFill/>
          <a:ln cap="flat" cmpd="sng" w="19050">
            <a:solidFill>
              <a:schemeClr val="accent1"/>
            </a:solidFill>
            <a:prstDash val="solid"/>
            <a:round/>
            <a:headEnd len="med" w="med" type="none"/>
            <a:tailEnd len="med" w="med" type="none"/>
          </a:ln>
        </p:spPr>
      </p:cxnSp>
      <p:cxnSp>
        <p:nvCxnSpPr>
          <p:cNvPr id="1101" name="Google Shape;1101;p46"/>
          <p:cNvCxnSpPr>
            <a:endCxn id="1093" idx="0"/>
          </p:cNvCxnSpPr>
          <p:nvPr/>
        </p:nvCxnSpPr>
        <p:spPr>
          <a:xfrm>
            <a:off x="4572000" y="2359250"/>
            <a:ext cx="0" cy="556200"/>
          </a:xfrm>
          <a:prstGeom prst="straightConnector1">
            <a:avLst/>
          </a:prstGeom>
          <a:noFill/>
          <a:ln cap="flat" cmpd="sng" w="19050">
            <a:solidFill>
              <a:schemeClr val="accent1"/>
            </a:solidFill>
            <a:prstDash val="solid"/>
            <a:round/>
            <a:headEnd len="med" w="med" type="none"/>
            <a:tailEnd len="med" w="med" type="none"/>
          </a:ln>
        </p:spPr>
      </p:cxnSp>
      <p:cxnSp>
        <p:nvCxnSpPr>
          <p:cNvPr id="1102" name="Google Shape;1102;p46"/>
          <p:cNvCxnSpPr>
            <a:stCxn id="1099" idx="4"/>
            <a:endCxn id="1095" idx="0"/>
          </p:cNvCxnSpPr>
          <p:nvPr/>
        </p:nvCxnSpPr>
        <p:spPr>
          <a:xfrm>
            <a:off x="6855900" y="2359275"/>
            <a:ext cx="0" cy="556200"/>
          </a:xfrm>
          <a:prstGeom prst="straightConnector1">
            <a:avLst/>
          </a:prstGeom>
          <a:noFill/>
          <a:ln cap="flat" cmpd="sng" w="19050">
            <a:solidFill>
              <a:schemeClr val="accent1"/>
            </a:solidFill>
            <a:prstDash val="solid"/>
            <a:round/>
            <a:headEnd len="med" w="med" type="none"/>
            <a:tailEnd len="med" w="med" type="none"/>
          </a:ln>
        </p:spPr>
      </p:cxnSp>
      <p:grpSp>
        <p:nvGrpSpPr>
          <p:cNvPr id="1103" name="Google Shape;1103;p46"/>
          <p:cNvGrpSpPr/>
          <p:nvPr/>
        </p:nvGrpSpPr>
        <p:grpSpPr>
          <a:xfrm>
            <a:off x="6615460" y="1776877"/>
            <a:ext cx="480898" cy="469388"/>
            <a:chOff x="6565075" y="3329275"/>
            <a:chExt cx="476325" cy="464925"/>
          </a:xfrm>
        </p:grpSpPr>
        <p:sp>
          <p:nvSpPr>
            <p:cNvPr id="1104" name="Google Shape;1104;p46"/>
            <p:cNvSpPr/>
            <p:nvPr/>
          </p:nvSpPr>
          <p:spPr>
            <a:xfrm>
              <a:off x="6789625" y="3657075"/>
              <a:ext cx="27275" cy="73550"/>
            </a:xfrm>
            <a:custGeom>
              <a:rect b="b" l="l" r="r" t="t"/>
              <a:pathLst>
                <a:path extrusionOk="0" h="2942" w="1091">
                  <a:moveTo>
                    <a:pt x="545" y="1"/>
                  </a:moveTo>
                  <a:cubicBezTo>
                    <a:pt x="245" y="1"/>
                    <a:pt x="0" y="244"/>
                    <a:pt x="0" y="544"/>
                  </a:cubicBezTo>
                  <a:lnTo>
                    <a:pt x="0" y="2397"/>
                  </a:lnTo>
                  <a:cubicBezTo>
                    <a:pt x="0" y="2699"/>
                    <a:pt x="245" y="2942"/>
                    <a:pt x="545" y="2942"/>
                  </a:cubicBezTo>
                  <a:cubicBezTo>
                    <a:pt x="847" y="2942"/>
                    <a:pt x="1090" y="2699"/>
                    <a:pt x="1090" y="2397"/>
                  </a:cubicBezTo>
                  <a:lnTo>
                    <a:pt x="1090" y="544"/>
                  </a:lnTo>
                  <a:cubicBezTo>
                    <a:pt x="1090" y="244"/>
                    <a:pt x="847"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6"/>
            <p:cNvSpPr/>
            <p:nvPr/>
          </p:nvSpPr>
          <p:spPr>
            <a:xfrm>
              <a:off x="6789625" y="3757850"/>
              <a:ext cx="27275" cy="36350"/>
            </a:xfrm>
            <a:custGeom>
              <a:rect b="b" l="l" r="r" t="t"/>
              <a:pathLst>
                <a:path extrusionOk="0" h="1454" w="1091">
                  <a:moveTo>
                    <a:pt x="545" y="1"/>
                  </a:moveTo>
                  <a:cubicBezTo>
                    <a:pt x="245" y="1"/>
                    <a:pt x="0" y="246"/>
                    <a:pt x="0" y="546"/>
                  </a:cubicBezTo>
                  <a:lnTo>
                    <a:pt x="0" y="910"/>
                  </a:lnTo>
                  <a:cubicBezTo>
                    <a:pt x="0" y="1210"/>
                    <a:pt x="245" y="1453"/>
                    <a:pt x="545" y="1453"/>
                  </a:cubicBezTo>
                  <a:cubicBezTo>
                    <a:pt x="847" y="1453"/>
                    <a:pt x="1090" y="1210"/>
                    <a:pt x="1090" y="910"/>
                  </a:cubicBezTo>
                  <a:lnTo>
                    <a:pt x="1090" y="546"/>
                  </a:lnTo>
                  <a:cubicBezTo>
                    <a:pt x="1090" y="246"/>
                    <a:pt x="847"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6"/>
            <p:cNvSpPr/>
            <p:nvPr/>
          </p:nvSpPr>
          <p:spPr>
            <a:xfrm>
              <a:off x="6789625" y="3392850"/>
              <a:ext cx="27275" cy="73550"/>
            </a:xfrm>
            <a:custGeom>
              <a:rect b="b" l="l" r="r" t="t"/>
              <a:pathLst>
                <a:path extrusionOk="0" h="2942" w="1091">
                  <a:moveTo>
                    <a:pt x="545" y="1"/>
                  </a:moveTo>
                  <a:cubicBezTo>
                    <a:pt x="245" y="1"/>
                    <a:pt x="0" y="244"/>
                    <a:pt x="0" y="546"/>
                  </a:cubicBezTo>
                  <a:lnTo>
                    <a:pt x="0" y="2397"/>
                  </a:lnTo>
                  <a:cubicBezTo>
                    <a:pt x="0" y="2698"/>
                    <a:pt x="245" y="2942"/>
                    <a:pt x="545" y="2942"/>
                  </a:cubicBezTo>
                  <a:cubicBezTo>
                    <a:pt x="847" y="2942"/>
                    <a:pt x="1090" y="2698"/>
                    <a:pt x="1090" y="2397"/>
                  </a:cubicBezTo>
                  <a:lnTo>
                    <a:pt x="1090" y="546"/>
                  </a:lnTo>
                  <a:cubicBezTo>
                    <a:pt x="1090" y="244"/>
                    <a:pt x="847"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6"/>
            <p:cNvSpPr/>
            <p:nvPr/>
          </p:nvSpPr>
          <p:spPr>
            <a:xfrm>
              <a:off x="6789625" y="3329275"/>
              <a:ext cx="27275" cy="36350"/>
            </a:xfrm>
            <a:custGeom>
              <a:rect b="b" l="l" r="r" t="t"/>
              <a:pathLst>
                <a:path extrusionOk="0" h="1454" w="1091">
                  <a:moveTo>
                    <a:pt x="545" y="1"/>
                  </a:moveTo>
                  <a:cubicBezTo>
                    <a:pt x="245" y="1"/>
                    <a:pt x="0" y="244"/>
                    <a:pt x="0" y="546"/>
                  </a:cubicBezTo>
                  <a:lnTo>
                    <a:pt x="0" y="909"/>
                  </a:lnTo>
                  <a:cubicBezTo>
                    <a:pt x="0" y="1209"/>
                    <a:pt x="245" y="1454"/>
                    <a:pt x="545" y="1454"/>
                  </a:cubicBezTo>
                  <a:cubicBezTo>
                    <a:pt x="847" y="1454"/>
                    <a:pt x="1090" y="1209"/>
                    <a:pt x="1090" y="909"/>
                  </a:cubicBezTo>
                  <a:lnTo>
                    <a:pt x="1090" y="546"/>
                  </a:lnTo>
                  <a:cubicBezTo>
                    <a:pt x="1090" y="244"/>
                    <a:pt x="847"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6"/>
            <p:cNvSpPr/>
            <p:nvPr/>
          </p:nvSpPr>
          <p:spPr>
            <a:xfrm>
              <a:off x="6882025" y="3602575"/>
              <a:ext cx="70475" cy="50450"/>
            </a:xfrm>
            <a:custGeom>
              <a:rect b="b" l="l" r="r" t="t"/>
              <a:pathLst>
                <a:path extrusionOk="0" h="2018" w="2819">
                  <a:moveTo>
                    <a:pt x="624" y="1"/>
                  </a:moveTo>
                  <a:cubicBezTo>
                    <a:pt x="436" y="1"/>
                    <a:pt x="253" y="99"/>
                    <a:pt x="152" y="274"/>
                  </a:cubicBezTo>
                  <a:cubicBezTo>
                    <a:pt x="1" y="534"/>
                    <a:pt x="91" y="867"/>
                    <a:pt x="352" y="1018"/>
                  </a:cubicBezTo>
                  <a:lnTo>
                    <a:pt x="1957" y="1945"/>
                  </a:lnTo>
                  <a:cubicBezTo>
                    <a:pt x="2039" y="1993"/>
                    <a:pt x="2133" y="2018"/>
                    <a:pt x="2229" y="2018"/>
                  </a:cubicBezTo>
                  <a:cubicBezTo>
                    <a:pt x="2475" y="2018"/>
                    <a:pt x="2690" y="1852"/>
                    <a:pt x="2754" y="1613"/>
                  </a:cubicBezTo>
                  <a:cubicBezTo>
                    <a:pt x="2818" y="1376"/>
                    <a:pt x="2714" y="1124"/>
                    <a:pt x="2500" y="1001"/>
                  </a:cubicBezTo>
                  <a:lnTo>
                    <a:pt x="895" y="74"/>
                  </a:lnTo>
                  <a:cubicBezTo>
                    <a:pt x="810" y="24"/>
                    <a:pt x="716" y="1"/>
                    <a:pt x="6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6"/>
            <p:cNvSpPr/>
            <p:nvPr/>
          </p:nvSpPr>
          <p:spPr>
            <a:xfrm>
              <a:off x="6969350" y="3653000"/>
              <a:ext cx="38200" cy="31800"/>
            </a:xfrm>
            <a:custGeom>
              <a:rect b="b" l="l" r="r" t="t"/>
              <a:pathLst>
                <a:path extrusionOk="0" h="1272" w="1528">
                  <a:moveTo>
                    <a:pt x="624" y="0"/>
                  </a:moveTo>
                  <a:cubicBezTo>
                    <a:pt x="435" y="0"/>
                    <a:pt x="252" y="97"/>
                    <a:pt x="151" y="273"/>
                  </a:cubicBezTo>
                  <a:cubicBezTo>
                    <a:pt x="0" y="532"/>
                    <a:pt x="90" y="867"/>
                    <a:pt x="351" y="1016"/>
                  </a:cubicBezTo>
                  <a:lnTo>
                    <a:pt x="665" y="1198"/>
                  </a:lnTo>
                  <a:cubicBezTo>
                    <a:pt x="748" y="1246"/>
                    <a:pt x="841" y="1271"/>
                    <a:pt x="936" y="1271"/>
                  </a:cubicBezTo>
                  <a:cubicBezTo>
                    <a:pt x="1184" y="1271"/>
                    <a:pt x="1399" y="1106"/>
                    <a:pt x="1463" y="868"/>
                  </a:cubicBezTo>
                  <a:cubicBezTo>
                    <a:pt x="1527" y="629"/>
                    <a:pt x="1423" y="379"/>
                    <a:pt x="1209" y="255"/>
                  </a:cubicBezTo>
                  <a:lnTo>
                    <a:pt x="896" y="73"/>
                  </a:lnTo>
                  <a:cubicBezTo>
                    <a:pt x="810" y="23"/>
                    <a:pt x="716" y="0"/>
                    <a:pt x="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6"/>
            <p:cNvSpPr/>
            <p:nvPr/>
          </p:nvSpPr>
          <p:spPr>
            <a:xfrm>
              <a:off x="6653200" y="3470475"/>
              <a:ext cx="70450" cy="50425"/>
            </a:xfrm>
            <a:custGeom>
              <a:rect b="b" l="l" r="r" t="t"/>
              <a:pathLst>
                <a:path extrusionOk="0" h="2017" w="2818">
                  <a:moveTo>
                    <a:pt x="625" y="0"/>
                  </a:moveTo>
                  <a:cubicBezTo>
                    <a:pt x="436" y="0"/>
                    <a:pt x="252" y="98"/>
                    <a:pt x="151" y="273"/>
                  </a:cubicBezTo>
                  <a:cubicBezTo>
                    <a:pt x="0" y="534"/>
                    <a:pt x="90" y="867"/>
                    <a:pt x="351" y="1018"/>
                  </a:cubicBezTo>
                  <a:lnTo>
                    <a:pt x="1956" y="1943"/>
                  </a:lnTo>
                  <a:cubicBezTo>
                    <a:pt x="2038" y="1991"/>
                    <a:pt x="2132" y="2017"/>
                    <a:pt x="2228" y="2017"/>
                  </a:cubicBezTo>
                  <a:cubicBezTo>
                    <a:pt x="2474" y="2017"/>
                    <a:pt x="2691" y="1851"/>
                    <a:pt x="2753" y="1612"/>
                  </a:cubicBezTo>
                  <a:cubicBezTo>
                    <a:pt x="2818" y="1375"/>
                    <a:pt x="2715" y="1124"/>
                    <a:pt x="2501" y="1000"/>
                  </a:cubicBezTo>
                  <a:lnTo>
                    <a:pt x="896" y="73"/>
                  </a:lnTo>
                  <a:cubicBezTo>
                    <a:pt x="810" y="24"/>
                    <a:pt x="717" y="0"/>
                    <a:pt x="6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6"/>
            <p:cNvSpPr/>
            <p:nvPr/>
          </p:nvSpPr>
          <p:spPr>
            <a:xfrm>
              <a:off x="6598175" y="3438675"/>
              <a:ext cx="38200" cy="31850"/>
            </a:xfrm>
            <a:custGeom>
              <a:rect b="b" l="l" r="r" t="t"/>
              <a:pathLst>
                <a:path extrusionOk="0" h="1274" w="1528">
                  <a:moveTo>
                    <a:pt x="624" y="1"/>
                  </a:moveTo>
                  <a:cubicBezTo>
                    <a:pt x="436" y="1"/>
                    <a:pt x="252" y="99"/>
                    <a:pt x="151" y="274"/>
                  </a:cubicBezTo>
                  <a:cubicBezTo>
                    <a:pt x="0" y="534"/>
                    <a:pt x="90" y="867"/>
                    <a:pt x="350" y="1018"/>
                  </a:cubicBezTo>
                  <a:lnTo>
                    <a:pt x="665" y="1200"/>
                  </a:lnTo>
                  <a:cubicBezTo>
                    <a:pt x="747" y="1248"/>
                    <a:pt x="841" y="1273"/>
                    <a:pt x="937" y="1273"/>
                  </a:cubicBezTo>
                  <a:cubicBezTo>
                    <a:pt x="1183" y="1273"/>
                    <a:pt x="1399" y="1107"/>
                    <a:pt x="1464" y="868"/>
                  </a:cubicBezTo>
                  <a:cubicBezTo>
                    <a:pt x="1528" y="631"/>
                    <a:pt x="1423" y="379"/>
                    <a:pt x="1210" y="256"/>
                  </a:cubicBezTo>
                  <a:lnTo>
                    <a:pt x="895" y="74"/>
                  </a:lnTo>
                  <a:cubicBezTo>
                    <a:pt x="809" y="25"/>
                    <a:pt x="716" y="1"/>
                    <a:pt x="6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6"/>
            <p:cNvSpPr/>
            <p:nvPr/>
          </p:nvSpPr>
          <p:spPr>
            <a:xfrm>
              <a:off x="6882850" y="3470475"/>
              <a:ext cx="70475" cy="50425"/>
            </a:xfrm>
            <a:custGeom>
              <a:rect b="b" l="l" r="r" t="t"/>
              <a:pathLst>
                <a:path extrusionOk="0" h="2017" w="2819">
                  <a:moveTo>
                    <a:pt x="2196" y="1"/>
                  </a:moveTo>
                  <a:cubicBezTo>
                    <a:pt x="2104" y="1"/>
                    <a:pt x="2010" y="25"/>
                    <a:pt x="1924" y="74"/>
                  </a:cubicBezTo>
                  <a:lnTo>
                    <a:pt x="319" y="1000"/>
                  </a:lnTo>
                  <a:cubicBezTo>
                    <a:pt x="105" y="1124"/>
                    <a:pt x="1" y="1375"/>
                    <a:pt x="65" y="1612"/>
                  </a:cubicBezTo>
                  <a:cubicBezTo>
                    <a:pt x="129" y="1851"/>
                    <a:pt x="346" y="2017"/>
                    <a:pt x="592" y="2017"/>
                  </a:cubicBezTo>
                  <a:cubicBezTo>
                    <a:pt x="688" y="2017"/>
                    <a:pt x="782" y="1991"/>
                    <a:pt x="864" y="1943"/>
                  </a:cubicBezTo>
                  <a:lnTo>
                    <a:pt x="2469" y="1018"/>
                  </a:lnTo>
                  <a:cubicBezTo>
                    <a:pt x="2729" y="867"/>
                    <a:pt x="2818" y="534"/>
                    <a:pt x="2667" y="273"/>
                  </a:cubicBezTo>
                  <a:cubicBezTo>
                    <a:pt x="2567" y="99"/>
                    <a:pt x="2385" y="1"/>
                    <a:pt x="21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6"/>
            <p:cNvSpPr/>
            <p:nvPr/>
          </p:nvSpPr>
          <p:spPr>
            <a:xfrm>
              <a:off x="6970150" y="3438675"/>
              <a:ext cx="38175" cy="31850"/>
            </a:xfrm>
            <a:custGeom>
              <a:rect b="b" l="l" r="r" t="t"/>
              <a:pathLst>
                <a:path extrusionOk="0" h="1274" w="1527">
                  <a:moveTo>
                    <a:pt x="905" y="1"/>
                  </a:moveTo>
                  <a:cubicBezTo>
                    <a:pt x="812" y="1"/>
                    <a:pt x="719" y="25"/>
                    <a:pt x="633" y="74"/>
                  </a:cubicBezTo>
                  <a:lnTo>
                    <a:pt x="319" y="256"/>
                  </a:lnTo>
                  <a:cubicBezTo>
                    <a:pt x="104" y="379"/>
                    <a:pt x="1" y="631"/>
                    <a:pt x="64" y="868"/>
                  </a:cubicBezTo>
                  <a:cubicBezTo>
                    <a:pt x="128" y="1107"/>
                    <a:pt x="344" y="1273"/>
                    <a:pt x="591" y="1273"/>
                  </a:cubicBezTo>
                  <a:cubicBezTo>
                    <a:pt x="686" y="1273"/>
                    <a:pt x="780" y="1248"/>
                    <a:pt x="864" y="1200"/>
                  </a:cubicBezTo>
                  <a:lnTo>
                    <a:pt x="1177" y="1018"/>
                  </a:lnTo>
                  <a:cubicBezTo>
                    <a:pt x="1439" y="867"/>
                    <a:pt x="1527" y="534"/>
                    <a:pt x="1378" y="274"/>
                  </a:cubicBezTo>
                  <a:cubicBezTo>
                    <a:pt x="1276" y="99"/>
                    <a:pt x="1093" y="1"/>
                    <a:pt x="9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6"/>
            <p:cNvSpPr/>
            <p:nvPr/>
          </p:nvSpPr>
          <p:spPr>
            <a:xfrm>
              <a:off x="6654025" y="3602575"/>
              <a:ext cx="70450" cy="50450"/>
            </a:xfrm>
            <a:custGeom>
              <a:rect b="b" l="l" r="r" t="t"/>
              <a:pathLst>
                <a:path extrusionOk="0" h="2018" w="2818">
                  <a:moveTo>
                    <a:pt x="2195" y="1"/>
                  </a:moveTo>
                  <a:cubicBezTo>
                    <a:pt x="2103" y="1"/>
                    <a:pt x="2009" y="24"/>
                    <a:pt x="1923" y="74"/>
                  </a:cubicBezTo>
                  <a:lnTo>
                    <a:pt x="318" y="1001"/>
                  </a:lnTo>
                  <a:cubicBezTo>
                    <a:pt x="105" y="1124"/>
                    <a:pt x="0" y="1376"/>
                    <a:pt x="64" y="1613"/>
                  </a:cubicBezTo>
                  <a:cubicBezTo>
                    <a:pt x="128" y="1852"/>
                    <a:pt x="345" y="2018"/>
                    <a:pt x="591" y="2018"/>
                  </a:cubicBezTo>
                  <a:cubicBezTo>
                    <a:pt x="687" y="2018"/>
                    <a:pt x="781" y="1993"/>
                    <a:pt x="863" y="1945"/>
                  </a:cubicBezTo>
                  <a:lnTo>
                    <a:pt x="2468" y="1018"/>
                  </a:lnTo>
                  <a:cubicBezTo>
                    <a:pt x="2729" y="867"/>
                    <a:pt x="2817" y="534"/>
                    <a:pt x="2668" y="274"/>
                  </a:cubicBezTo>
                  <a:cubicBezTo>
                    <a:pt x="2567" y="99"/>
                    <a:pt x="2384" y="1"/>
                    <a:pt x="21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6"/>
            <p:cNvSpPr/>
            <p:nvPr/>
          </p:nvSpPr>
          <p:spPr>
            <a:xfrm>
              <a:off x="6599000" y="3653000"/>
              <a:ext cx="38175" cy="31800"/>
            </a:xfrm>
            <a:custGeom>
              <a:rect b="b" l="l" r="r" t="t"/>
              <a:pathLst>
                <a:path extrusionOk="0" h="1272" w="1527">
                  <a:moveTo>
                    <a:pt x="904" y="0"/>
                  </a:moveTo>
                  <a:cubicBezTo>
                    <a:pt x="812" y="0"/>
                    <a:pt x="718" y="23"/>
                    <a:pt x="632" y="73"/>
                  </a:cubicBezTo>
                  <a:lnTo>
                    <a:pt x="317" y="255"/>
                  </a:lnTo>
                  <a:cubicBezTo>
                    <a:pt x="103" y="379"/>
                    <a:pt x="0" y="629"/>
                    <a:pt x="65" y="868"/>
                  </a:cubicBezTo>
                  <a:cubicBezTo>
                    <a:pt x="127" y="1106"/>
                    <a:pt x="344" y="1271"/>
                    <a:pt x="590" y="1271"/>
                  </a:cubicBezTo>
                  <a:cubicBezTo>
                    <a:pt x="686" y="1271"/>
                    <a:pt x="780" y="1246"/>
                    <a:pt x="862" y="1198"/>
                  </a:cubicBezTo>
                  <a:lnTo>
                    <a:pt x="1177" y="1016"/>
                  </a:lnTo>
                  <a:cubicBezTo>
                    <a:pt x="1437" y="867"/>
                    <a:pt x="1526" y="532"/>
                    <a:pt x="1375" y="273"/>
                  </a:cubicBezTo>
                  <a:cubicBezTo>
                    <a:pt x="1275" y="97"/>
                    <a:pt x="1092" y="0"/>
                    <a:pt x="9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6"/>
            <p:cNvSpPr/>
            <p:nvPr/>
          </p:nvSpPr>
          <p:spPr>
            <a:xfrm>
              <a:off x="6565075" y="3514300"/>
              <a:ext cx="145400" cy="94925"/>
            </a:xfrm>
            <a:custGeom>
              <a:rect b="b" l="l" r="r" t="t"/>
              <a:pathLst>
                <a:path extrusionOk="0" h="3797" w="5816">
                  <a:moveTo>
                    <a:pt x="2128" y="0"/>
                  </a:moveTo>
                  <a:cubicBezTo>
                    <a:pt x="1282" y="0"/>
                    <a:pt x="489" y="572"/>
                    <a:pt x="279" y="1466"/>
                  </a:cubicBezTo>
                  <a:cubicBezTo>
                    <a:pt x="0" y="2655"/>
                    <a:pt x="902" y="3795"/>
                    <a:pt x="2125" y="3796"/>
                  </a:cubicBezTo>
                  <a:cubicBezTo>
                    <a:pt x="2417" y="3796"/>
                    <a:pt x="2707" y="3727"/>
                    <a:pt x="2968" y="3598"/>
                  </a:cubicBezTo>
                  <a:lnTo>
                    <a:pt x="5411" y="2385"/>
                  </a:lnTo>
                  <a:cubicBezTo>
                    <a:pt x="5815" y="2185"/>
                    <a:pt x="5815" y="1610"/>
                    <a:pt x="5411" y="1410"/>
                  </a:cubicBezTo>
                  <a:lnTo>
                    <a:pt x="2968" y="198"/>
                  </a:lnTo>
                  <a:cubicBezTo>
                    <a:pt x="2695" y="63"/>
                    <a:pt x="2409" y="0"/>
                    <a:pt x="21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6"/>
            <p:cNvSpPr/>
            <p:nvPr/>
          </p:nvSpPr>
          <p:spPr>
            <a:xfrm>
              <a:off x="6896075" y="3514300"/>
              <a:ext cx="145325" cy="94925"/>
            </a:xfrm>
            <a:custGeom>
              <a:rect b="b" l="l" r="r" t="t"/>
              <a:pathLst>
                <a:path extrusionOk="0" h="3797" w="5813">
                  <a:moveTo>
                    <a:pt x="3685" y="1"/>
                  </a:moveTo>
                  <a:cubicBezTo>
                    <a:pt x="3405" y="1"/>
                    <a:pt x="3119" y="64"/>
                    <a:pt x="2846" y="198"/>
                  </a:cubicBezTo>
                  <a:lnTo>
                    <a:pt x="405" y="1410"/>
                  </a:lnTo>
                  <a:cubicBezTo>
                    <a:pt x="0" y="1610"/>
                    <a:pt x="0" y="2185"/>
                    <a:pt x="405" y="2387"/>
                  </a:cubicBezTo>
                  <a:lnTo>
                    <a:pt x="2846" y="3598"/>
                  </a:lnTo>
                  <a:cubicBezTo>
                    <a:pt x="3109" y="3727"/>
                    <a:pt x="3397" y="3796"/>
                    <a:pt x="3691" y="3796"/>
                  </a:cubicBezTo>
                  <a:cubicBezTo>
                    <a:pt x="4911" y="3793"/>
                    <a:pt x="5813" y="2655"/>
                    <a:pt x="5533" y="1466"/>
                  </a:cubicBezTo>
                  <a:cubicBezTo>
                    <a:pt x="5324" y="573"/>
                    <a:pt x="4531" y="1"/>
                    <a:pt x="368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6"/>
            <p:cNvSpPr/>
            <p:nvPr/>
          </p:nvSpPr>
          <p:spPr>
            <a:xfrm>
              <a:off x="6659275" y="3642450"/>
              <a:ext cx="103650" cy="127000"/>
            </a:xfrm>
            <a:custGeom>
              <a:rect b="b" l="l" r="r" t="t"/>
              <a:pathLst>
                <a:path extrusionOk="0" h="5080" w="4146">
                  <a:moveTo>
                    <a:pt x="3579" y="1"/>
                  </a:moveTo>
                  <a:cubicBezTo>
                    <a:pt x="3478" y="1"/>
                    <a:pt x="3375" y="29"/>
                    <a:pt x="3279" y="93"/>
                  </a:cubicBezTo>
                  <a:lnTo>
                    <a:pt x="1008" y="1602"/>
                  </a:lnTo>
                  <a:cubicBezTo>
                    <a:pt x="313" y="2065"/>
                    <a:pt x="1" y="2930"/>
                    <a:pt x="242" y="3731"/>
                  </a:cubicBezTo>
                  <a:cubicBezTo>
                    <a:pt x="484" y="4532"/>
                    <a:pt x="1222" y="5080"/>
                    <a:pt x="2058" y="5080"/>
                  </a:cubicBezTo>
                  <a:cubicBezTo>
                    <a:pt x="3060" y="5078"/>
                    <a:pt x="3887" y="4300"/>
                    <a:pt x="3951" y="3301"/>
                  </a:cubicBezTo>
                  <a:lnTo>
                    <a:pt x="4124" y="581"/>
                  </a:lnTo>
                  <a:cubicBezTo>
                    <a:pt x="4145" y="246"/>
                    <a:pt x="3874" y="1"/>
                    <a:pt x="35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6"/>
            <p:cNvSpPr/>
            <p:nvPr/>
          </p:nvSpPr>
          <p:spPr>
            <a:xfrm>
              <a:off x="6843675" y="3354100"/>
              <a:ext cx="100050" cy="126950"/>
            </a:xfrm>
            <a:custGeom>
              <a:rect b="b" l="l" r="r" t="t"/>
              <a:pathLst>
                <a:path extrusionOk="0" h="5078" w="4002">
                  <a:moveTo>
                    <a:pt x="2084" y="0"/>
                  </a:moveTo>
                  <a:cubicBezTo>
                    <a:pt x="1776" y="0"/>
                    <a:pt x="1468" y="75"/>
                    <a:pt x="1189" y="225"/>
                  </a:cubicBezTo>
                  <a:cubicBezTo>
                    <a:pt x="609" y="535"/>
                    <a:pt x="233" y="1122"/>
                    <a:pt x="191" y="1778"/>
                  </a:cubicBezTo>
                  <a:lnTo>
                    <a:pt x="20" y="4498"/>
                  </a:lnTo>
                  <a:cubicBezTo>
                    <a:pt x="0" y="4811"/>
                    <a:pt x="248" y="5076"/>
                    <a:pt x="563" y="5077"/>
                  </a:cubicBezTo>
                  <a:lnTo>
                    <a:pt x="563" y="5076"/>
                  </a:lnTo>
                  <a:cubicBezTo>
                    <a:pt x="670" y="5076"/>
                    <a:pt x="775" y="5044"/>
                    <a:pt x="865" y="4985"/>
                  </a:cubicBezTo>
                  <a:lnTo>
                    <a:pt x="3135" y="3477"/>
                  </a:lnTo>
                  <a:cubicBezTo>
                    <a:pt x="3680" y="3112"/>
                    <a:pt x="4001" y="2493"/>
                    <a:pt x="3980" y="1837"/>
                  </a:cubicBezTo>
                  <a:cubicBezTo>
                    <a:pt x="3960" y="1180"/>
                    <a:pt x="3601" y="583"/>
                    <a:pt x="3032" y="255"/>
                  </a:cubicBezTo>
                  <a:cubicBezTo>
                    <a:pt x="2739" y="85"/>
                    <a:pt x="2411" y="0"/>
                    <a:pt x="20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6"/>
            <p:cNvSpPr/>
            <p:nvPr/>
          </p:nvSpPr>
          <p:spPr>
            <a:xfrm>
              <a:off x="6843625" y="3642450"/>
              <a:ext cx="103575" cy="127050"/>
            </a:xfrm>
            <a:custGeom>
              <a:rect b="b" l="l" r="r" t="t"/>
              <a:pathLst>
                <a:path extrusionOk="0" h="5082" w="4143">
                  <a:moveTo>
                    <a:pt x="567" y="1"/>
                  </a:moveTo>
                  <a:cubicBezTo>
                    <a:pt x="272" y="1"/>
                    <a:pt x="0" y="246"/>
                    <a:pt x="22" y="581"/>
                  </a:cubicBezTo>
                  <a:lnTo>
                    <a:pt x="193" y="3301"/>
                  </a:lnTo>
                  <a:cubicBezTo>
                    <a:pt x="257" y="4300"/>
                    <a:pt x="1086" y="5078"/>
                    <a:pt x="2086" y="5080"/>
                  </a:cubicBezTo>
                  <a:lnTo>
                    <a:pt x="2086" y="5081"/>
                  </a:lnTo>
                  <a:cubicBezTo>
                    <a:pt x="2922" y="5078"/>
                    <a:pt x="3659" y="4530"/>
                    <a:pt x="3900" y="3730"/>
                  </a:cubicBezTo>
                  <a:cubicBezTo>
                    <a:pt x="4142" y="2931"/>
                    <a:pt x="3832" y="2067"/>
                    <a:pt x="3137" y="1602"/>
                  </a:cubicBezTo>
                  <a:lnTo>
                    <a:pt x="867" y="93"/>
                  </a:lnTo>
                  <a:cubicBezTo>
                    <a:pt x="771" y="29"/>
                    <a:pt x="668" y="1"/>
                    <a:pt x="5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6"/>
            <p:cNvSpPr/>
            <p:nvPr/>
          </p:nvSpPr>
          <p:spPr>
            <a:xfrm>
              <a:off x="6662825" y="3354075"/>
              <a:ext cx="100050" cy="126975"/>
            </a:xfrm>
            <a:custGeom>
              <a:rect b="b" l="l" r="r" t="t"/>
              <a:pathLst>
                <a:path extrusionOk="0" h="5079" w="4002">
                  <a:moveTo>
                    <a:pt x="1917" y="1"/>
                  </a:moveTo>
                  <a:cubicBezTo>
                    <a:pt x="1589" y="1"/>
                    <a:pt x="1261" y="85"/>
                    <a:pt x="968" y="254"/>
                  </a:cubicBezTo>
                  <a:cubicBezTo>
                    <a:pt x="401" y="583"/>
                    <a:pt x="42" y="1181"/>
                    <a:pt x="21" y="1837"/>
                  </a:cubicBezTo>
                  <a:cubicBezTo>
                    <a:pt x="0" y="2494"/>
                    <a:pt x="320" y="3113"/>
                    <a:pt x="866" y="3476"/>
                  </a:cubicBezTo>
                  <a:lnTo>
                    <a:pt x="3137" y="4986"/>
                  </a:lnTo>
                  <a:cubicBezTo>
                    <a:pt x="3225" y="5045"/>
                    <a:pt x="3331" y="5078"/>
                    <a:pt x="3439" y="5078"/>
                  </a:cubicBezTo>
                  <a:lnTo>
                    <a:pt x="3439" y="5077"/>
                  </a:lnTo>
                  <a:cubicBezTo>
                    <a:pt x="3752" y="5077"/>
                    <a:pt x="4002" y="4811"/>
                    <a:pt x="3982" y="4497"/>
                  </a:cubicBezTo>
                  <a:lnTo>
                    <a:pt x="3809" y="1777"/>
                  </a:lnTo>
                  <a:cubicBezTo>
                    <a:pt x="3769" y="1122"/>
                    <a:pt x="3391" y="535"/>
                    <a:pt x="2813" y="226"/>
                  </a:cubicBezTo>
                  <a:cubicBezTo>
                    <a:pt x="2533" y="75"/>
                    <a:pt x="2225" y="1"/>
                    <a:pt x="19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6"/>
            <p:cNvSpPr/>
            <p:nvPr/>
          </p:nvSpPr>
          <p:spPr>
            <a:xfrm>
              <a:off x="6734000" y="3490825"/>
              <a:ext cx="138550" cy="130925"/>
            </a:xfrm>
            <a:custGeom>
              <a:rect b="b" l="l" r="r" t="t"/>
              <a:pathLst>
                <a:path extrusionOk="0" h="5237" w="5542">
                  <a:moveTo>
                    <a:pt x="2770" y="1"/>
                  </a:moveTo>
                  <a:cubicBezTo>
                    <a:pt x="2534" y="1"/>
                    <a:pt x="2325" y="153"/>
                    <a:pt x="2252" y="377"/>
                  </a:cubicBezTo>
                  <a:lnTo>
                    <a:pt x="1861" y="1583"/>
                  </a:lnTo>
                  <a:lnTo>
                    <a:pt x="592" y="1583"/>
                  </a:lnTo>
                  <a:cubicBezTo>
                    <a:pt x="356" y="1583"/>
                    <a:pt x="147" y="1736"/>
                    <a:pt x="74" y="1961"/>
                  </a:cubicBezTo>
                  <a:cubicBezTo>
                    <a:pt x="1" y="2185"/>
                    <a:pt x="80" y="2431"/>
                    <a:pt x="271" y="2570"/>
                  </a:cubicBezTo>
                  <a:lnTo>
                    <a:pt x="1298" y="3317"/>
                  </a:lnTo>
                  <a:lnTo>
                    <a:pt x="905" y="4523"/>
                  </a:lnTo>
                  <a:cubicBezTo>
                    <a:pt x="832" y="4747"/>
                    <a:pt x="913" y="4993"/>
                    <a:pt x="1104" y="5132"/>
                  </a:cubicBezTo>
                  <a:cubicBezTo>
                    <a:pt x="1199" y="5202"/>
                    <a:pt x="1312" y="5236"/>
                    <a:pt x="1424" y="5236"/>
                  </a:cubicBezTo>
                  <a:cubicBezTo>
                    <a:pt x="1537" y="5236"/>
                    <a:pt x="1649" y="5202"/>
                    <a:pt x="1744" y="5132"/>
                  </a:cubicBezTo>
                  <a:lnTo>
                    <a:pt x="2770" y="4386"/>
                  </a:lnTo>
                  <a:lnTo>
                    <a:pt x="3797" y="5132"/>
                  </a:lnTo>
                  <a:cubicBezTo>
                    <a:pt x="3890" y="5199"/>
                    <a:pt x="4002" y="5237"/>
                    <a:pt x="4117" y="5237"/>
                  </a:cubicBezTo>
                  <a:lnTo>
                    <a:pt x="4118" y="5237"/>
                  </a:lnTo>
                  <a:cubicBezTo>
                    <a:pt x="4487" y="5237"/>
                    <a:pt x="4750" y="4875"/>
                    <a:pt x="4636" y="4523"/>
                  </a:cubicBezTo>
                  <a:lnTo>
                    <a:pt x="4244" y="3317"/>
                  </a:lnTo>
                  <a:lnTo>
                    <a:pt x="5271" y="2570"/>
                  </a:lnTo>
                  <a:cubicBezTo>
                    <a:pt x="5461" y="2431"/>
                    <a:pt x="5541" y="2185"/>
                    <a:pt x="5468" y="1961"/>
                  </a:cubicBezTo>
                  <a:cubicBezTo>
                    <a:pt x="5395" y="1736"/>
                    <a:pt x="5186" y="1583"/>
                    <a:pt x="4950" y="1583"/>
                  </a:cubicBezTo>
                  <a:lnTo>
                    <a:pt x="3681" y="1583"/>
                  </a:lnTo>
                  <a:lnTo>
                    <a:pt x="3290" y="377"/>
                  </a:lnTo>
                  <a:cubicBezTo>
                    <a:pt x="3217" y="153"/>
                    <a:pt x="3008" y="1"/>
                    <a:pt x="27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46"/>
          <p:cNvGrpSpPr/>
          <p:nvPr/>
        </p:nvGrpSpPr>
        <p:grpSpPr>
          <a:xfrm>
            <a:off x="4339475" y="1781300"/>
            <a:ext cx="465050" cy="464975"/>
            <a:chOff x="5291000" y="3265675"/>
            <a:chExt cx="465050" cy="464975"/>
          </a:xfrm>
        </p:grpSpPr>
        <p:sp>
          <p:nvSpPr>
            <p:cNvPr id="1124" name="Google Shape;1124;p46"/>
            <p:cNvSpPr/>
            <p:nvPr/>
          </p:nvSpPr>
          <p:spPr>
            <a:xfrm>
              <a:off x="5291000" y="3345600"/>
              <a:ext cx="227150" cy="192550"/>
            </a:xfrm>
            <a:custGeom>
              <a:rect b="b" l="l" r="r" t="t"/>
              <a:pathLst>
                <a:path extrusionOk="0" h="7702" w="9086">
                  <a:moveTo>
                    <a:pt x="2543" y="0"/>
                  </a:moveTo>
                  <a:cubicBezTo>
                    <a:pt x="1853" y="0"/>
                    <a:pt x="1478" y="301"/>
                    <a:pt x="1205" y="520"/>
                  </a:cubicBezTo>
                  <a:cubicBezTo>
                    <a:pt x="980" y="701"/>
                    <a:pt x="856" y="799"/>
                    <a:pt x="547" y="799"/>
                  </a:cubicBezTo>
                  <a:cubicBezTo>
                    <a:pt x="247" y="799"/>
                    <a:pt x="3" y="1044"/>
                    <a:pt x="3" y="1344"/>
                  </a:cubicBezTo>
                  <a:cubicBezTo>
                    <a:pt x="0" y="2495"/>
                    <a:pt x="354" y="3619"/>
                    <a:pt x="1015" y="4562"/>
                  </a:cubicBezTo>
                  <a:lnTo>
                    <a:pt x="3004" y="7464"/>
                  </a:lnTo>
                  <a:cubicBezTo>
                    <a:pt x="3106" y="7612"/>
                    <a:pt x="3273" y="7701"/>
                    <a:pt x="3454" y="7701"/>
                  </a:cubicBezTo>
                  <a:lnTo>
                    <a:pt x="5632" y="7701"/>
                  </a:lnTo>
                  <a:cubicBezTo>
                    <a:pt x="5813" y="7701"/>
                    <a:pt x="5981" y="7612"/>
                    <a:pt x="6081" y="7464"/>
                  </a:cubicBezTo>
                  <a:lnTo>
                    <a:pt x="8070" y="4562"/>
                  </a:lnTo>
                  <a:cubicBezTo>
                    <a:pt x="8731" y="3619"/>
                    <a:pt x="9085" y="2495"/>
                    <a:pt x="9082" y="1344"/>
                  </a:cubicBezTo>
                  <a:cubicBezTo>
                    <a:pt x="9084" y="1044"/>
                    <a:pt x="8839" y="799"/>
                    <a:pt x="8539" y="799"/>
                  </a:cubicBezTo>
                  <a:cubicBezTo>
                    <a:pt x="8230" y="799"/>
                    <a:pt x="8106" y="701"/>
                    <a:pt x="7879" y="520"/>
                  </a:cubicBezTo>
                  <a:cubicBezTo>
                    <a:pt x="7606" y="301"/>
                    <a:pt x="7229" y="0"/>
                    <a:pt x="6540" y="0"/>
                  </a:cubicBezTo>
                  <a:cubicBezTo>
                    <a:pt x="5848" y="0"/>
                    <a:pt x="5474" y="301"/>
                    <a:pt x="5200" y="520"/>
                  </a:cubicBezTo>
                  <a:cubicBezTo>
                    <a:pt x="4974" y="701"/>
                    <a:pt x="4850" y="799"/>
                    <a:pt x="4541" y="799"/>
                  </a:cubicBezTo>
                  <a:cubicBezTo>
                    <a:pt x="4233" y="799"/>
                    <a:pt x="4108" y="701"/>
                    <a:pt x="3882" y="520"/>
                  </a:cubicBezTo>
                  <a:cubicBezTo>
                    <a:pt x="3609" y="301"/>
                    <a:pt x="3233" y="0"/>
                    <a:pt x="2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6"/>
            <p:cNvSpPr/>
            <p:nvPr/>
          </p:nvSpPr>
          <p:spPr>
            <a:xfrm>
              <a:off x="5363700" y="3528725"/>
              <a:ext cx="81725" cy="201925"/>
            </a:xfrm>
            <a:custGeom>
              <a:rect b="b" l="l" r="r" t="t"/>
              <a:pathLst>
                <a:path extrusionOk="0" h="8077" w="3269">
                  <a:moveTo>
                    <a:pt x="1" y="0"/>
                  </a:moveTo>
                  <a:lnTo>
                    <a:pt x="1" y="6413"/>
                  </a:lnTo>
                  <a:cubicBezTo>
                    <a:pt x="1" y="7317"/>
                    <a:pt x="733" y="8076"/>
                    <a:pt x="1635" y="8076"/>
                  </a:cubicBezTo>
                  <a:cubicBezTo>
                    <a:pt x="1645" y="8076"/>
                    <a:pt x="1654" y="8076"/>
                    <a:pt x="1664" y="8076"/>
                  </a:cubicBezTo>
                  <a:cubicBezTo>
                    <a:pt x="2554" y="8059"/>
                    <a:pt x="3269" y="7332"/>
                    <a:pt x="3269" y="6441"/>
                  </a:cubicBezTo>
                  <a:lnTo>
                    <a:pt x="32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6"/>
            <p:cNvSpPr/>
            <p:nvPr/>
          </p:nvSpPr>
          <p:spPr>
            <a:xfrm>
              <a:off x="5291075" y="3265675"/>
              <a:ext cx="227025" cy="127175"/>
            </a:xfrm>
            <a:custGeom>
              <a:rect b="b" l="l" r="r" t="t"/>
              <a:pathLst>
                <a:path extrusionOk="0" h="5087" w="9081">
                  <a:moveTo>
                    <a:pt x="4541" y="1"/>
                  </a:moveTo>
                  <a:cubicBezTo>
                    <a:pt x="2037" y="1"/>
                    <a:pt x="0" y="2037"/>
                    <a:pt x="0" y="4541"/>
                  </a:cubicBezTo>
                  <a:cubicBezTo>
                    <a:pt x="0" y="4725"/>
                    <a:pt x="8" y="4907"/>
                    <a:pt x="26" y="5086"/>
                  </a:cubicBezTo>
                  <a:lnTo>
                    <a:pt x="545" y="5086"/>
                  </a:lnTo>
                  <a:cubicBezTo>
                    <a:pt x="1235" y="5086"/>
                    <a:pt x="1610" y="4786"/>
                    <a:pt x="1883" y="4567"/>
                  </a:cubicBezTo>
                  <a:cubicBezTo>
                    <a:pt x="2108" y="4387"/>
                    <a:pt x="2232" y="4287"/>
                    <a:pt x="2540" y="4287"/>
                  </a:cubicBezTo>
                  <a:cubicBezTo>
                    <a:pt x="2849" y="4287"/>
                    <a:pt x="2973" y="4387"/>
                    <a:pt x="3198" y="4567"/>
                  </a:cubicBezTo>
                  <a:cubicBezTo>
                    <a:pt x="3473" y="4786"/>
                    <a:pt x="3848" y="5086"/>
                    <a:pt x="4538" y="5086"/>
                  </a:cubicBezTo>
                  <a:cubicBezTo>
                    <a:pt x="5229" y="5086"/>
                    <a:pt x="5604" y="4786"/>
                    <a:pt x="5877" y="4568"/>
                  </a:cubicBezTo>
                  <a:cubicBezTo>
                    <a:pt x="6104" y="4387"/>
                    <a:pt x="6228" y="4287"/>
                    <a:pt x="6537" y="4287"/>
                  </a:cubicBezTo>
                  <a:cubicBezTo>
                    <a:pt x="6846" y="4287"/>
                    <a:pt x="6970" y="4387"/>
                    <a:pt x="7195" y="4568"/>
                  </a:cubicBezTo>
                  <a:cubicBezTo>
                    <a:pt x="7470" y="4786"/>
                    <a:pt x="7845" y="5086"/>
                    <a:pt x="8536" y="5086"/>
                  </a:cubicBezTo>
                  <a:lnTo>
                    <a:pt x="9054" y="5086"/>
                  </a:lnTo>
                  <a:cubicBezTo>
                    <a:pt x="9072" y="4905"/>
                    <a:pt x="9081" y="4725"/>
                    <a:pt x="9081" y="4541"/>
                  </a:cubicBezTo>
                  <a:cubicBezTo>
                    <a:pt x="9081" y="2037"/>
                    <a:pt x="7044" y="1"/>
                    <a:pt x="45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6"/>
            <p:cNvSpPr/>
            <p:nvPr/>
          </p:nvSpPr>
          <p:spPr>
            <a:xfrm>
              <a:off x="5528900" y="3458200"/>
              <a:ext cx="227150" cy="192525"/>
            </a:xfrm>
            <a:custGeom>
              <a:rect b="b" l="l" r="r" t="t"/>
              <a:pathLst>
                <a:path extrusionOk="0" h="7701" w="9086">
                  <a:moveTo>
                    <a:pt x="3454" y="1"/>
                  </a:moveTo>
                  <a:cubicBezTo>
                    <a:pt x="3273" y="1"/>
                    <a:pt x="3106" y="89"/>
                    <a:pt x="3005" y="237"/>
                  </a:cubicBezTo>
                  <a:lnTo>
                    <a:pt x="1016" y="3139"/>
                  </a:lnTo>
                  <a:cubicBezTo>
                    <a:pt x="355" y="4081"/>
                    <a:pt x="1" y="5206"/>
                    <a:pt x="4" y="6357"/>
                  </a:cubicBezTo>
                  <a:cubicBezTo>
                    <a:pt x="4" y="6658"/>
                    <a:pt x="247" y="6902"/>
                    <a:pt x="547" y="6902"/>
                  </a:cubicBezTo>
                  <a:cubicBezTo>
                    <a:pt x="856" y="6902"/>
                    <a:pt x="980" y="7002"/>
                    <a:pt x="1206" y="7181"/>
                  </a:cubicBezTo>
                  <a:cubicBezTo>
                    <a:pt x="1479" y="7400"/>
                    <a:pt x="1854" y="7700"/>
                    <a:pt x="2543" y="7700"/>
                  </a:cubicBezTo>
                  <a:cubicBezTo>
                    <a:pt x="3235" y="7700"/>
                    <a:pt x="3609" y="7400"/>
                    <a:pt x="3883" y="7181"/>
                  </a:cubicBezTo>
                  <a:cubicBezTo>
                    <a:pt x="4108" y="7002"/>
                    <a:pt x="4232" y="6902"/>
                    <a:pt x="4541" y="6902"/>
                  </a:cubicBezTo>
                  <a:cubicBezTo>
                    <a:pt x="4850" y="6902"/>
                    <a:pt x="4974" y="7000"/>
                    <a:pt x="5199" y="7181"/>
                  </a:cubicBezTo>
                  <a:cubicBezTo>
                    <a:pt x="5474" y="7400"/>
                    <a:pt x="5849" y="7700"/>
                    <a:pt x="6540" y="7700"/>
                  </a:cubicBezTo>
                  <a:cubicBezTo>
                    <a:pt x="7230" y="7700"/>
                    <a:pt x="7606" y="7400"/>
                    <a:pt x="7879" y="7181"/>
                  </a:cubicBezTo>
                  <a:cubicBezTo>
                    <a:pt x="8105" y="7002"/>
                    <a:pt x="8230" y="6902"/>
                    <a:pt x="8539" y="6902"/>
                  </a:cubicBezTo>
                  <a:cubicBezTo>
                    <a:pt x="8839" y="6902"/>
                    <a:pt x="9083" y="6658"/>
                    <a:pt x="9083" y="6357"/>
                  </a:cubicBezTo>
                  <a:cubicBezTo>
                    <a:pt x="9086" y="5206"/>
                    <a:pt x="8732" y="4081"/>
                    <a:pt x="8071" y="3139"/>
                  </a:cubicBezTo>
                  <a:lnTo>
                    <a:pt x="6082" y="238"/>
                  </a:lnTo>
                  <a:lnTo>
                    <a:pt x="6082" y="237"/>
                  </a:lnTo>
                  <a:cubicBezTo>
                    <a:pt x="5980" y="89"/>
                    <a:pt x="5813" y="1"/>
                    <a:pt x="56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6"/>
            <p:cNvSpPr/>
            <p:nvPr/>
          </p:nvSpPr>
          <p:spPr>
            <a:xfrm>
              <a:off x="5601625" y="3265725"/>
              <a:ext cx="81725" cy="201925"/>
            </a:xfrm>
            <a:custGeom>
              <a:rect b="b" l="l" r="r" t="t"/>
              <a:pathLst>
                <a:path extrusionOk="0" h="8077" w="3269">
                  <a:moveTo>
                    <a:pt x="1634" y="0"/>
                  </a:moveTo>
                  <a:cubicBezTo>
                    <a:pt x="732" y="0"/>
                    <a:pt x="0" y="758"/>
                    <a:pt x="0" y="1664"/>
                  </a:cubicBezTo>
                  <a:lnTo>
                    <a:pt x="0" y="8076"/>
                  </a:lnTo>
                  <a:lnTo>
                    <a:pt x="3268" y="8076"/>
                  </a:lnTo>
                  <a:lnTo>
                    <a:pt x="3268" y="1634"/>
                  </a:lnTo>
                  <a:cubicBezTo>
                    <a:pt x="3267" y="742"/>
                    <a:pt x="2553" y="17"/>
                    <a:pt x="1663" y="0"/>
                  </a:cubicBezTo>
                  <a:cubicBezTo>
                    <a:pt x="1654" y="0"/>
                    <a:pt x="1644" y="0"/>
                    <a:pt x="16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6"/>
            <p:cNvSpPr/>
            <p:nvPr/>
          </p:nvSpPr>
          <p:spPr>
            <a:xfrm>
              <a:off x="5528975" y="3603475"/>
              <a:ext cx="227000" cy="127150"/>
            </a:xfrm>
            <a:custGeom>
              <a:rect b="b" l="l" r="r" t="t"/>
              <a:pathLst>
                <a:path extrusionOk="0" h="5086" w="9080">
                  <a:moveTo>
                    <a:pt x="26" y="1"/>
                  </a:moveTo>
                  <a:cubicBezTo>
                    <a:pt x="8" y="181"/>
                    <a:pt x="1" y="363"/>
                    <a:pt x="1" y="546"/>
                  </a:cubicBezTo>
                  <a:cubicBezTo>
                    <a:pt x="1" y="3049"/>
                    <a:pt x="2037" y="5086"/>
                    <a:pt x="4540" y="5086"/>
                  </a:cubicBezTo>
                  <a:cubicBezTo>
                    <a:pt x="7043" y="5086"/>
                    <a:pt x="9080" y="3049"/>
                    <a:pt x="9080" y="546"/>
                  </a:cubicBezTo>
                  <a:cubicBezTo>
                    <a:pt x="9080" y="363"/>
                    <a:pt x="9072" y="181"/>
                    <a:pt x="9054" y="1"/>
                  </a:cubicBezTo>
                  <a:lnTo>
                    <a:pt x="8536" y="1"/>
                  </a:lnTo>
                  <a:cubicBezTo>
                    <a:pt x="7845" y="1"/>
                    <a:pt x="7470" y="301"/>
                    <a:pt x="7196" y="520"/>
                  </a:cubicBezTo>
                  <a:cubicBezTo>
                    <a:pt x="6970" y="701"/>
                    <a:pt x="6845" y="799"/>
                    <a:pt x="6537" y="799"/>
                  </a:cubicBezTo>
                  <a:cubicBezTo>
                    <a:pt x="6228" y="799"/>
                    <a:pt x="6104" y="701"/>
                    <a:pt x="5877" y="520"/>
                  </a:cubicBezTo>
                  <a:cubicBezTo>
                    <a:pt x="5604" y="301"/>
                    <a:pt x="5229" y="1"/>
                    <a:pt x="4538" y="1"/>
                  </a:cubicBezTo>
                  <a:cubicBezTo>
                    <a:pt x="3847" y="1"/>
                    <a:pt x="3474" y="301"/>
                    <a:pt x="3199" y="520"/>
                  </a:cubicBezTo>
                  <a:cubicBezTo>
                    <a:pt x="2973" y="701"/>
                    <a:pt x="2848" y="799"/>
                    <a:pt x="2540" y="799"/>
                  </a:cubicBezTo>
                  <a:cubicBezTo>
                    <a:pt x="2233" y="799"/>
                    <a:pt x="2109" y="701"/>
                    <a:pt x="1883" y="520"/>
                  </a:cubicBezTo>
                  <a:cubicBezTo>
                    <a:pt x="1610" y="301"/>
                    <a:pt x="1235" y="1"/>
                    <a:pt x="5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46"/>
          <p:cNvGrpSpPr/>
          <p:nvPr/>
        </p:nvGrpSpPr>
        <p:grpSpPr>
          <a:xfrm>
            <a:off x="2055625" y="1779100"/>
            <a:ext cx="464950" cy="464950"/>
            <a:chOff x="3133100" y="1248550"/>
            <a:chExt cx="464950" cy="464950"/>
          </a:xfrm>
        </p:grpSpPr>
        <p:sp>
          <p:nvSpPr>
            <p:cNvPr id="1131" name="Google Shape;1131;p46"/>
            <p:cNvSpPr/>
            <p:nvPr/>
          </p:nvSpPr>
          <p:spPr>
            <a:xfrm>
              <a:off x="3133100" y="1359325"/>
              <a:ext cx="299650" cy="354175"/>
            </a:xfrm>
            <a:custGeom>
              <a:rect b="b" l="l" r="r" t="t"/>
              <a:pathLst>
                <a:path extrusionOk="0" h="14167" w="11986">
                  <a:moveTo>
                    <a:pt x="545" y="0"/>
                  </a:moveTo>
                  <a:cubicBezTo>
                    <a:pt x="261" y="0"/>
                    <a:pt x="0" y="228"/>
                    <a:pt x="0" y="546"/>
                  </a:cubicBezTo>
                  <a:lnTo>
                    <a:pt x="0" y="6530"/>
                  </a:lnTo>
                  <a:cubicBezTo>
                    <a:pt x="0" y="10096"/>
                    <a:pt x="2407" y="13229"/>
                    <a:pt x="5853" y="14148"/>
                  </a:cubicBezTo>
                  <a:cubicBezTo>
                    <a:pt x="5899" y="14160"/>
                    <a:pt x="5945" y="14166"/>
                    <a:pt x="5992" y="14166"/>
                  </a:cubicBezTo>
                  <a:lnTo>
                    <a:pt x="5992" y="14166"/>
                  </a:lnTo>
                  <a:cubicBezTo>
                    <a:pt x="6040" y="14166"/>
                    <a:pt x="6087" y="14160"/>
                    <a:pt x="6133" y="14148"/>
                  </a:cubicBezTo>
                  <a:cubicBezTo>
                    <a:pt x="9578" y="13230"/>
                    <a:pt x="11986" y="10096"/>
                    <a:pt x="11986" y="6531"/>
                  </a:cubicBezTo>
                  <a:lnTo>
                    <a:pt x="11986" y="546"/>
                  </a:lnTo>
                  <a:cubicBezTo>
                    <a:pt x="11985" y="228"/>
                    <a:pt x="11725" y="1"/>
                    <a:pt x="11440" y="1"/>
                  </a:cubicBezTo>
                  <a:cubicBezTo>
                    <a:pt x="11350" y="1"/>
                    <a:pt x="11257" y="24"/>
                    <a:pt x="11169" y="74"/>
                  </a:cubicBezTo>
                  <a:cubicBezTo>
                    <a:pt x="9594" y="977"/>
                    <a:pt x="7810" y="1453"/>
                    <a:pt x="5993" y="1455"/>
                  </a:cubicBezTo>
                  <a:cubicBezTo>
                    <a:pt x="4176" y="1453"/>
                    <a:pt x="2392" y="977"/>
                    <a:pt x="815" y="74"/>
                  </a:cubicBezTo>
                  <a:cubicBezTo>
                    <a:pt x="728" y="23"/>
                    <a:pt x="635" y="0"/>
                    <a:pt x="545" y="0"/>
                  </a:cubicBezTo>
                  <a:close/>
                  <a:moveTo>
                    <a:pt x="5992" y="14166"/>
                  </a:moveTo>
                  <a:cubicBezTo>
                    <a:pt x="5992" y="14166"/>
                    <a:pt x="5992" y="14166"/>
                    <a:pt x="5992" y="14166"/>
                  </a:cubicBezTo>
                  <a:lnTo>
                    <a:pt x="5993" y="14166"/>
                  </a:lnTo>
                  <a:cubicBezTo>
                    <a:pt x="5993" y="14166"/>
                    <a:pt x="5993" y="14166"/>
                    <a:pt x="5992" y="141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6"/>
            <p:cNvSpPr/>
            <p:nvPr/>
          </p:nvSpPr>
          <p:spPr>
            <a:xfrm>
              <a:off x="3214800" y="1561825"/>
              <a:ext cx="136250" cy="81750"/>
            </a:xfrm>
            <a:custGeom>
              <a:rect b="b" l="l" r="r" t="t"/>
              <a:pathLst>
                <a:path extrusionOk="0" h="3270" w="5450">
                  <a:moveTo>
                    <a:pt x="545" y="0"/>
                  </a:moveTo>
                  <a:cubicBezTo>
                    <a:pt x="244" y="0"/>
                    <a:pt x="0" y="244"/>
                    <a:pt x="0" y="545"/>
                  </a:cubicBezTo>
                  <a:cubicBezTo>
                    <a:pt x="0" y="2049"/>
                    <a:pt x="1223" y="3270"/>
                    <a:pt x="2725" y="3270"/>
                  </a:cubicBezTo>
                  <a:cubicBezTo>
                    <a:pt x="4227" y="3270"/>
                    <a:pt x="5450" y="2049"/>
                    <a:pt x="5448" y="545"/>
                  </a:cubicBezTo>
                  <a:cubicBezTo>
                    <a:pt x="5442" y="248"/>
                    <a:pt x="5200" y="11"/>
                    <a:pt x="4903" y="11"/>
                  </a:cubicBezTo>
                  <a:cubicBezTo>
                    <a:pt x="4606" y="11"/>
                    <a:pt x="4364" y="248"/>
                    <a:pt x="4358" y="545"/>
                  </a:cubicBezTo>
                  <a:cubicBezTo>
                    <a:pt x="4358" y="1448"/>
                    <a:pt x="3627" y="2180"/>
                    <a:pt x="2724" y="2180"/>
                  </a:cubicBezTo>
                  <a:cubicBezTo>
                    <a:pt x="1822" y="2180"/>
                    <a:pt x="1090" y="1448"/>
                    <a:pt x="1090" y="545"/>
                  </a:cubicBezTo>
                  <a:cubicBezTo>
                    <a:pt x="1090" y="244"/>
                    <a:pt x="845" y="0"/>
                    <a:pt x="5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6"/>
            <p:cNvSpPr/>
            <p:nvPr/>
          </p:nvSpPr>
          <p:spPr>
            <a:xfrm>
              <a:off x="3187575" y="1459250"/>
              <a:ext cx="81750" cy="54475"/>
            </a:xfrm>
            <a:custGeom>
              <a:rect b="b" l="l" r="r" t="t"/>
              <a:pathLst>
                <a:path extrusionOk="0" h="2179" w="3270">
                  <a:moveTo>
                    <a:pt x="1634" y="0"/>
                  </a:moveTo>
                  <a:cubicBezTo>
                    <a:pt x="732" y="0"/>
                    <a:pt x="1" y="732"/>
                    <a:pt x="1" y="1634"/>
                  </a:cubicBezTo>
                  <a:cubicBezTo>
                    <a:pt x="5" y="1931"/>
                    <a:pt x="247" y="2168"/>
                    <a:pt x="544" y="2168"/>
                  </a:cubicBezTo>
                  <a:cubicBezTo>
                    <a:pt x="841" y="2168"/>
                    <a:pt x="1085" y="1931"/>
                    <a:pt x="1089" y="1634"/>
                  </a:cubicBezTo>
                  <a:cubicBezTo>
                    <a:pt x="1089" y="1334"/>
                    <a:pt x="1334" y="1089"/>
                    <a:pt x="1634" y="1089"/>
                  </a:cubicBezTo>
                  <a:cubicBezTo>
                    <a:pt x="1936" y="1089"/>
                    <a:pt x="2179" y="1334"/>
                    <a:pt x="2179" y="1634"/>
                  </a:cubicBezTo>
                  <a:cubicBezTo>
                    <a:pt x="2179" y="1935"/>
                    <a:pt x="2424" y="2179"/>
                    <a:pt x="2724" y="2179"/>
                  </a:cubicBezTo>
                  <a:cubicBezTo>
                    <a:pt x="3026" y="2179"/>
                    <a:pt x="3269" y="1935"/>
                    <a:pt x="3269" y="1634"/>
                  </a:cubicBezTo>
                  <a:cubicBezTo>
                    <a:pt x="3269" y="732"/>
                    <a:pt x="2537" y="0"/>
                    <a:pt x="1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6"/>
            <p:cNvSpPr/>
            <p:nvPr/>
          </p:nvSpPr>
          <p:spPr>
            <a:xfrm>
              <a:off x="3296525" y="1459250"/>
              <a:ext cx="81750" cy="54475"/>
            </a:xfrm>
            <a:custGeom>
              <a:rect b="b" l="l" r="r" t="t"/>
              <a:pathLst>
                <a:path extrusionOk="0" h="2179" w="3270">
                  <a:moveTo>
                    <a:pt x="1636" y="0"/>
                  </a:moveTo>
                  <a:cubicBezTo>
                    <a:pt x="733" y="0"/>
                    <a:pt x="1" y="732"/>
                    <a:pt x="1" y="1634"/>
                  </a:cubicBezTo>
                  <a:cubicBezTo>
                    <a:pt x="1" y="1935"/>
                    <a:pt x="244" y="2179"/>
                    <a:pt x="546" y="2179"/>
                  </a:cubicBezTo>
                  <a:cubicBezTo>
                    <a:pt x="846" y="2179"/>
                    <a:pt x="1091" y="1935"/>
                    <a:pt x="1091" y="1634"/>
                  </a:cubicBezTo>
                  <a:cubicBezTo>
                    <a:pt x="1085" y="1329"/>
                    <a:pt x="1330" y="1078"/>
                    <a:pt x="1636" y="1078"/>
                  </a:cubicBezTo>
                  <a:cubicBezTo>
                    <a:pt x="1940" y="1078"/>
                    <a:pt x="2185" y="1329"/>
                    <a:pt x="2181" y="1634"/>
                  </a:cubicBezTo>
                  <a:cubicBezTo>
                    <a:pt x="2185" y="1931"/>
                    <a:pt x="2427" y="2168"/>
                    <a:pt x="2724" y="2168"/>
                  </a:cubicBezTo>
                  <a:cubicBezTo>
                    <a:pt x="3021" y="2168"/>
                    <a:pt x="3265" y="1931"/>
                    <a:pt x="3269" y="1634"/>
                  </a:cubicBezTo>
                  <a:cubicBezTo>
                    <a:pt x="3269" y="732"/>
                    <a:pt x="2538" y="0"/>
                    <a:pt x="1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6"/>
            <p:cNvSpPr/>
            <p:nvPr/>
          </p:nvSpPr>
          <p:spPr>
            <a:xfrm>
              <a:off x="3298375" y="1248550"/>
              <a:ext cx="299675" cy="354175"/>
            </a:xfrm>
            <a:custGeom>
              <a:rect b="b" l="l" r="r" t="t"/>
              <a:pathLst>
                <a:path extrusionOk="0" h="14167" w="11987">
                  <a:moveTo>
                    <a:pt x="545" y="0"/>
                  </a:moveTo>
                  <a:cubicBezTo>
                    <a:pt x="261" y="0"/>
                    <a:pt x="0" y="228"/>
                    <a:pt x="0" y="545"/>
                  </a:cubicBezTo>
                  <a:lnTo>
                    <a:pt x="0" y="6529"/>
                  </a:lnTo>
                  <a:cubicBezTo>
                    <a:pt x="0" y="10096"/>
                    <a:pt x="2407" y="13230"/>
                    <a:pt x="5853" y="14148"/>
                  </a:cubicBezTo>
                  <a:cubicBezTo>
                    <a:pt x="5898" y="14160"/>
                    <a:pt x="5945" y="14166"/>
                    <a:pt x="5993" y="14166"/>
                  </a:cubicBezTo>
                  <a:cubicBezTo>
                    <a:pt x="6039" y="14166"/>
                    <a:pt x="6087" y="14160"/>
                    <a:pt x="6133" y="14147"/>
                  </a:cubicBezTo>
                  <a:cubicBezTo>
                    <a:pt x="9578" y="13230"/>
                    <a:pt x="11986" y="10096"/>
                    <a:pt x="11986" y="6529"/>
                  </a:cubicBezTo>
                  <a:lnTo>
                    <a:pt x="11986" y="545"/>
                  </a:lnTo>
                  <a:cubicBezTo>
                    <a:pt x="11986" y="228"/>
                    <a:pt x="11725" y="0"/>
                    <a:pt x="11440" y="0"/>
                  </a:cubicBezTo>
                  <a:cubicBezTo>
                    <a:pt x="11350" y="0"/>
                    <a:pt x="11257" y="23"/>
                    <a:pt x="11169" y="73"/>
                  </a:cubicBezTo>
                  <a:cubicBezTo>
                    <a:pt x="9594" y="977"/>
                    <a:pt x="7809" y="1453"/>
                    <a:pt x="5993" y="1454"/>
                  </a:cubicBezTo>
                  <a:cubicBezTo>
                    <a:pt x="4176" y="1453"/>
                    <a:pt x="2392" y="977"/>
                    <a:pt x="815" y="73"/>
                  </a:cubicBezTo>
                  <a:cubicBezTo>
                    <a:pt x="728" y="23"/>
                    <a:pt x="635" y="0"/>
                    <a:pt x="5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6"/>
            <p:cNvSpPr/>
            <p:nvPr/>
          </p:nvSpPr>
          <p:spPr>
            <a:xfrm>
              <a:off x="3380075" y="1439250"/>
              <a:ext cx="136250" cy="81750"/>
            </a:xfrm>
            <a:custGeom>
              <a:rect b="b" l="l" r="r" t="t"/>
              <a:pathLst>
                <a:path extrusionOk="0" h="3270" w="5450">
                  <a:moveTo>
                    <a:pt x="2725" y="0"/>
                  </a:moveTo>
                  <a:cubicBezTo>
                    <a:pt x="1223" y="0"/>
                    <a:pt x="0" y="1223"/>
                    <a:pt x="0" y="2725"/>
                  </a:cubicBezTo>
                  <a:cubicBezTo>
                    <a:pt x="0" y="3025"/>
                    <a:pt x="244" y="3270"/>
                    <a:pt x="545" y="3270"/>
                  </a:cubicBezTo>
                  <a:cubicBezTo>
                    <a:pt x="845" y="3270"/>
                    <a:pt x="1090" y="3025"/>
                    <a:pt x="1090" y="2725"/>
                  </a:cubicBezTo>
                  <a:cubicBezTo>
                    <a:pt x="1090" y="1822"/>
                    <a:pt x="1822" y="1090"/>
                    <a:pt x="2725" y="1090"/>
                  </a:cubicBezTo>
                  <a:cubicBezTo>
                    <a:pt x="3627" y="1090"/>
                    <a:pt x="4358" y="1822"/>
                    <a:pt x="4358" y="2725"/>
                  </a:cubicBezTo>
                  <a:cubicBezTo>
                    <a:pt x="4358" y="3025"/>
                    <a:pt x="4603" y="3270"/>
                    <a:pt x="4903" y="3270"/>
                  </a:cubicBezTo>
                  <a:cubicBezTo>
                    <a:pt x="5205" y="3270"/>
                    <a:pt x="5450" y="3026"/>
                    <a:pt x="5450" y="2725"/>
                  </a:cubicBezTo>
                  <a:cubicBezTo>
                    <a:pt x="5450" y="1221"/>
                    <a:pt x="4229" y="0"/>
                    <a:pt x="27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6"/>
            <p:cNvSpPr/>
            <p:nvPr/>
          </p:nvSpPr>
          <p:spPr>
            <a:xfrm>
              <a:off x="3461825" y="1348475"/>
              <a:ext cx="81725" cy="54475"/>
            </a:xfrm>
            <a:custGeom>
              <a:rect b="b" l="l" r="r" t="t"/>
              <a:pathLst>
                <a:path extrusionOk="0" h="2179" w="3269">
                  <a:moveTo>
                    <a:pt x="544" y="0"/>
                  </a:moveTo>
                  <a:cubicBezTo>
                    <a:pt x="243" y="0"/>
                    <a:pt x="0" y="243"/>
                    <a:pt x="0" y="544"/>
                  </a:cubicBezTo>
                  <a:cubicBezTo>
                    <a:pt x="0" y="1447"/>
                    <a:pt x="732" y="2177"/>
                    <a:pt x="1633" y="2178"/>
                  </a:cubicBezTo>
                  <a:cubicBezTo>
                    <a:pt x="2537" y="2177"/>
                    <a:pt x="3267" y="1447"/>
                    <a:pt x="3268" y="544"/>
                  </a:cubicBezTo>
                  <a:cubicBezTo>
                    <a:pt x="3262" y="246"/>
                    <a:pt x="3020" y="9"/>
                    <a:pt x="2723" y="9"/>
                  </a:cubicBezTo>
                  <a:cubicBezTo>
                    <a:pt x="2426" y="9"/>
                    <a:pt x="2184" y="246"/>
                    <a:pt x="2178" y="544"/>
                  </a:cubicBezTo>
                  <a:cubicBezTo>
                    <a:pt x="2184" y="850"/>
                    <a:pt x="1938" y="1099"/>
                    <a:pt x="1633" y="1099"/>
                  </a:cubicBezTo>
                  <a:cubicBezTo>
                    <a:pt x="1329" y="1099"/>
                    <a:pt x="1083" y="850"/>
                    <a:pt x="1088" y="544"/>
                  </a:cubicBezTo>
                  <a:cubicBezTo>
                    <a:pt x="1088" y="243"/>
                    <a:pt x="845" y="0"/>
                    <a:pt x="5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6"/>
            <p:cNvSpPr/>
            <p:nvPr/>
          </p:nvSpPr>
          <p:spPr>
            <a:xfrm>
              <a:off x="3352825" y="1348700"/>
              <a:ext cx="81775" cy="54250"/>
            </a:xfrm>
            <a:custGeom>
              <a:rect b="b" l="l" r="r" t="t"/>
              <a:pathLst>
                <a:path extrusionOk="0" h="2170" w="3271">
                  <a:moveTo>
                    <a:pt x="545" y="0"/>
                  </a:moveTo>
                  <a:cubicBezTo>
                    <a:pt x="248" y="0"/>
                    <a:pt x="6" y="237"/>
                    <a:pt x="0" y="535"/>
                  </a:cubicBezTo>
                  <a:cubicBezTo>
                    <a:pt x="2" y="1438"/>
                    <a:pt x="734" y="2168"/>
                    <a:pt x="1635" y="2169"/>
                  </a:cubicBezTo>
                  <a:cubicBezTo>
                    <a:pt x="2537" y="2168"/>
                    <a:pt x="3269" y="1438"/>
                    <a:pt x="3270" y="535"/>
                  </a:cubicBezTo>
                  <a:cubicBezTo>
                    <a:pt x="3264" y="237"/>
                    <a:pt x="3022" y="0"/>
                    <a:pt x="2725" y="0"/>
                  </a:cubicBezTo>
                  <a:cubicBezTo>
                    <a:pt x="2428" y="0"/>
                    <a:pt x="2185" y="237"/>
                    <a:pt x="2180" y="535"/>
                  </a:cubicBezTo>
                  <a:cubicBezTo>
                    <a:pt x="2180" y="836"/>
                    <a:pt x="1935" y="1080"/>
                    <a:pt x="1635" y="1080"/>
                  </a:cubicBezTo>
                  <a:cubicBezTo>
                    <a:pt x="1334" y="1080"/>
                    <a:pt x="1090" y="836"/>
                    <a:pt x="1090" y="535"/>
                  </a:cubicBezTo>
                  <a:cubicBezTo>
                    <a:pt x="1084" y="237"/>
                    <a:pt x="843" y="0"/>
                    <a:pt x="5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2" name="Shape 1142"/>
        <p:cNvGrpSpPr/>
        <p:nvPr/>
      </p:nvGrpSpPr>
      <p:grpSpPr>
        <a:xfrm>
          <a:off x="0" y="0"/>
          <a:ext cx="0" cy="0"/>
          <a:chOff x="0" y="0"/>
          <a:chExt cx="0" cy="0"/>
        </a:xfrm>
      </p:grpSpPr>
      <p:sp>
        <p:nvSpPr>
          <p:cNvPr id="1143" name="Google Shape;1143;p47"/>
          <p:cNvSpPr txBox="1"/>
          <p:nvPr>
            <p:ph idx="1" type="body"/>
          </p:nvPr>
        </p:nvSpPr>
        <p:spPr>
          <a:xfrm>
            <a:off x="772450" y="2131875"/>
            <a:ext cx="2586900" cy="2074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long texts</a:t>
            </a:r>
            <a:endParaRPr/>
          </a:p>
        </p:txBody>
      </p:sp>
      <p:sp>
        <p:nvSpPr>
          <p:cNvPr id="1144" name="Google Shape;1144;p47"/>
          <p:cNvSpPr txBox="1"/>
          <p:nvPr>
            <p:ph type="title"/>
          </p:nvPr>
        </p:nvSpPr>
        <p:spPr>
          <a:xfrm>
            <a:off x="772450" y="535000"/>
            <a:ext cx="3981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pic>
        <p:nvPicPr>
          <p:cNvPr id="1145" name="Google Shape;1145;p47"/>
          <p:cNvPicPr preferRelativeResize="0"/>
          <p:nvPr/>
        </p:nvPicPr>
        <p:blipFill>
          <a:blip r:embed="rId3">
            <a:alphaModFix/>
          </a:blip>
          <a:stretch>
            <a:fillRect/>
          </a:stretch>
        </p:blipFill>
        <p:spPr>
          <a:xfrm>
            <a:off x="4753750" y="781350"/>
            <a:ext cx="3580800" cy="3580800"/>
          </a:xfrm>
          <a:prstGeom prst="ellipse">
            <a:avLst/>
          </a:prstGeom>
          <a:noFill/>
          <a:ln>
            <a:noFill/>
          </a:ln>
        </p:spPr>
      </p:pic>
      <p:grpSp>
        <p:nvGrpSpPr>
          <p:cNvPr id="1146" name="Google Shape;1146;p47"/>
          <p:cNvGrpSpPr/>
          <p:nvPr/>
        </p:nvGrpSpPr>
        <p:grpSpPr>
          <a:xfrm rot="5211186">
            <a:off x="6407478" y="839060"/>
            <a:ext cx="2321575" cy="1647551"/>
            <a:chOff x="537075" y="1555308"/>
            <a:chExt cx="1259344" cy="893767"/>
          </a:xfrm>
        </p:grpSpPr>
        <p:sp>
          <p:nvSpPr>
            <p:cNvPr id="1147" name="Google Shape;1147;p47"/>
            <p:cNvSpPr/>
            <p:nvPr/>
          </p:nvSpPr>
          <p:spPr>
            <a:xfrm>
              <a:off x="537075" y="1734975"/>
              <a:ext cx="194250" cy="118150"/>
            </a:xfrm>
            <a:custGeom>
              <a:rect b="b" l="l" r="r" t="t"/>
              <a:pathLst>
                <a:path extrusionOk="0" h="4726" w="7770">
                  <a:moveTo>
                    <a:pt x="596" y="0"/>
                  </a:moveTo>
                  <a:cubicBezTo>
                    <a:pt x="590" y="0"/>
                    <a:pt x="585" y="1"/>
                    <a:pt x="580" y="1"/>
                  </a:cubicBezTo>
                  <a:cubicBezTo>
                    <a:pt x="1" y="47"/>
                    <a:pt x="91" y="1080"/>
                    <a:pt x="91" y="1080"/>
                  </a:cubicBezTo>
                  <a:cubicBezTo>
                    <a:pt x="1501" y="1407"/>
                    <a:pt x="7188" y="4725"/>
                    <a:pt x="7188" y="4725"/>
                  </a:cubicBezTo>
                  <a:lnTo>
                    <a:pt x="7770" y="3911"/>
                  </a:lnTo>
                  <a:cubicBezTo>
                    <a:pt x="6274" y="2670"/>
                    <a:pt x="1248" y="0"/>
                    <a:pt x="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7"/>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7"/>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7"/>
            <p:cNvSpPr/>
            <p:nvPr/>
          </p:nvSpPr>
          <p:spPr>
            <a:xfrm>
              <a:off x="728606" y="1555308"/>
              <a:ext cx="1067813"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727125" y="1698075"/>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55" name="Shape 1155"/>
        <p:cNvGrpSpPr/>
        <p:nvPr/>
      </p:nvGrpSpPr>
      <p:grpSpPr>
        <a:xfrm>
          <a:off x="0" y="0"/>
          <a:ext cx="0" cy="0"/>
          <a:chOff x="0" y="0"/>
          <a:chExt cx="0" cy="0"/>
        </a:xfrm>
      </p:grpSpPr>
      <p:sp>
        <p:nvSpPr>
          <p:cNvPr id="1156" name="Google Shape;1156;p48"/>
          <p:cNvSpPr txBox="1"/>
          <p:nvPr>
            <p:ph type="title"/>
          </p:nvPr>
        </p:nvSpPr>
        <p:spPr>
          <a:xfrm>
            <a:off x="772450" y="535000"/>
            <a:ext cx="3479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1D1628"/>
                </a:solidFill>
              </a:rPr>
              <a:t>A Picture Is Worth a Thousand Words</a:t>
            </a:r>
            <a:endParaRPr>
              <a:solidFill>
                <a:srgbClr val="1D1628"/>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0" name="Shape 1160"/>
        <p:cNvGrpSpPr/>
        <p:nvPr/>
      </p:nvGrpSpPr>
      <p:grpSpPr>
        <a:xfrm>
          <a:off x="0" y="0"/>
          <a:ext cx="0" cy="0"/>
          <a:chOff x="0" y="0"/>
          <a:chExt cx="0" cy="0"/>
        </a:xfrm>
      </p:grpSpPr>
      <p:sp>
        <p:nvSpPr>
          <p:cNvPr id="1161" name="Google Shape;1161;p49"/>
          <p:cNvSpPr txBox="1"/>
          <p:nvPr>
            <p:ph idx="1" type="body"/>
          </p:nvPr>
        </p:nvSpPr>
        <p:spPr>
          <a:xfrm>
            <a:off x="1261350" y="2298900"/>
            <a:ext cx="3108300" cy="22686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H</a:t>
            </a:r>
            <a:r>
              <a:rPr lang="en"/>
              <a:t>ere you can describe the </a:t>
            </a:r>
            <a:r>
              <a:rPr lang="en"/>
              <a:t>characteristics</a:t>
            </a:r>
            <a:r>
              <a:rPr lang="en"/>
              <a:t> of the concept</a:t>
            </a:r>
            <a:endParaRPr/>
          </a:p>
          <a:p>
            <a:pPr indent="-317500" lvl="0" marL="457200" rtl="0" algn="l">
              <a:spcBef>
                <a:spcPts val="1000"/>
              </a:spcBef>
              <a:spcAft>
                <a:spcPts val="0"/>
              </a:spcAft>
              <a:buSzPts val="1400"/>
              <a:buChar char="●"/>
            </a:pPr>
            <a:r>
              <a:rPr lang="en"/>
              <a:t>Here you can describe the characteristics of the concept</a:t>
            </a:r>
            <a:endParaRPr/>
          </a:p>
          <a:p>
            <a:pPr indent="-317500" lvl="0" marL="457200" rtl="0" algn="l">
              <a:spcBef>
                <a:spcPts val="1000"/>
              </a:spcBef>
              <a:spcAft>
                <a:spcPts val="0"/>
              </a:spcAft>
              <a:buSzPts val="1400"/>
              <a:buChar char="●"/>
            </a:pPr>
            <a:r>
              <a:rPr lang="en"/>
              <a:t>Here you can describe the characteristics of the concept</a:t>
            </a:r>
            <a:endParaRPr/>
          </a:p>
          <a:p>
            <a:pPr indent="-317500" lvl="0" marL="457200" rtl="0" algn="l">
              <a:spcBef>
                <a:spcPts val="1000"/>
              </a:spcBef>
              <a:spcAft>
                <a:spcPts val="1000"/>
              </a:spcAft>
              <a:buSzPts val="1400"/>
              <a:buChar char="●"/>
            </a:pPr>
            <a:r>
              <a:rPr lang="en"/>
              <a:t>Here you can describe the characteristics of the concept</a:t>
            </a:r>
            <a:endParaRPr/>
          </a:p>
        </p:txBody>
      </p:sp>
      <p:sp>
        <p:nvSpPr>
          <p:cNvPr id="1162" name="Google Shape;1162;p49"/>
          <p:cNvSpPr txBox="1"/>
          <p:nvPr>
            <p:ph idx="2" type="body"/>
          </p:nvPr>
        </p:nvSpPr>
        <p:spPr>
          <a:xfrm>
            <a:off x="4774375" y="2298900"/>
            <a:ext cx="3108300" cy="22686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Here you can describe the characteristics of the concept</a:t>
            </a:r>
            <a:endParaRPr/>
          </a:p>
          <a:p>
            <a:pPr indent="-317500" lvl="0" marL="457200" rtl="0" algn="l">
              <a:spcBef>
                <a:spcPts val="1000"/>
              </a:spcBef>
              <a:spcAft>
                <a:spcPts val="0"/>
              </a:spcAft>
              <a:buSzPts val="1400"/>
              <a:buChar char="●"/>
            </a:pPr>
            <a:r>
              <a:rPr lang="en"/>
              <a:t>Here you can describe the characteristics of the concept</a:t>
            </a:r>
            <a:endParaRPr/>
          </a:p>
          <a:p>
            <a:pPr indent="-317500" lvl="0" marL="457200" rtl="0" algn="l">
              <a:spcBef>
                <a:spcPts val="1000"/>
              </a:spcBef>
              <a:spcAft>
                <a:spcPts val="0"/>
              </a:spcAft>
              <a:buSzPts val="1400"/>
              <a:buChar char="●"/>
            </a:pPr>
            <a:r>
              <a:rPr lang="en"/>
              <a:t>Here you can describe the characteristics of the concept</a:t>
            </a:r>
            <a:endParaRPr/>
          </a:p>
          <a:p>
            <a:pPr indent="-317500" lvl="0" marL="457200" rtl="0" algn="l">
              <a:spcBef>
                <a:spcPts val="1000"/>
              </a:spcBef>
              <a:spcAft>
                <a:spcPts val="0"/>
              </a:spcAft>
              <a:buSzPts val="1400"/>
              <a:buChar char="●"/>
            </a:pPr>
            <a:r>
              <a:rPr lang="en"/>
              <a:t>Here you can describe the characteristics of the concept</a:t>
            </a:r>
            <a:endParaRPr/>
          </a:p>
          <a:p>
            <a:pPr indent="0" lvl="0" marL="0" rtl="0" algn="l">
              <a:spcBef>
                <a:spcPts val="1000"/>
              </a:spcBef>
              <a:spcAft>
                <a:spcPts val="1600"/>
              </a:spcAft>
              <a:buNone/>
            </a:pPr>
            <a:r>
              <a:t/>
            </a:r>
            <a:endParaRPr/>
          </a:p>
        </p:txBody>
      </p:sp>
      <p:sp>
        <p:nvSpPr>
          <p:cNvPr id="1163" name="Google Shape;1163;p49"/>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Need to Draw a Comparison?</a:t>
            </a:r>
            <a:endParaRPr/>
          </a:p>
        </p:txBody>
      </p:sp>
      <p:sp>
        <p:nvSpPr>
          <p:cNvPr id="1164" name="Google Shape;1164;p49"/>
          <p:cNvSpPr txBox="1"/>
          <p:nvPr>
            <p:ph idx="3" type="title"/>
          </p:nvPr>
        </p:nvSpPr>
        <p:spPr>
          <a:xfrm>
            <a:off x="1261350" y="1584400"/>
            <a:ext cx="25158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Concept 1</a:t>
            </a:r>
            <a:endParaRPr/>
          </a:p>
        </p:txBody>
      </p:sp>
      <p:sp>
        <p:nvSpPr>
          <p:cNvPr id="1165" name="Google Shape;1165;p49"/>
          <p:cNvSpPr txBox="1"/>
          <p:nvPr>
            <p:ph idx="4" type="title"/>
          </p:nvPr>
        </p:nvSpPr>
        <p:spPr>
          <a:xfrm>
            <a:off x="4774375" y="1584400"/>
            <a:ext cx="25158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Concept 2</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9" name="Shape 1169"/>
        <p:cNvGrpSpPr/>
        <p:nvPr/>
      </p:nvGrpSpPr>
      <p:grpSpPr>
        <a:xfrm>
          <a:off x="0" y="0"/>
          <a:ext cx="0" cy="0"/>
          <a:chOff x="0" y="0"/>
          <a:chExt cx="0" cy="0"/>
        </a:xfrm>
      </p:grpSpPr>
      <p:sp>
        <p:nvSpPr>
          <p:cNvPr id="1170" name="Google Shape;1170;p50"/>
          <p:cNvSpPr txBox="1"/>
          <p:nvPr>
            <p:ph type="title"/>
          </p:nvPr>
        </p:nvSpPr>
        <p:spPr>
          <a:xfrm>
            <a:off x="1690350" y="2168725"/>
            <a:ext cx="5763300" cy="190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4" name="Shape 1174"/>
        <p:cNvGrpSpPr/>
        <p:nvPr/>
      </p:nvGrpSpPr>
      <p:grpSpPr>
        <a:xfrm>
          <a:off x="0" y="0"/>
          <a:ext cx="0" cy="0"/>
          <a:chOff x="0" y="0"/>
          <a:chExt cx="0" cy="0"/>
        </a:xfrm>
      </p:grpSpPr>
      <p:sp>
        <p:nvSpPr>
          <p:cNvPr id="1175" name="Google Shape;1175;p51"/>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pic>
        <p:nvPicPr>
          <p:cNvPr id="1176" name="Google Shape;1176;p51">
            <a:hlinkClick r:id="rId3"/>
          </p:cNvPr>
          <p:cNvPicPr preferRelativeResize="0"/>
          <p:nvPr/>
        </p:nvPicPr>
        <p:blipFill>
          <a:blip r:embed="rId4">
            <a:alphaModFix/>
          </a:blip>
          <a:stretch>
            <a:fillRect/>
          </a:stretch>
        </p:blipFill>
        <p:spPr>
          <a:xfrm>
            <a:off x="2414588" y="1269625"/>
            <a:ext cx="4314824" cy="2668976"/>
          </a:xfrm>
          <a:prstGeom prst="rect">
            <a:avLst/>
          </a:prstGeom>
          <a:noFill/>
          <a:ln>
            <a:noFill/>
          </a:ln>
        </p:spPr>
      </p:pic>
      <p:sp>
        <p:nvSpPr>
          <p:cNvPr id="1177" name="Google Shape;1177;p51"/>
          <p:cNvSpPr txBox="1"/>
          <p:nvPr/>
        </p:nvSpPr>
        <p:spPr>
          <a:xfrm>
            <a:off x="2947800" y="4005275"/>
            <a:ext cx="32484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Abel"/>
                <a:ea typeface="Abel"/>
                <a:cs typeface="Abel"/>
                <a:sym typeface="Abel"/>
              </a:rPr>
              <a:t>If you want to modify this graph, click on it, follow the link, change the data and replace it</a:t>
            </a:r>
            <a:endParaRPr sz="1200">
              <a:solidFill>
                <a:schemeClr val="lt1"/>
              </a:solidFill>
              <a:latin typeface="Abel"/>
              <a:ea typeface="Abel"/>
              <a:cs typeface="Abel"/>
              <a:sym typeface="Abel"/>
            </a:endParaRPr>
          </a:p>
        </p:txBody>
      </p:sp>
      <p:sp>
        <p:nvSpPr>
          <p:cNvPr id="1178" name="Google Shape;1178;p51"/>
          <p:cNvSpPr txBox="1"/>
          <p:nvPr/>
        </p:nvSpPr>
        <p:spPr>
          <a:xfrm>
            <a:off x="7238188" y="2205050"/>
            <a:ext cx="1043100" cy="35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Abel"/>
                <a:ea typeface="Abel"/>
                <a:cs typeface="Abel"/>
                <a:sym typeface="Abel"/>
              </a:rPr>
              <a:t>Factor 1</a:t>
            </a:r>
            <a:endParaRPr>
              <a:solidFill>
                <a:schemeClr val="lt1"/>
              </a:solidFill>
              <a:latin typeface="Abel"/>
              <a:ea typeface="Abel"/>
              <a:cs typeface="Abel"/>
              <a:sym typeface="Abel"/>
            </a:endParaRPr>
          </a:p>
        </p:txBody>
      </p:sp>
      <p:grpSp>
        <p:nvGrpSpPr>
          <p:cNvPr id="1179" name="Google Shape;1179;p51"/>
          <p:cNvGrpSpPr/>
          <p:nvPr/>
        </p:nvGrpSpPr>
        <p:grpSpPr>
          <a:xfrm>
            <a:off x="6948480" y="2310016"/>
            <a:ext cx="289710" cy="148267"/>
            <a:chOff x="3830450" y="1248600"/>
            <a:chExt cx="464950" cy="237950"/>
          </a:xfrm>
        </p:grpSpPr>
        <p:sp>
          <p:nvSpPr>
            <p:cNvPr id="1180" name="Google Shape;1180;p51"/>
            <p:cNvSpPr/>
            <p:nvPr/>
          </p:nvSpPr>
          <p:spPr>
            <a:xfrm>
              <a:off x="3830450" y="1248600"/>
              <a:ext cx="464950" cy="237950"/>
            </a:xfrm>
            <a:custGeom>
              <a:rect b="b" l="l" r="r" t="t"/>
              <a:pathLst>
                <a:path extrusionOk="0" h="9518" w="18598">
                  <a:moveTo>
                    <a:pt x="4735" y="4179"/>
                  </a:moveTo>
                  <a:cubicBezTo>
                    <a:pt x="5071" y="4179"/>
                    <a:pt x="5429" y="4233"/>
                    <a:pt x="5763" y="4389"/>
                  </a:cubicBezTo>
                  <a:cubicBezTo>
                    <a:pt x="6853" y="4898"/>
                    <a:pt x="7277" y="6297"/>
                    <a:pt x="7277" y="6297"/>
                  </a:cubicBezTo>
                  <a:cubicBezTo>
                    <a:pt x="7277" y="6297"/>
                    <a:pt x="6631" y="6575"/>
                    <a:pt x="5870" y="6575"/>
                  </a:cubicBezTo>
                  <a:cubicBezTo>
                    <a:pt x="5535" y="6575"/>
                    <a:pt x="5176" y="6521"/>
                    <a:pt x="4842" y="6365"/>
                  </a:cubicBezTo>
                  <a:cubicBezTo>
                    <a:pt x="3751" y="5855"/>
                    <a:pt x="3328" y="4456"/>
                    <a:pt x="3328" y="4456"/>
                  </a:cubicBezTo>
                  <a:cubicBezTo>
                    <a:pt x="3328" y="4456"/>
                    <a:pt x="3975" y="4179"/>
                    <a:pt x="4735" y="4179"/>
                  </a:cubicBezTo>
                  <a:close/>
                  <a:moveTo>
                    <a:pt x="13861" y="4179"/>
                  </a:moveTo>
                  <a:cubicBezTo>
                    <a:pt x="14621" y="4179"/>
                    <a:pt x="15268" y="4456"/>
                    <a:pt x="15268" y="4456"/>
                  </a:cubicBezTo>
                  <a:cubicBezTo>
                    <a:pt x="15268" y="4456"/>
                    <a:pt x="14845" y="5855"/>
                    <a:pt x="13754" y="6365"/>
                  </a:cubicBezTo>
                  <a:cubicBezTo>
                    <a:pt x="13419" y="6521"/>
                    <a:pt x="13060" y="6575"/>
                    <a:pt x="12723" y="6575"/>
                  </a:cubicBezTo>
                  <a:cubicBezTo>
                    <a:pt x="11963" y="6575"/>
                    <a:pt x="11317" y="6299"/>
                    <a:pt x="11317" y="6299"/>
                  </a:cubicBezTo>
                  <a:cubicBezTo>
                    <a:pt x="11317" y="6299"/>
                    <a:pt x="11741" y="4898"/>
                    <a:pt x="12833" y="4389"/>
                  </a:cubicBezTo>
                  <a:cubicBezTo>
                    <a:pt x="13167" y="4233"/>
                    <a:pt x="13525" y="4179"/>
                    <a:pt x="13861" y="4179"/>
                  </a:cubicBezTo>
                  <a:close/>
                  <a:moveTo>
                    <a:pt x="546" y="1"/>
                  </a:moveTo>
                  <a:cubicBezTo>
                    <a:pt x="263" y="1"/>
                    <a:pt x="0" y="226"/>
                    <a:pt x="0" y="546"/>
                  </a:cubicBezTo>
                  <a:lnTo>
                    <a:pt x="0" y="3525"/>
                  </a:lnTo>
                  <a:cubicBezTo>
                    <a:pt x="0" y="6829"/>
                    <a:pt x="2689" y="9518"/>
                    <a:pt x="5993" y="9518"/>
                  </a:cubicBezTo>
                  <a:cubicBezTo>
                    <a:pt x="7268" y="9513"/>
                    <a:pt x="8478" y="8949"/>
                    <a:pt x="9299" y="7972"/>
                  </a:cubicBezTo>
                  <a:cubicBezTo>
                    <a:pt x="10120" y="8949"/>
                    <a:pt x="11328" y="9513"/>
                    <a:pt x="12604" y="9518"/>
                  </a:cubicBezTo>
                  <a:cubicBezTo>
                    <a:pt x="15908" y="9518"/>
                    <a:pt x="18597" y="6829"/>
                    <a:pt x="18597" y="3525"/>
                  </a:cubicBezTo>
                  <a:lnTo>
                    <a:pt x="18597" y="546"/>
                  </a:lnTo>
                  <a:cubicBezTo>
                    <a:pt x="18597" y="346"/>
                    <a:pt x="18487" y="163"/>
                    <a:pt x="18311" y="67"/>
                  </a:cubicBezTo>
                  <a:cubicBezTo>
                    <a:pt x="18230" y="23"/>
                    <a:pt x="18140" y="1"/>
                    <a:pt x="18051" y="1"/>
                  </a:cubicBezTo>
                  <a:cubicBezTo>
                    <a:pt x="17947" y="1"/>
                    <a:pt x="17843" y="31"/>
                    <a:pt x="17752" y="91"/>
                  </a:cubicBezTo>
                  <a:lnTo>
                    <a:pt x="17540" y="230"/>
                  </a:lnTo>
                  <a:cubicBezTo>
                    <a:pt x="16328" y="1028"/>
                    <a:pt x="14908" y="1454"/>
                    <a:pt x="13455" y="1454"/>
                  </a:cubicBezTo>
                  <a:lnTo>
                    <a:pt x="13440" y="1454"/>
                  </a:lnTo>
                  <a:cubicBezTo>
                    <a:pt x="11956" y="1457"/>
                    <a:pt x="10510" y="1917"/>
                    <a:pt x="9297" y="2771"/>
                  </a:cubicBezTo>
                  <a:cubicBezTo>
                    <a:pt x="8085" y="1917"/>
                    <a:pt x="6640" y="1457"/>
                    <a:pt x="5156" y="1454"/>
                  </a:cubicBezTo>
                  <a:lnTo>
                    <a:pt x="5141" y="1454"/>
                  </a:lnTo>
                  <a:cubicBezTo>
                    <a:pt x="3688" y="1454"/>
                    <a:pt x="2268" y="1028"/>
                    <a:pt x="1056" y="230"/>
                  </a:cubicBezTo>
                  <a:lnTo>
                    <a:pt x="844" y="91"/>
                  </a:lnTo>
                  <a:cubicBezTo>
                    <a:pt x="749" y="29"/>
                    <a:pt x="646" y="1"/>
                    <a:pt x="5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1"/>
            <p:cNvSpPr/>
            <p:nvPr/>
          </p:nvSpPr>
          <p:spPr>
            <a:xfrm>
              <a:off x="4062875" y="1248625"/>
              <a:ext cx="232475" cy="237925"/>
            </a:xfrm>
            <a:custGeom>
              <a:rect b="b" l="l" r="r" t="t"/>
              <a:pathLst>
                <a:path extrusionOk="0" h="9517" w="9299">
                  <a:moveTo>
                    <a:pt x="4564" y="4178"/>
                  </a:moveTo>
                  <a:cubicBezTo>
                    <a:pt x="5324" y="4178"/>
                    <a:pt x="5971" y="4455"/>
                    <a:pt x="5971" y="4455"/>
                  </a:cubicBezTo>
                  <a:cubicBezTo>
                    <a:pt x="5971" y="4455"/>
                    <a:pt x="5548" y="5854"/>
                    <a:pt x="4457" y="6364"/>
                  </a:cubicBezTo>
                  <a:cubicBezTo>
                    <a:pt x="4122" y="6520"/>
                    <a:pt x="3763" y="6574"/>
                    <a:pt x="3426" y="6574"/>
                  </a:cubicBezTo>
                  <a:cubicBezTo>
                    <a:pt x="2666" y="6574"/>
                    <a:pt x="2020" y="6298"/>
                    <a:pt x="2020" y="6298"/>
                  </a:cubicBezTo>
                  <a:cubicBezTo>
                    <a:pt x="2020" y="6298"/>
                    <a:pt x="2444" y="4897"/>
                    <a:pt x="3536" y="4388"/>
                  </a:cubicBezTo>
                  <a:cubicBezTo>
                    <a:pt x="3870" y="4232"/>
                    <a:pt x="4228" y="4178"/>
                    <a:pt x="4564" y="4178"/>
                  </a:cubicBezTo>
                  <a:close/>
                  <a:moveTo>
                    <a:pt x="8754" y="0"/>
                  </a:moveTo>
                  <a:cubicBezTo>
                    <a:pt x="8650" y="0"/>
                    <a:pt x="8546" y="30"/>
                    <a:pt x="8455" y="90"/>
                  </a:cubicBezTo>
                  <a:lnTo>
                    <a:pt x="8243" y="229"/>
                  </a:lnTo>
                  <a:cubicBezTo>
                    <a:pt x="7031" y="1027"/>
                    <a:pt x="5611" y="1453"/>
                    <a:pt x="4158" y="1453"/>
                  </a:cubicBezTo>
                  <a:lnTo>
                    <a:pt x="4143" y="1453"/>
                  </a:lnTo>
                  <a:cubicBezTo>
                    <a:pt x="2659" y="1456"/>
                    <a:pt x="1213" y="1916"/>
                    <a:pt x="0" y="2770"/>
                  </a:cubicBezTo>
                  <a:lnTo>
                    <a:pt x="0" y="7971"/>
                  </a:lnTo>
                  <a:cubicBezTo>
                    <a:pt x="821" y="8948"/>
                    <a:pt x="2031" y="9512"/>
                    <a:pt x="3306" y="9517"/>
                  </a:cubicBezTo>
                  <a:cubicBezTo>
                    <a:pt x="6611" y="9517"/>
                    <a:pt x="9299" y="6828"/>
                    <a:pt x="9299" y="3524"/>
                  </a:cubicBezTo>
                  <a:lnTo>
                    <a:pt x="9299" y="545"/>
                  </a:lnTo>
                  <a:cubicBezTo>
                    <a:pt x="9299" y="345"/>
                    <a:pt x="9190" y="162"/>
                    <a:pt x="9014" y="66"/>
                  </a:cubicBezTo>
                  <a:cubicBezTo>
                    <a:pt x="8933" y="22"/>
                    <a:pt x="8843" y="0"/>
                    <a:pt x="8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 name="Google Shape;1182;p51"/>
          <p:cNvSpPr txBox="1"/>
          <p:nvPr/>
        </p:nvSpPr>
        <p:spPr>
          <a:xfrm>
            <a:off x="7238188" y="2605100"/>
            <a:ext cx="1043100" cy="35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Abel"/>
                <a:ea typeface="Abel"/>
                <a:cs typeface="Abel"/>
                <a:sym typeface="Abel"/>
              </a:rPr>
              <a:t>Factor 2</a:t>
            </a:r>
            <a:endParaRPr>
              <a:solidFill>
                <a:schemeClr val="lt1"/>
              </a:solidFill>
              <a:latin typeface="Abel"/>
              <a:ea typeface="Abel"/>
              <a:cs typeface="Abel"/>
              <a:sym typeface="Abel"/>
            </a:endParaRPr>
          </a:p>
        </p:txBody>
      </p:sp>
      <p:grpSp>
        <p:nvGrpSpPr>
          <p:cNvPr id="1183" name="Google Shape;1183;p51"/>
          <p:cNvGrpSpPr/>
          <p:nvPr/>
        </p:nvGrpSpPr>
        <p:grpSpPr>
          <a:xfrm>
            <a:off x="6948480" y="2710066"/>
            <a:ext cx="289710" cy="148267"/>
            <a:chOff x="3830450" y="1248600"/>
            <a:chExt cx="464950" cy="237950"/>
          </a:xfrm>
        </p:grpSpPr>
        <p:sp>
          <p:nvSpPr>
            <p:cNvPr id="1184" name="Google Shape;1184;p51"/>
            <p:cNvSpPr/>
            <p:nvPr/>
          </p:nvSpPr>
          <p:spPr>
            <a:xfrm>
              <a:off x="3830450" y="1248600"/>
              <a:ext cx="464950" cy="237950"/>
            </a:xfrm>
            <a:custGeom>
              <a:rect b="b" l="l" r="r" t="t"/>
              <a:pathLst>
                <a:path extrusionOk="0" h="9518" w="18598">
                  <a:moveTo>
                    <a:pt x="4735" y="4179"/>
                  </a:moveTo>
                  <a:cubicBezTo>
                    <a:pt x="5071" y="4179"/>
                    <a:pt x="5429" y="4233"/>
                    <a:pt x="5763" y="4389"/>
                  </a:cubicBezTo>
                  <a:cubicBezTo>
                    <a:pt x="6853" y="4898"/>
                    <a:pt x="7277" y="6297"/>
                    <a:pt x="7277" y="6297"/>
                  </a:cubicBezTo>
                  <a:cubicBezTo>
                    <a:pt x="7277" y="6297"/>
                    <a:pt x="6631" y="6575"/>
                    <a:pt x="5870" y="6575"/>
                  </a:cubicBezTo>
                  <a:cubicBezTo>
                    <a:pt x="5535" y="6575"/>
                    <a:pt x="5176" y="6521"/>
                    <a:pt x="4842" y="6365"/>
                  </a:cubicBezTo>
                  <a:cubicBezTo>
                    <a:pt x="3751" y="5855"/>
                    <a:pt x="3328" y="4456"/>
                    <a:pt x="3328" y="4456"/>
                  </a:cubicBezTo>
                  <a:cubicBezTo>
                    <a:pt x="3328" y="4456"/>
                    <a:pt x="3975" y="4179"/>
                    <a:pt x="4735" y="4179"/>
                  </a:cubicBezTo>
                  <a:close/>
                  <a:moveTo>
                    <a:pt x="13861" y="4179"/>
                  </a:moveTo>
                  <a:cubicBezTo>
                    <a:pt x="14621" y="4179"/>
                    <a:pt x="15268" y="4456"/>
                    <a:pt x="15268" y="4456"/>
                  </a:cubicBezTo>
                  <a:cubicBezTo>
                    <a:pt x="15268" y="4456"/>
                    <a:pt x="14845" y="5855"/>
                    <a:pt x="13754" y="6365"/>
                  </a:cubicBezTo>
                  <a:cubicBezTo>
                    <a:pt x="13419" y="6521"/>
                    <a:pt x="13060" y="6575"/>
                    <a:pt x="12723" y="6575"/>
                  </a:cubicBezTo>
                  <a:cubicBezTo>
                    <a:pt x="11963" y="6575"/>
                    <a:pt x="11317" y="6299"/>
                    <a:pt x="11317" y="6299"/>
                  </a:cubicBezTo>
                  <a:cubicBezTo>
                    <a:pt x="11317" y="6299"/>
                    <a:pt x="11741" y="4898"/>
                    <a:pt x="12833" y="4389"/>
                  </a:cubicBezTo>
                  <a:cubicBezTo>
                    <a:pt x="13167" y="4233"/>
                    <a:pt x="13525" y="4179"/>
                    <a:pt x="13861" y="4179"/>
                  </a:cubicBezTo>
                  <a:close/>
                  <a:moveTo>
                    <a:pt x="546" y="1"/>
                  </a:moveTo>
                  <a:cubicBezTo>
                    <a:pt x="263" y="1"/>
                    <a:pt x="0" y="226"/>
                    <a:pt x="0" y="546"/>
                  </a:cubicBezTo>
                  <a:lnTo>
                    <a:pt x="0" y="3525"/>
                  </a:lnTo>
                  <a:cubicBezTo>
                    <a:pt x="0" y="6829"/>
                    <a:pt x="2689" y="9518"/>
                    <a:pt x="5993" y="9518"/>
                  </a:cubicBezTo>
                  <a:cubicBezTo>
                    <a:pt x="7268" y="9513"/>
                    <a:pt x="8478" y="8949"/>
                    <a:pt x="9299" y="7972"/>
                  </a:cubicBezTo>
                  <a:cubicBezTo>
                    <a:pt x="10120" y="8949"/>
                    <a:pt x="11328" y="9513"/>
                    <a:pt x="12604" y="9518"/>
                  </a:cubicBezTo>
                  <a:cubicBezTo>
                    <a:pt x="15908" y="9518"/>
                    <a:pt x="18597" y="6829"/>
                    <a:pt x="18597" y="3525"/>
                  </a:cubicBezTo>
                  <a:lnTo>
                    <a:pt x="18597" y="546"/>
                  </a:lnTo>
                  <a:cubicBezTo>
                    <a:pt x="18597" y="346"/>
                    <a:pt x="18487" y="163"/>
                    <a:pt x="18311" y="67"/>
                  </a:cubicBezTo>
                  <a:cubicBezTo>
                    <a:pt x="18230" y="23"/>
                    <a:pt x="18140" y="1"/>
                    <a:pt x="18051" y="1"/>
                  </a:cubicBezTo>
                  <a:cubicBezTo>
                    <a:pt x="17947" y="1"/>
                    <a:pt x="17843" y="31"/>
                    <a:pt x="17752" y="91"/>
                  </a:cubicBezTo>
                  <a:lnTo>
                    <a:pt x="17540" y="230"/>
                  </a:lnTo>
                  <a:cubicBezTo>
                    <a:pt x="16328" y="1028"/>
                    <a:pt x="14908" y="1454"/>
                    <a:pt x="13455" y="1454"/>
                  </a:cubicBezTo>
                  <a:lnTo>
                    <a:pt x="13440" y="1454"/>
                  </a:lnTo>
                  <a:cubicBezTo>
                    <a:pt x="11956" y="1457"/>
                    <a:pt x="10510" y="1917"/>
                    <a:pt x="9297" y="2771"/>
                  </a:cubicBezTo>
                  <a:cubicBezTo>
                    <a:pt x="8085" y="1917"/>
                    <a:pt x="6640" y="1457"/>
                    <a:pt x="5156" y="1454"/>
                  </a:cubicBezTo>
                  <a:lnTo>
                    <a:pt x="5141" y="1454"/>
                  </a:lnTo>
                  <a:cubicBezTo>
                    <a:pt x="3688" y="1454"/>
                    <a:pt x="2268" y="1028"/>
                    <a:pt x="1056" y="230"/>
                  </a:cubicBezTo>
                  <a:lnTo>
                    <a:pt x="844" y="91"/>
                  </a:lnTo>
                  <a:cubicBezTo>
                    <a:pt x="749" y="29"/>
                    <a:pt x="646" y="1"/>
                    <a:pt x="5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1"/>
            <p:cNvSpPr/>
            <p:nvPr/>
          </p:nvSpPr>
          <p:spPr>
            <a:xfrm>
              <a:off x="4062875" y="1248625"/>
              <a:ext cx="232475" cy="237925"/>
            </a:xfrm>
            <a:custGeom>
              <a:rect b="b" l="l" r="r" t="t"/>
              <a:pathLst>
                <a:path extrusionOk="0" h="9517" w="9299">
                  <a:moveTo>
                    <a:pt x="4564" y="4178"/>
                  </a:moveTo>
                  <a:cubicBezTo>
                    <a:pt x="5324" y="4178"/>
                    <a:pt x="5971" y="4455"/>
                    <a:pt x="5971" y="4455"/>
                  </a:cubicBezTo>
                  <a:cubicBezTo>
                    <a:pt x="5971" y="4455"/>
                    <a:pt x="5548" y="5854"/>
                    <a:pt x="4457" y="6364"/>
                  </a:cubicBezTo>
                  <a:cubicBezTo>
                    <a:pt x="4122" y="6520"/>
                    <a:pt x="3763" y="6574"/>
                    <a:pt x="3426" y="6574"/>
                  </a:cubicBezTo>
                  <a:cubicBezTo>
                    <a:pt x="2666" y="6574"/>
                    <a:pt x="2020" y="6298"/>
                    <a:pt x="2020" y="6298"/>
                  </a:cubicBezTo>
                  <a:cubicBezTo>
                    <a:pt x="2020" y="6298"/>
                    <a:pt x="2444" y="4897"/>
                    <a:pt x="3536" y="4388"/>
                  </a:cubicBezTo>
                  <a:cubicBezTo>
                    <a:pt x="3870" y="4232"/>
                    <a:pt x="4228" y="4178"/>
                    <a:pt x="4564" y="4178"/>
                  </a:cubicBezTo>
                  <a:close/>
                  <a:moveTo>
                    <a:pt x="8754" y="0"/>
                  </a:moveTo>
                  <a:cubicBezTo>
                    <a:pt x="8650" y="0"/>
                    <a:pt x="8546" y="30"/>
                    <a:pt x="8455" y="90"/>
                  </a:cubicBezTo>
                  <a:lnTo>
                    <a:pt x="8243" y="229"/>
                  </a:lnTo>
                  <a:cubicBezTo>
                    <a:pt x="7031" y="1027"/>
                    <a:pt x="5611" y="1453"/>
                    <a:pt x="4158" y="1453"/>
                  </a:cubicBezTo>
                  <a:lnTo>
                    <a:pt x="4143" y="1453"/>
                  </a:lnTo>
                  <a:cubicBezTo>
                    <a:pt x="2659" y="1456"/>
                    <a:pt x="1213" y="1916"/>
                    <a:pt x="0" y="2770"/>
                  </a:cubicBezTo>
                  <a:lnTo>
                    <a:pt x="0" y="7971"/>
                  </a:lnTo>
                  <a:cubicBezTo>
                    <a:pt x="821" y="8948"/>
                    <a:pt x="2031" y="9512"/>
                    <a:pt x="3306" y="9517"/>
                  </a:cubicBezTo>
                  <a:cubicBezTo>
                    <a:pt x="6611" y="9517"/>
                    <a:pt x="9299" y="6828"/>
                    <a:pt x="9299" y="3524"/>
                  </a:cubicBezTo>
                  <a:lnTo>
                    <a:pt x="9299" y="545"/>
                  </a:lnTo>
                  <a:cubicBezTo>
                    <a:pt x="9299" y="345"/>
                    <a:pt x="9190" y="162"/>
                    <a:pt x="9014" y="66"/>
                  </a:cubicBezTo>
                  <a:cubicBezTo>
                    <a:pt x="8933" y="22"/>
                    <a:pt x="8843" y="0"/>
                    <a:pt x="87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9" name="Shape 1189"/>
        <p:cNvGrpSpPr/>
        <p:nvPr/>
      </p:nvGrpSpPr>
      <p:grpSpPr>
        <a:xfrm>
          <a:off x="0" y="0"/>
          <a:ext cx="0" cy="0"/>
          <a:chOff x="0" y="0"/>
          <a:chExt cx="0" cy="0"/>
        </a:xfrm>
      </p:grpSpPr>
      <p:sp>
        <p:nvSpPr>
          <p:cNvPr id="1190" name="Google Shape;1190;p52"/>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Make Your Idea Understandable...</a:t>
            </a:r>
            <a:endParaRPr/>
          </a:p>
        </p:txBody>
      </p:sp>
      <p:grpSp>
        <p:nvGrpSpPr>
          <p:cNvPr id="1191" name="Google Shape;1191;p52"/>
          <p:cNvGrpSpPr/>
          <p:nvPr/>
        </p:nvGrpSpPr>
        <p:grpSpPr>
          <a:xfrm>
            <a:off x="3442348" y="1804402"/>
            <a:ext cx="2259277" cy="2961216"/>
            <a:chOff x="5506632" y="597285"/>
            <a:chExt cx="1068469" cy="1400433"/>
          </a:xfrm>
        </p:grpSpPr>
        <p:sp>
          <p:nvSpPr>
            <p:cNvPr id="1192" name="Google Shape;1192;p52"/>
            <p:cNvSpPr/>
            <p:nvPr/>
          </p:nvSpPr>
          <p:spPr>
            <a:xfrm>
              <a:off x="5506632" y="597285"/>
              <a:ext cx="1068469" cy="643613"/>
            </a:xfrm>
            <a:custGeom>
              <a:rect b="b" l="l" r="r" t="t"/>
              <a:pathLst>
                <a:path extrusionOk="0" h="47995" w="79677">
                  <a:moveTo>
                    <a:pt x="36277" y="0"/>
                  </a:moveTo>
                  <a:cubicBezTo>
                    <a:pt x="30608" y="0"/>
                    <a:pt x="27276" y="4723"/>
                    <a:pt x="26588" y="9213"/>
                  </a:cubicBezTo>
                  <a:cubicBezTo>
                    <a:pt x="25073" y="7783"/>
                    <a:pt x="22843" y="6735"/>
                    <a:pt x="20394" y="6735"/>
                  </a:cubicBezTo>
                  <a:cubicBezTo>
                    <a:pt x="18495" y="6735"/>
                    <a:pt x="16464" y="7365"/>
                    <a:pt x="14532" y="8936"/>
                  </a:cubicBezTo>
                  <a:cubicBezTo>
                    <a:pt x="10109" y="12530"/>
                    <a:pt x="9836" y="15648"/>
                    <a:pt x="12980" y="19334"/>
                  </a:cubicBezTo>
                  <a:cubicBezTo>
                    <a:pt x="11816" y="18865"/>
                    <a:pt x="10449" y="18562"/>
                    <a:pt x="9097" y="18562"/>
                  </a:cubicBezTo>
                  <a:cubicBezTo>
                    <a:pt x="6775" y="18562"/>
                    <a:pt x="4495" y="19455"/>
                    <a:pt x="3356" y="21931"/>
                  </a:cubicBezTo>
                  <a:cubicBezTo>
                    <a:pt x="0" y="29227"/>
                    <a:pt x="6295" y="32628"/>
                    <a:pt x="10654" y="34931"/>
                  </a:cubicBezTo>
                  <a:cubicBezTo>
                    <a:pt x="4739" y="37500"/>
                    <a:pt x="10731" y="44534"/>
                    <a:pt x="15413" y="45910"/>
                  </a:cubicBezTo>
                  <a:cubicBezTo>
                    <a:pt x="17813" y="46616"/>
                    <a:pt x="20077" y="46901"/>
                    <a:pt x="22108" y="46901"/>
                  </a:cubicBezTo>
                  <a:cubicBezTo>
                    <a:pt x="28199" y="46901"/>
                    <a:pt x="32204" y="44333"/>
                    <a:pt x="31525" y="42781"/>
                  </a:cubicBezTo>
                  <a:lnTo>
                    <a:pt x="44756" y="41453"/>
                  </a:lnTo>
                  <a:cubicBezTo>
                    <a:pt x="47948" y="46161"/>
                    <a:pt x="52910" y="47995"/>
                    <a:pt x="57708" y="47995"/>
                  </a:cubicBezTo>
                  <a:cubicBezTo>
                    <a:pt x="66784" y="47995"/>
                    <a:pt x="75272" y="41433"/>
                    <a:pt x="70080" y="35358"/>
                  </a:cubicBezTo>
                  <a:lnTo>
                    <a:pt x="70080" y="35358"/>
                  </a:lnTo>
                  <a:cubicBezTo>
                    <a:pt x="70160" y="35363"/>
                    <a:pt x="70240" y="35365"/>
                    <a:pt x="70320" y="35365"/>
                  </a:cubicBezTo>
                  <a:cubicBezTo>
                    <a:pt x="75130" y="35365"/>
                    <a:pt x="79677" y="27813"/>
                    <a:pt x="78555" y="23385"/>
                  </a:cubicBezTo>
                  <a:cubicBezTo>
                    <a:pt x="77498" y="19210"/>
                    <a:pt x="74036" y="17390"/>
                    <a:pt x="70141" y="17390"/>
                  </a:cubicBezTo>
                  <a:cubicBezTo>
                    <a:pt x="68959" y="17390"/>
                    <a:pt x="67738" y="17557"/>
                    <a:pt x="66532" y="17877"/>
                  </a:cubicBezTo>
                  <a:cubicBezTo>
                    <a:pt x="67236" y="13125"/>
                    <a:pt x="67059" y="9417"/>
                    <a:pt x="62879" y="6184"/>
                  </a:cubicBezTo>
                  <a:cubicBezTo>
                    <a:pt x="60485" y="4418"/>
                    <a:pt x="58128" y="3595"/>
                    <a:pt x="55847" y="3595"/>
                  </a:cubicBezTo>
                  <a:cubicBezTo>
                    <a:pt x="53008" y="3595"/>
                    <a:pt x="50285" y="4870"/>
                    <a:pt x="47753" y="7193"/>
                  </a:cubicBezTo>
                  <a:cubicBezTo>
                    <a:pt x="45351" y="3503"/>
                    <a:pt x="41171" y="270"/>
                    <a:pt x="36716" y="10"/>
                  </a:cubicBezTo>
                  <a:cubicBezTo>
                    <a:pt x="36568" y="3"/>
                    <a:pt x="36422" y="0"/>
                    <a:pt x="362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2"/>
            <p:cNvSpPr/>
            <p:nvPr/>
          </p:nvSpPr>
          <p:spPr>
            <a:xfrm>
              <a:off x="5657951" y="730446"/>
              <a:ext cx="708611" cy="432915"/>
            </a:xfrm>
            <a:custGeom>
              <a:rect b="b" l="l" r="r" t="t"/>
              <a:pathLst>
                <a:path extrusionOk="0" h="32283" w="52842">
                  <a:moveTo>
                    <a:pt x="8209" y="26490"/>
                  </a:moveTo>
                  <a:lnTo>
                    <a:pt x="8209" y="26490"/>
                  </a:lnTo>
                  <a:cubicBezTo>
                    <a:pt x="8181" y="26524"/>
                    <a:pt x="8146" y="26550"/>
                    <a:pt x="8108" y="26570"/>
                  </a:cubicBezTo>
                  <a:cubicBezTo>
                    <a:pt x="8141" y="26544"/>
                    <a:pt x="8177" y="26519"/>
                    <a:pt x="8209" y="26490"/>
                  </a:cubicBezTo>
                  <a:close/>
                  <a:moveTo>
                    <a:pt x="27884" y="1"/>
                  </a:moveTo>
                  <a:cubicBezTo>
                    <a:pt x="27884" y="1"/>
                    <a:pt x="23997" y="3215"/>
                    <a:pt x="22686" y="9466"/>
                  </a:cubicBezTo>
                  <a:cubicBezTo>
                    <a:pt x="23290" y="11681"/>
                    <a:pt x="25493" y="16786"/>
                    <a:pt x="25493" y="16786"/>
                  </a:cubicBezTo>
                  <a:cubicBezTo>
                    <a:pt x="23800" y="15427"/>
                    <a:pt x="22921" y="13061"/>
                    <a:pt x="22405" y="11183"/>
                  </a:cubicBezTo>
                  <a:lnTo>
                    <a:pt x="22405" y="11183"/>
                  </a:lnTo>
                  <a:cubicBezTo>
                    <a:pt x="22194" y="12953"/>
                    <a:pt x="22195" y="14926"/>
                    <a:pt x="22527" y="17106"/>
                  </a:cubicBezTo>
                  <a:cubicBezTo>
                    <a:pt x="21552" y="14565"/>
                    <a:pt x="18388" y="11101"/>
                    <a:pt x="15233" y="8714"/>
                  </a:cubicBezTo>
                  <a:cubicBezTo>
                    <a:pt x="15154" y="9088"/>
                    <a:pt x="15089" y="9444"/>
                    <a:pt x="15052" y="9745"/>
                  </a:cubicBezTo>
                  <a:cubicBezTo>
                    <a:pt x="14912" y="10860"/>
                    <a:pt x="15748" y="13301"/>
                    <a:pt x="15826" y="13968"/>
                  </a:cubicBezTo>
                  <a:cubicBezTo>
                    <a:pt x="14538" y="11085"/>
                    <a:pt x="14437" y="9710"/>
                    <a:pt x="14556" y="8220"/>
                  </a:cubicBezTo>
                  <a:cubicBezTo>
                    <a:pt x="12648" y="6873"/>
                    <a:pt x="10802" y="5974"/>
                    <a:pt x="9508" y="5974"/>
                  </a:cubicBezTo>
                  <a:cubicBezTo>
                    <a:pt x="9115" y="5974"/>
                    <a:pt x="8774" y="6057"/>
                    <a:pt x="8496" y="6235"/>
                  </a:cubicBezTo>
                  <a:cubicBezTo>
                    <a:pt x="8496" y="6235"/>
                    <a:pt x="8029" y="8347"/>
                    <a:pt x="9335" y="12350"/>
                  </a:cubicBezTo>
                  <a:cubicBezTo>
                    <a:pt x="10934" y="13481"/>
                    <a:pt x="13756" y="14826"/>
                    <a:pt x="13758" y="15171"/>
                  </a:cubicBezTo>
                  <a:cubicBezTo>
                    <a:pt x="12018" y="14776"/>
                    <a:pt x="10706" y="14141"/>
                    <a:pt x="9737" y="13492"/>
                  </a:cubicBezTo>
                  <a:lnTo>
                    <a:pt x="9737" y="13492"/>
                  </a:lnTo>
                  <a:cubicBezTo>
                    <a:pt x="10673" y="15957"/>
                    <a:pt x="12241" y="19023"/>
                    <a:pt x="14856" y="22654"/>
                  </a:cubicBezTo>
                  <a:cubicBezTo>
                    <a:pt x="14856" y="22654"/>
                    <a:pt x="9937" y="20501"/>
                    <a:pt x="5699" y="19639"/>
                  </a:cubicBezTo>
                  <a:lnTo>
                    <a:pt x="5699" y="19639"/>
                  </a:lnTo>
                  <a:cubicBezTo>
                    <a:pt x="6338" y="20883"/>
                    <a:pt x="6904" y="22063"/>
                    <a:pt x="6694" y="22063"/>
                  </a:cubicBezTo>
                  <a:cubicBezTo>
                    <a:pt x="6662" y="22063"/>
                    <a:pt x="6612" y="22035"/>
                    <a:pt x="6542" y="21977"/>
                  </a:cubicBezTo>
                  <a:cubicBezTo>
                    <a:pt x="5898" y="21442"/>
                    <a:pt x="4957" y="20256"/>
                    <a:pt x="4025" y="19370"/>
                  </a:cubicBezTo>
                  <a:cubicBezTo>
                    <a:pt x="3572" y="19319"/>
                    <a:pt x="3137" y="19290"/>
                    <a:pt x="2730" y="19290"/>
                  </a:cubicBezTo>
                  <a:cubicBezTo>
                    <a:pt x="1477" y="19290"/>
                    <a:pt x="485" y="19558"/>
                    <a:pt x="1" y="20248"/>
                  </a:cubicBezTo>
                  <a:cubicBezTo>
                    <a:pt x="561" y="22736"/>
                    <a:pt x="1714" y="24806"/>
                    <a:pt x="3223" y="26492"/>
                  </a:cubicBezTo>
                  <a:cubicBezTo>
                    <a:pt x="4153" y="26700"/>
                    <a:pt x="5324" y="26806"/>
                    <a:pt x="6300" y="26806"/>
                  </a:cubicBezTo>
                  <a:cubicBezTo>
                    <a:pt x="7138" y="26806"/>
                    <a:pt x="7832" y="26728"/>
                    <a:pt x="8108" y="26570"/>
                  </a:cubicBezTo>
                  <a:lnTo>
                    <a:pt x="8108" y="26570"/>
                  </a:lnTo>
                  <a:cubicBezTo>
                    <a:pt x="7102" y="27409"/>
                    <a:pt x="5501" y="27531"/>
                    <a:pt x="4410" y="27675"/>
                  </a:cubicBezTo>
                  <a:cubicBezTo>
                    <a:pt x="7935" y="30825"/>
                    <a:pt x="12806" y="32282"/>
                    <a:pt x="16899" y="32282"/>
                  </a:cubicBezTo>
                  <a:cubicBezTo>
                    <a:pt x="18365" y="32282"/>
                    <a:pt x="19730" y="32095"/>
                    <a:pt x="20899" y="31732"/>
                  </a:cubicBezTo>
                  <a:lnTo>
                    <a:pt x="36143" y="31613"/>
                  </a:lnTo>
                  <a:cubicBezTo>
                    <a:pt x="36143" y="31613"/>
                    <a:pt x="47701" y="29632"/>
                    <a:pt x="52841" y="18132"/>
                  </a:cubicBezTo>
                  <a:cubicBezTo>
                    <a:pt x="52441" y="17389"/>
                    <a:pt x="51203" y="17046"/>
                    <a:pt x="49595" y="17046"/>
                  </a:cubicBezTo>
                  <a:cubicBezTo>
                    <a:pt x="48703" y="17046"/>
                    <a:pt x="47698" y="17151"/>
                    <a:pt x="46658" y="17352"/>
                  </a:cubicBezTo>
                  <a:cubicBezTo>
                    <a:pt x="46394" y="18003"/>
                    <a:pt x="46065" y="18583"/>
                    <a:pt x="45539" y="18930"/>
                  </a:cubicBezTo>
                  <a:cubicBezTo>
                    <a:pt x="44285" y="19757"/>
                    <a:pt x="42525" y="22366"/>
                    <a:pt x="42525" y="22366"/>
                  </a:cubicBezTo>
                  <a:cubicBezTo>
                    <a:pt x="43193" y="19243"/>
                    <a:pt x="43970" y="18680"/>
                    <a:pt x="44662" y="17845"/>
                  </a:cubicBezTo>
                  <a:lnTo>
                    <a:pt x="44662" y="17845"/>
                  </a:lnTo>
                  <a:cubicBezTo>
                    <a:pt x="43132" y="18310"/>
                    <a:pt x="41637" y="18966"/>
                    <a:pt x="40415" y="19782"/>
                  </a:cubicBezTo>
                  <a:cubicBezTo>
                    <a:pt x="43422" y="16529"/>
                    <a:pt x="48124" y="10556"/>
                    <a:pt x="46959" y="6047"/>
                  </a:cubicBezTo>
                  <a:cubicBezTo>
                    <a:pt x="46059" y="5770"/>
                    <a:pt x="45151" y="5609"/>
                    <a:pt x="44248" y="5572"/>
                  </a:cubicBezTo>
                  <a:cubicBezTo>
                    <a:pt x="43459" y="6671"/>
                    <a:pt x="42631" y="8384"/>
                    <a:pt x="42432" y="10497"/>
                  </a:cubicBezTo>
                  <a:cubicBezTo>
                    <a:pt x="42213" y="8133"/>
                    <a:pt x="42435" y="6594"/>
                    <a:pt x="42696" y="5640"/>
                  </a:cubicBezTo>
                  <a:lnTo>
                    <a:pt x="42696" y="5640"/>
                  </a:lnTo>
                  <a:cubicBezTo>
                    <a:pt x="38510" y="6179"/>
                    <a:pt x="34632" y="9681"/>
                    <a:pt x="32472" y="17472"/>
                  </a:cubicBezTo>
                  <a:cubicBezTo>
                    <a:pt x="32472" y="17472"/>
                    <a:pt x="32626" y="12674"/>
                    <a:pt x="31332" y="7583"/>
                  </a:cubicBezTo>
                  <a:cubicBezTo>
                    <a:pt x="30434" y="9573"/>
                    <a:pt x="28646" y="12088"/>
                    <a:pt x="28646" y="12088"/>
                  </a:cubicBezTo>
                  <a:cubicBezTo>
                    <a:pt x="28646" y="12088"/>
                    <a:pt x="30085" y="7980"/>
                    <a:pt x="30798" y="5748"/>
                  </a:cubicBezTo>
                  <a:cubicBezTo>
                    <a:pt x="30128" y="3693"/>
                    <a:pt x="29193" y="1680"/>
                    <a:pt x="27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2"/>
            <p:cNvSpPr/>
            <p:nvPr/>
          </p:nvSpPr>
          <p:spPr>
            <a:xfrm>
              <a:off x="5787304" y="819864"/>
              <a:ext cx="182778" cy="274677"/>
            </a:xfrm>
            <a:custGeom>
              <a:rect b="b" l="l" r="r" t="t"/>
              <a:pathLst>
                <a:path extrusionOk="0" h="20483" w="13630">
                  <a:moveTo>
                    <a:pt x="49" y="1"/>
                  </a:moveTo>
                  <a:cubicBezTo>
                    <a:pt x="47" y="1"/>
                    <a:pt x="44" y="1"/>
                    <a:pt x="42" y="2"/>
                  </a:cubicBezTo>
                  <a:cubicBezTo>
                    <a:pt x="1" y="22"/>
                    <a:pt x="126" y="348"/>
                    <a:pt x="389" y="922"/>
                  </a:cubicBezTo>
                  <a:cubicBezTo>
                    <a:pt x="790" y="1722"/>
                    <a:pt x="1249" y="2489"/>
                    <a:pt x="1765" y="3218"/>
                  </a:cubicBezTo>
                  <a:cubicBezTo>
                    <a:pt x="2408" y="4148"/>
                    <a:pt x="3250" y="5201"/>
                    <a:pt x="4230" y="6319"/>
                  </a:cubicBezTo>
                  <a:cubicBezTo>
                    <a:pt x="5206" y="7441"/>
                    <a:pt x="6321" y="8630"/>
                    <a:pt x="7422" y="9922"/>
                  </a:cubicBezTo>
                  <a:cubicBezTo>
                    <a:pt x="9643" y="12487"/>
                    <a:pt x="11221" y="15146"/>
                    <a:pt x="12181" y="17146"/>
                  </a:cubicBezTo>
                  <a:cubicBezTo>
                    <a:pt x="13140" y="19131"/>
                    <a:pt x="13447" y="20482"/>
                    <a:pt x="13552" y="20482"/>
                  </a:cubicBezTo>
                  <a:cubicBezTo>
                    <a:pt x="13553" y="20482"/>
                    <a:pt x="13554" y="20482"/>
                    <a:pt x="13555" y="20482"/>
                  </a:cubicBezTo>
                  <a:cubicBezTo>
                    <a:pt x="13630" y="20474"/>
                    <a:pt x="13482" y="19054"/>
                    <a:pt x="12604" y="16958"/>
                  </a:cubicBezTo>
                  <a:cubicBezTo>
                    <a:pt x="11736" y="14873"/>
                    <a:pt x="10183" y="12112"/>
                    <a:pt x="7919" y="9500"/>
                  </a:cubicBezTo>
                  <a:cubicBezTo>
                    <a:pt x="6802" y="8188"/>
                    <a:pt x="5674" y="7010"/>
                    <a:pt x="4679" y="5918"/>
                  </a:cubicBezTo>
                  <a:cubicBezTo>
                    <a:pt x="3682" y="4830"/>
                    <a:pt x="2817" y="3827"/>
                    <a:pt x="2137" y="2946"/>
                  </a:cubicBezTo>
                  <a:cubicBezTo>
                    <a:pt x="789" y="1232"/>
                    <a:pt x="169" y="1"/>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2"/>
            <p:cNvSpPr/>
            <p:nvPr/>
          </p:nvSpPr>
          <p:spPr>
            <a:xfrm>
              <a:off x="5894999" y="881698"/>
              <a:ext cx="15623" cy="87983"/>
            </a:xfrm>
            <a:custGeom>
              <a:rect b="b" l="l" r="r" t="t"/>
              <a:pathLst>
                <a:path extrusionOk="0" h="6561" w="1165">
                  <a:moveTo>
                    <a:pt x="354" y="1"/>
                  </a:moveTo>
                  <a:cubicBezTo>
                    <a:pt x="185" y="1"/>
                    <a:pt x="0" y="1499"/>
                    <a:pt x="251" y="3325"/>
                  </a:cubicBezTo>
                  <a:cubicBezTo>
                    <a:pt x="514" y="5119"/>
                    <a:pt x="705" y="6561"/>
                    <a:pt x="888" y="6561"/>
                  </a:cubicBezTo>
                  <a:cubicBezTo>
                    <a:pt x="888" y="6561"/>
                    <a:pt x="888" y="6561"/>
                    <a:pt x="888" y="6561"/>
                  </a:cubicBezTo>
                  <a:cubicBezTo>
                    <a:pt x="888" y="6561"/>
                    <a:pt x="888" y="6561"/>
                    <a:pt x="888" y="6561"/>
                  </a:cubicBezTo>
                  <a:cubicBezTo>
                    <a:pt x="1068" y="6561"/>
                    <a:pt x="1164" y="5050"/>
                    <a:pt x="899" y="3243"/>
                  </a:cubicBezTo>
                  <a:cubicBezTo>
                    <a:pt x="655" y="1464"/>
                    <a:pt x="547" y="3"/>
                    <a:pt x="355" y="1"/>
                  </a:cubicBezTo>
                  <a:cubicBezTo>
                    <a:pt x="355" y="1"/>
                    <a:pt x="355" y="1"/>
                    <a:pt x="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2"/>
            <p:cNvSpPr/>
            <p:nvPr/>
          </p:nvSpPr>
          <p:spPr>
            <a:xfrm>
              <a:off x="5807902" y="945999"/>
              <a:ext cx="139370" cy="85569"/>
            </a:xfrm>
            <a:custGeom>
              <a:rect b="b" l="l" r="r" t="t"/>
              <a:pathLst>
                <a:path extrusionOk="0" h="6381" w="10393">
                  <a:moveTo>
                    <a:pt x="77" y="1"/>
                  </a:moveTo>
                  <a:cubicBezTo>
                    <a:pt x="71" y="1"/>
                    <a:pt x="66" y="2"/>
                    <a:pt x="61" y="6"/>
                  </a:cubicBezTo>
                  <a:cubicBezTo>
                    <a:pt x="0" y="29"/>
                    <a:pt x="241" y="754"/>
                    <a:pt x="1148" y="1515"/>
                  </a:cubicBezTo>
                  <a:cubicBezTo>
                    <a:pt x="1591" y="1895"/>
                    <a:pt x="2188" y="2265"/>
                    <a:pt x="2884" y="2575"/>
                  </a:cubicBezTo>
                  <a:cubicBezTo>
                    <a:pt x="3578" y="2890"/>
                    <a:pt x="4368" y="3149"/>
                    <a:pt x="5185" y="3401"/>
                  </a:cubicBezTo>
                  <a:cubicBezTo>
                    <a:pt x="5999" y="3663"/>
                    <a:pt x="6783" y="3866"/>
                    <a:pt x="7396" y="4199"/>
                  </a:cubicBezTo>
                  <a:cubicBezTo>
                    <a:pt x="7966" y="4494"/>
                    <a:pt x="8516" y="4827"/>
                    <a:pt x="9040" y="5198"/>
                  </a:cubicBezTo>
                  <a:cubicBezTo>
                    <a:pt x="9487" y="5514"/>
                    <a:pt x="9820" y="5804"/>
                    <a:pt x="10023" y="6022"/>
                  </a:cubicBezTo>
                  <a:cubicBezTo>
                    <a:pt x="10218" y="6232"/>
                    <a:pt x="10294" y="6380"/>
                    <a:pt x="10344" y="6380"/>
                  </a:cubicBezTo>
                  <a:cubicBezTo>
                    <a:pt x="10346" y="6380"/>
                    <a:pt x="10348" y="6380"/>
                    <a:pt x="10350" y="6380"/>
                  </a:cubicBezTo>
                  <a:cubicBezTo>
                    <a:pt x="10387" y="6375"/>
                    <a:pt x="10393" y="6173"/>
                    <a:pt x="10231" y="5876"/>
                  </a:cubicBezTo>
                  <a:cubicBezTo>
                    <a:pt x="10070" y="5580"/>
                    <a:pt x="9761" y="5218"/>
                    <a:pt x="9327" y="4836"/>
                  </a:cubicBezTo>
                  <a:cubicBezTo>
                    <a:pt x="8895" y="4454"/>
                    <a:pt x="8344" y="4051"/>
                    <a:pt x="7682" y="3669"/>
                  </a:cubicBezTo>
                  <a:cubicBezTo>
                    <a:pt x="6999" y="3264"/>
                    <a:pt x="6191" y="3038"/>
                    <a:pt x="5378" y="2776"/>
                  </a:cubicBezTo>
                  <a:cubicBezTo>
                    <a:pt x="3736" y="2292"/>
                    <a:pt x="2312" y="1781"/>
                    <a:pt x="1429" y="1148"/>
                  </a:cubicBezTo>
                  <a:cubicBezTo>
                    <a:pt x="571" y="575"/>
                    <a:pt x="193" y="1"/>
                    <a:pt x="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2"/>
            <p:cNvSpPr/>
            <p:nvPr/>
          </p:nvSpPr>
          <p:spPr>
            <a:xfrm>
              <a:off x="5668464" y="1008637"/>
              <a:ext cx="284574" cy="108487"/>
            </a:xfrm>
            <a:custGeom>
              <a:rect b="b" l="l" r="r" t="t"/>
              <a:pathLst>
                <a:path extrusionOk="0" h="8090" w="21221">
                  <a:moveTo>
                    <a:pt x="90" y="1"/>
                  </a:moveTo>
                  <a:cubicBezTo>
                    <a:pt x="57" y="1"/>
                    <a:pt x="39" y="6"/>
                    <a:pt x="37" y="16"/>
                  </a:cubicBezTo>
                  <a:cubicBezTo>
                    <a:pt x="0" y="132"/>
                    <a:pt x="1268" y="446"/>
                    <a:pt x="3031" y="1524"/>
                  </a:cubicBezTo>
                  <a:cubicBezTo>
                    <a:pt x="3918" y="2050"/>
                    <a:pt x="4918" y="2769"/>
                    <a:pt x="6041" y="3577"/>
                  </a:cubicBezTo>
                  <a:cubicBezTo>
                    <a:pt x="7163" y="4381"/>
                    <a:pt x="8451" y="5255"/>
                    <a:pt x="9959" y="5894"/>
                  </a:cubicBezTo>
                  <a:cubicBezTo>
                    <a:pt x="10722" y="6188"/>
                    <a:pt x="11481" y="6445"/>
                    <a:pt x="12246" y="6577"/>
                  </a:cubicBezTo>
                  <a:lnTo>
                    <a:pt x="12813" y="6685"/>
                  </a:lnTo>
                  <a:lnTo>
                    <a:pt x="13373" y="6737"/>
                  </a:lnTo>
                  <a:cubicBezTo>
                    <a:pt x="13740" y="6764"/>
                    <a:pt x="14096" y="6783"/>
                    <a:pt x="14442" y="6798"/>
                  </a:cubicBezTo>
                  <a:cubicBezTo>
                    <a:pt x="15826" y="6851"/>
                    <a:pt x="17056" y="6890"/>
                    <a:pt x="18071" y="7046"/>
                  </a:cubicBezTo>
                  <a:cubicBezTo>
                    <a:pt x="19089" y="7182"/>
                    <a:pt x="19872" y="7455"/>
                    <a:pt x="20390" y="7694"/>
                  </a:cubicBezTo>
                  <a:lnTo>
                    <a:pt x="20734" y="7859"/>
                  </a:lnTo>
                  <a:lnTo>
                    <a:pt x="20977" y="7999"/>
                  </a:lnTo>
                  <a:cubicBezTo>
                    <a:pt x="21087" y="8059"/>
                    <a:pt x="21160" y="8090"/>
                    <a:pt x="21191" y="8090"/>
                  </a:cubicBezTo>
                  <a:cubicBezTo>
                    <a:pt x="21198" y="8090"/>
                    <a:pt x="21203" y="8088"/>
                    <a:pt x="21206" y="8085"/>
                  </a:cubicBezTo>
                  <a:cubicBezTo>
                    <a:pt x="21220" y="8068"/>
                    <a:pt x="21168" y="8004"/>
                    <a:pt x="21056" y="7894"/>
                  </a:cubicBezTo>
                  <a:lnTo>
                    <a:pt x="20840" y="7697"/>
                  </a:lnTo>
                  <a:lnTo>
                    <a:pt x="20512" y="7471"/>
                  </a:lnTo>
                  <a:cubicBezTo>
                    <a:pt x="20009" y="7150"/>
                    <a:pt x="19198" y="6792"/>
                    <a:pt x="18152" y="6590"/>
                  </a:cubicBezTo>
                  <a:cubicBezTo>
                    <a:pt x="17109" y="6370"/>
                    <a:pt x="15848" y="6282"/>
                    <a:pt x="14475" y="6197"/>
                  </a:cubicBezTo>
                  <a:cubicBezTo>
                    <a:pt x="14133" y="6174"/>
                    <a:pt x="13783" y="6148"/>
                    <a:pt x="13428" y="6116"/>
                  </a:cubicBezTo>
                  <a:lnTo>
                    <a:pt x="12900" y="6057"/>
                  </a:lnTo>
                  <a:lnTo>
                    <a:pt x="12369" y="5949"/>
                  </a:lnTo>
                  <a:cubicBezTo>
                    <a:pt x="11653" y="5818"/>
                    <a:pt x="10932" y="5568"/>
                    <a:pt x="10210" y="5291"/>
                  </a:cubicBezTo>
                  <a:cubicBezTo>
                    <a:pt x="8779" y="4683"/>
                    <a:pt x="7524" y="3858"/>
                    <a:pt x="6386" y="3083"/>
                  </a:cubicBezTo>
                  <a:cubicBezTo>
                    <a:pt x="5248" y="2304"/>
                    <a:pt x="4198" y="1609"/>
                    <a:pt x="3258" y="1121"/>
                  </a:cubicBezTo>
                  <a:cubicBezTo>
                    <a:pt x="2793" y="868"/>
                    <a:pt x="2349" y="684"/>
                    <a:pt x="1963" y="516"/>
                  </a:cubicBezTo>
                  <a:cubicBezTo>
                    <a:pt x="1569" y="371"/>
                    <a:pt x="1227" y="251"/>
                    <a:pt x="944" y="169"/>
                  </a:cubicBezTo>
                  <a:cubicBezTo>
                    <a:pt x="497" y="59"/>
                    <a:pt x="204" y="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2"/>
            <p:cNvSpPr/>
            <p:nvPr/>
          </p:nvSpPr>
          <p:spPr>
            <a:xfrm>
              <a:off x="5746631" y="1011091"/>
              <a:ext cx="53989" cy="72950"/>
            </a:xfrm>
            <a:custGeom>
              <a:rect b="b" l="l" r="r" t="t"/>
              <a:pathLst>
                <a:path extrusionOk="0" h="5440" w="4026">
                  <a:moveTo>
                    <a:pt x="98" y="1"/>
                  </a:moveTo>
                  <a:cubicBezTo>
                    <a:pt x="86" y="1"/>
                    <a:pt x="77" y="4"/>
                    <a:pt x="70" y="10"/>
                  </a:cubicBezTo>
                  <a:cubicBezTo>
                    <a:pt x="1" y="71"/>
                    <a:pt x="188" y="398"/>
                    <a:pt x="503" y="903"/>
                  </a:cubicBezTo>
                  <a:lnTo>
                    <a:pt x="1755" y="2866"/>
                  </a:lnTo>
                  <a:cubicBezTo>
                    <a:pt x="2253" y="3632"/>
                    <a:pt x="2740" y="4313"/>
                    <a:pt x="3135" y="4777"/>
                  </a:cubicBezTo>
                  <a:cubicBezTo>
                    <a:pt x="3493" y="5198"/>
                    <a:pt x="3770" y="5439"/>
                    <a:pt x="3870" y="5439"/>
                  </a:cubicBezTo>
                  <a:cubicBezTo>
                    <a:pt x="3881" y="5439"/>
                    <a:pt x="3889" y="5437"/>
                    <a:pt x="3896" y="5432"/>
                  </a:cubicBezTo>
                  <a:cubicBezTo>
                    <a:pt x="4026" y="5324"/>
                    <a:pt x="3285" y="4062"/>
                    <a:pt x="2303" y="2508"/>
                  </a:cubicBezTo>
                  <a:cubicBezTo>
                    <a:pt x="1802" y="1737"/>
                    <a:pt x="1289" y="1066"/>
                    <a:pt x="869" y="621"/>
                  </a:cubicBezTo>
                  <a:cubicBezTo>
                    <a:pt x="493" y="222"/>
                    <a:pt x="202" y="1"/>
                    <a:pt x="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2"/>
            <p:cNvSpPr/>
            <p:nvPr/>
          </p:nvSpPr>
          <p:spPr>
            <a:xfrm>
              <a:off x="5711604" y="1011144"/>
              <a:ext cx="41799" cy="38902"/>
            </a:xfrm>
            <a:custGeom>
              <a:rect b="b" l="l" r="r" t="t"/>
              <a:pathLst>
                <a:path extrusionOk="0" h="2901" w="3117">
                  <a:moveTo>
                    <a:pt x="197" y="1"/>
                  </a:moveTo>
                  <a:cubicBezTo>
                    <a:pt x="161" y="1"/>
                    <a:pt x="136" y="9"/>
                    <a:pt x="122" y="26"/>
                  </a:cubicBezTo>
                  <a:cubicBezTo>
                    <a:pt x="0" y="178"/>
                    <a:pt x="698" y="828"/>
                    <a:pt x="1535" y="1543"/>
                  </a:cubicBezTo>
                  <a:cubicBezTo>
                    <a:pt x="1949" y="1906"/>
                    <a:pt x="2298" y="2244"/>
                    <a:pt x="2544" y="2504"/>
                  </a:cubicBezTo>
                  <a:cubicBezTo>
                    <a:pt x="2768" y="2736"/>
                    <a:pt x="2921" y="2901"/>
                    <a:pt x="3012" y="2901"/>
                  </a:cubicBezTo>
                  <a:cubicBezTo>
                    <a:pt x="3021" y="2901"/>
                    <a:pt x="3030" y="2899"/>
                    <a:pt x="3038" y="2896"/>
                  </a:cubicBezTo>
                  <a:cubicBezTo>
                    <a:pt x="3117" y="2863"/>
                    <a:pt x="3100" y="2604"/>
                    <a:pt x="2925" y="2242"/>
                  </a:cubicBezTo>
                  <a:cubicBezTo>
                    <a:pt x="2754" y="1881"/>
                    <a:pt x="2411" y="1441"/>
                    <a:pt x="1968" y="1053"/>
                  </a:cubicBezTo>
                  <a:cubicBezTo>
                    <a:pt x="1182" y="382"/>
                    <a:pt x="441" y="1"/>
                    <a:pt x="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2"/>
            <p:cNvSpPr/>
            <p:nvPr/>
          </p:nvSpPr>
          <p:spPr>
            <a:xfrm>
              <a:off x="6021268" y="738412"/>
              <a:ext cx="25358" cy="358691"/>
            </a:xfrm>
            <a:custGeom>
              <a:rect b="b" l="l" r="r" t="t"/>
              <a:pathLst>
                <a:path extrusionOk="0" h="26748" w="1891">
                  <a:moveTo>
                    <a:pt x="795" y="0"/>
                  </a:moveTo>
                  <a:cubicBezTo>
                    <a:pt x="751" y="0"/>
                    <a:pt x="657" y="366"/>
                    <a:pt x="525" y="1032"/>
                  </a:cubicBezTo>
                  <a:cubicBezTo>
                    <a:pt x="406" y="1706"/>
                    <a:pt x="245" y="2684"/>
                    <a:pt x="143" y="3907"/>
                  </a:cubicBezTo>
                  <a:cubicBezTo>
                    <a:pt x="42" y="5130"/>
                    <a:pt x="1" y="6602"/>
                    <a:pt x="125" y="8224"/>
                  </a:cubicBezTo>
                  <a:cubicBezTo>
                    <a:pt x="240" y="9847"/>
                    <a:pt x="500" y="11608"/>
                    <a:pt x="793" y="13447"/>
                  </a:cubicBezTo>
                  <a:cubicBezTo>
                    <a:pt x="1506" y="17079"/>
                    <a:pt x="1138" y="20431"/>
                    <a:pt x="833" y="22834"/>
                  </a:cubicBezTo>
                  <a:cubicBezTo>
                    <a:pt x="504" y="25239"/>
                    <a:pt x="238" y="26728"/>
                    <a:pt x="338" y="26748"/>
                  </a:cubicBezTo>
                  <a:cubicBezTo>
                    <a:pt x="338" y="26748"/>
                    <a:pt x="338" y="26748"/>
                    <a:pt x="339" y="26748"/>
                  </a:cubicBezTo>
                  <a:cubicBezTo>
                    <a:pt x="420" y="26748"/>
                    <a:pt x="842" y="25301"/>
                    <a:pt x="1290" y="22906"/>
                  </a:cubicBezTo>
                  <a:cubicBezTo>
                    <a:pt x="1504" y="21700"/>
                    <a:pt x="1720" y="20251"/>
                    <a:pt x="1797" y="18624"/>
                  </a:cubicBezTo>
                  <a:cubicBezTo>
                    <a:pt x="1891" y="17005"/>
                    <a:pt x="1779" y="15174"/>
                    <a:pt x="1440" y="13343"/>
                  </a:cubicBezTo>
                  <a:cubicBezTo>
                    <a:pt x="1148" y="11509"/>
                    <a:pt x="870" y="9765"/>
                    <a:pt x="726" y="8174"/>
                  </a:cubicBezTo>
                  <a:cubicBezTo>
                    <a:pt x="571" y="6585"/>
                    <a:pt x="564" y="5146"/>
                    <a:pt x="605" y="3936"/>
                  </a:cubicBezTo>
                  <a:cubicBezTo>
                    <a:pt x="707" y="1515"/>
                    <a:pt x="900" y="13"/>
                    <a:pt x="797" y="0"/>
                  </a:cubicBezTo>
                  <a:cubicBezTo>
                    <a:pt x="796" y="0"/>
                    <a:pt x="796" y="0"/>
                    <a:pt x="7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2"/>
            <p:cNvSpPr/>
            <p:nvPr/>
          </p:nvSpPr>
          <p:spPr>
            <a:xfrm>
              <a:off x="6032908" y="794801"/>
              <a:ext cx="29422" cy="95814"/>
            </a:xfrm>
            <a:custGeom>
              <a:rect b="b" l="l" r="r" t="t"/>
              <a:pathLst>
                <a:path extrusionOk="0" h="7145" w="2194">
                  <a:moveTo>
                    <a:pt x="2094" y="1"/>
                  </a:moveTo>
                  <a:cubicBezTo>
                    <a:pt x="1999" y="1"/>
                    <a:pt x="1681" y="282"/>
                    <a:pt x="1336" y="838"/>
                  </a:cubicBezTo>
                  <a:cubicBezTo>
                    <a:pt x="957" y="1435"/>
                    <a:pt x="630" y="2381"/>
                    <a:pt x="477" y="3420"/>
                  </a:cubicBezTo>
                  <a:cubicBezTo>
                    <a:pt x="319" y="4458"/>
                    <a:pt x="242" y="5372"/>
                    <a:pt x="150" y="6035"/>
                  </a:cubicBezTo>
                  <a:cubicBezTo>
                    <a:pt x="62" y="6696"/>
                    <a:pt x="0" y="7114"/>
                    <a:pt x="90" y="7143"/>
                  </a:cubicBezTo>
                  <a:cubicBezTo>
                    <a:pt x="93" y="7144"/>
                    <a:pt x="96" y="7145"/>
                    <a:pt x="99" y="7145"/>
                  </a:cubicBezTo>
                  <a:cubicBezTo>
                    <a:pt x="186" y="7145"/>
                    <a:pt x="399" y="6774"/>
                    <a:pt x="601" y="6135"/>
                  </a:cubicBezTo>
                  <a:cubicBezTo>
                    <a:pt x="815" y="5475"/>
                    <a:pt x="971" y="4531"/>
                    <a:pt x="1122" y="3524"/>
                  </a:cubicBezTo>
                  <a:cubicBezTo>
                    <a:pt x="1273" y="2516"/>
                    <a:pt x="1501" y="1654"/>
                    <a:pt x="1748" y="1045"/>
                  </a:cubicBezTo>
                  <a:cubicBezTo>
                    <a:pt x="1992" y="438"/>
                    <a:pt x="2193" y="66"/>
                    <a:pt x="2113" y="6"/>
                  </a:cubicBezTo>
                  <a:cubicBezTo>
                    <a:pt x="2108" y="3"/>
                    <a:pt x="2102" y="1"/>
                    <a:pt x="20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2"/>
            <p:cNvSpPr/>
            <p:nvPr/>
          </p:nvSpPr>
          <p:spPr>
            <a:xfrm>
              <a:off x="6042456" y="859263"/>
              <a:ext cx="30065" cy="76531"/>
            </a:xfrm>
            <a:custGeom>
              <a:rect b="b" l="l" r="r" t="t"/>
              <a:pathLst>
                <a:path extrusionOk="0" h="5707" w="2242">
                  <a:moveTo>
                    <a:pt x="2139" y="1"/>
                  </a:moveTo>
                  <a:cubicBezTo>
                    <a:pt x="2026" y="1"/>
                    <a:pt x="1717" y="160"/>
                    <a:pt x="1377" y="541"/>
                  </a:cubicBezTo>
                  <a:cubicBezTo>
                    <a:pt x="969" y="982"/>
                    <a:pt x="592" y="1729"/>
                    <a:pt x="367" y="2581"/>
                  </a:cubicBezTo>
                  <a:cubicBezTo>
                    <a:pt x="141" y="3433"/>
                    <a:pt x="60" y="4213"/>
                    <a:pt x="29" y="4776"/>
                  </a:cubicBezTo>
                  <a:cubicBezTo>
                    <a:pt x="0" y="5338"/>
                    <a:pt x="21" y="5690"/>
                    <a:pt x="109" y="5706"/>
                  </a:cubicBezTo>
                  <a:cubicBezTo>
                    <a:pt x="112" y="5707"/>
                    <a:pt x="114" y="5707"/>
                    <a:pt x="116" y="5707"/>
                  </a:cubicBezTo>
                  <a:cubicBezTo>
                    <a:pt x="206" y="5707"/>
                    <a:pt x="344" y="5379"/>
                    <a:pt x="486" y="4849"/>
                  </a:cubicBezTo>
                  <a:cubicBezTo>
                    <a:pt x="617" y="4309"/>
                    <a:pt x="798" y="3569"/>
                    <a:pt x="998" y="2751"/>
                  </a:cubicBezTo>
                  <a:cubicBezTo>
                    <a:pt x="1211" y="1950"/>
                    <a:pt x="1482" y="1268"/>
                    <a:pt x="1751" y="812"/>
                  </a:cubicBezTo>
                  <a:cubicBezTo>
                    <a:pt x="2012" y="352"/>
                    <a:pt x="2242" y="94"/>
                    <a:pt x="2180" y="16"/>
                  </a:cubicBezTo>
                  <a:cubicBezTo>
                    <a:pt x="2173" y="6"/>
                    <a:pt x="2159" y="1"/>
                    <a:pt x="21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2"/>
            <p:cNvSpPr/>
            <p:nvPr/>
          </p:nvSpPr>
          <p:spPr>
            <a:xfrm>
              <a:off x="6077282" y="828004"/>
              <a:ext cx="199071" cy="250794"/>
            </a:xfrm>
            <a:custGeom>
              <a:rect b="b" l="l" r="r" t="t"/>
              <a:pathLst>
                <a:path extrusionOk="0" h="18702" w="14845">
                  <a:moveTo>
                    <a:pt x="14766" y="0"/>
                  </a:moveTo>
                  <a:cubicBezTo>
                    <a:pt x="14656" y="0"/>
                    <a:pt x="13750" y="985"/>
                    <a:pt x="12420" y="2633"/>
                  </a:cubicBezTo>
                  <a:cubicBezTo>
                    <a:pt x="11069" y="4332"/>
                    <a:pt x="9112" y="6586"/>
                    <a:pt x="6697" y="8844"/>
                  </a:cubicBezTo>
                  <a:cubicBezTo>
                    <a:pt x="5496" y="9985"/>
                    <a:pt x="4340" y="11080"/>
                    <a:pt x="3376" y="12170"/>
                  </a:cubicBezTo>
                  <a:cubicBezTo>
                    <a:pt x="2411" y="13259"/>
                    <a:pt x="1650" y="14345"/>
                    <a:pt x="1131" y="15323"/>
                  </a:cubicBezTo>
                  <a:cubicBezTo>
                    <a:pt x="596" y="16295"/>
                    <a:pt x="340" y="17161"/>
                    <a:pt x="173" y="17752"/>
                  </a:cubicBezTo>
                  <a:cubicBezTo>
                    <a:pt x="48" y="18357"/>
                    <a:pt x="0" y="18691"/>
                    <a:pt x="45" y="18701"/>
                  </a:cubicBezTo>
                  <a:cubicBezTo>
                    <a:pt x="46" y="18701"/>
                    <a:pt x="48" y="18701"/>
                    <a:pt x="49" y="18701"/>
                  </a:cubicBezTo>
                  <a:cubicBezTo>
                    <a:pt x="172" y="18701"/>
                    <a:pt x="434" y="17365"/>
                    <a:pt x="1533" y="15552"/>
                  </a:cubicBezTo>
                  <a:cubicBezTo>
                    <a:pt x="2084" y="14636"/>
                    <a:pt x="2855" y="13617"/>
                    <a:pt x="3823" y="12575"/>
                  </a:cubicBezTo>
                  <a:cubicBezTo>
                    <a:pt x="4790" y="11533"/>
                    <a:pt x="5943" y="10462"/>
                    <a:pt x="7149" y="9319"/>
                  </a:cubicBezTo>
                  <a:cubicBezTo>
                    <a:pt x="9585" y="7040"/>
                    <a:pt x="11526" y="4692"/>
                    <a:pt x="12786" y="2915"/>
                  </a:cubicBezTo>
                  <a:cubicBezTo>
                    <a:pt x="14058" y="1151"/>
                    <a:pt x="14845" y="61"/>
                    <a:pt x="14773" y="3"/>
                  </a:cubicBezTo>
                  <a:cubicBezTo>
                    <a:pt x="14772" y="1"/>
                    <a:pt x="14769" y="0"/>
                    <a:pt x="147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2"/>
            <p:cNvSpPr/>
            <p:nvPr/>
          </p:nvSpPr>
          <p:spPr>
            <a:xfrm>
              <a:off x="6171634" y="828286"/>
              <a:ext cx="49818" cy="117968"/>
            </a:xfrm>
            <a:custGeom>
              <a:rect b="b" l="l" r="r" t="t"/>
              <a:pathLst>
                <a:path extrusionOk="0" h="8797" w="3715">
                  <a:moveTo>
                    <a:pt x="3621" y="1"/>
                  </a:moveTo>
                  <a:cubicBezTo>
                    <a:pt x="3483" y="1"/>
                    <a:pt x="2970" y="191"/>
                    <a:pt x="2387" y="770"/>
                  </a:cubicBezTo>
                  <a:cubicBezTo>
                    <a:pt x="2046" y="1093"/>
                    <a:pt x="1745" y="1568"/>
                    <a:pt x="1471" y="2114"/>
                  </a:cubicBezTo>
                  <a:cubicBezTo>
                    <a:pt x="1221" y="2671"/>
                    <a:pt x="1022" y="3308"/>
                    <a:pt x="872" y="3977"/>
                  </a:cubicBezTo>
                  <a:cubicBezTo>
                    <a:pt x="587" y="5321"/>
                    <a:pt x="463" y="6524"/>
                    <a:pt x="302" y="7380"/>
                  </a:cubicBezTo>
                  <a:cubicBezTo>
                    <a:pt x="154" y="8235"/>
                    <a:pt x="0" y="8754"/>
                    <a:pt x="91" y="8795"/>
                  </a:cubicBezTo>
                  <a:cubicBezTo>
                    <a:pt x="93" y="8796"/>
                    <a:pt x="96" y="8796"/>
                    <a:pt x="99" y="8796"/>
                  </a:cubicBezTo>
                  <a:cubicBezTo>
                    <a:pt x="186" y="8796"/>
                    <a:pt x="489" y="8323"/>
                    <a:pt x="751" y="7491"/>
                  </a:cubicBezTo>
                  <a:cubicBezTo>
                    <a:pt x="1034" y="6632"/>
                    <a:pt x="1236" y="5413"/>
                    <a:pt x="1511" y="4119"/>
                  </a:cubicBezTo>
                  <a:cubicBezTo>
                    <a:pt x="1655" y="3474"/>
                    <a:pt x="1826" y="2877"/>
                    <a:pt x="2025" y="2354"/>
                  </a:cubicBezTo>
                  <a:cubicBezTo>
                    <a:pt x="2246" y="1847"/>
                    <a:pt x="2473" y="1398"/>
                    <a:pt x="2737" y="1073"/>
                  </a:cubicBezTo>
                  <a:cubicBezTo>
                    <a:pt x="3245" y="407"/>
                    <a:pt x="3715" y="109"/>
                    <a:pt x="3657" y="13"/>
                  </a:cubicBezTo>
                  <a:cubicBezTo>
                    <a:pt x="3654" y="5"/>
                    <a:pt x="3642" y="1"/>
                    <a:pt x="36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2"/>
            <p:cNvSpPr/>
            <p:nvPr/>
          </p:nvSpPr>
          <p:spPr>
            <a:xfrm>
              <a:off x="6140510" y="887035"/>
              <a:ext cx="32251" cy="88318"/>
            </a:xfrm>
            <a:custGeom>
              <a:rect b="b" l="l" r="r" t="t"/>
              <a:pathLst>
                <a:path extrusionOk="0" h="6586" w="2405">
                  <a:moveTo>
                    <a:pt x="2225" y="1"/>
                  </a:moveTo>
                  <a:cubicBezTo>
                    <a:pt x="2041" y="1"/>
                    <a:pt x="1711" y="1492"/>
                    <a:pt x="1138" y="3272"/>
                  </a:cubicBezTo>
                  <a:cubicBezTo>
                    <a:pt x="574" y="5070"/>
                    <a:pt x="1" y="6499"/>
                    <a:pt x="166" y="6582"/>
                  </a:cubicBezTo>
                  <a:cubicBezTo>
                    <a:pt x="170" y="6585"/>
                    <a:pt x="176" y="6586"/>
                    <a:pt x="181" y="6586"/>
                  </a:cubicBezTo>
                  <a:cubicBezTo>
                    <a:pt x="371" y="6586"/>
                    <a:pt x="1196" y="5271"/>
                    <a:pt x="1761" y="3469"/>
                  </a:cubicBezTo>
                  <a:cubicBezTo>
                    <a:pt x="2357" y="1615"/>
                    <a:pt x="2405" y="18"/>
                    <a:pt x="2229" y="1"/>
                  </a:cubicBezTo>
                  <a:cubicBezTo>
                    <a:pt x="2228" y="1"/>
                    <a:pt x="2226" y="1"/>
                    <a:pt x="2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2"/>
            <p:cNvSpPr/>
            <p:nvPr/>
          </p:nvSpPr>
          <p:spPr>
            <a:xfrm>
              <a:off x="6092918" y="965390"/>
              <a:ext cx="261254" cy="156723"/>
            </a:xfrm>
            <a:custGeom>
              <a:rect b="b" l="l" r="r" t="t"/>
              <a:pathLst>
                <a:path extrusionOk="0" h="11687" w="19482">
                  <a:moveTo>
                    <a:pt x="19332" y="1"/>
                  </a:moveTo>
                  <a:cubicBezTo>
                    <a:pt x="19182" y="1"/>
                    <a:pt x="18919" y="23"/>
                    <a:pt x="18557" y="73"/>
                  </a:cubicBezTo>
                  <a:cubicBezTo>
                    <a:pt x="17731" y="189"/>
                    <a:pt x="16916" y="370"/>
                    <a:pt x="16119" y="616"/>
                  </a:cubicBezTo>
                  <a:cubicBezTo>
                    <a:pt x="15104" y="923"/>
                    <a:pt x="13932" y="1448"/>
                    <a:pt x="12745" y="2194"/>
                  </a:cubicBezTo>
                  <a:cubicBezTo>
                    <a:pt x="12150" y="2567"/>
                    <a:pt x="11553" y="2976"/>
                    <a:pt x="10938" y="3435"/>
                  </a:cubicBezTo>
                  <a:cubicBezTo>
                    <a:pt x="10327" y="3899"/>
                    <a:pt x="9733" y="4422"/>
                    <a:pt x="9151" y="4977"/>
                  </a:cubicBezTo>
                  <a:cubicBezTo>
                    <a:pt x="7987" y="6090"/>
                    <a:pt x="6967" y="7209"/>
                    <a:pt x="5965" y="8135"/>
                  </a:cubicBezTo>
                  <a:cubicBezTo>
                    <a:pt x="5462" y="8598"/>
                    <a:pt x="4980" y="9025"/>
                    <a:pt x="4490" y="9365"/>
                  </a:cubicBezTo>
                  <a:cubicBezTo>
                    <a:pt x="4034" y="9685"/>
                    <a:pt x="3556" y="9974"/>
                    <a:pt x="3061" y="10229"/>
                  </a:cubicBezTo>
                  <a:cubicBezTo>
                    <a:pt x="2146" y="10699"/>
                    <a:pt x="1360" y="11010"/>
                    <a:pt x="826" y="11247"/>
                  </a:cubicBezTo>
                  <a:cubicBezTo>
                    <a:pt x="291" y="11482"/>
                    <a:pt x="0" y="11632"/>
                    <a:pt x="16" y="11675"/>
                  </a:cubicBezTo>
                  <a:cubicBezTo>
                    <a:pt x="19" y="11683"/>
                    <a:pt x="33" y="11687"/>
                    <a:pt x="58" y="11687"/>
                  </a:cubicBezTo>
                  <a:cubicBezTo>
                    <a:pt x="163" y="11687"/>
                    <a:pt x="458" y="11617"/>
                    <a:pt x="913" y="11487"/>
                  </a:cubicBezTo>
                  <a:cubicBezTo>
                    <a:pt x="1474" y="11322"/>
                    <a:pt x="2290" y="11078"/>
                    <a:pt x="3262" y="10646"/>
                  </a:cubicBezTo>
                  <a:cubicBezTo>
                    <a:pt x="3794" y="10409"/>
                    <a:pt x="4306" y="10131"/>
                    <a:pt x="4795" y="9814"/>
                  </a:cubicBezTo>
                  <a:cubicBezTo>
                    <a:pt x="5329" y="9472"/>
                    <a:pt x="5846" y="9041"/>
                    <a:pt x="6370" y="8582"/>
                  </a:cubicBezTo>
                  <a:cubicBezTo>
                    <a:pt x="7419" y="7656"/>
                    <a:pt x="8461" y="6541"/>
                    <a:pt x="9602" y="5451"/>
                  </a:cubicBezTo>
                  <a:cubicBezTo>
                    <a:pt x="10174" y="4906"/>
                    <a:pt x="10746" y="4396"/>
                    <a:pt x="11329" y="3943"/>
                  </a:cubicBezTo>
                  <a:cubicBezTo>
                    <a:pt x="11912" y="3497"/>
                    <a:pt x="12504" y="3075"/>
                    <a:pt x="13070" y="2701"/>
                  </a:cubicBezTo>
                  <a:cubicBezTo>
                    <a:pt x="14205" y="1950"/>
                    <a:pt x="15303" y="1408"/>
                    <a:pt x="16268" y="1053"/>
                  </a:cubicBezTo>
                  <a:cubicBezTo>
                    <a:pt x="17233" y="693"/>
                    <a:pt x="18048" y="482"/>
                    <a:pt x="18609" y="323"/>
                  </a:cubicBezTo>
                  <a:cubicBezTo>
                    <a:pt x="19171" y="166"/>
                    <a:pt x="19482" y="72"/>
                    <a:pt x="19474" y="25"/>
                  </a:cubicBezTo>
                  <a:cubicBezTo>
                    <a:pt x="19471" y="9"/>
                    <a:pt x="19423" y="1"/>
                    <a:pt x="193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2"/>
            <p:cNvSpPr/>
            <p:nvPr/>
          </p:nvSpPr>
          <p:spPr>
            <a:xfrm>
              <a:off x="6378282" y="914499"/>
              <a:ext cx="171755" cy="85006"/>
            </a:xfrm>
            <a:custGeom>
              <a:rect b="b" l="l" r="r" t="t"/>
              <a:pathLst>
                <a:path extrusionOk="0" h="6339" w="12808">
                  <a:moveTo>
                    <a:pt x="12004" y="0"/>
                  </a:moveTo>
                  <a:cubicBezTo>
                    <a:pt x="11133" y="0"/>
                    <a:pt x="6208" y="2526"/>
                    <a:pt x="5287" y="3019"/>
                  </a:cubicBezTo>
                  <a:cubicBezTo>
                    <a:pt x="5287" y="3019"/>
                    <a:pt x="1" y="6339"/>
                    <a:pt x="1535" y="6339"/>
                  </a:cubicBezTo>
                  <a:cubicBezTo>
                    <a:pt x="1606" y="6339"/>
                    <a:pt x="1693" y="6332"/>
                    <a:pt x="1795" y="6317"/>
                  </a:cubicBezTo>
                  <a:cubicBezTo>
                    <a:pt x="4093" y="5976"/>
                    <a:pt x="6455" y="3407"/>
                    <a:pt x="8941" y="2548"/>
                  </a:cubicBezTo>
                  <a:cubicBezTo>
                    <a:pt x="11426" y="1688"/>
                    <a:pt x="12807" y="71"/>
                    <a:pt x="12037" y="2"/>
                  </a:cubicBezTo>
                  <a:cubicBezTo>
                    <a:pt x="12026" y="1"/>
                    <a:pt x="12015" y="0"/>
                    <a:pt x="120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2"/>
            <p:cNvSpPr/>
            <p:nvPr/>
          </p:nvSpPr>
          <p:spPr>
            <a:xfrm>
              <a:off x="5574045" y="1018024"/>
              <a:ext cx="818144" cy="966298"/>
            </a:xfrm>
            <a:custGeom>
              <a:rect b="b" l="l" r="r" t="t"/>
              <a:pathLst>
                <a:path extrusionOk="0" h="72058" w="61010">
                  <a:moveTo>
                    <a:pt x="56800" y="1"/>
                  </a:moveTo>
                  <a:cubicBezTo>
                    <a:pt x="53808" y="1"/>
                    <a:pt x="45425" y="36598"/>
                    <a:pt x="39945" y="37859"/>
                  </a:cubicBezTo>
                  <a:cubicBezTo>
                    <a:pt x="39913" y="37866"/>
                    <a:pt x="39882" y="37870"/>
                    <a:pt x="39850" y="37870"/>
                  </a:cubicBezTo>
                  <a:cubicBezTo>
                    <a:pt x="38530" y="37870"/>
                    <a:pt x="36871" y="31805"/>
                    <a:pt x="37428" y="28976"/>
                  </a:cubicBezTo>
                  <a:lnTo>
                    <a:pt x="31828" y="28880"/>
                  </a:lnTo>
                  <a:lnTo>
                    <a:pt x="31828" y="28880"/>
                  </a:lnTo>
                  <a:cubicBezTo>
                    <a:pt x="31828" y="28880"/>
                    <a:pt x="32060" y="30140"/>
                    <a:pt x="31128" y="34376"/>
                  </a:cubicBezTo>
                  <a:cubicBezTo>
                    <a:pt x="30585" y="36843"/>
                    <a:pt x="28977" y="37660"/>
                    <a:pt x="26676" y="37660"/>
                  </a:cubicBezTo>
                  <a:cubicBezTo>
                    <a:pt x="25027" y="37660"/>
                    <a:pt x="23021" y="37240"/>
                    <a:pt x="20797" y="36709"/>
                  </a:cubicBezTo>
                  <a:cubicBezTo>
                    <a:pt x="13629" y="34997"/>
                    <a:pt x="8387" y="32676"/>
                    <a:pt x="4004" y="32676"/>
                  </a:cubicBezTo>
                  <a:cubicBezTo>
                    <a:pt x="2592" y="32676"/>
                    <a:pt x="1269" y="32917"/>
                    <a:pt x="0" y="33496"/>
                  </a:cubicBezTo>
                  <a:cubicBezTo>
                    <a:pt x="937" y="39572"/>
                    <a:pt x="21042" y="42640"/>
                    <a:pt x="22008" y="44462"/>
                  </a:cubicBezTo>
                  <a:cubicBezTo>
                    <a:pt x="22232" y="44609"/>
                    <a:pt x="29398" y="55188"/>
                    <a:pt x="23359" y="65584"/>
                  </a:cubicBezTo>
                  <a:cubicBezTo>
                    <a:pt x="23359" y="65584"/>
                    <a:pt x="27245" y="69088"/>
                    <a:pt x="31830" y="72058"/>
                  </a:cubicBezTo>
                  <a:cubicBezTo>
                    <a:pt x="33823" y="70707"/>
                    <a:pt x="38760" y="65651"/>
                    <a:pt x="42681" y="65073"/>
                  </a:cubicBezTo>
                  <a:cubicBezTo>
                    <a:pt x="40663" y="63086"/>
                    <a:pt x="39701" y="55966"/>
                    <a:pt x="41038" y="54181"/>
                  </a:cubicBezTo>
                  <a:cubicBezTo>
                    <a:pt x="44563" y="49479"/>
                    <a:pt x="44075" y="48741"/>
                    <a:pt x="45241" y="46136"/>
                  </a:cubicBezTo>
                  <a:cubicBezTo>
                    <a:pt x="46408" y="43531"/>
                    <a:pt x="48474" y="37384"/>
                    <a:pt x="51242" y="30982"/>
                  </a:cubicBezTo>
                  <a:cubicBezTo>
                    <a:pt x="52687" y="27645"/>
                    <a:pt x="55488" y="11587"/>
                    <a:pt x="58646" y="2771"/>
                  </a:cubicBezTo>
                  <a:cubicBezTo>
                    <a:pt x="58646" y="2771"/>
                    <a:pt x="61010" y="1602"/>
                    <a:pt x="56844" y="4"/>
                  </a:cubicBezTo>
                  <a:cubicBezTo>
                    <a:pt x="56829" y="2"/>
                    <a:pt x="56815" y="1"/>
                    <a:pt x="568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2"/>
            <p:cNvSpPr/>
            <p:nvPr/>
          </p:nvSpPr>
          <p:spPr>
            <a:xfrm>
              <a:off x="5951764" y="1420766"/>
              <a:ext cx="160920" cy="155502"/>
            </a:xfrm>
            <a:custGeom>
              <a:rect b="b" l="l" r="r" t="t"/>
              <a:pathLst>
                <a:path extrusionOk="0" h="11596" w="12000">
                  <a:moveTo>
                    <a:pt x="3446" y="1"/>
                  </a:moveTo>
                  <a:lnTo>
                    <a:pt x="3446" y="1"/>
                  </a:lnTo>
                  <a:cubicBezTo>
                    <a:pt x="3498" y="1819"/>
                    <a:pt x="1399" y="6211"/>
                    <a:pt x="1" y="7558"/>
                  </a:cubicBezTo>
                  <a:cubicBezTo>
                    <a:pt x="1137" y="8400"/>
                    <a:pt x="4008" y="11595"/>
                    <a:pt x="5440" y="11595"/>
                  </a:cubicBezTo>
                  <a:cubicBezTo>
                    <a:pt x="5487" y="11595"/>
                    <a:pt x="5532" y="11592"/>
                    <a:pt x="5576" y="11585"/>
                  </a:cubicBezTo>
                  <a:cubicBezTo>
                    <a:pt x="6299" y="11468"/>
                    <a:pt x="9354" y="10813"/>
                    <a:pt x="11999" y="7658"/>
                  </a:cubicBezTo>
                  <a:cubicBezTo>
                    <a:pt x="9955" y="7005"/>
                    <a:pt x="9576" y="3559"/>
                    <a:pt x="9381" y="29"/>
                  </a:cubicBezTo>
                  <a:cubicBezTo>
                    <a:pt x="9381" y="29"/>
                    <a:pt x="7119" y="336"/>
                    <a:pt x="5369" y="336"/>
                  </a:cubicBezTo>
                  <a:cubicBezTo>
                    <a:pt x="4460" y="336"/>
                    <a:pt x="3690" y="253"/>
                    <a:pt x="34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2"/>
            <p:cNvSpPr/>
            <p:nvPr/>
          </p:nvSpPr>
          <p:spPr>
            <a:xfrm>
              <a:off x="6109077" y="1514355"/>
              <a:ext cx="80004" cy="140416"/>
            </a:xfrm>
            <a:custGeom>
              <a:rect b="b" l="l" r="r" t="t"/>
              <a:pathLst>
                <a:path extrusionOk="0" h="10471" w="5966">
                  <a:moveTo>
                    <a:pt x="973" y="0"/>
                  </a:moveTo>
                  <a:cubicBezTo>
                    <a:pt x="803" y="0"/>
                    <a:pt x="362" y="69"/>
                    <a:pt x="102" y="735"/>
                  </a:cubicBezTo>
                  <a:cubicBezTo>
                    <a:pt x="1" y="2071"/>
                    <a:pt x="4010" y="7076"/>
                    <a:pt x="4695" y="9240"/>
                  </a:cubicBezTo>
                  <a:cubicBezTo>
                    <a:pt x="4695" y="9240"/>
                    <a:pt x="4961" y="10470"/>
                    <a:pt x="4981" y="10470"/>
                  </a:cubicBezTo>
                  <a:cubicBezTo>
                    <a:pt x="4982" y="10470"/>
                    <a:pt x="4982" y="10468"/>
                    <a:pt x="4982" y="10464"/>
                  </a:cubicBezTo>
                  <a:cubicBezTo>
                    <a:pt x="5965" y="8063"/>
                    <a:pt x="2257" y="3482"/>
                    <a:pt x="1042" y="5"/>
                  </a:cubicBezTo>
                  <a:cubicBezTo>
                    <a:pt x="1042" y="5"/>
                    <a:pt x="1017" y="0"/>
                    <a:pt x="9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2"/>
            <p:cNvSpPr/>
            <p:nvPr/>
          </p:nvSpPr>
          <p:spPr>
            <a:xfrm>
              <a:off x="5994193" y="1668731"/>
              <a:ext cx="73312" cy="57489"/>
            </a:xfrm>
            <a:custGeom>
              <a:rect b="b" l="l" r="r" t="t"/>
              <a:pathLst>
                <a:path extrusionOk="0" h="4287" w="5467">
                  <a:moveTo>
                    <a:pt x="2617" y="1"/>
                  </a:moveTo>
                  <a:cubicBezTo>
                    <a:pt x="2616" y="1"/>
                    <a:pt x="2616" y="1"/>
                    <a:pt x="2615" y="1"/>
                  </a:cubicBezTo>
                  <a:cubicBezTo>
                    <a:pt x="2184" y="4"/>
                    <a:pt x="1648" y="2347"/>
                    <a:pt x="142" y="2347"/>
                  </a:cubicBezTo>
                  <a:cubicBezTo>
                    <a:pt x="96" y="2347"/>
                    <a:pt x="49" y="2345"/>
                    <a:pt x="1" y="2340"/>
                  </a:cubicBezTo>
                  <a:lnTo>
                    <a:pt x="1" y="2340"/>
                  </a:lnTo>
                  <a:cubicBezTo>
                    <a:pt x="68" y="3897"/>
                    <a:pt x="70" y="4287"/>
                    <a:pt x="70" y="4287"/>
                  </a:cubicBezTo>
                  <a:cubicBezTo>
                    <a:pt x="1344" y="3497"/>
                    <a:pt x="2172" y="2490"/>
                    <a:pt x="2610" y="1596"/>
                  </a:cubicBezTo>
                  <a:cubicBezTo>
                    <a:pt x="3121" y="3147"/>
                    <a:pt x="4571" y="4137"/>
                    <a:pt x="5020" y="4137"/>
                  </a:cubicBezTo>
                  <a:cubicBezTo>
                    <a:pt x="5020" y="4137"/>
                    <a:pt x="5021" y="4137"/>
                    <a:pt x="5022" y="4137"/>
                  </a:cubicBezTo>
                  <a:cubicBezTo>
                    <a:pt x="5467" y="4134"/>
                    <a:pt x="5060" y="1966"/>
                    <a:pt x="5060" y="1966"/>
                  </a:cubicBezTo>
                  <a:cubicBezTo>
                    <a:pt x="3614" y="1811"/>
                    <a:pt x="3062" y="1"/>
                    <a:pt x="2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2"/>
            <p:cNvSpPr/>
            <p:nvPr/>
          </p:nvSpPr>
          <p:spPr>
            <a:xfrm>
              <a:off x="5862091" y="1256561"/>
              <a:ext cx="71127" cy="85837"/>
            </a:xfrm>
            <a:custGeom>
              <a:rect b="b" l="l" r="r" t="t"/>
              <a:pathLst>
                <a:path extrusionOk="0" h="6401" w="5304">
                  <a:moveTo>
                    <a:pt x="1449" y="1"/>
                  </a:moveTo>
                  <a:cubicBezTo>
                    <a:pt x="664" y="1"/>
                    <a:pt x="0" y="976"/>
                    <a:pt x="40" y="1945"/>
                  </a:cubicBezTo>
                  <a:cubicBezTo>
                    <a:pt x="104" y="3484"/>
                    <a:pt x="970" y="6367"/>
                    <a:pt x="3291" y="6400"/>
                  </a:cubicBezTo>
                  <a:cubicBezTo>
                    <a:pt x="5304" y="6230"/>
                    <a:pt x="2839" y="1206"/>
                    <a:pt x="2839" y="1206"/>
                  </a:cubicBezTo>
                  <a:cubicBezTo>
                    <a:pt x="2412" y="337"/>
                    <a:pt x="1910" y="1"/>
                    <a:pt x="14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2"/>
            <p:cNvSpPr/>
            <p:nvPr/>
          </p:nvSpPr>
          <p:spPr>
            <a:xfrm>
              <a:off x="5885545" y="1113677"/>
              <a:ext cx="291118" cy="334191"/>
            </a:xfrm>
            <a:custGeom>
              <a:rect b="b" l="l" r="r" t="t"/>
              <a:pathLst>
                <a:path extrusionOk="0" h="24921" w="21709">
                  <a:moveTo>
                    <a:pt x="10286" y="0"/>
                  </a:moveTo>
                  <a:cubicBezTo>
                    <a:pt x="10216" y="77"/>
                    <a:pt x="10138" y="129"/>
                    <a:pt x="10046" y="142"/>
                  </a:cubicBezTo>
                  <a:cubicBezTo>
                    <a:pt x="7259" y="532"/>
                    <a:pt x="4549" y="924"/>
                    <a:pt x="1874" y="1819"/>
                  </a:cubicBezTo>
                  <a:cubicBezTo>
                    <a:pt x="605" y="4368"/>
                    <a:pt x="130" y="7800"/>
                    <a:pt x="1091" y="12060"/>
                  </a:cubicBezTo>
                  <a:cubicBezTo>
                    <a:pt x="1226" y="12656"/>
                    <a:pt x="0" y="13309"/>
                    <a:pt x="329" y="15863"/>
                  </a:cubicBezTo>
                  <a:cubicBezTo>
                    <a:pt x="1013" y="21168"/>
                    <a:pt x="8213" y="24920"/>
                    <a:pt x="10923" y="24920"/>
                  </a:cubicBezTo>
                  <a:cubicBezTo>
                    <a:pt x="10930" y="24920"/>
                    <a:pt x="10938" y="24920"/>
                    <a:pt x="10945" y="24920"/>
                  </a:cubicBezTo>
                  <a:cubicBezTo>
                    <a:pt x="13638" y="24899"/>
                    <a:pt x="20816" y="21028"/>
                    <a:pt x="21419" y="15699"/>
                  </a:cubicBezTo>
                  <a:cubicBezTo>
                    <a:pt x="21709" y="13140"/>
                    <a:pt x="20472" y="12506"/>
                    <a:pt x="20598" y="11908"/>
                  </a:cubicBezTo>
                  <a:cubicBezTo>
                    <a:pt x="21368" y="8230"/>
                    <a:pt x="21082" y="5185"/>
                    <a:pt x="20156" y="2795"/>
                  </a:cubicBezTo>
                  <a:cubicBezTo>
                    <a:pt x="17124" y="800"/>
                    <a:pt x="13736" y="189"/>
                    <a:pt x="10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2"/>
            <p:cNvSpPr/>
            <p:nvPr/>
          </p:nvSpPr>
          <p:spPr>
            <a:xfrm>
              <a:off x="6130211" y="1254228"/>
              <a:ext cx="70014" cy="86213"/>
            </a:xfrm>
            <a:custGeom>
              <a:rect b="b" l="l" r="r" t="t"/>
              <a:pathLst>
                <a:path extrusionOk="0" h="6429" w="5221">
                  <a:moveTo>
                    <a:pt x="3772" y="1"/>
                  </a:moveTo>
                  <a:cubicBezTo>
                    <a:pt x="3307" y="1"/>
                    <a:pt x="2803" y="342"/>
                    <a:pt x="2386" y="1227"/>
                  </a:cubicBezTo>
                  <a:cubicBezTo>
                    <a:pt x="2386" y="1227"/>
                    <a:pt x="0" y="6290"/>
                    <a:pt x="2014" y="6429"/>
                  </a:cubicBezTo>
                  <a:cubicBezTo>
                    <a:pt x="4336" y="6358"/>
                    <a:pt x="5157" y="3462"/>
                    <a:pt x="5195" y="1923"/>
                  </a:cubicBezTo>
                  <a:cubicBezTo>
                    <a:pt x="5220" y="959"/>
                    <a:pt x="4550" y="1"/>
                    <a:pt x="37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2"/>
            <p:cNvSpPr/>
            <p:nvPr/>
          </p:nvSpPr>
          <p:spPr>
            <a:xfrm>
              <a:off x="6143165" y="1128254"/>
              <a:ext cx="40619" cy="160866"/>
            </a:xfrm>
            <a:custGeom>
              <a:rect b="b" l="l" r="r" t="t"/>
              <a:pathLst>
                <a:path extrusionOk="0" h="11996" w="3029">
                  <a:moveTo>
                    <a:pt x="1" y="1"/>
                  </a:moveTo>
                  <a:lnTo>
                    <a:pt x="308" y="1158"/>
                  </a:lnTo>
                  <a:cubicBezTo>
                    <a:pt x="2132" y="3438"/>
                    <a:pt x="1280" y="6724"/>
                    <a:pt x="1379" y="10108"/>
                  </a:cubicBezTo>
                  <a:cubicBezTo>
                    <a:pt x="1418" y="11420"/>
                    <a:pt x="1569" y="11996"/>
                    <a:pt x="1762" y="11996"/>
                  </a:cubicBezTo>
                  <a:cubicBezTo>
                    <a:pt x="2145" y="11996"/>
                    <a:pt x="2692" y="9737"/>
                    <a:pt x="2853" y="6480"/>
                  </a:cubicBezTo>
                  <a:cubicBezTo>
                    <a:pt x="3028" y="2926"/>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2"/>
            <p:cNvSpPr/>
            <p:nvPr/>
          </p:nvSpPr>
          <p:spPr>
            <a:xfrm>
              <a:off x="5882703" y="1135160"/>
              <a:ext cx="42255" cy="155462"/>
            </a:xfrm>
            <a:custGeom>
              <a:rect b="b" l="l" r="r" t="t"/>
              <a:pathLst>
                <a:path extrusionOk="0" h="11593" w="3151">
                  <a:moveTo>
                    <a:pt x="2254" y="1"/>
                  </a:moveTo>
                  <a:cubicBezTo>
                    <a:pt x="2254" y="1"/>
                    <a:pt x="1" y="3468"/>
                    <a:pt x="249" y="6805"/>
                  </a:cubicBezTo>
                  <a:cubicBezTo>
                    <a:pt x="479" y="9884"/>
                    <a:pt x="928" y="11592"/>
                    <a:pt x="1234" y="11592"/>
                  </a:cubicBezTo>
                  <a:cubicBezTo>
                    <a:pt x="1415" y="11592"/>
                    <a:pt x="1545" y="10999"/>
                    <a:pt x="1552" y="9744"/>
                  </a:cubicBezTo>
                  <a:cubicBezTo>
                    <a:pt x="1574" y="5459"/>
                    <a:pt x="1361" y="3025"/>
                    <a:pt x="3150" y="718"/>
                  </a:cubicBezTo>
                  <a:lnTo>
                    <a:pt x="225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2"/>
            <p:cNvSpPr/>
            <p:nvPr/>
          </p:nvSpPr>
          <p:spPr>
            <a:xfrm>
              <a:off x="5828687" y="1511109"/>
              <a:ext cx="139075" cy="188303"/>
            </a:xfrm>
            <a:custGeom>
              <a:rect b="b" l="l" r="r" t="t"/>
              <a:pathLst>
                <a:path extrusionOk="0" h="14042" w="10371">
                  <a:moveTo>
                    <a:pt x="9610" y="0"/>
                  </a:moveTo>
                  <a:cubicBezTo>
                    <a:pt x="9414" y="0"/>
                    <a:pt x="9183" y="179"/>
                    <a:pt x="9121" y="598"/>
                  </a:cubicBezTo>
                  <a:cubicBezTo>
                    <a:pt x="9142" y="3326"/>
                    <a:pt x="0" y="8346"/>
                    <a:pt x="4664" y="14041"/>
                  </a:cubicBezTo>
                  <a:cubicBezTo>
                    <a:pt x="4664" y="14041"/>
                    <a:pt x="4601" y="13152"/>
                    <a:pt x="4543" y="12929"/>
                  </a:cubicBezTo>
                  <a:cubicBezTo>
                    <a:pt x="2550" y="7103"/>
                    <a:pt x="10371" y="3981"/>
                    <a:pt x="9898" y="257"/>
                  </a:cubicBezTo>
                  <a:cubicBezTo>
                    <a:pt x="9873" y="94"/>
                    <a:pt x="9751" y="0"/>
                    <a:pt x="96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2"/>
            <p:cNvSpPr/>
            <p:nvPr/>
          </p:nvSpPr>
          <p:spPr>
            <a:xfrm>
              <a:off x="5791702" y="1841170"/>
              <a:ext cx="447331" cy="156548"/>
            </a:xfrm>
            <a:custGeom>
              <a:rect b="b" l="l" r="r" t="t"/>
              <a:pathLst>
                <a:path extrusionOk="0" h="11674" w="33358">
                  <a:moveTo>
                    <a:pt x="31833" y="1"/>
                  </a:moveTo>
                  <a:cubicBezTo>
                    <a:pt x="31090" y="1"/>
                    <a:pt x="29806" y="574"/>
                    <a:pt x="27884" y="2122"/>
                  </a:cubicBezTo>
                  <a:cubicBezTo>
                    <a:pt x="27884" y="2122"/>
                    <a:pt x="27692" y="848"/>
                    <a:pt x="26806" y="848"/>
                  </a:cubicBezTo>
                  <a:cubicBezTo>
                    <a:pt x="26144" y="848"/>
                    <a:pt x="25095" y="1560"/>
                    <a:pt x="23448" y="4048"/>
                  </a:cubicBezTo>
                  <a:cubicBezTo>
                    <a:pt x="23315" y="3437"/>
                    <a:pt x="22984" y="3167"/>
                    <a:pt x="22524" y="3167"/>
                  </a:cubicBezTo>
                  <a:cubicBezTo>
                    <a:pt x="20978" y="3167"/>
                    <a:pt x="17978" y="6224"/>
                    <a:pt x="16203" y="9668"/>
                  </a:cubicBezTo>
                  <a:cubicBezTo>
                    <a:pt x="14936" y="6612"/>
                    <a:pt x="10792" y="2529"/>
                    <a:pt x="8635" y="2529"/>
                  </a:cubicBezTo>
                  <a:cubicBezTo>
                    <a:pt x="7896" y="2529"/>
                    <a:pt x="7390" y="3009"/>
                    <a:pt x="7314" y="4174"/>
                  </a:cubicBezTo>
                  <a:cubicBezTo>
                    <a:pt x="6943" y="2740"/>
                    <a:pt x="5595" y="758"/>
                    <a:pt x="4785" y="758"/>
                  </a:cubicBezTo>
                  <a:cubicBezTo>
                    <a:pt x="4340" y="758"/>
                    <a:pt x="4057" y="1357"/>
                    <a:pt x="4189" y="2974"/>
                  </a:cubicBezTo>
                  <a:cubicBezTo>
                    <a:pt x="2914" y="1157"/>
                    <a:pt x="1574" y="89"/>
                    <a:pt x="818" y="89"/>
                  </a:cubicBezTo>
                  <a:cubicBezTo>
                    <a:pt x="238" y="89"/>
                    <a:pt x="1" y="716"/>
                    <a:pt x="398" y="2114"/>
                  </a:cubicBezTo>
                  <a:cubicBezTo>
                    <a:pt x="1314" y="5334"/>
                    <a:pt x="7928" y="4503"/>
                    <a:pt x="16108" y="11673"/>
                  </a:cubicBezTo>
                  <a:cubicBezTo>
                    <a:pt x="18193" y="7984"/>
                    <a:pt x="27245" y="5800"/>
                    <a:pt x="30456" y="3771"/>
                  </a:cubicBezTo>
                  <a:cubicBezTo>
                    <a:pt x="32614" y="2408"/>
                    <a:pt x="33357" y="1"/>
                    <a:pt x="318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2"/>
            <p:cNvSpPr/>
            <p:nvPr/>
          </p:nvSpPr>
          <p:spPr>
            <a:xfrm>
              <a:off x="6315765" y="892158"/>
              <a:ext cx="183476" cy="164447"/>
            </a:xfrm>
            <a:custGeom>
              <a:rect b="b" l="l" r="r" t="t"/>
              <a:pathLst>
                <a:path extrusionOk="0" h="12263" w="13682">
                  <a:moveTo>
                    <a:pt x="12943" y="1"/>
                  </a:moveTo>
                  <a:cubicBezTo>
                    <a:pt x="12932" y="1"/>
                    <a:pt x="12920" y="2"/>
                    <a:pt x="12907" y="4"/>
                  </a:cubicBezTo>
                  <a:cubicBezTo>
                    <a:pt x="12007" y="181"/>
                    <a:pt x="9373" y="3849"/>
                    <a:pt x="8780" y="4680"/>
                  </a:cubicBezTo>
                  <a:cubicBezTo>
                    <a:pt x="8187" y="5512"/>
                    <a:pt x="3391" y="7897"/>
                    <a:pt x="1696" y="8999"/>
                  </a:cubicBezTo>
                  <a:cubicBezTo>
                    <a:pt x="0" y="10101"/>
                    <a:pt x="673" y="10326"/>
                    <a:pt x="476" y="12263"/>
                  </a:cubicBezTo>
                  <a:lnTo>
                    <a:pt x="2771" y="12046"/>
                  </a:lnTo>
                  <a:cubicBezTo>
                    <a:pt x="2771" y="12046"/>
                    <a:pt x="3356" y="12079"/>
                    <a:pt x="4177" y="12079"/>
                  </a:cubicBezTo>
                  <a:cubicBezTo>
                    <a:pt x="5217" y="12079"/>
                    <a:pt x="6636" y="12026"/>
                    <a:pt x="7728" y="11790"/>
                  </a:cubicBezTo>
                  <a:cubicBezTo>
                    <a:pt x="9679" y="11366"/>
                    <a:pt x="12697" y="10204"/>
                    <a:pt x="11608" y="9979"/>
                  </a:cubicBezTo>
                  <a:cubicBezTo>
                    <a:pt x="11470" y="9950"/>
                    <a:pt x="11320" y="9938"/>
                    <a:pt x="11158" y="9938"/>
                  </a:cubicBezTo>
                  <a:cubicBezTo>
                    <a:pt x="10484" y="9938"/>
                    <a:pt x="9611" y="10140"/>
                    <a:pt x="8541" y="10140"/>
                  </a:cubicBezTo>
                  <a:cubicBezTo>
                    <a:pt x="7821" y="10140"/>
                    <a:pt x="7012" y="10049"/>
                    <a:pt x="6115" y="9742"/>
                  </a:cubicBezTo>
                  <a:cubicBezTo>
                    <a:pt x="6115" y="9742"/>
                    <a:pt x="6554" y="9103"/>
                    <a:pt x="7989" y="7448"/>
                  </a:cubicBezTo>
                  <a:cubicBezTo>
                    <a:pt x="9403" y="5817"/>
                    <a:pt x="13681" y="1"/>
                    <a:pt x="129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2"/>
            <p:cNvSpPr/>
            <p:nvPr/>
          </p:nvSpPr>
          <p:spPr>
            <a:xfrm>
              <a:off x="5568064" y="1351571"/>
              <a:ext cx="417654" cy="162221"/>
            </a:xfrm>
            <a:custGeom>
              <a:rect b="b" l="l" r="r" t="t"/>
              <a:pathLst>
                <a:path extrusionOk="0" h="12097" w="31145">
                  <a:moveTo>
                    <a:pt x="18984" y="1"/>
                  </a:moveTo>
                  <a:cubicBezTo>
                    <a:pt x="18231" y="1"/>
                    <a:pt x="17532" y="434"/>
                    <a:pt x="16397" y="1018"/>
                  </a:cubicBezTo>
                  <a:cubicBezTo>
                    <a:pt x="14798" y="1841"/>
                    <a:pt x="814" y="8107"/>
                    <a:pt x="406" y="8438"/>
                  </a:cubicBezTo>
                  <a:cubicBezTo>
                    <a:pt x="0" y="8770"/>
                    <a:pt x="756" y="10476"/>
                    <a:pt x="3837" y="12041"/>
                  </a:cubicBezTo>
                  <a:cubicBezTo>
                    <a:pt x="4066" y="12078"/>
                    <a:pt x="4301" y="12096"/>
                    <a:pt x="4543" y="12096"/>
                  </a:cubicBezTo>
                  <a:cubicBezTo>
                    <a:pt x="7873" y="12096"/>
                    <a:pt x="12437" y="8633"/>
                    <a:pt x="18108" y="3885"/>
                  </a:cubicBezTo>
                  <a:cubicBezTo>
                    <a:pt x="20109" y="4640"/>
                    <a:pt x="23567" y="6721"/>
                    <a:pt x="24915" y="6721"/>
                  </a:cubicBezTo>
                  <a:cubicBezTo>
                    <a:pt x="24916" y="6721"/>
                    <a:pt x="24917" y="6721"/>
                    <a:pt x="24918" y="6721"/>
                  </a:cubicBezTo>
                  <a:cubicBezTo>
                    <a:pt x="25359" y="6217"/>
                    <a:pt x="23374" y="4280"/>
                    <a:pt x="23588" y="4198"/>
                  </a:cubicBezTo>
                  <a:lnTo>
                    <a:pt x="23588" y="4198"/>
                  </a:lnTo>
                  <a:cubicBezTo>
                    <a:pt x="26983" y="4870"/>
                    <a:pt x="30499" y="9052"/>
                    <a:pt x="30864" y="9052"/>
                  </a:cubicBezTo>
                  <a:cubicBezTo>
                    <a:pt x="30870" y="9052"/>
                    <a:pt x="30875" y="9051"/>
                    <a:pt x="30879" y="9048"/>
                  </a:cubicBezTo>
                  <a:cubicBezTo>
                    <a:pt x="31145" y="7164"/>
                    <a:pt x="29701" y="3757"/>
                    <a:pt x="28817" y="3420"/>
                  </a:cubicBezTo>
                  <a:cubicBezTo>
                    <a:pt x="26664" y="3247"/>
                    <a:pt x="21753" y="1235"/>
                    <a:pt x="20302" y="410"/>
                  </a:cubicBezTo>
                  <a:cubicBezTo>
                    <a:pt x="19798" y="123"/>
                    <a:pt x="19383" y="1"/>
                    <a:pt x="189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2"/>
            <p:cNvSpPr/>
            <p:nvPr/>
          </p:nvSpPr>
          <p:spPr>
            <a:xfrm>
              <a:off x="6044494" y="1604497"/>
              <a:ext cx="144064" cy="140899"/>
            </a:xfrm>
            <a:custGeom>
              <a:rect b="b" l="l" r="r" t="t"/>
              <a:pathLst>
                <a:path extrusionOk="0" h="10507" w="10743">
                  <a:moveTo>
                    <a:pt x="6131" y="0"/>
                  </a:moveTo>
                  <a:cubicBezTo>
                    <a:pt x="4642" y="0"/>
                    <a:pt x="3990" y="2305"/>
                    <a:pt x="3750" y="3556"/>
                  </a:cubicBezTo>
                  <a:cubicBezTo>
                    <a:pt x="3239" y="2990"/>
                    <a:pt x="2761" y="2754"/>
                    <a:pt x="2331" y="2754"/>
                  </a:cubicBezTo>
                  <a:cubicBezTo>
                    <a:pt x="1251" y="2754"/>
                    <a:pt x="481" y="4246"/>
                    <a:pt x="280" y="5734"/>
                  </a:cubicBezTo>
                  <a:cubicBezTo>
                    <a:pt x="0" y="7888"/>
                    <a:pt x="1424" y="9732"/>
                    <a:pt x="3431" y="10311"/>
                  </a:cubicBezTo>
                  <a:cubicBezTo>
                    <a:pt x="3879" y="10445"/>
                    <a:pt x="4314" y="10507"/>
                    <a:pt x="4735" y="10507"/>
                  </a:cubicBezTo>
                  <a:cubicBezTo>
                    <a:pt x="7806" y="10507"/>
                    <a:pt x="10078" y="7182"/>
                    <a:pt x="10590" y="4133"/>
                  </a:cubicBezTo>
                  <a:cubicBezTo>
                    <a:pt x="10743" y="3634"/>
                    <a:pt x="10692" y="3031"/>
                    <a:pt x="10344" y="2689"/>
                  </a:cubicBezTo>
                  <a:cubicBezTo>
                    <a:pt x="10081" y="2429"/>
                    <a:pt x="9837" y="2325"/>
                    <a:pt x="9612" y="2325"/>
                  </a:cubicBezTo>
                  <a:cubicBezTo>
                    <a:pt x="8944" y="2325"/>
                    <a:pt x="8438" y="3243"/>
                    <a:pt x="8053" y="3745"/>
                  </a:cubicBezTo>
                  <a:cubicBezTo>
                    <a:pt x="8491" y="2630"/>
                    <a:pt x="8181" y="925"/>
                    <a:pt x="7063" y="267"/>
                  </a:cubicBezTo>
                  <a:cubicBezTo>
                    <a:pt x="6720" y="82"/>
                    <a:pt x="6411" y="0"/>
                    <a:pt x="6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2"/>
            <p:cNvSpPr/>
            <p:nvPr/>
          </p:nvSpPr>
          <p:spPr>
            <a:xfrm>
              <a:off x="5871706" y="1605985"/>
              <a:ext cx="144935" cy="140617"/>
            </a:xfrm>
            <a:custGeom>
              <a:rect b="b" l="l" r="r" t="t"/>
              <a:pathLst>
                <a:path extrusionOk="0" h="10486" w="10808">
                  <a:moveTo>
                    <a:pt x="4578" y="1"/>
                  </a:moveTo>
                  <a:cubicBezTo>
                    <a:pt x="4292" y="1"/>
                    <a:pt x="3977" y="86"/>
                    <a:pt x="3629" y="282"/>
                  </a:cubicBezTo>
                  <a:cubicBezTo>
                    <a:pt x="2520" y="959"/>
                    <a:pt x="2237" y="2667"/>
                    <a:pt x="2691" y="3776"/>
                  </a:cubicBezTo>
                  <a:cubicBezTo>
                    <a:pt x="2301" y="3282"/>
                    <a:pt x="1785" y="2380"/>
                    <a:pt x="1122" y="2380"/>
                  </a:cubicBezTo>
                  <a:cubicBezTo>
                    <a:pt x="894" y="2380"/>
                    <a:pt x="648" y="2487"/>
                    <a:pt x="384" y="2755"/>
                  </a:cubicBezTo>
                  <a:cubicBezTo>
                    <a:pt x="42" y="3102"/>
                    <a:pt x="0" y="3705"/>
                    <a:pt x="161" y="4203"/>
                  </a:cubicBezTo>
                  <a:cubicBezTo>
                    <a:pt x="717" y="7221"/>
                    <a:pt x="3010" y="10485"/>
                    <a:pt x="6049" y="10485"/>
                  </a:cubicBezTo>
                  <a:cubicBezTo>
                    <a:pt x="6490" y="10485"/>
                    <a:pt x="6947" y="10416"/>
                    <a:pt x="7416" y="10268"/>
                  </a:cubicBezTo>
                  <a:cubicBezTo>
                    <a:pt x="9413" y="9659"/>
                    <a:pt x="10808" y="7793"/>
                    <a:pt x="10495" y="5644"/>
                  </a:cubicBezTo>
                  <a:cubicBezTo>
                    <a:pt x="10273" y="4168"/>
                    <a:pt x="9486" y="2696"/>
                    <a:pt x="8416" y="2696"/>
                  </a:cubicBezTo>
                  <a:cubicBezTo>
                    <a:pt x="7982" y="2696"/>
                    <a:pt x="7501" y="2938"/>
                    <a:pt x="6992" y="3519"/>
                  </a:cubicBezTo>
                  <a:cubicBezTo>
                    <a:pt x="6734" y="2279"/>
                    <a:pt x="6051" y="1"/>
                    <a:pt x="45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2"/>
            <p:cNvSpPr/>
            <p:nvPr/>
          </p:nvSpPr>
          <p:spPr>
            <a:xfrm>
              <a:off x="6143916" y="1655146"/>
              <a:ext cx="37012" cy="47391"/>
            </a:xfrm>
            <a:custGeom>
              <a:rect b="b" l="l" r="r" t="t"/>
              <a:pathLst>
                <a:path extrusionOk="0" h="3534" w="2760">
                  <a:moveTo>
                    <a:pt x="2127" y="0"/>
                  </a:moveTo>
                  <a:cubicBezTo>
                    <a:pt x="1303" y="0"/>
                    <a:pt x="1" y="3534"/>
                    <a:pt x="1" y="3534"/>
                  </a:cubicBezTo>
                  <a:cubicBezTo>
                    <a:pt x="1036" y="3155"/>
                    <a:pt x="2760" y="619"/>
                    <a:pt x="2348" y="103"/>
                  </a:cubicBezTo>
                  <a:cubicBezTo>
                    <a:pt x="2280" y="33"/>
                    <a:pt x="2205" y="0"/>
                    <a:pt x="21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2"/>
            <p:cNvSpPr/>
            <p:nvPr/>
          </p:nvSpPr>
          <p:spPr>
            <a:xfrm>
              <a:off x="6107709" y="1628139"/>
              <a:ext cx="39667" cy="62652"/>
            </a:xfrm>
            <a:custGeom>
              <a:rect b="b" l="l" r="r" t="t"/>
              <a:pathLst>
                <a:path extrusionOk="0" h="4672" w="2958">
                  <a:moveTo>
                    <a:pt x="1487" y="1"/>
                  </a:moveTo>
                  <a:cubicBezTo>
                    <a:pt x="0" y="1"/>
                    <a:pt x="631" y="3982"/>
                    <a:pt x="913" y="4671"/>
                  </a:cubicBezTo>
                  <a:lnTo>
                    <a:pt x="1059" y="4448"/>
                  </a:lnTo>
                  <a:cubicBezTo>
                    <a:pt x="1500" y="3776"/>
                    <a:pt x="2957" y="427"/>
                    <a:pt x="1841" y="65"/>
                  </a:cubicBezTo>
                  <a:cubicBezTo>
                    <a:pt x="1712" y="21"/>
                    <a:pt x="1594" y="1"/>
                    <a:pt x="14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2"/>
            <p:cNvSpPr/>
            <p:nvPr/>
          </p:nvSpPr>
          <p:spPr>
            <a:xfrm>
              <a:off x="6058065" y="1654033"/>
              <a:ext cx="33458" cy="52929"/>
            </a:xfrm>
            <a:custGeom>
              <a:rect b="b" l="l" r="r" t="t"/>
              <a:pathLst>
                <a:path extrusionOk="0" h="3947" w="2495">
                  <a:moveTo>
                    <a:pt x="1582" y="1"/>
                  </a:moveTo>
                  <a:cubicBezTo>
                    <a:pt x="1485" y="1"/>
                    <a:pt x="1377" y="31"/>
                    <a:pt x="1256" y="96"/>
                  </a:cubicBezTo>
                  <a:cubicBezTo>
                    <a:pt x="0" y="773"/>
                    <a:pt x="1654" y="3506"/>
                    <a:pt x="2177" y="3947"/>
                  </a:cubicBezTo>
                  <a:lnTo>
                    <a:pt x="2213" y="3908"/>
                  </a:lnTo>
                  <a:cubicBezTo>
                    <a:pt x="2405" y="2666"/>
                    <a:pt x="2494" y="1"/>
                    <a:pt x="15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2"/>
            <p:cNvSpPr/>
            <p:nvPr/>
          </p:nvSpPr>
          <p:spPr>
            <a:xfrm>
              <a:off x="5879498" y="1657359"/>
              <a:ext cx="37615" cy="46948"/>
            </a:xfrm>
            <a:custGeom>
              <a:rect b="b" l="l" r="r" t="t"/>
              <a:pathLst>
                <a:path extrusionOk="0" h="3501" w="2805">
                  <a:moveTo>
                    <a:pt x="629" y="0"/>
                  </a:moveTo>
                  <a:cubicBezTo>
                    <a:pt x="549" y="0"/>
                    <a:pt x="473" y="34"/>
                    <a:pt x="405" y="107"/>
                  </a:cubicBezTo>
                  <a:cubicBezTo>
                    <a:pt x="1" y="629"/>
                    <a:pt x="1763" y="3138"/>
                    <a:pt x="2805" y="3501"/>
                  </a:cubicBezTo>
                  <a:cubicBezTo>
                    <a:pt x="2805" y="3501"/>
                    <a:pt x="1454" y="0"/>
                    <a:pt x="6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2"/>
            <p:cNvSpPr/>
            <p:nvPr/>
          </p:nvSpPr>
          <p:spPr>
            <a:xfrm>
              <a:off x="5912580" y="1629667"/>
              <a:ext cx="39546" cy="62504"/>
            </a:xfrm>
            <a:custGeom>
              <a:rect b="b" l="l" r="r" t="t"/>
              <a:pathLst>
                <a:path extrusionOk="0" h="4661" w="2949">
                  <a:moveTo>
                    <a:pt x="1477" y="0"/>
                  </a:moveTo>
                  <a:cubicBezTo>
                    <a:pt x="1367" y="0"/>
                    <a:pt x="1246" y="23"/>
                    <a:pt x="1112" y="70"/>
                  </a:cubicBezTo>
                  <a:cubicBezTo>
                    <a:pt x="1" y="450"/>
                    <a:pt x="1510" y="3776"/>
                    <a:pt x="1962" y="4440"/>
                  </a:cubicBezTo>
                  <a:lnTo>
                    <a:pt x="2111" y="4661"/>
                  </a:lnTo>
                  <a:cubicBezTo>
                    <a:pt x="2382" y="3970"/>
                    <a:pt x="2948" y="0"/>
                    <a:pt x="1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2"/>
            <p:cNvSpPr/>
            <p:nvPr/>
          </p:nvSpPr>
          <p:spPr>
            <a:xfrm>
              <a:off x="5968754" y="1654798"/>
              <a:ext cx="33619" cy="53063"/>
            </a:xfrm>
            <a:custGeom>
              <a:rect b="b" l="l" r="r" t="t"/>
              <a:pathLst>
                <a:path extrusionOk="0" h="3957" w="2507">
                  <a:moveTo>
                    <a:pt x="921" y="1"/>
                  </a:moveTo>
                  <a:cubicBezTo>
                    <a:pt x="1" y="1"/>
                    <a:pt x="131" y="2676"/>
                    <a:pt x="342" y="3919"/>
                  </a:cubicBezTo>
                  <a:lnTo>
                    <a:pt x="379" y="3956"/>
                  </a:lnTo>
                  <a:cubicBezTo>
                    <a:pt x="896" y="3506"/>
                    <a:pt x="2506" y="749"/>
                    <a:pt x="1240" y="91"/>
                  </a:cubicBezTo>
                  <a:cubicBezTo>
                    <a:pt x="1122" y="29"/>
                    <a:pt x="1016" y="1"/>
                    <a:pt x="9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2"/>
            <p:cNvSpPr/>
            <p:nvPr/>
          </p:nvSpPr>
          <p:spPr>
            <a:xfrm>
              <a:off x="5945595" y="1054110"/>
              <a:ext cx="173673" cy="56000"/>
            </a:xfrm>
            <a:custGeom>
              <a:rect b="b" l="l" r="r" t="t"/>
              <a:pathLst>
                <a:path extrusionOk="0" h="4176" w="12951">
                  <a:moveTo>
                    <a:pt x="6371" y="0"/>
                  </a:moveTo>
                  <a:cubicBezTo>
                    <a:pt x="3184" y="0"/>
                    <a:pt x="1" y="1257"/>
                    <a:pt x="498" y="4176"/>
                  </a:cubicBezTo>
                  <a:cubicBezTo>
                    <a:pt x="3698" y="3818"/>
                    <a:pt x="6223" y="3712"/>
                    <a:pt x="8092" y="3712"/>
                  </a:cubicBezTo>
                  <a:cubicBezTo>
                    <a:pt x="10812" y="3712"/>
                    <a:pt x="12143" y="3937"/>
                    <a:pt x="12143" y="3937"/>
                  </a:cubicBezTo>
                  <a:lnTo>
                    <a:pt x="12215" y="3565"/>
                  </a:lnTo>
                  <a:cubicBezTo>
                    <a:pt x="12950" y="1337"/>
                    <a:pt x="9659" y="0"/>
                    <a:pt x="6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2"/>
            <p:cNvSpPr/>
            <p:nvPr/>
          </p:nvSpPr>
          <p:spPr>
            <a:xfrm>
              <a:off x="5905795" y="1086093"/>
              <a:ext cx="264821" cy="93012"/>
            </a:xfrm>
            <a:custGeom>
              <a:rect b="b" l="l" r="r" t="t"/>
              <a:pathLst>
                <a:path extrusionOk="0" h="6936" w="19748">
                  <a:moveTo>
                    <a:pt x="9703" y="1"/>
                  </a:moveTo>
                  <a:cubicBezTo>
                    <a:pt x="5296" y="1"/>
                    <a:pt x="1029" y="2030"/>
                    <a:pt x="0" y="4564"/>
                  </a:cubicBezTo>
                  <a:cubicBezTo>
                    <a:pt x="0" y="4564"/>
                    <a:pt x="226" y="4857"/>
                    <a:pt x="750" y="5522"/>
                  </a:cubicBezTo>
                  <a:cubicBezTo>
                    <a:pt x="1837" y="4276"/>
                    <a:pt x="3133" y="3828"/>
                    <a:pt x="4412" y="3828"/>
                  </a:cubicBezTo>
                  <a:cubicBezTo>
                    <a:pt x="6508" y="3828"/>
                    <a:pt x="8561" y="5030"/>
                    <a:pt x="9582" y="5897"/>
                  </a:cubicBezTo>
                  <a:cubicBezTo>
                    <a:pt x="11090" y="4593"/>
                    <a:pt x="12926" y="3976"/>
                    <a:pt x="14608" y="3976"/>
                  </a:cubicBezTo>
                  <a:cubicBezTo>
                    <a:pt x="16784" y="3976"/>
                    <a:pt x="18699" y="5009"/>
                    <a:pt x="19304" y="6924"/>
                  </a:cubicBezTo>
                  <a:lnTo>
                    <a:pt x="19304" y="6924"/>
                  </a:lnTo>
                  <a:cubicBezTo>
                    <a:pt x="19308" y="6890"/>
                    <a:pt x="19362" y="6751"/>
                    <a:pt x="19747" y="6190"/>
                  </a:cubicBezTo>
                  <a:cubicBezTo>
                    <a:pt x="17839" y="1681"/>
                    <a:pt x="13713" y="1"/>
                    <a:pt x="9703" y="1"/>
                  </a:cubicBezTo>
                  <a:close/>
                  <a:moveTo>
                    <a:pt x="19304" y="6924"/>
                  </a:moveTo>
                  <a:cubicBezTo>
                    <a:pt x="19303" y="6935"/>
                    <a:pt x="19308" y="6935"/>
                    <a:pt x="19308" y="6935"/>
                  </a:cubicBezTo>
                  <a:cubicBezTo>
                    <a:pt x="19308" y="6935"/>
                    <a:pt x="19308" y="6935"/>
                    <a:pt x="19308" y="6935"/>
                  </a:cubicBezTo>
                  <a:cubicBezTo>
                    <a:pt x="19307" y="6931"/>
                    <a:pt x="19306" y="6928"/>
                    <a:pt x="19304" y="692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2"/>
            <p:cNvSpPr/>
            <p:nvPr/>
          </p:nvSpPr>
          <p:spPr>
            <a:xfrm>
              <a:off x="6048088" y="1102346"/>
              <a:ext cx="91282" cy="88855"/>
            </a:xfrm>
            <a:custGeom>
              <a:rect b="b" l="l" r="r" t="t"/>
              <a:pathLst>
                <a:path extrusionOk="0" h="6626" w="6807">
                  <a:moveTo>
                    <a:pt x="5128" y="1"/>
                  </a:moveTo>
                  <a:cubicBezTo>
                    <a:pt x="2576" y="1022"/>
                    <a:pt x="1" y="6106"/>
                    <a:pt x="3121" y="6582"/>
                  </a:cubicBezTo>
                  <a:cubicBezTo>
                    <a:pt x="3316" y="6612"/>
                    <a:pt x="3501" y="6625"/>
                    <a:pt x="3677" y="6625"/>
                  </a:cubicBezTo>
                  <a:cubicBezTo>
                    <a:pt x="6316" y="6625"/>
                    <a:pt x="6807" y="3482"/>
                    <a:pt x="4876" y="3341"/>
                  </a:cubicBezTo>
                  <a:lnTo>
                    <a:pt x="4876" y="3341"/>
                  </a:lnTo>
                  <a:cubicBezTo>
                    <a:pt x="4710" y="3397"/>
                    <a:pt x="6163" y="4333"/>
                    <a:pt x="4221" y="4904"/>
                  </a:cubicBezTo>
                  <a:cubicBezTo>
                    <a:pt x="4065" y="4950"/>
                    <a:pt x="3922" y="4971"/>
                    <a:pt x="3795" y="4971"/>
                  </a:cubicBezTo>
                  <a:cubicBezTo>
                    <a:pt x="2336" y="4971"/>
                    <a:pt x="2819" y="2172"/>
                    <a:pt x="6753" y="1324"/>
                  </a:cubicBezTo>
                  <a:cubicBezTo>
                    <a:pt x="6753" y="1324"/>
                    <a:pt x="6356" y="437"/>
                    <a:pt x="5128" y="1"/>
                  </a:cubicBezTo>
                  <a:close/>
                </a:path>
              </a:pathLst>
            </a:custGeom>
            <a:solidFill>
              <a:srgbClr val="FBD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2"/>
            <p:cNvSpPr/>
            <p:nvPr/>
          </p:nvSpPr>
          <p:spPr>
            <a:xfrm>
              <a:off x="5926620" y="1103647"/>
              <a:ext cx="91671" cy="88560"/>
            </a:xfrm>
            <a:custGeom>
              <a:rect b="b" l="l" r="r" t="t"/>
              <a:pathLst>
                <a:path extrusionOk="0" h="6604" w="6836">
                  <a:moveTo>
                    <a:pt x="1614" y="1"/>
                  </a:moveTo>
                  <a:cubicBezTo>
                    <a:pt x="392" y="456"/>
                    <a:pt x="10" y="1349"/>
                    <a:pt x="10" y="1349"/>
                  </a:cubicBezTo>
                  <a:cubicBezTo>
                    <a:pt x="3972" y="2141"/>
                    <a:pt x="4487" y="4951"/>
                    <a:pt x="3006" y="4951"/>
                  </a:cubicBezTo>
                  <a:cubicBezTo>
                    <a:pt x="2883" y="4951"/>
                    <a:pt x="2746" y="4932"/>
                    <a:pt x="2597" y="4891"/>
                  </a:cubicBezTo>
                  <a:cubicBezTo>
                    <a:pt x="645" y="4350"/>
                    <a:pt x="2085" y="3391"/>
                    <a:pt x="1917" y="3337"/>
                  </a:cubicBezTo>
                  <a:lnTo>
                    <a:pt x="1917" y="3337"/>
                  </a:lnTo>
                  <a:cubicBezTo>
                    <a:pt x="1" y="3508"/>
                    <a:pt x="521" y="6604"/>
                    <a:pt x="3117" y="6604"/>
                  </a:cubicBezTo>
                  <a:cubicBezTo>
                    <a:pt x="3307" y="6604"/>
                    <a:pt x="3510" y="6587"/>
                    <a:pt x="3723" y="6551"/>
                  </a:cubicBezTo>
                  <a:cubicBezTo>
                    <a:pt x="6835" y="6026"/>
                    <a:pt x="4180" y="983"/>
                    <a:pt x="1614" y="1"/>
                  </a:cubicBezTo>
                  <a:close/>
                </a:path>
              </a:pathLst>
            </a:custGeom>
            <a:solidFill>
              <a:srgbClr val="FBD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 name="Google Shape;1233;p52"/>
          <p:cNvSpPr txBox="1"/>
          <p:nvPr>
            <p:ph type="title"/>
          </p:nvPr>
        </p:nvSpPr>
        <p:spPr>
          <a:xfrm>
            <a:off x="6631600" y="2262863"/>
            <a:ext cx="168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Mars</a:t>
            </a:r>
            <a:endParaRPr sz="1800"/>
          </a:p>
        </p:txBody>
      </p:sp>
      <p:sp>
        <p:nvSpPr>
          <p:cNvPr id="1234" name="Google Shape;1234;p52"/>
          <p:cNvSpPr txBox="1"/>
          <p:nvPr>
            <p:ph idx="4294967295" type="subTitle"/>
          </p:nvPr>
        </p:nvSpPr>
        <p:spPr>
          <a:xfrm>
            <a:off x="6631600" y="2606963"/>
            <a:ext cx="168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Despite being red, Mars is a cold place</a:t>
            </a:r>
            <a:endParaRPr sz="1400"/>
          </a:p>
        </p:txBody>
      </p:sp>
      <p:sp>
        <p:nvSpPr>
          <p:cNvPr id="1235" name="Google Shape;1235;p52"/>
          <p:cNvSpPr txBox="1"/>
          <p:nvPr>
            <p:ph type="title"/>
          </p:nvPr>
        </p:nvSpPr>
        <p:spPr>
          <a:xfrm>
            <a:off x="6631600" y="3371313"/>
            <a:ext cx="168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Mercury</a:t>
            </a:r>
            <a:endParaRPr sz="1800"/>
          </a:p>
        </p:txBody>
      </p:sp>
      <p:sp>
        <p:nvSpPr>
          <p:cNvPr id="1236" name="Google Shape;1236;p52"/>
          <p:cNvSpPr txBox="1"/>
          <p:nvPr>
            <p:ph idx="4294967295" type="subTitle"/>
          </p:nvPr>
        </p:nvSpPr>
        <p:spPr>
          <a:xfrm>
            <a:off x="6631600" y="3715413"/>
            <a:ext cx="168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Mercury is the closest planet to the Sun</a:t>
            </a:r>
            <a:endParaRPr sz="1400"/>
          </a:p>
        </p:txBody>
      </p:sp>
      <p:sp>
        <p:nvSpPr>
          <p:cNvPr id="1237" name="Google Shape;1237;p52"/>
          <p:cNvSpPr txBox="1"/>
          <p:nvPr>
            <p:ph type="title"/>
          </p:nvPr>
        </p:nvSpPr>
        <p:spPr>
          <a:xfrm>
            <a:off x="830875" y="2262863"/>
            <a:ext cx="16815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Jupiter</a:t>
            </a:r>
            <a:endParaRPr sz="1800"/>
          </a:p>
        </p:txBody>
      </p:sp>
      <p:sp>
        <p:nvSpPr>
          <p:cNvPr id="1238" name="Google Shape;1238;p52"/>
          <p:cNvSpPr txBox="1"/>
          <p:nvPr>
            <p:ph idx="4294967295" type="subTitle"/>
          </p:nvPr>
        </p:nvSpPr>
        <p:spPr>
          <a:xfrm>
            <a:off x="830875" y="2606963"/>
            <a:ext cx="16815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It’s the biggest planet in our Solar System</a:t>
            </a:r>
            <a:endParaRPr sz="1400"/>
          </a:p>
        </p:txBody>
      </p:sp>
      <p:sp>
        <p:nvSpPr>
          <p:cNvPr id="1239" name="Google Shape;1239;p52"/>
          <p:cNvSpPr txBox="1"/>
          <p:nvPr>
            <p:ph type="title"/>
          </p:nvPr>
        </p:nvSpPr>
        <p:spPr>
          <a:xfrm>
            <a:off x="830875" y="3371313"/>
            <a:ext cx="16815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Venus</a:t>
            </a:r>
            <a:endParaRPr sz="1800"/>
          </a:p>
        </p:txBody>
      </p:sp>
      <p:sp>
        <p:nvSpPr>
          <p:cNvPr id="1240" name="Google Shape;1240;p52"/>
          <p:cNvSpPr txBox="1"/>
          <p:nvPr>
            <p:ph idx="4294967295" type="subTitle"/>
          </p:nvPr>
        </p:nvSpPr>
        <p:spPr>
          <a:xfrm>
            <a:off x="830875" y="3715413"/>
            <a:ext cx="16815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Venus has a beautiful name, but it’s hot</a:t>
            </a:r>
            <a:endParaRPr sz="1400"/>
          </a:p>
        </p:txBody>
      </p:sp>
      <p:sp>
        <p:nvSpPr>
          <p:cNvPr id="1241" name="Google Shape;1241;p52"/>
          <p:cNvSpPr/>
          <p:nvPr/>
        </p:nvSpPr>
        <p:spPr>
          <a:xfrm>
            <a:off x="2512375" y="2428950"/>
            <a:ext cx="142800" cy="14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2"/>
          <p:cNvSpPr/>
          <p:nvPr/>
        </p:nvSpPr>
        <p:spPr>
          <a:xfrm>
            <a:off x="2512375" y="3533850"/>
            <a:ext cx="142800" cy="14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2"/>
          <p:cNvSpPr/>
          <p:nvPr/>
        </p:nvSpPr>
        <p:spPr>
          <a:xfrm>
            <a:off x="6488800" y="3533850"/>
            <a:ext cx="142800" cy="14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2"/>
          <p:cNvSpPr/>
          <p:nvPr/>
        </p:nvSpPr>
        <p:spPr>
          <a:xfrm>
            <a:off x="6488800" y="2428950"/>
            <a:ext cx="142800" cy="14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5" name="Google Shape;1245;p52"/>
          <p:cNvCxnSpPr>
            <a:stCxn id="1241" idx="6"/>
          </p:cNvCxnSpPr>
          <p:nvPr/>
        </p:nvCxnSpPr>
        <p:spPr>
          <a:xfrm>
            <a:off x="2655175" y="2500350"/>
            <a:ext cx="1602900" cy="0"/>
          </a:xfrm>
          <a:prstGeom prst="straightConnector1">
            <a:avLst/>
          </a:prstGeom>
          <a:noFill/>
          <a:ln cap="flat" cmpd="sng" w="28575">
            <a:solidFill>
              <a:schemeClr val="accent5"/>
            </a:solidFill>
            <a:prstDash val="solid"/>
            <a:round/>
            <a:headEnd len="med" w="med" type="none"/>
            <a:tailEnd len="med" w="med" type="none"/>
          </a:ln>
        </p:spPr>
      </p:cxnSp>
      <p:sp>
        <p:nvSpPr>
          <p:cNvPr id="1246" name="Google Shape;1246;p52"/>
          <p:cNvSpPr/>
          <p:nvPr/>
        </p:nvSpPr>
        <p:spPr>
          <a:xfrm>
            <a:off x="4217350" y="2428950"/>
            <a:ext cx="142800" cy="14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2"/>
          <p:cNvSpPr/>
          <p:nvPr/>
        </p:nvSpPr>
        <p:spPr>
          <a:xfrm>
            <a:off x="3802750" y="3533850"/>
            <a:ext cx="142800" cy="14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8" name="Google Shape;1248;p52"/>
          <p:cNvCxnSpPr>
            <a:stCxn id="1242" idx="6"/>
            <a:endCxn id="1247" idx="2"/>
          </p:cNvCxnSpPr>
          <p:nvPr/>
        </p:nvCxnSpPr>
        <p:spPr>
          <a:xfrm>
            <a:off x="2655175" y="3605250"/>
            <a:ext cx="1147500" cy="0"/>
          </a:xfrm>
          <a:prstGeom prst="straightConnector1">
            <a:avLst/>
          </a:prstGeom>
          <a:noFill/>
          <a:ln cap="flat" cmpd="sng" w="28575">
            <a:solidFill>
              <a:schemeClr val="accent5"/>
            </a:solidFill>
            <a:prstDash val="solid"/>
            <a:round/>
            <a:headEnd len="med" w="med" type="none"/>
            <a:tailEnd len="med" w="med" type="none"/>
          </a:ln>
        </p:spPr>
      </p:cxnSp>
      <p:sp>
        <p:nvSpPr>
          <p:cNvPr id="1249" name="Google Shape;1249;p52"/>
          <p:cNvSpPr/>
          <p:nvPr/>
        </p:nvSpPr>
        <p:spPr>
          <a:xfrm>
            <a:off x="5155300" y="2428950"/>
            <a:ext cx="142800" cy="14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0" name="Google Shape;1250;p52"/>
          <p:cNvCxnSpPr>
            <a:stCxn id="1249" idx="6"/>
            <a:endCxn id="1244" idx="2"/>
          </p:cNvCxnSpPr>
          <p:nvPr/>
        </p:nvCxnSpPr>
        <p:spPr>
          <a:xfrm>
            <a:off x="5298100" y="2500350"/>
            <a:ext cx="1190700" cy="0"/>
          </a:xfrm>
          <a:prstGeom prst="straightConnector1">
            <a:avLst/>
          </a:prstGeom>
          <a:noFill/>
          <a:ln cap="flat" cmpd="sng" w="28575">
            <a:solidFill>
              <a:schemeClr val="accent5"/>
            </a:solidFill>
            <a:prstDash val="solid"/>
            <a:round/>
            <a:headEnd len="med" w="med" type="none"/>
            <a:tailEnd len="med" w="med" type="none"/>
          </a:ln>
        </p:spPr>
      </p:cxnSp>
      <p:sp>
        <p:nvSpPr>
          <p:cNvPr id="1251" name="Google Shape;1251;p52"/>
          <p:cNvSpPr/>
          <p:nvPr/>
        </p:nvSpPr>
        <p:spPr>
          <a:xfrm>
            <a:off x="4571988" y="3533850"/>
            <a:ext cx="142800" cy="14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2" name="Google Shape;1252;p52"/>
          <p:cNvCxnSpPr>
            <a:stCxn id="1251" idx="6"/>
            <a:endCxn id="1243" idx="2"/>
          </p:cNvCxnSpPr>
          <p:nvPr/>
        </p:nvCxnSpPr>
        <p:spPr>
          <a:xfrm>
            <a:off x="4714788" y="3605250"/>
            <a:ext cx="1773900" cy="0"/>
          </a:xfrm>
          <a:prstGeom prst="straightConnector1">
            <a:avLst/>
          </a:prstGeom>
          <a:noFill/>
          <a:ln cap="flat" cmpd="sng" w="28575">
            <a:solidFill>
              <a:schemeClr val="accent5"/>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6" name="Shape 1256"/>
        <p:cNvGrpSpPr/>
        <p:nvPr/>
      </p:nvGrpSpPr>
      <p:grpSpPr>
        <a:xfrm>
          <a:off x="0" y="0"/>
          <a:ext cx="0" cy="0"/>
          <a:chOff x="0" y="0"/>
          <a:chExt cx="0" cy="0"/>
        </a:xfrm>
      </p:grpSpPr>
      <p:sp>
        <p:nvSpPr>
          <p:cNvPr id="1257" name="Google Shape;1257;p53"/>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the Same Goes for Tables</a:t>
            </a:r>
            <a:endParaRPr/>
          </a:p>
        </p:txBody>
      </p:sp>
      <p:graphicFrame>
        <p:nvGraphicFramePr>
          <p:cNvPr id="1258" name="Google Shape;1258;p53"/>
          <p:cNvGraphicFramePr/>
          <p:nvPr/>
        </p:nvGraphicFramePr>
        <p:xfrm>
          <a:off x="1625500" y="1796350"/>
          <a:ext cx="3000000" cy="3000000"/>
        </p:xfrm>
        <a:graphic>
          <a:graphicData uri="http://schemas.openxmlformats.org/drawingml/2006/table">
            <a:tbl>
              <a:tblPr>
                <a:noFill/>
                <a:tableStyleId>{92727EF5-420F-44E8-BA8F-88A4D2C273BC}</a:tableStyleId>
              </a:tblPr>
              <a:tblGrid>
                <a:gridCol w="1473250"/>
                <a:gridCol w="1473250"/>
                <a:gridCol w="1473250"/>
                <a:gridCol w="1473250"/>
              </a:tblGrid>
              <a:tr h="1070150">
                <a:tc>
                  <a:txBody>
                    <a:bodyPr/>
                    <a:lstStyle/>
                    <a:p>
                      <a:pPr indent="0" lvl="0" marL="0" rtl="0" algn="l">
                        <a:spcBef>
                          <a:spcPts val="0"/>
                        </a:spcBef>
                        <a:spcAft>
                          <a:spcPts val="0"/>
                        </a:spcAft>
                        <a:buNone/>
                      </a:pPr>
                      <a:r>
                        <a:t/>
                      </a:r>
                      <a:endParaRPr/>
                    </a:p>
                  </a:txBody>
                  <a:tcPr marT="91425" marB="91425" marR="91425" marL="91425">
                    <a:lnL cap="flat" cmpd="sng" w="28575">
                      <a:solidFill>
                        <a:schemeClr val="accent2">
                          <a:alpha val="0"/>
                        </a:schemeClr>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accent1"/>
                      </a:solidFill>
                      <a:prstDash val="solid"/>
                      <a:round/>
                      <a:headEnd len="sm" w="sm" type="none"/>
                      <a:tailEnd len="sm" w="sm" type="none"/>
                    </a:lnL>
                    <a:lnR cap="flat" cmpd="sng" w="28575">
                      <a:solidFill>
                        <a:schemeClr val="accent2">
                          <a:alpha val="0"/>
                        </a:schemeClr>
                      </a:solidFill>
                      <a:prstDash val="solid"/>
                      <a:round/>
                      <a:headEnd len="sm" w="sm" type="none"/>
                      <a:tailEnd len="sm" w="sm" type="none"/>
                    </a:lnR>
                    <a:lnT cap="flat" cmpd="sng" w="28575">
                      <a:solidFill>
                        <a:schemeClr val="accent2">
                          <a:alpha val="0"/>
                        </a:schemeClr>
                      </a:solidFill>
                      <a:prstDash val="solid"/>
                      <a:round/>
                      <a:headEnd len="sm" w="sm" type="none"/>
                      <a:tailEnd len="sm" w="sm" type="none"/>
                    </a:lnT>
                    <a:lnB cap="flat" cmpd="sng" w="28575">
                      <a:solidFill>
                        <a:schemeClr val="accent2"/>
                      </a:solidFill>
                      <a:prstDash val="solid"/>
                      <a:round/>
                      <a:headEnd len="sm" w="sm" type="none"/>
                      <a:tailEnd len="sm" w="sm" type="none"/>
                    </a:lnB>
                  </a:tcPr>
                </a:tc>
              </a:tr>
              <a:tr h="479600">
                <a:tc>
                  <a:txBody>
                    <a:bodyPr/>
                    <a:lstStyle/>
                    <a:p>
                      <a:pPr indent="0" lvl="0" marL="0" rtl="0" algn="ctr">
                        <a:spcBef>
                          <a:spcPts val="0"/>
                        </a:spcBef>
                        <a:spcAft>
                          <a:spcPts val="0"/>
                        </a:spcAft>
                        <a:buNone/>
                      </a:pPr>
                      <a:r>
                        <a:rPr lang="en">
                          <a:solidFill>
                            <a:schemeClr val="lt1"/>
                          </a:solidFill>
                          <a:latin typeface="Lemon"/>
                          <a:ea typeface="Lemon"/>
                          <a:cs typeface="Lemon"/>
                          <a:sym typeface="Lemon"/>
                        </a:rPr>
                        <a:t>Mercury</a:t>
                      </a:r>
                      <a:endParaRPr>
                        <a:solidFill>
                          <a:schemeClr val="lt1"/>
                        </a:solidFill>
                        <a:latin typeface="Lemon"/>
                        <a:ea typeface="Lemon"/>
                        <a:cs typeface="Lemon"/>
                        <a:sym typeface="Lemon"/>
                      </a:endParaRPr>
                    </a:p>
                  </a:txBody>
                  <a:tcPr marT="91425" marB="91425" marR="91425" marL="91425" anchor="ctr">
                    <a:lnL cap="flat" cmpd="sng" w="28575">
                      <a:solidFill>
                        <a:schemeClr val="accent2">
                          <a:alpha val="0"/>
                        </a:schemeClr>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Abel"/>
                          <a:ea typeface="Abel"/>
                          <a:cs typeface="Abel"/>
                          <a:sym typeface="Abel"/>
                        </a:rPr>
                        <a:t>0.06</a:t>
                      </a:r>
                      <a:endParaRPr>
                        <a:solidFill>
                          <a:schemeClr val="lt1"/>
                        </a:solidFill>
                        <a:latin typeface="Abel"/>
                        <a:ea typeface="Abel"/>
                        <a:cs typeface="Abel"/>
                        <a:sym typeface="Abel"/>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Abel"/>
                          <a:ea typeface="Abel"/>
                          <a:cs typeface="Abel"/>
                          <a:sym typeface="Abel"/>
                        </a:rPr>
                        <a:t>0.38</a:t>
                      </a:r>
                      <a:endParaRPr>
                        <a:solidFill>
                          <a:schemeClr val="lt1"/>
                        </a:solidFill>
                        <a:latin typeface="Abel"/>
                        <a:ea typeface="Abel"/>
                        <a:cs typeface="Abel"/>
                        <a:sym typeface="Abel"/>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Abel"/>
                          <a:ea typeface="Abel"/>
                          <a:cs typeface="Abel"/>
                          <a:sym typeface="Abel"/>
                        </a:rPr>
                        <a:t>0.38</a:t>
                      </a:r>
                      <a:endParaRPr>
                        <a:solidFill>
                          <a:schemeClr val="lt1"/>
                        </a:solidFill>
                        <a:latin typeface="Abel"/>
                        <a:ea typeface="Abel"/>
                        <a:cs typeface="Abel"/>
                        <a:sym typeface="Abel"/>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2">
                          <a:alpha val="0"/>
                        </a:schemeClr>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r>
              <a:tr h="479600">
                <a:tc>
                  <a:txBody>
                    <a:bodyPr/>
                    <a:lstStyle/>
                    <a:p>
                      <a:pPr indent="0" lvl="0" marL="0" rtl="0" algn="ctr">
                        <a:spcBef>
                          <a:spcPts val="0"/>
                        </a:spcBef>
                        <a:spcAft>
                          <a:spcPts val="0"/>
                        </a:spcAft>
                        <a:buNone/>
                      </a:pPr>
                      <a:r>
                        <a:rPr lang="en">
                          <a:solidFill>
                            <a:schemeClr val="lt1"/>
                          </a:solidFill>
                          <a:latin typeface="Lemon"/>
                          <a:ea typeface="Lemon"/>
                          <a:cs typeface="Lemon"/>
                          <a:sym typeface="Lemon"/>
                        </a:rPr>
                        <a:t>Mars</a:t>
                      </a:r>
                      <a:endParaRPr>
                        <a:solidFill>
                          <a:schemeClr val="lt1"/>
                        </a:solidFill>
                        <a:latin typeface="Lemon"/>
                        <a:ea typeface="Lemon"/>
                        <a:cs typeface="Lemon"/>
                        <a:sym typeface="Lemon"/>
                      </a:endParaRPr>
                    </a:p>
                  </a:txBody>
                  <a:tcPr marT="91425" marB="91425" marR="91425" marL="91425" anchor="ctr">
                    <a:lnL cap="flat" cmpd="sng" w="28575">
                      <a:solidFill>
                        <a:schemeClr val="accent2">
                          <a:alpha val="0"/>
                        </a:schemeClr>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Abel"/>
                          <a:ea typeface="Abel"/>
                          <a:cs typeface="Abel"/>
                          <a:sym typeface="Abel"/>
                        </a:rPr>
                        <a:t>0.11</a:t>
                      </a:r>
                      <a:endParaRPr>
                        <a:solidFill>
                          <a:schemeClr val="lt1"/>
                        </a:solidFill>
                        <a:latin typeface="Abel"/>
                        <a:ea typeface="Abel"/>
                        <a:cs typeface="Abel"/>
                        <a:sym typeface="Abel"/>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Abel"/>
                          <a:ea typeface="Abel"/>
                          <a:cs typeface="Abel"/>
                          <a:sym typeface="Abel"/>
                        </a:rPr>
                        <a:t>0.53</a:t>
                      </a:r>
                      <a:endParaRPr>
                        <a:solidFill>
                          <a:schemeClr val="lt1"/>
                        </a:solidFill>
                        <a:latin typeface="Abel"/>
                        <a:ea typeface="Abel"/>
                        <a:cs typeface="Abel"/>
                        <a:sym typeface="Abel"/>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Abel"/>
                          <a:ea typeface="Abel"/>
                          <a:cs typeface="Abel"/>
                          <a:sym typeface="Abel"/>
                        </a:rPr>
                        <a:t>0.38</a:t>
                      </a:r>
                      <a:endParaRPr>
                        <a:solidFill>
                          <a:schemeClr val="lt1"/>
                        </a:solidFill>
                        <a:latin typeface="Abel"/>
                        <a:ea typeface="Abel"/>
                        <a:cs typeface="Abel"/>
                        <a:sym typeface="Abel"/>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2">
                          <a:alpha val="0"/>
                        </a:schemeClr>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tcPr>
                </a:tc>
              </a:tr>
              <a:tr h="479600">
                <a:tc>
                  <a:txBody>
                    <a:bodyPr/>
                    <a:lstStyle/>
                    <a:p>
                      <a:pPr indent="0" lvl="0" marL="0" rtl="0" algn="ctr">
                        <a:spcBef>
                          <a:spcPts val="0"/>
                        </a:spcBef>
                        <a:spcAft>
                          <a:spcPts val="0"/>
                        </a:spcAft>
                        <a:buNone/>
                      </a:pPr>
                      <a:r>
                        <a:rPr lang="en">
                          <a:solidFill>
                            <a:schemeClr val="lt1"/>
                          </a:solidFill>
                          <a:latin typeface="Lemon"/>
                          <a:ea typeface="Lemon"/>
                          <a:cs typeface="Lemon"/>
                          <a:sym typeface="Lemon"/>
                        </a:rPr>
                        <a:t>Saturn</a:t>
                      </a:r>
                      <a:endParaRPr>
                        <a:solidFill>
                          <a:schemeClr val="lt1"/>
                        </a:solidFill>
                        <a:latin typeface="Lemon"/>
                        <a:ea typeface="Lemon"/>
                        <a:cs typeface="Lemon"/>
                        <a:sym typeface="Lemon"/>
                      </a:endParaRPr>
                    </a:p>
                  </a:txBody>
                  <a:tcPr marT="91425" marB="91425" marR="91425" marL="91425" anchor="ctr">
                    <a:lnL cap="flat" cmpd="sng" w="28575">
                      <a:solidFill>
                        <a:schemeClr val="accent2">
                          <a:alpha val="0"/>
                        </a:schemeClr>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Abel"/>
                          <a:ea typeface="Abel"/>
                          <a:cs typeface="Abel"/>
                          <a:sym typeface="Abel"/>
                        </a:rPr>
                        <a:t>95.2</a:t>
                      </a:r>
                      <a:endParaRPr>
                        <a:solidFill>
                          <a:schemeClr val="lt1"/>
                        </a:solidFill>
                        <a:latin typeface="Abel"/>
                        <a:ea typeface="Abel"/>
                        <a:cs typeface="Abel"/>
                        <a:sym typeface="Abel"/>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Abel"/>
                          <a:ea typeface="Abel"/>
                          <a:cs typeface="Abel"/>
                          <a:sym typeface="Abel"/>
                        </a:rPr>
                        <a:t>9.3</a:t>
                      </a:r>
                      <a:endParaRPr>
                        <a:solidFill>
                          <a:schemeClr val="lt1"/>
                        </a:solidFill>
                        <a:latin typeface="Abel"/>
                        <a:ea typeface="Abel"/>
                        <a:cs typeface="Abel"/>
                        <a:sym typeface="Abel"/>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Abel"/>
                          <a:ea typeface="Abel"/>
                          <a:cs typeface="Abel"/>
                          <a:sym typeface="Abel"/>
                        </a:rPr>
                        <a:t>1.16</a:t>
                      </a:r>
                      <a:endParaRPr>
                        <a:solidFill>
                          <a:schemeClr val="lt1"/>
                        </a:solidFill>
                        <a:latin typeface="Abel"/>
                        <a:ea typeface="Abel"/>
                        <a:cs typeface="Abel"/>
                        <a:sym typeface="Abel"/>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2">
                          <a:alpha val="0"/>
                        </a:schemeClr>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alpha val="0"/>
                        </a:schemeClr>
                      </a:solidFill>
                      <a:prstDash val="solid"/>
                      <a:round/>
                      <a:headEnd len="sm" w="sm" type="none"/>
                      <a:tailEnd len="sm" w="sm" type="none"/>
                    </a:lnB>
                  </a:tcPr>
                </a:tc>
              </a:tr>
            </a:tbl>
          </a:graphicData>
        </a:graphic>
      </p:graphicFrame>
      <p:grpSp>
        <p:nvGrpSpPr>
          <p:cNvPr id="1259" name="Google Shape;1259;p53"/>
          <p:cNvGrpSpPr/>
          <p:nvPr/>
        </p:nvGrpSpPr>
        <p:grpSpPr>
          <a:xfrm>
            <a:off x="3600576" y="1999979"/>
            <a:ext cx="458540" cy="634458"/>
            <a:chOff x="4027925" y="2692075"/>
            <a:chExt cx="336025" cy="464975"/>
          </a:xfrm>
        </p:grpSpPr>
        <p:sp>
          <p:nvSpPr>
            <p:cNvPr id="1260" name="Google Shape;1260;p53"/>
            <p:cNvSpPr/>
            <p:nvPr/>
          </p:nvSpPr>
          <p:spPr>
            <a:xfrm>
              <a:off x="4210875" y="3047975"/>
              <a:ext cx="116775" cy="109050"/>
            </a:xfrm>
            <a:custGeom>
              <a:rect b="b" l="l" r="r" t="t"/>
              <a:pathLst>
                <a:path extrusionOk="0" h="4362" w="4671">
                  <a:moveTo>
                    <a:pt x="3177" y="0"/>
                  </a:moveTo>
                  <a:cubicBezTo>
                    <a:pt x="3035" y="0"/>
                    <a:pt x="2889" y="21"/>
                    <a:pt x="2744" y="64"/>
                  </a:cubicBezTo>
                  <a:lnTo>
                    <a:pt x="390" y="772"/>
                  </a:lnTo>
                  <a:cubicBezTo>
                    <a:pt x="158" y="841"/>
                    <a:pt x="0" y="1053"/>
                    <a:pt x="2" y="1295"/>
                  </a:cubicBezTo>
                  <a:lnTo>
                    <a:pt x="2" y="3070"/>
                  </a:lnTo>
                  <a:cubicBezTo>
                    <a:pt x="0" y="3310"/>
                    <a:pt x="158" y="3522"/>
                    <a:pt x="390" y="3592"/>
                  </a:cubicBezTo>
                  <a:lnTo>
                    <a:pt x="2744" y="4299"/>
                  </a:lnTo>
                  <a:cubicBezTo>
                    <a:pt x="2885" y="4340"/>
                    <a:pt x="3029" y="4361"/>
                    <a:pt x="3174" y="4361"/>
                  </a:cubicBezTo>
                  <a:cubicBezTo>
                    <a:pt x="4000" y="4361"/>
                    <a:pt x="4669" y="3692"/>
                    <a:pt x="4670" y="2867"/>
                  </a:cubicBezTo>
                  <a:lnTo>
                    <a:pt x="4670" y="1498"/>
                  </a:lnTo>
                  <a:cubicBezTo>
                    <a:pt x="4670" y="647"/>
                    <a:pt x="3974" y="0"/>
                    <a:pt x="3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3"/>
            <p:cNvSpPr/>
            <p:nvPr/>
          </p:nvSpPr>
          <p:spPr>
            <a:xfrm>
              <a:off x="4064250" y="3048025"/>
              <a:ext cx="116775" cy="109025"/>
            </a:xfrm>
            <a:custGeom>
              <a:rect b="b" l="l" r="r" t="t"/>
              <a:pathLst>
                <a:path extrusionOk="0" h="4361" w="4671">
                  <a:moveTo>
                    <a:pt x="1494" y="0"/>
                  </a:moveTo>
                  <a:cubicBezTo>
                    <a:pt x="697" y="0"/>
                    <a:pt x="2" y="646"/>
                    <a:pt x="0" y="1496"/>
                  </a:cubicBezTo>
                  <a:lnTo>
                    <a:pt x="0" y="2865"/>
                  </a:lnTo>
                  <a:cubicBezTo>
                    <a:pt x="2" y="3690"/>
                    <a:pt x="671" y="4359"/>
                    <a:pt x="1497" y="4359"/>
                  </a:cubicBezTo>
                  <a:lnTo>
                    <a:pt x="1498" y="4361"/>
                  </a:lnTo>
                  <a:cubicBezTo>
                    <a:pt x="1643" y="4361"/>
                    <a:pt x="1788" y="4340"/>
                    <a:pt x="1926" y="4298"/>
                  </a:cubicBezTo>
                  <a:lnTo>
                    <a:pt x="4282" y="3592"/>
                  </a:lnTo>
                  <a:cubicBezTo>
                    <a:pt x="4514" y="3522"/>
                    <a:pt x="4671" y="3310"/>
                    <a:pt x="4671" y="3069"/>
                  </a:cubicBezTo>
                  <a:lnTo>
                    <a:pt x="4671" y="1294"/>
                  </a:lnTo>
                  <a:cubicBezTo>
                    <a:pt x="4671" y="1052"/>
                    <a:pt x="4514" y="840"/>
                    <a:pt x="4282" y="771"/>
                  </a:cubicBezTo>
                  <a:lnTo>
                    <a:pt x="1925" y="64"/>
                  </a:lnTo>
                  <a:cubicBezTo>
                    <a:pt x="1780" y="21"/>
                    <a:pt x="1636" y="0"/>
                    <a:pt x="14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3"/>
            <p:cNvSpPr/>
            <p:nvPr/>
          </p:nvSpPr>
          <p:spPr>
            <a:xfrm>
              <a:off x="4142075" y="3052600"/>
              <a:ext cx="103800" cy="99900"/>
            </a:xfrm>
            <a:custGeom>
              <a:rect b="b" l="l" r="r" t="t"/>
              <a:pathLst>
                <a:path extrusionOk="0" h="3996" w="4152">
                  <a:moveTo>
                    <a:pt x="2156" y="1"/>
                  </a:moveTo>
                  <a:cubicBezTo>
                    <a:pt x="1636" y="1"/>
                    <a:pt x="1125" y="204"/>
                    <a:pt x="742" y="586"/>
                  </a:cubicBezTo>
                  <a:cubicBezTo>
                    <a:pt x="172" y="1157"/>
                    <a:pt x="0" y="2016"/>
                    <a:pt x="310" y="2762"/>
                  </a:cubicBezTo>
                  <a:cubicBezTo>
                    <a:pt x="619" y="3509"/>
                    <a:pt x="1347" y="3996"/>
                    <a:pt x="2155" y="3996"/>
                  </a:cubicBezTo>
                  <a:cubicBezTo>
                    <a:pt x="3257" y="3993"/>
                    <a:pt x="4150" y="3100"/>
                    <a:pt x="4151" y="1998"/>
                  </a:cubicBezTo>
                  <a:cubicBezTo>
                    <a:pt x="4151" y="1190"/>
                    <a:pt x="3666" y="462"/>
                    <a:pt x="2919" y="153"/>
                  </a:cubicBezTo>
                  <a:cubicBezTo>
                    <a:pt x="2672" y="50"/>
                    <a:pt x="2413" y="1"/>
                    <a:pt x="2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3"/>
            <p:cNvSpPr/>
            <p:nvPr/>
          </p:nvSpPr>
          <p:spPr>
            <a:xfrm>
              <a:off x="4042075" y="2692075"/>
              <a:ext cx="302300" cy="213450"/>
            </a:xfrm>
            <a:custGeom>
              <a:rect b="b" l="l" r="r" t="t"/>
              <a:pathLst>
                <a:path extrusionOk="0" h="8538" w="12092">
                  <a:moveTo>
                    <a:pt x="3653" y="0"/>
                  </a:moveTo>
                  <a:cubicBezTo>
                    <a:pt x="1573" y="2"/>
                    <a:pt x="1" y="1884"/>
                    <a:pt x="372" y="3931"/>
                  </a:cubicBezTo>
                  <a:lnTo>
                    <a:pt x="1128" y="8089"/>
                  </a:lnTo>
                  <a:cubicBezTo>
                    <a:pt x="1176" y="8348"/>
                    <a:pt x="1401" y="8537"/>
                    <a:pt x="1664" y="8537"/>
                  </a:cubicBezTo>
                  <a:lnTo>
                    <a:pt x="1664" y="8536"/>
                  </a:lnTo>
                  <a:lnTo>
                    <a:pt x="10646" y="8536"/>
                  </a:lnTo>
                  <a:cubicBezTo>
                    <a:pt x="10909" y="8536"/>
                    <a:pt x="11134" y="8348"/>
                    <a:pt x="11182" y="8088"/>
                  </a:cubicBezTo>
                  <a:lnTo>
                    <a:pt x="11937" y="3930"/>
                  </a:lnTo>
                  <a:cubicBezTo>
                    <a:pt x="12091" y="3092"/>
                    <a:pt x="11916" y="2226"/>
                    <a:pt x="11449" y="1513"/>
                  </a:cubicBezTo>
                  <a:cubicBezTo>
                    <a:pt x="10828" y="560"/>
                    <a:pt x="9753" y="0"/>
                    <a:pt x="86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3"/>
            <p:cNvSpPr/>
            <p:nvPr/>
          </p:nvSpPr>
          <p:spPr>
            <a:xfrm>
              <a:off x="4069800" y="2891875"/>
              <a:ext cx="252275" cy="81725"/>
            </a:xfrm>
            <a:custGeom>
              <a:rect b="b" l="l" r="r" t="t"/>
              <a:pathLst>
                <a:path extrusionOk="0" h="3269" w="10091">
                  <a:moveTo>
                    <a:pt x="1" y="0"/>
                  </a:moveTo>
                  <a:lnTo>
                    <a:pt x="515" y="2821"/>
                  </a:lnTo>
                  <a:cubicBezTo>
                    <a:pt x="561" y="3080"/>
                    <a:pt x="788" y="3269"/>
                    <a:pt x="1051" y="3269"/>
                  </a:cubicBezTo>
                  <a:lnTo>
                    <a:pt x="9041" y="3269"/>
                  </a:lnTo>
                  <a:cubicBezTo>
                    <a:pt x="9305" y="3269"/>
                    <a:pt x="9531" y="3080"/>
                    <a:pt x="9577" y="2821"/>
                  </a:cubicBezTo>
                  <a:lnTo>
                    <a:pt x="100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3"/>
            <p:cNvSpPr/>
            <p:nvPr/>
          </p:nvSpPr>
          <p:spPr>
            <a:xfrm>
              <a:off x="4027925" y="2946325"/>
              <a:ext cx="336025" cy="72675"/>
            </a:xfrm>
            <a:custGeom>
              <a:rect b="b" l="l" r="r" t="t"/>
              <a:pathLst>
                <a:path extrusionOk="0" h="2907" w="13441">
                  <a:moveTo>
                    <a:pt x="1455" y="1"/>
                  </a:moveTo>
                  <a:cubicBezTo>
                    <a:pt x="652" y="1"/>
                    <a:pt x="1" y="652"/>
                    <a:pt x="1" y="1453"/>
                  </a:cubicBezTo>
                  <a:cubicBezTo>
                    <a:pt x="1" y="2257"/>
                    <a:pt x="652" y="2906"/>
                    <a:pt x="1455" y="2906"/>
                  </a:cubicBezTo>
                  <a:lnTo>
                    <a:pt x="11988" y="2906"/>
                  </a:lnTo>
                  <a:cubicBezTo>
                    <a:pt x="12790" y="2906"/>
                    <a:pt x="13441" y="2257"/>
                    <a:pt x="13441" y="1453"/>
                  </a:cubicBezTo>
                  <a:cubicBezTo>
                    <a:pt x="13441" y="652"/>
                    <a:pt x="12790" y="1"/>
                    <a:pt x="119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53"/>
          <p:cNvGrpSpPr/>
          <p:nvPr/>
        </p:nvGrpSpPr>
        <p:grpSpPr>
          <a:xfrm>
            <a:off x="5066524" y="1999962"/>
            <a:ext cx="512407" cy="634471"/>
            <a:chOff x="1238675" y="2715725"/>
            <a:chExt cx="375500" cy="464950"/>
          </a:xfrm>
        </p:grpSpPr>
        <p:sp>
          <p:nvSpPr>
            <p:cNvPr id="1267" name="Google Shape;1267;p53"/>
            <p:cNvSpPr/>
            <p:nvPr/>
          </p:nvSpPr>
          <p:spPr>
            <a:xfrm>
              <a:off x="1251800" y="3033550"/>
              <a:ext cx="354125" cy="147125"/>
            </a:xfrm>
            <a:custGeom>
              <a:rect b="b" l="l" r="r" t="t"/>
              <a:pathLst>
                <a:path extrusionOk="0" h="5885" w="14165">
                  <a:moveTo>
                    <a:pt x="3451" y="1"/>
                  </a:moveTo>
                  <a:cubicBezTo>
                    <a:pt x="1549" y="1"/>
                    <a:pt x="1" y="1549"/>
                    <a:pt x="1" y="3451"/>
                  </a:cubicBezTo>
                  <a:lnTo>
                    <a:pt x="1" y="5340"/>
                  </a:lnTo>
                  <a:cubicBezTo>
                    <a:pt x="1" y="5640"/>
                    <a:pt x="244" y="5885"/>
                    <a:pt x="546" y="5885"/>
                  </a:cubicBezTo>
                  <a:lnTo>
                    <a:pt x="13620" y="5885"/>
                  </a:lnTo>
                  <a:cubicBezTo>
                    <a:pt x="13922" y="5885"/>
                    <a:pt x="14165" y="5640"/>
                    <a:pt x="14165" y="5340"/>
                  </a:cubicBezTo>
                  <a:lnTo>
                    <a:pt x="14165" y="3451"/>
                  </a:lnTo>
                  <a:cubicBezTo>
                    <a:pt x="14165" y="1549"/>
                    <a:pt x="12618" y="1"/>
                    <a:pt x="107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3"/>
            <p:cNvSpPr/>
            <p:nvPr/>
          </p:nvSpPr>
          <p:spPr>
            <a:xfrm>
              <a:off x="1343650" y="2990325"/>
              <a:ext cx="168750" cy="134075"/>
            </a:xfrm>
            <a:custGeom>
              <a:rect b="b" l="l" r="r" t="t"/>
              <a:pathLst>
                <a:path extrusionOk="0" h="5363" w="6750">
                  <a:moveTo>
                    <a:pt x="1377" y="1"/>
                  </a:moveTo>
                  <a:lnTo>
                    <a:pt x="1377" y="1730"/>
                  </a:lnTo>
                  <a:lnTo>
                    <a:pt x="335" y="1730"/>
                  </a:lnTo>
                  <a:cubicBezTo>
                    <a:pt x="1" y="3671"/>
                    <a:pt x="1494" y="5362"/>
                    <a:pt x="3375" y="5362"/>
                  </a:cubicBezTo>
                  <a:cubicBezTo>
                    <a:pt x="5256" y="5362"/>
                    <a:pt x="6749" y="3671"/>
                    <a:pt x="6416" y="1730"/>
                  </a:cubicBezTo>
                  <a:lnTo>
                    <a:pt x="5373" y="1730"/>
                  </a:lnTo>
                  <a:lnTo>
                    <a:pt x="53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3"/>
            <p:cNvSpPr/>
            <p:nvPr/>
          </p:nvSpPr>
          <p:spPr>
            <a:xfrm>
              <a:off x="1341750" y="2870100"/>
              <a:ext cx="172550" cy="163475"/>
            </a:xfrm>
            <a:custGeom>
              <a:rect b="b" l="l" r="r" t="t"/>
              <a:pathLst>
                <a:path extrusionOk="0" h="6539" w="6902">
                  <a:moveTo>
                    <a:pt x="546" y="1"/>
                  </a:moveTo>
                  <a:cubicBezTo>
                    <a:pt x="244" y="1"/>
                    <a:pt x="1" y="244"/>
                    <a:pt x="1" y="546"/>
                  </a:cubicBezTo>
                  <a:lnTo>
                    <a:pt x="1" y="3088"/>
                  </a:lnTo>
                  <a:cubicBezTo>
                    <a:pt x="1" y="4991"/>
                    <a:pt x="1549" y="6539"/>
                    <a:pt x="3451" y="6539"/>
                  </a:cubicBezTo>
                  <a:cubicBezTo>
                    <a:pt x="5353" y="6539"/>
                    <a:pt x="6902" y="4991"/>
                    <a:pt x="6902" y="3088"/>
                  </a:cubicBezTo>
                  <a:lnTo>
                    <a:pt x="6902" y="546"/>
                  </a:lnTo>
                  <a:cubicBezTo>
                    <a:pt x="6902" y="244"/>
                    <a:pt x="6658" y="1"/>
                    <a:pt x="63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3"/>
            <p:cNvSpPr/>
            <p:nvPr/>
          </p:nvSpPr>
          <p:spPr>
            <a:xfrm>
              <a:off x="1341750" y="2815575"/>
              <a:ext cx="172550" cy="81775"/>
            </a:xfrm>
            <a:custGeom>
              <a:rect b="b" l="l" r="r" t="t"/>
              <a:pathLst>
                <a:path extrusionOk="0" h="3271" w="6902">
                  <a:moveTo>
                    <a:pt x="546" y="1"/>
                  </a:moveTo>
                  <a:cubicBezTo>
                    <a:pt x="244" y="1"/>
                    <a:pt x="1" y="244"/>
                    <a:pt x="1" y="546"/>
                  </a:cubicBezTo>
                  <a:lnTo>
                    <a:pt x="1" y="3270"/>
                  </a:lnTo>
                  <a:lnTo>
                    <a:pt x="6902" y="3270"/>
                  </a:lnTo>
                  <a:lnTo>
                    <a:pt x="6902" y="546"/>
                  </a:lnTo>
                  <a:cubicBezTo>
                    <a:pt x="6902" y="244"/>
                    <a:pt x="6658" y="1"/>
                    <a:pt x="63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3"/>
            <p:cNvSpPr/>
            <p:nvPr/>
          </p:nvSpPr>
          <p:spPr>
            <a:xfrm>
              <a:off x="1271925" y="2715725"/>
              <a:ext cx="312200" cy="158175"/>
            </a:xfrm>
            <a:custGeom>
              <a:rect b="b" l="l" r="r" t="t"/>
              <a:pathLst>
                <a:path extrusionOk="0" h="6327" w="12488">
                  <a:moveTo>
                    <a:pt x="2956" y="1"/>
                  </a:moveTo>
                  <a:cubicBezTo>
                    <a:pt x="2765" y="1"/>
                    <a:pt x="2573" y="22"/>
                    <a:pt x="2382" y="65"/>
                  </a:cubicBezTo>
                  <a:cubicBezTo>
                    <a:pt x="1325" y="307"/>
                    <a:pt x="530" y="1185"/>
                    <a:pt x="396" y="2261"/>
                  </a:cubicBezTo>
                  <a:lnTo>
                    <a:pt x="27" y="5213"/>
                  </a:lnTo>
                  <a:cubicBezTo>
                    <a:pt x="0" y="5422"/>
                    <a:pt x="97" y="5628"/>
                    <a:pt x="275" y="5741"/>
                  </a:cubicBezTo>
                  <a:lnTo>
                    <a:pt x="1062" y="6242"/>
                  </a:lnTo>
                  <a:cubicBezTo>
                    <a:pt x="1151" y="6298"/>
                    <a:pt x="1252" y="6326"/>
                    <a:pt x="1353" y="6326"/>
                  </a:cubicBezTo>
                  <a:cubicBezTo>
                    <a:pt x="1454" y="6326"/>
                    <a:pt x="1554" y="6298"/>
                    <a:pt x="1643" y="6243"/>
                  </a:cubicBezTo>
                  <a:lnTo>
                    <a:pt x="3495" y="5086"/>
                  </a:lnTo>
                  <a:lnTo>
                    <a:pt x="8994" y="5086"/>
                  </a:lnTo>
                  <a:lnTo>
                    <a:pt x="10846" y="6243"/>
                  </a:lnTo>
                  <a:cubicBezTo>
                    <a:pt x="10932" y="6297"/>
                    <a:pt x="11032" y="6327"/>
                    <a:pt x="11134" y="6327"/>
                  </a:cubicBezTo>
                  <a:cubicBezTo>
                    <a:pt x="11238" y="6327"/>
                    <a:pt x="11338" y="6297"/>
                    <a:pt x="11426" y="6242"/>
                  </a:cubicBezTo>
                  <a:lnTo>
                    <a:pt x="12213" y="5741"/>
                  </a:lnTo>
                  <a:cubicBezTo>
                    <a:pt x="12391" y="5628"/>
                    <a:pt x="12488" y="5422"/>
                    <a:pt x="12463" y="5213"/>
                  </a:cubicBezTo>
                  <a:lnTo>
                    <a:pt x="12092" y="2261"/>
                  </a:lnTo>
                  <a:cubicBezTo>
                    <a:pt x="11958" y="1185"/>
                    <a:pt x="11165" y="307"/>
                    <a:pt x="10107" y="65"/>
                  </a:cubicBezTo>
                  <a:cubicBezTo>
                    <a:pt x="9915" y="22"/>
                    <a:pt x="9723" y="1"/>
                    <a:pt x="9533" y="1"/>
                  </a:cubicBezTo>
                  <a:cubicBezTo>
                    <a:pt x="8669" y="1"/>
                    <a:pt x="7846" y="434"/>
                    <a:pt x="7364" y="1182"/>
                  </a:cubicBezTo>
                  <a:lnTo>
                    <a:pt x="7268" y="1330"/>
                  </a:lnTo>
                  <a:cubicBezTo>
                    <a:pt x="6946" y="1170"/>
                    <a:pt x="6595" y="1090"/>
                    <a:pt x="6244" y="1090"/>
                  </a:cubicBezTo>
                  <a:cubicBezTo>
                    <a:pt x="5893" y="1090"/>
                    <a:pt x="5542" y="1170"/>
                    <a:pt x="5220" y="1330"/>
                  </a:cubicBezTo>
                  <a:lnTo>
                    <a:pt x="5124" y="1182"/>
                  </a:lnTo>
                  <a:cubicBezTo>
                    <a:pt x="4642" y="434"/>
                    <a:pt x="3819" y="1"/>
                    <a:pt x="29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3"/>
            <p:cNvSpPr/>
            <p:nvPr/>
          </p:nvSpPr>
          <p:spPr>
            <a:xfrm>
              <a:off x="1529250" y="2833800"/>
              <a:ext cx="84925" cy="81750"/>
            </a:xfrm>
            <a:custGeom>
              <a:rect b="b" l="l" r="r" t="t"/>
              <a:pathLst>
                <a:path extrusionOk="0" h="3270" w="3397">
                  <a:moveTo>
                    <a:pt x="1764" y="0"/>
                  </a:moveTo>
                  <a:cubicBezTo>
                    <a:pt x="1339" y="0"/>
                    <a:pt x="920" y="167"/>
                    <a:pt x="606" y="479"/>
                  </a:cubicBezTo>
                  <a:cubicBezTo>
                    <a:pt x="139" y="947"/>
                    <a:pt x="0" y="1650"/>
                    <a:pt x="253" y="2261"/>
                  </a:cubicBezTo>
                  <a:cubicBezTo>
                    <a:pt x="506" y="2871"/>
                    <a:pt x="1102" y="3270"/>
                    <a:pt x="1763" y="3270"/>
                  </a:cubicBezTo>
                  <a:cubicBezTo>
                    <a:pt x="2665" y="3268"/>
                    <a:pt x="3397" y="2537"/>
                    <a:pt x="3397" y="1635"/>
                  </a:cubicBezTo>
                  <a:cubicBezTo>
                    <a:pt x="3397" y="974"/>
                    <a:pt x="3000" y="378"/>
                    <a:pt x="2388" y="124"/>
                  </a:cubicBezTo>
                  <a:cubicBezTo>
                    <a:pt x="2186" y="41"/>
                    <a:pt x="1974" y="0"/>
                    <a:pt x="17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3"/>
            <p:cNvSpPr/>
            <p:nvPr/>
          </p:nvSpPr>
          <p:spPr>
            <a:xfrm>
              <a:off x="1238675" y="2833800"/>
              <a:ext cx="84925" cy="81750"/>
            </a:xfrm>
            <a:custGeom>
              <a:rect b="b" l="l" r="r" t="t"/>
              <a:pathLst>
                <a:path extrusionOk="0" h="3270" w="3397">
                  <a:moveTo>
                    <a:pt x="1765" y="0"/>
                  </a:moveTo>
                  <a:cubicBezTo>
                    <a:pt x="1339" y="0"/>
                    <a:pt x="921" y="167"/>
                    <a:pt x="608" y="479"/>
                  </a:cubicBezTo>
                  <a:cubicBezTo>
                    <a:pt x="139" y="947"/>
                    <a:pt x="0" y="1650"/>
                    <a:pt x="252" y="2261"/>
                  </a:cubicBezTo>
                  <a:cubicBezTo>
                    <a:pt x="506" y="2871"/>
                    <a:pt x="1102" y="3270"/>
                    <a:pt x="1763" y="3270"/>
                  </a:cubicBezTo>
                  <a:cubicBezTo>
                    <a:pt x="2665" y="3268"/>
                    <a:pt x="3397" y="2537"/>
                    <a:pt x="3397" y="1635"/>
                  </a:cubicBezTo>
                  <a:cubicBezTo>
                    <a:pt x="3397" y="974"/>
                    <a:pt x="3000" y="378"/>
                    <a:pt x="2389" y="124"/>
                  </a:cubicBezTo>
                  <a:cubicBezTo>
                    <a:pt x="2187" y="41"/>
                    <a:pt x="1975" y="0"/>
                    <a:pt x="1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53"/>
          <p:cNvGrpSpPr/>
          <p:nvPr/>
        </p:nvGrpSpPr>
        <p:grpSpPr>
          <a:xfrm>
            <a:off x="6466347" y="1999966"/>
            <a:ext cx="642113" cy="634471"/>
            <a:chOff x="5354375" y="1833650"/>
            <a:chExt cx="470550" cy="464950"/>
          </a:xfrm>
        </p:grpSpPr>
        <p:sp>
          <p:nvSpPr>
            <p:cNvPr id="1275" name="Google Shape;1275;p53"/>
            <p:cNvSpPr/>
            <p:nvPr/>
          </p:nvSpPr>
          <p:spPr>
            <a:xfrm>
              <a:off x="5637200" y="2145425"/>
              <a:ext cx="56075" cy="102375"/>
            </a:xfrm>
            <a:custGeom>
              <a:rect b="b" l="l" r="r" t="t"/>
              <a:pathLst>
                <a:path extrusionOk="0" h="4095" w="2243">
                  <a:moveTo>
                    <a:pt x="1205" y="1"/>
                  </a:moveTo>
                  <a:lnTo>
                    <a:pt x="0" y="3762"/>
                  </a:lnTo>
                  <a:lnTo>
                    <a:pt x="1038" y="4095"/>
                  </a:lnTo>
                  <a:lnTo>
                    <a:pt x="2243" y="334"/>
                  </a:lnTo>
                  <a:lnTo>
                    <a:pt x="12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3"/>
            <p:cNvSpPr/>
            <p:nvPr/>
          </p:nvSpPr>
          <p:spPr>
            <a:xfrm>
              <a:off x="5488375" y="2145075"/>
              <a:ext cx="56075" cy="102325"/>
            </a:xfrm>
            <a:custGeom>
              <a:rect b="b" l="l" r="r" t="t"/>
              <a:pathLst>
                <a:path extrusionOk="0" h="4093" w="2243">
                  <a:moveTo>
                    <a:pt x="1038" y="0"/>
                  </a:moveTo>
                  <a:lnTo>
                    <a:pt x="0" y="333"/>
                  </a:lnTo>
                  <a:lnTo>
                    <a:pt x="1205" y="4092"/>
                  </a:lnTo>
                  <a:lnTo>
                    <a:pt x="2243" y="3761"/>
                  </a:lnTo>
                  <a:lnTo>
                    <a:pt x="10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3"/>
            <p:cNvSpPr/>
            <p:nvPr/>
          </p:nvSpPr>
          <p:spPr>
            <a:xfrm>
              <a:off x="5547300" y="2147275"/>
              <a:ext cx="37250" cy="98075"/>
            </a:xfrm>
            <a:custGeom>
              <a:rect b="b" l="l" r="r" t="t"/>
              <a:pathLst>
                <a:path extrusionOk="0" h="3923" w="1490">
                  <a:moveTo>
                    <a:pt x="1083" y="0"/>
                  </a:moveTo>
                  <a:lnTo>
                    <a:pt x="1" y="117"/>
                  </a:lnTo>
                  <a:lnTo>
                    <a:pt x="407" y="3922"/>
                  </a:lnTo>
                  <a:lnTo>
                    <a:pt x="1489" y="3807"/>
                  </a:lnTo>
                  <a:lnTo>
                    <a:pt x="10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3"/>
            <p:cNvSpPr/>
            <p:nvPr/>
          </p:nvSpPr>
          <p:spPr>
            <a:xfrm>
              <a:off x="5596875" y="2147450"/>
              <a:ext cx="37250" cy="98075"/>
            </a:xfrm>
            <a:custGeom>
              <a:rect b="b" l="l" r="r" t="t"/>
              <a:pathLst>
                <a:path extrusionOk="0" h="3923" w="1490">
                  <a:moveTo>
                    <a:pt x="407" y="1"/>
                  </a:moveTo>
                  <a:lnTo>
                    <a:pt x="1" y="3806"/>
                  </a:lnTo>
                  <a:lnTo>
                    <a:pt x="1083" y="3923"/>
                  </a:lnTo>
                  <a:lnTo>
                    <a:pt x="1489" y="116"/>
                  </a:lnTo>
                  <a:lnTo>
                    <a:pt x="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3"/>
            <p:cNvSpPr/>
            <p:nvPr/>
          </p:nvSpPr>
          <p:spPr>
            <a:xfrm>
              <a:off x="5513350" y="2232600"/>
              <a:ext cx="154350" cy="66000"/>
            </a:xfrm>
            <a:custGeom>
              <a:rect b="b" l="l" r="r" t="t"/>
              <a:pathLst>
                <a:path extrusionOk="0" h="2640" w="6174">
                  <a:moveTo>
                    <a:pt x="0" y="0"/>
                  </a:moveTo>
                  <a:lnTo>
                    <a:pt x="0" y="2095"/>
                  </a:lnTo>
                  <a:cubicBezTo>
                    <a:pt x="0" y="2395"/>
                    <a:pt x="244" y="2640"/>
                    <a:pt x="545" y="2640"/>
                  </a:cubicBezTo>
                  <a:lnTo>
                    <a:pt x="5629" y="2640"/>
                  </a:lnTo>
                  <a:cubicBezTo>
                    <a:pt x="5930" y="2640"/>
                    <a:pt x="6174" y="2395"/>
                    <a:pt x="6174" y="2095"/>
                  </a:cubicBezTo>
                  <a:lnTo>
                    <a:pt x="61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3"/>
            <p:cNvSpPr/>
            <p:nvPr/>
          </p:nvSpPr>
          <p:spPr>
            <a:xfrm>
              <a:off x="5431900" y="1849100"/>
              <a:ext cx="317875" cy="326925"/>
            </a:xfrm>
            <a:custGeom>
              <a:rect b="b" l="l" r="r" t="t"/>
              <a:pathLst>
                <a:path extrusionOk="0" h="13077" w="12715">
                  <a:moveTo>
                    <a:pt x="6358" y="1"/>
                  </a:moveTo>
                  <a:cubicBezTo>
                    <a:pt x="2854" y="1"/>
                    <a:pt x="2" y="2851"/>
                    <a:pt x="2" y="6357"/>
                  </a:cubicBezTo>
                  <a:cubicBezTo>
                    <a:pt x="0" y="7548"/>
                    <a:pt x="335" y="8716"/>
                    <a:pt x="966" y="9725"/>
                  </a:cubicBezTo>
                  <a:cubicBezTo>
                    <a:pt x="1573" y="10692"/>
                    <a:pt x="2058" y="11676"/>
                    <a:pt x="2407" y="12648"/>
                  </a:cubicBezTo>
                  <a:lnTo>
                    <a:pt x="2546" y="13077"/>
                  </a:lnTo>
                  <a:lnTo>
                    <a:pt x="10169" y="13077"/>
                  </a:lnTo>
                  <a:lnTo>
                    <a:pt x="10310" y="12648"/>
                  </a:lnTo>
                  <a:cubicBezTo>
                    <a:pt x="10659" y="11676"/>
                    <a:pt x="11143" y="10692"/>
                    <a:pt x="11749" y="9725"/>
                  </a:cubicBezTo>
                  <a:cubicBezTo>
                    <a:pt x="12381" y="8716"/>
                    <a:pt x="12715" y="7548"/>
                    <a:pt x="12714" y="6357"/>
                  </a:cubicBezTo>
                  <a:cubicBezTo>
                    <a:pt x="12714" y="2851"/>
                    <a:pt x="9863" y="1"/>
                    <a:pt x="6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3"/>
            <p:cNvSpPr/>
            <p:nvPr/>
          </p:nvSpPr>
          <p:spPr>
            <a:xfrm>
              <a:off x="5498850" y="1923575"/>
              <a:ext cx="183975" cy="174075"/>
            </a:xfrm>
            <a:custGeom>
              <a:rect b="b" l="l" r="r" t="t"/>
              <a:pathLst>
                <a:path extrusionOk="0" h="6963" w="7359">
                  <a:moveTo>
                    <a:pt x="3680" y="0"/>
                  </a:moveTo>
                  <a:cubicBezTo>
                    <a:pt x="3444" y="0"/>
                    <a:pt x="3235" y="153"/>
                    <a:pt x="3162" y="378"/>
                  </a:cubicBezTo>
                  <a:lnTo>
                    <a:pt x="2555" y="2244"/>
                  </a:lnTo>
                  <a:lnTo>
                    <a:pt x="592" y="2244"/>
                  </a:lnTo>
                  <a:cubicBezTo>
                    <a:pt x="591" y="2244"/>
                    <a:pt x="590" y="2244"/>
                    <a:pt x="589" y="2244"/>
                  </a:cubicBezTo>
                  <a:cubicBezTo>
                    <a:pt x="354" y="2244"/>
                    <a:pt x="147" y="2396"/>
                    <a:pt x="74" y="2621"/>
                  </a:cubicBezTo>
                  <a:cubicBezTo>
                    <a:pt x="1" y="2845"/>
                    <a:pt x="82" y="3091"/>
                    <a:pt x="273" y="3230"/>
                  </a:cubicBezTo>
                  <a:lnTo>
                    <a:pt x="1860" y="4382"/>
                  </a:lnTo>
                  <a:lnTo>
                    <a:pt x="1254" y="6249"/>
                  </a:lnTo>
                  <a:cubicBezTo>
                    <a:pt x="1139" y="6601"/>
                    <a:pt x="1401" y="6962"/>
                    <a:pt x="1772" y="6962"/>
                  </a:cubicBezTo>
                  <a:cubicBezTo>
                    <a:pt x="1887" y="6962"/>
                    <a:pt x="1999" y="6927"/>
                    <a:pt x="2093" y="6858"/>
                  </a:cubicBezTo>
                  <a:lnTo>
                    <a:pt x="3680" y="5705"/>
                  </a:lnTo>
                  <a:lnTo>
                    <a:pt x="5268" y="6858"/>
                  </a:lnTo>
                  <a:cubicBezTo>
                    <a:pt x="5364" y="6927"/>
                    <a:pt x="5476" y="6962"/>
                    <a:pt x="5589" y="6962"/>
                  </a:cubicBezTo>
                  <a:cubicBezTo>
                    <a:pt x="5701" y="6962"/>
                    <a:pt x="5813" y="6927"/>
                    <a:pt x="5909" y="6858"/>
                  </a:cubicBezTo>
                  <a:cubicBezTo>
                    <a:pt x="6100" y="6719"/>
                    <a:pt x="6179" y="6474"/>
                    <a:pt x="6106" y="6249"/>
                  </a:cubicBezTo>
                  <a:lnTo>
                    <a:pt x="5500" y="4382"/>
                  </a:lnTo>
                  <a:lnTo>
                    <a:pt x="7088" y="3230"/>
                  </a:lnTo>
                  <a:cubicBezTo>
                    <a:pt x="7278" y="3091"/>
                    <a:pt x="7359" y="2845"/>
                    <a:pt x="7285" y="2621"/>
                  </a:cubicBezTo>
                  <a:cubicBezTo>
                    <a:pt x="7213" y="2396"/>
                    <a:pt x="7005" y="2244"/>
                    <a:pt x="6771" y="2244"/>
                  </a:cubicBezTo>
                  <a:cubicBezTo>
                    <a:pt x="6770" y="2244"/>
                    <a:pt x="6768" y="2244"/>
                    <a:pt x="6767" y="2244"/>
                  </a:cubicBezTo>
                  <a:lnTo>
                    <a:pt x="4804" y="2244"/>
                  </a:lnTo>
                  <a:lnTo>
                    <a:pt x="4198" y="378"/>
                  </a:lnTo>
                  <a:cubicBezTo>
                    <a:pt x="4125" y="153"/>
                    <a:pt x="3916" y="0"/>
                    <a:pt x="36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3"/>
            <p:cNvSpPr/>
            <p:nvPr/>
          </p:nvSpPr>
          <p:spPr>
            <a:xfrm>
              <a:off x="5658325" y="1833650"/>
              <a:ext cx="166600" cy="108975"/>
            </a:xfrm>
            <a:custGeom>
              <a:rect b="b" l="l" r="r" t="t"/>
              <a:pathLst>
                <a:path extrusionOk="0" h="4359" w="6664">
                  <a:moveTo>
                    <a:pt x="3331" y="1"/>
                  </a:moveTo>
                  <a:cubicBezTo>
                    <a:pt x="2543" y="1"/>
                    <a:pt x="1817" y="425"/>
                    <a:pt x="1430" y="1112"/>
                  </a:cubicBezTo>
                  <a:cubicBezTo>
                    <a:pt x="591" y="1250"/>
                    <a:pt x="0" y="2010"/>
                    <a:pt x="69" y="2857"/>
                  </a:cubicBezTo>
                  <a:cubicBezTo>
                    <a:pt x="139" y="3705"/>
                    <a:pt x="845" y="4357"/>
                    <a:pt x="1696" y="4359"/>
                  </a:cubicBezTo>
                  <a:lnTo>
                    <a:pt x="4966" y="4359"/>
                  </a:lnTo>
                  <a:cubicBezTo>
                    <a:pt x="5817" y="4359"/>
                    <a:pt x="6525" y="3706"/>
                    <a:pt x="6595" y="2857"/>
                  </a:cubicBezTo>
                  <a:cubicBezTo>
                    <a:pt x="6663" y="2009"/>
                    <a:pt x="6071" y="1250"/>
                    <a:pt x="5230" y="1112"/>
                  </a:cubicBezTo>
                  <a:cubicBezTo>
                    <a:pt x="4843" y="425"/>
                    <a:pt x="4118" y="1"/>
                    <a:pt x="33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3"/>
            <p:cNvSpPr/>
            <p:nvPr/>
          </p:nvSpPr>
          <p:spPr>
            <a:xfrm>
              <a:off x="5354375" y="2175975"/>
              <a:ext cx="141825" cy="109000"/>
            </a:xfrm>
            <a:custGeom>
              <a:rect b="b" l="l" r="r" t="t"/>
              <a:pathLst>
                <a:path extrusionOk="0" h="4360" w="5673">
                  <a:moveTo>
                    <a:pt x="2341" y="1"/>
                  </a:moveTo>
                  <a:cubicBezTo>
                    <a:pt x="2272" y="1"/>
                    <a:pt x="2202" y="4"/>
                    <a:pt x="2132" y="11"/>
                  </a:cubicBezTo>
                  <a:cubicBezTo>
                    <a:pt x="1274" y="93"/>
                    <a:pt x="545" y="674"/>
                    <a:pt x="272" y="1492"/>
                  </a:cubicBezTo>
                  <a:cubicBezTo>
                    <a:pt x="0" y="2310"/>
                    <a:pt x="235" y="3212"/>
                    <a:pt x="872" y="3793"/>
                  </a:cubicBezTo>
                  <a:cubicBezTo>
                    <a:pt x="1282" y="4165"/>
                    <a:pt x="1808" y="4360"/>
                    <a:pt x="2341" y="4360"/>
                  </a:cubicBezTo>
                  <a:cubicBezTo>
                    <a:pt x="2638" y="4360"/>
                    <a:pt x="2937" y="4299"/>
                    <a:pt x="3219" y="4175"/>
                  </a:cubicBezTo>
                  <a:cubicBezTo>
                    <a:pt x="3452" y="4296"/>
                    <a:pt x="3712" y="4360"/>
                    <a:pt x="3975" y="4360"/>
                  </a:cubicBezTo>
                  <a:cubicBezTo>
                    <a:pt x="4826" y="4360"/>
                    <a:pt x="5534" y="3706"/>
                    <a:pt x="5604" y="2858"/>
                  </a:cubicBezTo>
                  <a:cubicBezTo>
                    <a:pt x="5672" y="2010"/>
                    <a:pt x="5080" y="1250"/>
                    <a:pt x="4239" y="1113"/>
                  </a:cubicBezTo>
                  <a:cubicBezTo>
                    <a:pt x="3851" y="421"/>
                    <a:pt x="3122" y="1"/>
                    <a:pt x="23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sp>
        <p:nvSpPr>
          <p:cNvPr id="1288" name="Google Shape;1288;p54"/>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1289" name="Google Shape;1289;p54"/>
          <p:cNvSpPr/>
          <p:nvPr/>
        </p:nvSpPr>
        <p:spPr>
          <a:xfrm>
            <a:off x="2821925" y="1277700"/>
            <a:ext cx="3369372" cy="3384738"/>
          </a:xfrm>
          <a:custGeom>
            <a:rect b="b" l="l" r="r" t="t"/>
            <a:pathLst>
              <a:path extrusionOk="0" h="209484" w="208533">
                <a:moveTo>
                  <a:pt x="72951" y="1"/>
                </a:moveTo>
                <a:cubicBezTo>
                  <a:pt x="72840" y="1"/>
                  <a:pt x="72736" y="25"/>
                  <a:pt x="72646" y="73"/>
                </a:cubicBezTo>
                <a:cubicBezTo>
                  <a:pt x="72532" y="135"/>
                  <a:pt x="72444" y="234"/>
                  <a:pt x="72395" y="354"/>
                </a:cubicBezTo>
                <a:cubicBezTo>
                  <a:pt x="72307" y="363"/>
                  <a:pt x="72210" y="375"/>
                  <a:pt x="72104" y="389"/>
                </a:cubicBezTo>
                <a:cubicBezTo>
                  <a:pt x="71898" y="415"/>
                  <a:pt x="71575" y="455"/>
                  <a:pt x="71280" y="455"/>
                </a:cubicBezTo>
                <a:cubicBezTo>
                  <a:pt x="71008" y="455"/>
                  <a:pt x="70759" y="421"/>
                  <a:pt x="70646" y="310"/>
                </a:cubicBezTo>
                <a:cubicBezTo>
                  <a:pt x="70639" y="156"/>
                  <a:pt x="70522" y="29"/>
                  <a:pt x="70369" y="11"/>
                </a:cubicBezTo>
                <a:cubicBezTo>
                  <a:pt x="70311" y="5"/>
                  <a:pt x="70256" y="1"/>
                  <a:pt x="70205" y="1"/>
                </a:cubicBezTo>
                <a:cubicBezTo>
                  <a:pt x="69943" y="1"/>
                  <a:pt x="69772" y="89"/>
                  <a:pt x="69686" y="262"/>
                </a:cubicBezTo>
                <a:cubicBezTo>
                  <a:pt x="69500" y="638"/>
                  <a:pt x="69916" y="1070"/>
                  <a:pt x="70355" y="1526"/>
                </a:cubicBezTo>
                <a:cubicBezTo>
                  <a:pt x="70454" y="1629"/>
                  <a:pt x="70542" y="1717"/>
                  <a:pt x="70558" y="1717"/>
                </a:cubicBezTo>
                <a:cubicBezTo>
                  <a:pt x="70611" y="1901"/>
                  <a:pt x="70541" y="1993"/>
                  <a:pt x="70132" y="2261"/>
                </a:cubicBezTo>
                <a:cubicBezTo>
                  <a:pt x="69869" y="2437"/>
                  <a:pt x="69534" y="2660"/>
                  <a:pt x="69431" y="3023"/>
                </a:cubicBezTo>
                <a:cubicBezTo>
                  <a:pt x="69176" y="3214"/>
                  <a:pt x="69073" y="3426"/>
                  <a:pt x="69004" y="3590"/>
                </a:cubicBezTo>
                <a:cubicBezTo>
                  <a:pt x="68935" y="3749"/>
                  <a:pt x="68909" y="3809"/>
                  <a:pt x="68757" y="3863"/>
                </a:cubicBezTo>
                <a:cubicBezTo>
                  <a:pt x="68601" y="3916"/>
                  <a:pt x="68375" y="3918"/>
                  <a:pt x="68156" y="3923"/>
                </a:cubicBezTo>
                <a:cubicBezTo>
                  <a:pt x="67942" y="3929"/>
                  <a:pt x="67737" y="3934"/>
                  <a:pt x="67633" y="3969"/>
                </a:cubicBezTo>
                <a:cubicBezTo>
                  <a:pt x="67469" y="3969"/>
                  <a:pt x="67319" y="4032"/>
                  <a:pt x="67183" y="4084"/>
                </a:cubicBezTo>
                <a:cubicBezTo>
                  <a:pt x="67131" y="4105"/>
                  <a:pt x="67076" y="4130"/>
                  <a:pt x="67013" y="4144"/>
                </a:cubicBezTo>
                <a:cubicBezTo>
                  <a:pt x="66892" y="4183"/>
                  <a:pt x="66789" y="4190"/>
                  <a:pt x="66697" y="4200"/>
                </a:cubicBezTo>
                <a:cubicBezTo>
                  <a:pt x="66485" y="4224"/>
                  <a:pt x="66246" y="4246"/>
                  <a:pt x="66009" y="4487"/>
                </a:cubicBezTo>
                <a:cubicBezTo>
                  <a:pt x="65854" y="4611"/>
                  <a:pt x="65792" y="4771"/>
                  <a:pt x="65749" y="4884"/>
                </a:cubicBezTo>
                <a:cubicBezTo>
                  <a:pt x="65704" y="5004"/>
                  <a:pt x="65679" y="5060"/>
                  <a:pt x="65599" y="5112"/>
                </a:cubicBezTo>
                <a:cubicBezTo>
                  <a:pt x="65415" y="5217"/>
                  <a:pt x="65282" y="5233"/>
                  <a:pt x="65145" y="5250"/>
                </a:cubicBezTo>
                <a:cubicBezTo>
                  <a:pt x="64911" y="5278"/>
                  <a:pt x="64620" y="5313"/>
                  <a:pt x="64358" y="5805"/>
                </a:cubicBezTo>
                <a:cubicBezTo>
                  <a:pt x="64288" y="5994"/>
                  <a:pt x="64302" y="6138"/>
                  <a:pt x="64325" y="6259"/>
                </a:cubicBezTo>
                <a:cubicBezTo>
                  <a:pt x="64273" y="6291"/>
                  <a:pt x="64155" y="6302"/>
                  <a:pt x="64011" y="6302"/>
                </a:cubicBezTo>
                <a:cubicBezTo>
                  <a:pt x="63761" y="6302"/>
                  <a:pt x="63436" y="6268"/>
                  <a:pt x="63257" y="6248"/>
                </a:cubicBezTo>
                <a:cubicBezTo>
                  <a:pt x="63065" y="6229"/>
                  <a:pt x="62894" y="6210"/>
                  <a:pt x="62779" y="6210"/>
                </a:cubicBezTo>
                <a:cubicBezTo>
                  <a:pt x="61537" y="6210"/>
                  <a:pt x="60311" y="6270"/>
                  <a:pt x="59771" y="6685"/>
                </a:cubicBezTo>
                <a:cubicBezTo>
                  <a:pt x="59290" y="7055"/>
                  <a:pt x="59383" y="7528"/>
                  <a:pt x="59453" y="7870"/>
                </a:cubicBezTo>
                <a:cubicBezTo>
                  <a:pt x="59492" y="8053"/>
                  <a:pt x="59527" y="8223"/>
                  <a:pt x="59492" y="8383"/>
                </a:cubicBezTo>
                <a:cubicBezTo>
                  <a:pt x="59464" y="8526"/>
                  <a:pt x="59328" y="8616"/>
                  <a:pt x="59220" y="8666"/>
                </a:cubicBezTo>
                <a:cubicBezTo>
                  <a:pt x="59075" y="8736"/>
                  <a:pt x="58896" y="8771"/>
                  <a:pt x="58718" y="8771"/>
                </a:cubicBezTo>
                <a:cubicBezTo>
                  <a:pt x="58527" y="8771"/>
                  <a:pt x="58336" y="8731"/>
                  <a:pt x="58188" y="8651"/>
                </a:cubicBezTo>
                <a:cubicBezTo>
                  <a:pt x="58083" y="8598"/>
                  <a:pt x="58027" y="8493"/>
                  <a:pt x="57937" y="8310"/>
                </a:cubicBezTo>
                <a:cubicBezTo>
                  <a:pt x="57841" y="8106"/>
                  <a:pt x="57716" y="7849"/>
                  <a:pt x="57441" y="7685"/>
                </a:cubicBezTo>
                <a:cubicBezTo>
                  <a:pt x="57136" y="7490"/>
                  <a:pt x="56733" y="7446"/>
                  <a:pt x="56344" y="7446"/>
                </a:cubicBezTo>
                <a:cubicBezTo>
                  <a:pt x="56176" y="7446"/>
                  <a:pt x="56011" y="7454"/>
                  <a:pt x="55858" y="7462"/>
                </a:cubicBezTo>
                <a:cubicBezTo>
                  <a:pt x="55735" y="7467"/>
                  <a:pt x="55617" y="7476"/>
                  <a:pt x="55544" y="7476"/>
                </a:cubicBezTo>
                <a:cubicBezTo>
                  <a:pt x="55111" y="7441"/>
                  <a:pt x="54805" y="7297"/>
                  <a:pt x="54483" y="7141"/>
                </a:cubicBezTo>
                <a:cubicBezTo>
                  <a:pt x="54115" y="6964"/>
                  <a:pt x="53697" y="6762"/>
                  <a:pt x="53082" y="6739"/>
                </a:cubicBezTo>
                <a:cubicBezTo>
                  <a:pt x="52606" y="6722"/>
                  <a:pt x="52568" y="6620"/>
                  <a:pt x="52471" y="6372"/>
                </a:cubicBezTo>
                <a:cubicBezTo>
                  <a:pt x="52383" y="6137"/>
                  <a:pt x="52260" y="5816"/>
                  <a:pt x="51824" y="5587"/>
                </a:cubicBezTo>
                <a:cubicBezTo>
                  <a:pt x="51647" y="5499"/>
                  <a:pt x="50963" y="5385"/>
                  <a:pt x="50315" y="5385"/>
                </a:cubicBezTo>
                <a:cubicBezTo>
                  <a:pt x="49773" y="5385"/>
                  <a:pt x="49255" y="5465"/>
                  <a:pt x="49078" y="5704"/>
                </a:cubicBezTo>
                <a:cubicBezTo>
                  <a:pt x="48874" y="5943"/>
                  <a:pt x="48809" y="6233"/>
                  <a:pt x="48901" y="6522"/>
                </a:cubicBezTo>
                <a:cubicBezTo>
                  <a:pt x="49072" y="7062"/>
                  <a:pt x="49740" y="7461"/>
                  <a:pt x="50132" y="7559"/>
                </a:cubicBezTo>
                <a:cubicBezTo>
                  <a:pt x="50391" y="7630"/>
                  <a:pt x="50582" y="7662"/>
                  <a:pt x="50723" y="7689"/>
                </a:cubicBezTo>
                <a:cubicBezTo>
                  <a:pt x="50768" y="7694"/>
                  <a:pt x="50817" y="7702"/>
                  <a:pt x="50847" y="7702"/>
                </a:cubicBezTo>
                <a:cubicBezTo>
                  <a:pt x="50865" y="7702"/>
                  <a:pt x="50876" y="7699"/>
                  <a:pt x="50873" y="7691"/>
                </a:cubicBezTo>
                <a:lnTo>
                  <a:pt x="50873" y="7691"/>
                </a:lnTo>
                <a:cubicBezTo>
                  <a:pt x="50895" y="7736"/>
                  <a:pt x="50923" y="7910"/>
                  <a:pt x="50955" y="8096"/>
                </a:cubicBezTo>
                <a:lnTo>
                  <a:pt x="51004" y="8377"/>
                </a:lnTo>
                <a:cubicBezTo>
                  <a:pt x="51077" y="8761"/>
                  <a:pt x="51244" y="9037"/>
                  <a:pt x="51377" y="9256"/>
                </a:cubicBezTo>
                <a:cubicBezTo>
                  <a:pt x="51569" y="9573"/>
                  <a:pt x="51674" y="9748"/>
                  <a:pt x="51509" y="10157"/>
                </a:cubicBezTo>
                <a:cubicBezTo>
                  <a:pt x="51413" y="10398"/>
                  <a:pt x="51281" y="10509"/>
                  <a:pt x="51117" y="10648"/>
                </a:cubicBezTo>
                <a:cubicBezTo>
                  <a:pt x="50939" y="10800"/>
                  <a:pt x="50736" y="10971"/>
                  <a:pt x="50609" y="11308"/>
                </a:cubicBezTo>
                <a:cubicBezTo>
                  <a:pt x="50542" y="11481"/>
                  <a:pt x="50414" y="11926"/>
                  <a:pt x="50628" y="12266"/>
                </a:cubicBezTo>
                <a:cubicBezTo>
                  <a:pt x="50703" y="12382"/>
                  <a:pt x="50811" y="12471"/>
                  <a:pt x="50939" y="12524"/>
                </a:cubicBezTo>
                <a:cubicBezTo>
                  <a:pt x="50953" y="12665"/>
                  <a:pt x="50974" y="12812"/>
                  <a:pt x="50994" y="12957"/>
                </a:cubicBezTo>
                <a:cubicBezTo>
                  <a:pt x="51037" y="13276"/>
                  <a:pt x="51083" y="13606"/>
                  <a:pt x="51083" y="13931"/>
                </a:cubicBezTo>
                <a:cubicBezTo>
                  <a:pt x="51095" y="14073"/>
                  <a:pt x="51083" y="14234"/>
                  <a:pt x="51072" y="14397"/>
                </a:cubicBezTo>
                <a:cubicBezTo>
                  <a:pt x="51044" y="14844"/>
                  <a:pt x="51011" y="15354"/>
                  <a:pt x="51377" y="15714"/>
                </a:cubicBezTo>
                <a:cubicBezTo>
                  <a:pt x="51759" y="15983"/>
                  <a:pt x="52235" y="15858"/>
                  <a:pt x="52457" y="15923"/>
                </a:cubicBezTo>
                <a:cubicBezTo>
                  <a:pt x="52825" y="16024"/>
                  <a:pt x="52966" y="16118"/>
                  <a:pt x="53270" y="16325"/>
                </a:cubicBezTo>
                <a:lnTo>
                  <a:pt x="53343" y="16372"/>
                </a:lnTo>
                <a:cubicBezTo>
                  <a:pt x="53397" y="16409"/>
                  <a:pt x="53459" y="16427"/>
                  <a:pt x="53520" y="16427"/>
                </a:cubicBezTo>
                <a:cubicBezTo>
                  <a:pt x="53584" y="16427"/>
                  <a:pt x="53648" y="16407"/>
                  <a:pt x="53703" y="16367"/>
                </a:cubicBezTo>
                <a:cubicBezTo>
                  <a:pt x="53724" y="16352"/>
                  <a:pt x="53741" y="16344"/>
                  <a:pt x="53773" y="16344"/>
                </a:cubicBezTo>
                <a:cubicBezTo>
                  <a:pt x="53807" y="16344"/>
                  <a:pt x="53857" y="16353"/>
                  <a:pt x="53947" y="16375"/>
                </a:cubicBezTo>
                <a:cubicBezTo>
                  <a:pt x="54051" y="16400"/>
                  <a:pt x="54177" y="16427"/>
                  <a:pt x="54341" y="16427"/>
                </a:cubicBezTo>
                <a:cubicBezTo>
                  <a:pt x="54387" y="16427"/>
                  <a:pt x="54435" y="16425"/>
                  <a:pt x="54486" y="16420"/>
                </a:cubicBezTo>
                <a:cubicBezTo>
                  <a:pt x="54678" y="16377"/>
                  <a:pt x="54836" y="16277"/>
                  <a:pt x="54975" y="16185"/>
                </a:cubicBezTo>
                <a:cubicBezTo>
                  <a:pt x="55140" y="16078"/>
                  <a:pt x="55235" y="16023"/>
                  <a:pt x="55324" y="16023"/>
                </a:cubicBezTo>
                <a:cubicBezTo>
                  <a:pt x="55351" y="16023"/>
                  <a:pt x="55379" y="16028"/>
                  <a:pt x="55407" y="16039"/>
                </a:cubicBezTo>
                <a:cubicBezTo>
                  <a:pt x="55447" y="16055"/>
                  <a:pt x="55488" y="16119"/>
                  <a:pt x="55521" y="16216"/>
                </a:cubicBezTo>
                <a:cubicBezTo>
                  <a:pt x="55617" y="16505"/>
                  <a:pt x="55588" y="16913"/>
                  <a:pt x="55533" y="17179"/>
                </a:cubicBezTo>
                <a:cubicBezTo>
                  <a:pt x="55440" y="17179"/>
                  <a:pt x="55317" y="17169"/>
                  <a:pt x="55195" y="17158"/>
                </a:cubicBezTo>
                <a:cubicBezTo>
                  <a:pt x="55042" y="17143"/>
                  <a:pt x="54892" y="17129"/>
                  <a:pt x="54752" y="17129"/>
                </a:cubicBezTo>
                <a:cubicBezTo>
                  <a:pt x="54588" y="17129"/>
                  <a:pt x="54438" y="17149"/>
                  <a:pt x="54316" y="17209"/>
                </a:cubicBezTo>
                <a:cubicBezTo>
                  <a:pt x="54113" y="17311"/>
                  <a:pt x="54050" y="17503"/>
                  <a:pt x="54010" y="17632"/>
                </a:cubicBezTo>
                <a:cubicBezTo>
                  <a:pt x="53999" y="17660"/>
                  <a:pt x="53982" y="17704"/>
                  <a:pt x="54006" y="17704"/>
                </a:cubicBezTo>
                <a:cubicBezTo>
                  <a:pt x="54011" y="17704"/>
                  <a:pt x="54017" y="17702"/>
                  <a:pt x="54024" y="17699"/>
                </a:cubicBezTo>
                <a:lnTo>
                  <a:pt x="54024" y="17699"/>
                </a:lnTo>
                <a:cubicBezTo>
                  <a:pt x="53878" y="17768"/>
                  <a:pt x="53772" y="17785"/>
                  <a:pt x="53616" y="17807"/>
                </a:cubicBezTo>
                <a:lnTo>
                  <a:pt x="53440" y="17834"/>
                </a:lnTo>
                <a:cubicBezTo>
                  <a:pt x="53371" y="17851"/>
                  <a:pt x="53255" y="17858"/>
                  <a:pt x="53128" y="17858"/>
                </a:cubicBezTo>
                <a:cubicBezTo>
                  <a:pt x="53079" y="17858"/>
                  <a:pt x="53028" y="17857"/>
                  <a:pt x="52978" y="17855"/>
                </a:cubicBezTo>
                <a:cubicBezTo>
                  <a:pt x="52646" y="17860"/>
                  <a:pt x="52298" y="17851"/>
                  <a:pt x="52027" y="18009"/>
                </a:cubicBezTo>
                <a:cubicBezTo>
                  <a:pt x="51544" y="18359"/>
                  <a:pt x="51652" y="18853"/>
                  <a:pt x="51725" y="19178"/>
                </a:cubicBezTo>
                <a:cubicBezTo>
                  <a:pt x="51752" y="19292"/>
                  <a:pt x="51776" y="19401"/>
                  <a:pt x="51776" y="19476"/>
                </a:cubicBezTo>
                <a:cubicBezTo>
                  <a:pt x="51756" y="20066"/>
                  <a:pt x="51559" y="20135"/>
                  <a:pt x="51125" y="20288"/>
                </a:cubicBezTo>
                <a:cubicBezTo>
                  <a:pt x="50871" y="20378"/>
                  <a:pt x="50581" y="20482"/>
                  <a:pt x="50318" y="20699"/>
                </a:cubicBezTo>
                <a:lnTo>
                  <a:pt x="50062" y="20894"/>
                </a:lnTo>
                <a:cubicBezTo>
                  <a:pt x="49801" y="21089"/>
                  <a:pt x="49801" y="21089"/>
                  <a:pt x="49318" y="21175"/>
                </a:cubicBezTo>
                <a:cubicBezTo>
                  <a:pt x="48747" y="21264"/>
                  <a:pt x="48528" y="21504"/>
                  <a:pt x="48335" y="21716"/>
                </a:cubicBezTo>
                <a:cubicBezTo>
                  <a:pt x="48221" y="21842"/>
                  <a:pt x="48112" y="21959"/>
                  <a:pt x="47905" y="22068"/>
                </a:cubicBezTo>
                <a:cubicBezTo>
                  <a:pt x="47805" y="22125"/>
                  <a:pt x="47620" y="22135"/>
                  <a:pt x="47443" y="22139"/>
                </a:cubicBezTo>
                <a:cubicBezTo>
                  <a:pt x="47147" y="22149"/>
                  <a:pt x="46808" y="22161"/>
                  <a:pt x="46531" y="22405"/>
                </a:cubicBezTo>
                <a:cubicBezTo>
                  <a:pt x="46336" y="22600"/>
                  <a:pt x="46300" y="22840"/>
                  <a:pt x="46269" y="23032"/>
                </a:cubicBezTo>
                <a:cubicBezTo>
                  <a:pt x="46230" y="23263"/>
                  <a:pt x="46208" y="23344"/>
                  <a:pt x="46082" y="23407"/>
                </a:cubicBezTo>
                <a:cubicBezTo>
                  <a:pt x="46038" y="23427"/>
                  <a:pt x="45997" y="23435"/>
                  <a:pt x="45947" y="23435"/>
                </a:cubicBezTo>
                <a:cubicBezTo>
                  <a:pt x="45905" y="23435"/>
                  <a:pt x="45857" y="23429"/>
                  <a:pt x="45796" y="23423"/>
                </a:cubicBezTo>
                <a:cubicBezTo>
                  <a:pt x="45738" y="23416"/>
                  <a:pt x="45669" y="23407"/>
                  <a:pt x="45593" y="23407"/>
                </a:cubicBezTo>
                <a:cubicBezTo>
                  <a:pt x="45383" y="23407"/>
                  <a:pt x="45119" y="23471"/>
                  <a:pt x="44896" y="23806"/>
                </a:cubicBezTo>
                <a:cubicBezTo>
                  <a:pt x="44741" y="24048"/>
                  <a:pt x="44732" y="24291"/>
                  <a:pt x="44724" y="24467"/>
                </a:cubicBezTo>
                <a:cubicBezTo>
                  <a:pt x="44720" y="24525"/>
                  <a:pt x="44718" y="24608"/>
                  <a:pt x="44724" y="24613"/>
                </a:cubicBezTo>
                <a:cubicBezTo>
                  <a:pt x="44724" y="24613"/>
                  <a:pt x="44689" y="24636"/>
                  <a:pt x="44552" y="24643"/>
                </a:cubicBezTo>
                <a:cubicBezTo>
                  <a:pt x="44478" y="24654"/>
                  <a:pt x="44436" y="24652"/>
                  <a:pt x="44426" y="24654"/>
                </a:cubicBezTo>
                <a:cubicBezTo>
                  <a:pt x="44411" y="24583"/>
                  <a:pt x="44432" y="24404"/>
                  <a:pt x="44446" y="24294"/>
                </a:cubicBezTo>
                <a:cubicBezTo>
                  <a:pt x="44489" y="23944"/>
                  <a:pt x="44546" y="23469"/>
                  <a:pt x="44120" y="23206"/>
                </a:cubicBezTo>
                <a:cubicBezTo>
                  <a:pt x="44021" y="23158"/>
                  <a:pt x="43874" y="23139"/>
                  <a:pt x="43705" y="23139"/>
                </a:cubicBezTo>
                <a:cubicBezTo>
                  <a:pt x="43180" y="23139"/>
                  <a:pt x="42449" y="23322"/>
                  <a:pt x="42345" y="23362"/>
                </a:cubicBezTo>
                <a:cubicBezTo>
                  <a:pt x="41993" y="23513"/>
                  <a:pt x="41817" y="23735"/>
                  <a:pt x="41680" y="23911"/>
                </a:cubicBezTo>
                <a:cubicBezTo>
                  <a:pt x="41556" y="24067"/>
                  <a:pt x="41468" y="24181"/>
                  <a:pt x="41261" y="24255"/>
                </a:cubicBezTo>
                <a:cubicBezTo>
                  <a:pt x="41096" y="24313"/>
                  <a:pt x="40841" y="24343"/>
                  <a:pt x="40573" y="24343"/>
                </a:cubicBezTo>
                <a:cubicBezTo>
                  <a:pt x="40165" y="24343"/>
                  <a:pt x="39729" y="24273"/>
                  <a:pt x="39548" y="24129"/>
                </a:cubicBezTo>
                <a:cubicBezTo>
                  <a:pt x="39414" y="24034"/>
                  <a:pt x="39334" y="23858"/>
                  <a:pt x="39241" y="23654"/>
                </a:cubicBezTo>
                <a:cubicBezTo>
                  <a:pt x="39125" y="23401"/>
                  <a:pt x="38991" y="23108"/>
                  <a:pt x="38717" y="22883"/>
                </a:cubicBezTo>
                <a:cubicBezTo>
                  <a:pt x="38457" y="22658"/>
                  <a:pt x="38030" y="22524"/>
                  <a:pt x="37580" y="22380"/>
                </a:cubicBezTo>
                <a:cubicBezTo>
                  <a:pt x="36961" y="22187"/>
                  <a:pt x="36263" y="21964"/>
                  <a:pt x="36213" y="21583"/>
                </a:cubicBezTo>
                <a:cubicBezTo>
                  <a:pt x="36204" y="21495"/>
                  <a:pt x="36269" y="21432"/>
                  <a:pt x="36465" y="21278"/>
                </a:cubicBezTo>
                <a:cubicBezTo>
                  <a:pt x="36646" y="21138"/>
                  <a:pt x="36871" y="20960"/>
                  <a:pt x="36905" y="20631"/>
                </a:cubicBezTo>
                <a:cubicBezTo>
                  <a:pt x="36905" y="20359"/>
                  <a:pt x="36666" y="20013"/>
                  <a:pt x="36223" y="19471"/>
                </a:cubicBezTo>
                <a:lnTo>
                  <a:pt x="36132" y="19362"/>
                </a:lnTo>
                <a:cubicBezTo>
                  <a:pt x="35985" y="19199"/>
                  <a:pt x="35838" y="19060"/>
                  <a:pt x="35698" y="18921"/>
                </a:cubicBezTo>
                <a:cubicBezTo>
                  <a:pt x="35520" y="18754"/>
                  <a:pt x="35352" y="18593"/>
                  <a:pt x="35194" y="18386"/>
                </a:cubicBezTo>
                <a:cubicBezTo>
                  <a:pt x="35082" y="18263"/>
                  <a:pt x="34987" y="18116"/>
                  <a:pt x="34891" y="17972"/>
                </a:cubicBezTo>
                <a:cubicBezTo>
                  <a:pt x="34734" y="17734"/>
                  <a:pt x="34571" y="17491"/>
                  <a:pt x="34347" y="17295"/>
                </a:cubicBezTo>
                <a:cubicBezTo>
                  <a:pt x="34288" y="17243"/>
                  <a:pt x="34214" y="17217"/>
                  <a:pt x="34140" y="17217"/>
                </a:cubicBezTo>
                <a:cubicBezTo>
                  <a:pt x="34087" y="17217"/>
                  <a:pt x="34035" y="17230"/>
                  <a:pt x="33987" y="17256"/>
                </a:cubicBezTo>
                <a:cubicBezTo>
                  <a:pt x="33521" y="17516"/>
                  <a:pt x="33204" y="17900"/>
                  <a:pt x="32896" y="18268"/>
                </a:cubicBezTo>
                <a:cubicBezTo>
                  <a:pt x="32679" y="18530"/>
                  <a:pt x="32475" y="18780"/>
                  <a:pt x="32241" y="18951"/>
                </a:cubicBezTo>
                <a:cubicBezTo>
                  <a:pt x="32064" y="19079"/>
                  <a:pt x="31696" y="19186"/>
                  <a:pt x="31459" y="19186"/>
                </a:cubicBezTo>
                <a:cubicBezTo>
                  <a:pt x="31387" y="19186"/>
                  <a:pt x="31326" y="19176"/>
                  <a:pt x="31288" y="19153"/>
                </a:cubicBezTo>
                <a:cubicBezTo>
                  <a:pt x="31286" y="19141"/>
                  <a:pt x="31288" y="19100"/>
                  <a:pt x="31288" y="19072"/>
                </a:cubicBezTo>
                <a:cubicBezTo>
                  <a:pt x="31295" y="18951"/>
                  <a:pt x="31307" y="18768"/>
                  <a:pt x="31177" y="18540"/>
                </a:cubicBezTo>
                <a:cubicBezTo>
                  <a:pt x="31061" y="18370"/>
                  <a:pt x="30827" y="18039"/>
                  <a:pt x="30525" y="18039"/>
                </a:cubicBezTo>
                <a:cubicBezTo>
                  <a:pt x="30495" y="18039"/>
                  <a:pt x="30465" y="18042"/>
                  <a:pt x="30434" y="18049"/>
                </a:cubicBezTo>
                <a:cubicBezTo>
                  <a:pt x="30087" y="18131"/>
                  <a:pt x="30035" y="18540"/>
                  <a:pt x="29982" y="18970"/>
                </a:cubicBezTo>
                <a:cubicBezTo>
                  <a:pt x="29959" y="19135"/>
                  <a:pt x="29925" y="19406"/>
                  <a:pt x="29892" y="19460"/>
                </a:cubicBezTo>
                <a:cubicBezTo>
                  <a:pt x="29831" y="19505"/>
                  <a:pt x="29674" y="19521"/>
                  <a:pt x="29485" y="19521"/>
                </a:cubicBezTo>
                <a:cubicBezTo>
                  <a:pt x="29189" y="19521"/>
                  <a:pt x="28813" y="19483"/>
                  <a:pt x="28605" y="19464"/>
                </a:cubicBezTo>
                <a:cubicBezTo>
                  <a:pt x="28383" y="19440"/>
                  <a:pt x="28192" y="19423"/>
                  <a:pt x="28060" y="19423"/>
                </a:cubicBezTo>
                <a:cubicBezTo>
                  <a:pt x="27690" y="19423"/>
                  <a:pt x="27307" y="19443"/>
                  <a:pt x="26923" y="19464"/>
                </a:cubicBezTo>
                <a:cubicBezTo>
                  <a:pt x="26550" y="19484"/>
                  <a:pt x="26180" y="19506"/>
                  <a:pt x="25792" y="19506"/>
                </a:cubicBezTo>
                <a:cubicBezTo>
                  <a:pt x="25689" y="19513"/>
                  <a:pt x="25568" y="19528"/>
                  <a:pt x="25441" y="19544"/>
                </a:cubicBezTo>
                <a:cubicBezTo>
                  <a:pt x="25206" y="19571"/>
                  <a:pt x="24921" y="19605"/>
                  <a:pt x="24667" y="19605"/>
                </a:cubicBezTo>
                <a:cubicBezTo>
                  <a:pt x="24478" y="19605"/>
                  <a:pt x="24307" y="19586"/>
                  <a:pt x="24187" y="19532"/>
                </a:cubicBezTo>
                <a:cubicBezTo>
                  <a:pt x="24169" y="19522"/>
                  <a:pt x="24127" y="19481"/>
                  <a:pt x="24103" y="19455"/>
                </a:cubicBezTo>
                <a:cubicBezTo>
                  <a:pt x="24020" y="19372"/>
                  <a:pt x="23928" y="19281"/>
                  <a:pt x="23795" y="19235"/>
                </a:cubicBezTo>
                <a:cubicBezTo>
                  <a:pt x="23538" y="19152"/>
                  <a:pt x="23355" y="19108"/>
                  <a:pt x="23180" y="19108"/>
                </a:cubicBezTo>
                <a:cubicBezTo>
                  <a:pt x="22960" y="19108"/>
                  <a:pt x="22752" y="19178"/>
                  <a:pt x="22426" y="19330"/>
                </a:cubicBezTo>
                <a:cubicBezTo>
                  <a:pt x="21424" y="19767"/>
                  <a:pt x="20824" y="20136"/>
                  <a:pt x="20974" y="21495"/>
                </a:cubicBezTo>
                <a:cubicBezTo>
                  <a:pt x="21013" y="21770"/>
                  <a:pt x="21018" y="22040"/>
                  <a:pt x="21020" y="22289"/>
                </a:cubicBezTo>
                <a:cubicBezTo>
                  <a:pt x="21030" y="22848"/>
                  <a:pt x="21038" y="23377"/>
                  <a:pt x="21401" y="23725"/>
                </a:cubicBezTo>
                <a:cubicBezTo>
                  <a:pt x="21645" y="23960"/>
                  <a:pt x="22020" y="24053"/>
                  <a:pt x="22531" y="24053"/>
                </a:cubicBezTo>
                <a:cubicBezTo>
                  <a:pt x="22706" y="24046"/>
                  <a:pt x="22889" y="24021"/>
                  <a:pt x="23067" y="23997"/>
                </a:cubicBezTo>
                <a:cubicBezTo>
                  <a:pt x="23286" y="23967"/>
                  <a:pt x="23474" y="23945"/>
                  <a:pt x="23637" y="23945"/>
                </a:cubicBezTo>
                <a:cubicBezTo>
                  <a:pt x="23982" y="23945"/>
                  <a:pt x="24216" y="24046"/>
                  <a:pt x="24408" y="24396"/>
                </a:cubicBezTo>
                <a:cubicBezTo>
                  <a:pt x="24641" y="24771"/>
                  <a:pt x="24767" y="25536"/>
                  <a:pt x="24568" y="25797"/>
                </a:cubicBezTo>
                <a:cubicBezTo>
                  <a:pt x="24549" y="25823"/>
                  <a:pt x="24506" y="25878"/>
                  <a:pt x="24383" y="25878"/>
                </a:cubicBezTo>
                <a:cubicBezTo>
                  <a:pt x="24334" y="25878"/>
                  <a:pt x="24271" y="25869"/>
                  <a:pt x="24191" y="25846"/>
                </a:cubicBezTo>
                <a:cubicBezTo>
                  <a:pt x="24106" y="25821"/>
                  <a:pt x="24016" y="25766"/>
                  <a:pt x="23913" y="25703"/>
                </a:cubicBezTo>
                <a:cubicBezTo>
                  <a:pt x="23760" y="25606"/>
                  <a:pt x="23571" y="25487"/>
                  <a:pt x="23304" y="25429"/>
                </a:cubicBezTo>
                <a:cubicBezTo>
                  <a:pt x="23199" y="25411"/>
                  <a:pt x="23099" y="25403"/>
                  <a:pt x="23003" y="25403"/>
                </a:cubicBezTo>
                <a:cubicBezTo>
                  <a:pt x="22719" y="25403"/>
                  <a:pt x="22468" y="25471"/>
                  <a:pt x="22240" y="25533"/>
                </a:cubicBezTo>
                <a:cubicBezTo>
                  <a:pt x="22157" y="25556"/>
                  <a:pt x="22076" y="25578"/>
                  <a:pt x="21989" y="25599"/>
                </a:cubicBezTo>
                <a:cubicBezTo>
                  <a:pt x="21847" y="25634"/>
                  <a:pt x="21700" y="25662"/>
                  <a:pt x="21558" y="25692"/>
                </a:cubicBezTo>
                <a:cubicBezTo>
                  <a:pt x="20869" y="25831"/>
                  <a:pt x="20011" y="25999"/>
                  <a:pt x="19797" y="26945"/>
                </a:cubicBezTo>
                <a:cubicBezTo>
                  <a:pt x="19637" y="27736"/>
                  <a:pt x="19697" y="28891"/>
                  <a:pt x="19741" y="29732"/>
                </a:cubicBezTo>
                <a:lnTo>
                  <a:pt x="19751" y="29928"/>
                </a:lnTo>
                <a:cubicBezTo>
                  <a:pt x="19785" y="30332"/>
                  <a:pt x="19824" y="30744"/>
                  <a:pt x="20195" y="31066"/>
                </a:cubicBezTo>
                <a:cubicBezTo>
                  <a:pt x="20231" y="31142"/>
                  <a:pt x="20298" y="31200"/>
                  <a:pt x="20379" y="31227"/>
                </a:cubicBezTo>
                <a:cubicBezTo>
                  <a:pt x="21194" y="31487"/>
                  <a:pt x="22365" y="32525"/>
                  <a:pt x="22213" y="33257"/>
                </a:cubicBezTo>
                <a:cubicBezTo>
                  <a:pt x="22203" y="33271"/>
                  <a:pt x="22164" y="33315"/>
                  <a:pt x="22140" y="33345"/>
                </a:cubicBezTo>
                <a:cubicBezTo>
                  <a:pt x="22025" y="33471"/>
                  <a:pt x="21834" y="33686"/>
                  <a:pt x="21878" y="34033"/>
                </a:cubicBezTo>
                <a:cubicBezTo>
                  <a:pt x="21927" y="34356"/>
                  <a:pt x="22226" y="34712"/>
                  <a:pt x="22663" y="35147"/>
                </a:cubicBezTo>
                <a:cubicBezTo>
                  <a:pt x="23211" y="35698"/>
                  <a:pt x="23261" y="35775"/>
                  <a:pt x="23261" y="36672"/>
                </a:cubicBezTo>
                <a:cubicBezTo>
                  <a:pt x="23221" y="38796"/>
                  <a:pt x="22683" y="40997"/>
                  <a:pt x="22090" y="43250"/>
                </a:cubicBezTo>
                <a:cubicBezTo>
                  <a:pt x="21904" y="43941"/>
                  <a:pt x="21797" y="44662"/>
                  <a:pt x="21690" y="45358"/>
                </a:cubicBezTo>
                <a:cubicBezTo>
                  <a:pt x="21607" y="45917"/>
                  <a:pt x="21520" y="46497"/>
                  <a:pt x="21393" y="47057"/>
                </a:cubicBezTo>
                <a:cubicBezTo>
                  <a:pt x="21184" y="47989"/>
                  <a:pt x="21032" y="49009"/>
                  <a:pt x="20939" y="50031"/>
                </a:cubicBezTo>
                <a:cubicBezTo>
                  <a:pt x="20865" y="50083"/>
                  <a:pt x="20816" y="50156"/>
                  <a:pt x="20813" y="50255"/>
                </a:cubicBezTo>
                <a:cubicBezTo>
                  <a:pt x="20790" y="50933"/>
                  <a:pt x="20718" y="51599"/>
                  <a:pt x="20369" y="51877"/>
                </a:cubicBezTo>
                <a:cubicBezTo>
                  <a:pt x="20236" y="51982"/>
                  <a:pt x="20058" y="52032"/>
                  <a:pt x="19834" y="52032"/>
                </a:cubicBezTo>
                <a:cubicBezTo>
                  <a:pt x="19783" y="52032"/>
                  <a:pt x="19730" y="52030"/>
                  <a:pt x="19674" y="52024"/>
                </a:cubicBezTo>
                <a:cubicBezTo>
                  <a:pt x="19617" y="51873"/>
                  <a:pt x="19504" y="51706"/>
                  <a:pt x="19294" y="51554"/>
                </a:cubicBezTo>
                <a:cubicBezTo>
                  <a:pt x="18816" y="51197"/>
                  <a:pt x="18001" y="51044"/>
                  <a:pt x="17378" y="51044"/>
                </a:cubicBezTo>
                <a:cubicBezTo>
                  <a:pt x="17153" y="51044"/>
                  <a:pt x="16953" y="51064"/>
                  <a:pt x="16803" y="51102"/>
                </a:cubicBezTo>
                <a:cubicBezTo>
                  <a:pt x="16306" y="51236"/>
                  <a:pt x="16120" y="51590"/>
                  <a:pt x="15972" y="51879"/>
                </a:cubicBezTo>
                <a:cubicBezTo>
                  <a:pt x="15890" y="52038"/>
                  <a:pt x="15819" y="52173"/>
                  <a:pt x="15711" y="52259"/>
                </a:cubicBezTo>
                <a:cubicBezTo>
                  <a:pt x="15515" y="52408"/>
                  <a:pt x="15293" y="52449"/>
                  <a:pt x="15045" y="52449"/>
                </a:cubicBezTo>
                <a:cubicBezTo>
                  <a:pt x="14908" y="52449"/>
                  <a:pt x="14763" y="52436"/>
                  <a:pt x="14610" y="52422"/>
                </a:cubicBezTo>
                <a:cubicBezTo>
                  <a:pt x="14453" y="52410"/>
                  <a:pt x="14297" y="52398"/>
                  <a:pt x="14142" y="52398"/>
                </a:cubicBezTo>
                <a:lnTo>
                  <a:pt x="14139" y="52398"/>
                </a:lnTo>
                <a:cubicBezTo>
                  <a:pt x="12421" y="52441"/>
                  <a:pt x="9986" y="53326"/>
                  <a:pt x="8721" y="54117"/>
                </a:cubicBezTo>
                <a:cubicBezTo>
                  <a:pt x="8410" y="54309"/>
                  <a:pt x="8156" y="54545"/>
                  <a:pt x="7912" y="54776"/>
                </a:cubicBezTo>
                <a:cubicBezTo>
                  <a:pt x="7703" y="54971"/>
                  <a:pt x="7508" y="55154"/>
                  <a:pt x="7266" y="55321"/>
                </a:cubicBezTo>
                <a:cubicBezTo>
                  <a:pt x="7026" y="55504"/>
                  <a:pt x="6847" y="55527"/>
                  <a:pt x="6598" y="55558"/>
                </a:cubicBezTo>
                <a:cubicBezTo>
                  <a:pt x="6396" y="55581"/>
                  <a:pt x="6168" y="55611"/>
                  <a:pt x="5899" y="55733"/>
                </a:cubicBezTo>
                <a:cubicBezTo>
                  <a:pt x="5714" y="55819"/>
                  <a:pt x="5658" y="56055"/>
                  <a:pt x="5785" y="56214"/>
                </a:cubicBezTo>
                <a:cubicBezTo>
                  <a:pt x="5843" y="56286"/>
                  <a:pt x="5852" y="56328"/>
                  <a:pt x="5852" y="56337"/>
                </a:cubicBezTo>
                <a:cubicBezTo>
                  <a:pt x="5843" y="56402"/>
                  <a:pt x="5643" y="56546"/>
                  <a:pt x="5537" y="56624"/>
                </a:cubicBezTo>
                <a:cubicBezTo>
                  <a:pt x="5350" y="56760"/>
                  <a:pt x="5138" y="56915"/>
                  <a:pt x="5020" y="57134"/>
                </a:cubicBezTo>
                <a:cubicBezTo>
                  <a:pt x="4757" y="57620"/>
                  <a:pt x="4683" y="58272"/>
                  <a:pt x="4618" y="58845"/>
                </a:cubicBezTo>
                <a:lnTo>
                  <a:pt x="4577" y="59184"/>
                </a:lnTo>
                <a:cubicBezTo>
                  <a:pt x="4503" y="59582"/>
                  <a:pt x="4351" y="59740"/>
                  <a:pt x="4160" y="59942"/>
                </a:cubicBezTo>
                <a:cubicBezTo>
                  <a:pt x="3993" y="60123"/>
                  <a:pt x="3804" y="60322"/>
                  <a:pt x="3660" y="60672"/>
                </a:cubicBezTo>
                <a:cubicBezTo>
                  <a:pt x="3546" y="60932"/>
                  <a:pt x="3405" y="61827"/>
                  <a:pt x="3653" y="62297"/>
                </a:cubicBezTo>
                <a:cubicBezTo>
                  <a:pt x="3684" y="62359"/>
                  <a:pt x="3725" y="62416"/>
                  <a:pt x="3774" y="62464"/>
                </a:cubicBezTo>
                <a:cubicBezTo>
                  <a:pt x="3767" y="62684"/>
                  <a:pt x="3811" y="62890"/>
                  <a:pt x="3857" y="63080"/>
                </a:cubicBezTo>
                <a:cubicBezTo>
                  <a:pt x="3911" y="63309"/>
                  <a:pt x="3954" y="63503"/>
                  <a:pt x="3895" y="63682"/>
                </a:cubicBezTo>
                <a:cubicBezTo>
                  <a:pt x="3834" y="63876"/>
                  <a:pt x="3745" y="63912"/>
                  <a:pt x="3476" y="64002"/>
                </a:cubicBezTo>
                <a:cubicBezTo>
                  <a:pt x="3338" y="64048"/>
                  <a:pt x="3176" y="64101"/>
                  <a:pt x="3035" y="64187"/>
                </a:cubicBezTo>
                <a:cubicBezTo>
                  <a:pt x="2038" y="64686"/>
                  <a:pt x="1058" y="65873"/>
                  <a:pt x="572" y="66766"/>
                </a:cubicBezTo>
                <a:cubicBezTo>
                  <a:pt x="532" y="66844"/>
                  <a:pt x="525" y="66935"/>
                  <a:pt x="553" y="67018"/>
                </a:cubicBezTo>
                <a:cubicBezTo>
                  <a:pt x="579" y="67102"/>
                  <a:pt x="641" y="67171"/>
                  <a:pt x="722" y="67206"/>
                </a:cubicBezTo>
                <a:cubicBezTo>
                  <a:pt x="826" y="67251"/>
                  <a:pt x="922" y="67322"/>
                  <a:pt x="1014" y="67403"/>
                </a:cubicBezTo>
                <a:cubicBezTo>
                  <a:pt x="972" y="67494"/>
                  <a:pt x="976" y="67598"/>
                  <a:pt x="1025" y="67684"/>
                </a:cubicBezTo>
                <a:cubicBezTo>
                  <a:pt x="1026" y="67687"/>
                  <a:pt x="1027" y="67690"/>
                  <a:pt x="1029" y="67693"/>
                </a:cubicBezTo>
                <a:cubicBezTo>
                  <a:pt x="1038" y="67756"/>
                  <a:pt x="1066" y="67814"/>
                  <a:pt x="1108" y="67860"/>
                </a:cubicBezTo>
                <a:cubicBezTo>
                  <a:pt x="1164" y="67982"/>
                  <a:pt x="1207" y="68100"/>
                  <a:pt x="1223" y="68206"/>
                </a:cubicBezTo>
                <a:cubicBezTo>
                  <a:pt x="1188" y="68213"/>
                  <a:pt x="1150" y="68218"/>
                  <a:pt x="1115" y="68223"/>
                </a:cubicBezTo>
                <a:cubicBezTo>
                  <a:pt x="752" y="68279"/>
                  <a:pt x="374" y="68337"/>
                  <a:pt x="184" y="68649"/>
                </a:cubicBezTo>
                <a:cubicBezTo>
                  <a:pt x="0" y="68948"/>
                  <a:pt x="93" y="69325"/>
                  <a:pt x="184" y="69595"/>
                </a:cubicBezTo>
                <a:cubicBezTo>
                  <a:pt x="322" y="69965"/>
                  <a:pt x="575" y="70266"/>
                  <a:pt x="820" y="70555"/>
                </a:cubicBezTo>
                <a:cubicBezTo>
                  <a:pt x="988" y="70755"/>
                  <a:pt x="1150" y="70947"/>
                  <a:pt x="1272" y="71156"/>
                </a:cubicBezTo>
                <a:cubicBezTo>
                  <a:pt x="1254" y="71189"/>
                  <a:pt x="1241" y="71225"/>
                  <a:pt x="1234" y="71263"/>
                </a:cubicBezTo>
                <a:cubicBezTo>
                  <a:pt x="1222" y="71312"/>
                  <a:pt x="1190" y="71378"/>
                  <a:pt x="1160" y="71454"/>
                </a:cubicBezTo>
                <a:cubicBezTo>
                  <a:pt x="1045" y="71729"/>
                  <a:pt x="900" y="72070"/>
                  <a:pt x="1066" y="72345"/>
                </a:cubicBezTo>
                <a:cubicBezTo>
                  <a:pt x="1199" y="72565"/>
                  <a:pt x="1424" y="72613"/>
                  <a:pt x="1613" y="72613"/>
                </a:cubicBezTo>
                <a:cubicBezTo>
                  <a:pt x="1654" y="72613"/>
                  <a:pt x="1693" y="72611"/>
                  <a:pt x="1730" y="72608"/>
                </a:cubicBezTo>
                <a:cubicBezTo>
                  <a:pt x="1787" y="72610"/>
                  <a:pt x="1886" y="72608"/>
                  <a:pt x="1929" y="72626"/>
                </a:cubicBezTo>
                <a:cubicBezTo>
                  <a:pt x="2018" y="72670"/>
                  <a:pt x="2050" y="72729"/>
                  <a:pt x="2124" y="72896"/>
                </a:cubicBezTo>
                <a:lnTo>
                  <a:pt x="2201" y="73063"/>
                </a:lnTo>
                <a:cubicBezTo>
                  <a:pt x="2307" y="73259"/>
                  <a:pt x="2355" y="73463"/>
                  <a:pt x="2406" y="73677"/>
                </a:cubicBezTo>
                <a:cubicBezTo>
                  <a:pt x="2478" y="73990"/>
                  <a:pt x="2555" y="74315"/>
                  <a:pt x="2788" y="74596"/>
                </a:cubicBezTo>
                <a:cubicBezTo>
                  <a:pt x="3162" y="75158"/>
                  <a:pt x="3632" y="75697"/>
                  <a:pt x="4090" y="76218"/>
                </a:cubicBezTo>
                <a:cubicBezTo>
                  <a:pt x="4350" y="76517"/>
                  <a:pt x="4610" y="76814"/>
                  <a:pt x="4848" y="77114"/>
                </a:cubicBezTo>
                <a:cubicBezTo>
                  <a:pt x="5138" y="77462"/>
                  <a:pt x="5023" y="77608"/>
                  <a:pt x="4646" y="77980"/>
                </a:cubicBezTo>
                <a:cubicBezTo>
                  <a:pt x="4398" y="78223"/>
                  <a:pt x="4115" y="78501"/>
                  <a:pt x="4143" y="78892"/>
                </a:cubicBezTo>
                <a:cubicBezTo>
                  <a:pt x="4156" y="79103"/>
                  <a:pt x="4264" y="79303"/>
                  <a:pt x="4465" y="79502"/>
                </a:cubicBezTo>
                <a:cubicBezTo>
                  <a:pt x="4474" y="79557"/>
                  <a:pt x="4497" y="79608"/>
                  <a:pt x="4533" y="79650"/>
                </a:cubicBezTo>
                <a:cubicBezTo>
                  <a:pt x="4594" y="79715"/>
                  <a:pt x="4679" y="79752"/>
                  <a:pt x="4767" y="79753"/>
                </a:cubicBezTo>
                <a:cubicBezTo>
                  <a:pt x="4815" y="79782"/>
                  <a:pt x="4871" y="79798"/>
                  <a:pt x="4927" y="79799"/>
                </a:cubicBezTo>
                <a:cubicBezTo>
                  <a:pt x="4929" y="79799"/>
                  <a:pt x="4931" y="79799"/>
                  <a:pt x="4934" y="79799"/>
                </a:cubicBezTo>
                <a:cubicBezTo>
                  <a:pt x="5032" y="79799"/>
                  <a:pt x="5124" y="79749"/>
                  <a:pt x="5177" y="79666"/>
                </a:cubicBezTo>
                <a:cubicBezTo>
                  <a:pt x="5206" y="79625"/>
                  <a:pt x="5224" y="79577"/>
                  <a:pt x="5230" y="79528"/>
                </a:cubicBezTo>
                <a:cubicBezTo>
                  <a:pt x="5382" y="79468"/>
                  <a:pt x="5560" y="79441"/>
                  <a:pt x="5750" y="79441"/>
                </a:cubicBezTo>
                <a:cubicBezTo>
                  <a:pt x="6423" y="79441"/>
                  <a:pt x="7260" y="79776"/>
                  <a:pt x="7713" y="80179"/>
                </a:cubicBezTo>
                <a:cubicBezTo>
                  <a:pt x="8088" y="80481"/>
                  <a:pt x="8394" y="80822"/>
                  <a:pt x="8611" y="81183"/>
                </a:cubicBezTo>
                <a:cubicBezTo>
                  <a:pt x="8714" y="81376"/>
                  <a:pt x="8762" y="81581"/>
                  <a:pt x="8808" y="81780"/>
                </a:cubicBezTo>
                <a:cubicBezTo>
                  <a:pt x="8895" y="82155"/>
                  <a:pt x="8994" y="82581"/>
                  <a:pt x="9483" y="82826"/>
                </a:cubicBezTo>
                <a:cubicBezTo>
                  <a:pt x="9672" y="82920"/>
                  <a:pt x="9893" y="82937"/>
                  <a:pt x="10109" y="82937"/>
                </a:cubicBezTo>
                <a:cubicBezTo>
                  <a:pt x="10172" y="82937"/>
                  <a:pt x="10234" y="82935"/>
                  <a:pt x="10295" y="82934"/>
                </a:cubicBezTo>
                <a:cubicBezTo>
                  <a:pt x="10347" y="82933"/>
                  <a:pt x="10400" y="82932"/>
                  <a:pt x="10453" y="82932"/>
                </a:cubicBezTo>
                <a:cubicBezTo>
                  <a:pt x="10588" y="82932"/>
                  <a:pt x="10721" y="82939"/>
                  <a:pt x="10845" y="82978"/>
                </a:cubicBezTo>
                <a:cubicBezTo>
                  <a:pt x="10971" y="82997"/>
                  <a:pt x="11082" y="83053"/>
                  <a:pt x="11214" y="83115"/>
                </a:cubicBezTo>
                <a:cubicBezTo>
                  <a:pt x="11318" y="83166"/>
                  <a:pt x="11417" y="83216"/>
                  <a:pt x="11551" y="83259"/>
                </a:cubicBezTo>
                <a:cubicBezTo>
                  <a:pt x="11698" y="83294"/>
                  <a:pt x="11862" y="83309"/>
                  <a:pt x="12037" y="83309"/>
                </a:cubicBezTo>
                <a:cubicBezTo>
                  <a:pt x="12759" y="83309"/>
                  <a:pt x="13669" y="83055"/>
                  <a:pt x="14315" y="82875"/>
                </a:cubicBezTo>
                <a:lnTo>
                  <a:pt x="14393" y="82851"/>
                </a:lnTo>
                <a:cubicBezTo>
                  <a:pt x="15058" y="82685"/>
                  <a:pt x="15510" y="82213"/>
                  <a:pt x="15947" y="81760"/>
                </a:cubicBezTo>
                <a:cubicBezTo>
                  <a:pt x="16108" y="81590"/>
                  <a:pt x="16270" y="81421"/>
                  <a:pt x="16441" y="81272"/>
                </a:cubicBezTo>
                <a:lnTo>
                  <a:pt x="16726" y="81023"/>
                </a:lnTo>
                <a:cubicBezTo>
                  <a:pt x="17037" y="80748"/>
                  <a:pt x="17376" y="80451"/>
                  <a:pt x="17715" y="80193"/>
                </a:cubicBezTo>
                <a:lnTo>
                  <a:pt x="17715" y="80193"/>
                </a:lnTo>
                <a:cubicBezTo>
                  <a:pt x="17413" y="81431"/>
                  <a:pt x="17210" y="82761"/>
                  <a:pt x="17102" y="84233"/>
                </a:cubicBezTo>
                <a:lnTo>
                  <a:pt x="17086" y="84415"/>
                </a:lnTo>
                <a:cubicBezTo>
                  <a:pt x="16999" y="85425"/>
                  <a:pt x="16887" y="86787"/>
                  <a:pt x="17211" y="87734"/>
                </a:cubicBezTo>
                <a:cubicBezTo>
                  <a:pt x="17151" y="87878"/>
                  <a:pt x="17206" y="88043"/>
                  <a:pt x="17342" y="88122"/>
                </a:cubicBezTo>
                <a:cubicBezTo>
                  <a:pt x="17420" y="88167"/>
                  <a:pt x="17500" y="88245"/>
                  <a:pt x="17588" y="88329"/>
                </a:cubicBezTo>
                <a:cubicBezTo>
                  <a:pt x="17757" y="88493"/>
                  <a:pt x="17972" y="88694"/>
                  <a:pt x="18282" y="88734"/>
                </a:cubicBezTo>
                <a:cubicBezTo>
                  <a:pt x="18304" y="88736"/>
                  <a:pt x="18327" y="88737"/>
                  <a:pt x="18350" y="88737"/>
                </a:cubicBezTo>
                <a:cubicBezTo>
                  <a:pt x="18654" y="88737"/>
                  <a:pt x="18986" y="88564"/>
                  <a:pt x="19269" y="88405"/>
                </a:cubicBezTo>
                <a:cubicBezTo>
                  <a:pt x="19425" y="88314"/>
                  <a:pt x="19585" y="88221"/>
                  <a:pt x="19704" y="88195"/>
                </a:cubicBezTo>
                <a:cubicBezTo>
                  <a:pt x="19906" y="88140"/>
                  <a:pt x="20115" y="88122"/>
                  <a:pt x="20337" y="88101"/>
                </a:cubicBezTo>
                <a:cubicBezTo>
                  <a:pt x="20574" y="88081"/>
                  <a:pt x="20818" y="88059"/>
                  <a:pt x="21080" y="87994"/>
                </a:cubicBezTo>
                <a:cubicBezTo>
                  <a:pt x="21314" y="87938"/>
                  <a:pt x="21498" y="87918"/>
                  <a:pt x="21678" y="87918"/>
                </a:cubicBezTo>
                <a:cubicBezTo>
                  <a:pt x="21842" y="87918"/>
                  <a:pt x="22004" y="87935"/>
                  <a:pt x="22198" y="87955"/>
                </a:cubicBezTo>
                <a:cubicBezTo>
                  <a:pt x="22359" y="87973"/>
                  <a:pt x="22533" y="87991"/>
                  <a:pt x="22728" y="88000"/>
                </a:cubicBezTo>
                <a:cubicBezTo>
                  <a:pt x="23491" y="88080"/>
                  <a:pt x="24116" y="87963"/>
                  <a:pt x="24782" y="88150"/>
                </a:cubicBezTo>
                <a:cubicBezTo>
                  <a:pt x="24978" y="88216"/>
                  <a:pt x="25186" y="88299"/>
                  <a:pt x="25399" y="88382"/>
                </a:cubicBezTo>
                <a:cubicBezTo>
                  <a:pt x="25982" y="88608"/>
                  <a:pt x="26641" y="88868"/>
                  <a:pt x="27329" y="88901"/>
                </a:cubicBezTo>
                <a:cubicBezTo>
                  <a:pt x="28045" y="88901"/>
                  <a:pt x="28921" y="88299"/>
                  <a:pt x="29597" y="87778"/>
                </a:cubicBezTo>
                <a:cubicBezTo>
                  <a:pt x="29886" y="87562"/>
                  <a:pt x="30074" y="87239"/>
                  <a:pt x="30251" y="86927"/>
                </a:cubicBezTo>
                <a:cubicBezTo>
                  <a:pt x="30540" y="86425"/>
                  <a:pt x="30706" y="86190"/>
                  <a:pt x="31005" y="86190"/>
                </a:cubicBezTo>
                <a:cubicBezTo>
                  <a:pt x="31048" y="86190"/>
                  <a:pt x="31094" y="86195"/>
                  <a:pt x="31144" y="86205"/>
                </a:cubicBezTo>
                <a:cubicBezTo>
                  <a:pt x="31293" y="86234"/>
                  <a:pt x="31442" y="86311"/>
                  <a:pt x="31599" y="86397"/>
                </a:cubicBezTo>
                <a:cubicBezTo>
                  <a:pt x="31798" y="86506"/>
                  <a:pt x="32047" y="86641"/>
                  <a:pt x="32318" y="86641"/>
                </a:cubicBezTo>
                <a:cubicBezTo>
                  <a:pt x="32586" y="86641"/>
                  <a:pt x="32875" y="86510"/>
                  <a:pt x="33160" y="86091"/>
                </a:cubicBezTo>
                <a:cubicBezTo>
                  <a:pt x="33343" y="85865"/>
                  <a:pt x="33407" y="85648"/>
                  <a:pt x="33456" y="85474"/>
                </a:cubicBezTo>
                <a:cubicBezTo>
                  <a:pt x="33514" y="85283"/>
                  <a:pt x="33548" y="85169"/>
                  <a:pt x="33708" y="85051"/>
                </a:cubicBezTo>
                <a:cubicBezTo>
                  <a:pt x="33941" y="84890"/>
                  <a:pt x="34261" y="84796"/>
                  <a:pt x="34602" y="84695"/>
                </a:cubicBezTo>
                <a:cubicBezTo>
                  <a:pt x="34954" y="84591"/>
                  <a:pt x="35321" y="84486"/>
                  <a:pt x="35646" y="84290"/>
                </a:cubicBezTo>
                <a:cubicBezTo>
                  <a:pt x="35945" y="84118"/>
                  <a:pt x="36195" y="83893"/>
                  <a:pt x="36437" y="83677"/>
                </a:cubicBezTo>
                <a:cubicBezTo>
                  <a:pt x="36684" y="83455"/>
                  <a:pt x="36919" y="83246"/>
                  <a:pt x="37181" y="83114"/>
                </a:cubicBezTo>
                <a:cubicBezTo>
                  <a:pt x="37317" y="83044"/>
                  <a:pt x="37469" y="83003"/>
                  <a:pt x="37625" y="82959"/>
                </a:cubicBezTo>
                <a:cubicBezTo>
                  <a:pt x="37938" y="82871"/>
                  <a:pt x="38310" y="82765"/>
                  <a:pt x="38552" y="82466"/>
                </a:cubicBezTo>
                <a:cubicBezTo>
                  <a:pt x="38588" y="82461"/>
                  <a:pt x="38624" y="82455"/>
                  <a:pt x="38658" y="82449"/>
                </a:cubicBezTo>
                <a:cubicBezTo>
                  <a:pt x="38764" y="82426"/>
                  <a:pt x="38872" y="82414"/>
                  <a:pt x="38981" y="82412"/>
                </a:cubicBezTo>
                <a:cubicBezTo>
                  <a:pt x="38989" y="82409"/>
                  <a:pt x="39000" y="82408"/>
                  <a:pt x="39013" y="82408"/>
                </a:cubicBezTo>
                <a:cubicBezTo>
                  <a:pt x="39065" y="82408"/>
                  <a:pt x="39152" y="82424"/>
                  <a:pt x="39216" y="82433"/>
                </a:cubicBezTo>
                <a:cubicBezTo>
                  <a:pt x="39292" y="82446"/>
                  <a:pt x="39371" y="82459"/>
                  <a:pt x="39460" y="82459"/>
                </a:cubicBezTo>
                <a:cubicBezTo>
                  <a:pt x="39535" y="82459"/>
                  <a:pt x="39617" y="82450"/>
                  <a:pt x="39712" y="82422"/>
                </a:cubicBezTo>
                <a:cubicBezTo>
                  <a:pt x="39939" y="82310"/>
                  <a:pt x="40051" y="82133"/>
                  <a:pt x="40123" y="82016"/>
                </a:cubicBezTo>
                <a:cubicBezTo>
                  <a:pt x="40139" y="81988"/>
                  <a:pt x="40149" y="81970"/>
                  <a:pt x="40133" y="81970"/>
                </a:cubicBezTo>
                <a:cubicBezTo>
                  <a:pt x="40132" y="81970"/>
                  <a:pt x="40131" y="81970"/>
                  <a:pt x="40129" y="81970"/>
                </a:cubicBezTo>
                <a:cubicBezTo>
                  <a:pt x="40371" y="81841"/>
                  <a:pt x="40757" y="81826"/>
                  <a:pt x="41129" y="81814"/>
                </a:cubicBezTo>
                <a:cubicBezTo>
                  <a:pt x="41442" y="81801"/>
                  <a:pt x="41767" y="81789"/>
                  <a:pt x="42045" y="81716"/>
                </a:cubicBezTo>
                <a:cubicBezTo>
                  <a:pt x="42154" y="81689"/>
                  <a:pt x="42261" y="81660"/>
                  <a:pt x="42368" y="81629"/>
                </a:cubicBezTo>
                <a:cubicBezTo>
                  <a:pt x="42577" y="81570"/>
                  <a:pt x="42776" y="81507"/>
                  <a:pt x="42963" y="81507"/>
                </a:cubicBezTo>
                <a:cubicBezTo>
                  <a:pt x="42999" y="81507"/>
                  <a:pt x="43034" y="81509"/>
                  <a:pt x="43068" y="81514"/>
                </a:cubicBezTo>
                <a:cubicBezTo>
                  <a:pt x="43126" y="81520"/>
                  <a:pt x="43191" y="81559"/>
                  <a:pt x="43268" y="81600"/>
                </a:cubicBezTo>
                <a:cubicBezTo>
                  <a:pt x="43392" y="81670"/>
                  <a:pt x="43564" y="81755"/>
                  <a:pt x="43810" y="81755"/>
                </a:cubicBezTo>
                <a:cubicBezTo>
                  <a:pt x="43818" y="81755"/>
                  <a:pt x="43827" y="81755"/>
                  <a:pt x="43835" y="81755"/>
                </a:cubicBezTo>
                <a:cubicBezTo>
                  <a:pt x="43987" y="81724"/>
                  <a:pt x="44102" y="81656"/>
                  <a:pt x="44186" y="81605"/>
                </a:cubicBezTo>
                <a:cubicBezTo>
                  <a:pt x="44232" y="81574"/>
                  <a:pt x="44284" y="81555"/>
                  <a:pt x="44339" y="81545"/>
                </a:cubicBezTo>
                <a:cubicBezTo>
                  <a:pt x="44394" y="81532"/>
                  <a:pt x="44449" y="81516"/>
                  <a:pt x="44503" y="81498"/>
                </a:cubicBezTo>
                <a:cubicBezTo>
                  <a:pt x="44560" y="81480"/>
                  <a:pt x="44638" y="81454"/>
                  <a:pt x="44654" y="81454"/>
                </a:cubicBezTo>
                <a:cubicBezTo>
                  <a:pt x="44654" y="81454"/>
                  <a:pt x="44707" y="81489"/>
                  <a:pt x="44786" y="81682"/>
                </a:cubicBezTo>
                <a:cubicBezTo>
                  <a:pt x="44841" y="81824"/>
                  <a:pt x="44834" y="81992"/>
                  <a:pt x="44824" y="82191"/>
                </a:cubicBezTo>
                <a:cubicBezTo>
                  <a:pt x="44815" y="82346"/>
                  <a:pt x="44816" y="82500"/>
                  <a:pt x="44828" y="82653"/>
                </a:cubicBezTo>
                <a:cubicBezTo>
                  <a:pt x="44720" y="82721"/>
                  <a:pt x="44664" y="82848"/>
                  <a:pt x="44687" y="82974"/>
                </a:cubicBezTo>
                <a:cubicBezTo>
                  <a:pt x="44725" y="83195"/>
                  <a:pt x="44762" y="83451"/>
                  <a:pt x="44728" y="83697"/>
                </a:cubicBezTo>
                <a:cubicBezTo>
                  <a:pt x="44712" y="83816"/>
                  <a:pt x="44661" y="83909"/>
                  <a:pt x="44603" y="84015"/>
                </a:cubicBezTo>
                <a:cubicBezTo>
                  <a:pt x="44543" y="84128"/>
                  <a:pt x="44472" y="84257"/>
                  <a:pt x="44447" y="84405"/>
                </a:cubicBezTo>
                <a:cubicBezTo>
                  <a:pt x="44302" y="85081"/>
                  <a:pt x="44497" y="86248"/>
                  <a:pt x="44699" y="86773"/>
                </a:cubicBezTo>
                <a:lnTo>
                  <a:pt x="44803" y="87061"/>
                </a:lnTo>
                <a:cubicBezTo>
                  <a:pt x="44928" y="87411"/>
                  <a:pt x="45040" y="87716"/>
                  <a:pt x="45014" y="88059"/>
                </a:cubicBezTo>
                <a:cubicBezTo>
                  <a:pt x="45002" y="88170"/>
                  <a:pt x="44968" y="88259"/>
                  <a:pt x="44927" y="88359"/>
                </a:cubicBezTo>
                <a:cubicBezTo>
                  <a:pt x="44869" y="88508"/>
                  <a:pt x="44807" y="88680"/>
                  <a:pt x="44807" y="88917"/>
                </a:cubicBezTo>
                <a:cubicBezTo>
                  <a:pt x="44807" y="89398"/>
                  <a:pt x="44934" y="90049"/>
                  <a:pt x="45117" y="90505"/>
                </a:cubicBezTo>
                <a:cubicBezTo>
                  <a:pt x="45567" y="91587"/>
                  <a:pt x="46161" y="92069"/>
                  <a:pt x="47009" y="92672"/>
                </a:cubicBezTo>
                <a:cubicBezTo>
                  <a:pt x="47237" y="92850"/>
                  <a:pt x="47329" y="93001"/>
                  <a:pt x="47466" y="93228"/>
                </a:cubicBezTo>
                <a:cubicBezTo>
                  <a:pt x="47516" y="93311"/>
                  <a:pt x="47569" y="93399"/>
                  <a:pt x="47637" y="93502"/>
                </a:cubicBezTo>
                <a:cubicBezTo>
                  <a:pt x="47892" y="93873"/>
                  <a:pt x="48181" y="94005"/>
                  <a:pt x="48439" y="94120"/>
                </a:cubicBezTo>
                <a:cubicBezTo>
                  <a:pt x="48610" y="94198"/>
                  <a:pt x="48759" y="94265"/>
                  <a:pt x="48910" y="94417"/>
                </a:cubicBezTo>
                <a:cubicBezTo>
                  <a:pt x="49179" y="94655"/>
                  <a:pt x="49267" y="94881"/>
                  <a:pt x="49362" y="95122"/>
                </a:cubicBezTo>
                <a:cubicBezTo>
                  <a:pt x="49521" y="95519"/>
                  <a:pt x="49699" y="95973"/>
                  <a:pt x="50675" y="96126"/>
                </a:cubicBezTo>
                <a:cubicBezTo>
                  <a:pt x="50786" y="96140"/>
                  <a:pt x="50899" y="96146"/>
                  <a:pt x="51013" y="96146"/>
                </a:cubicBezTo>
                <a:cubicBezTo>
                  <a:pt x="51372" y="96146"/>
                  <a:pt x="51745" y="96087"/>
                  <a:pt x="52108" y="96029"/>
                </a:cubicBezTo>
                <a:cubicBezTo>
                  <a:pt x="52465" y="95973"/>
                  <a:pt x="52809" y="95920"/>
                  <a:pt x="53126" y="95920"/>
                </a:cubicBezTo>
                <a:cubicBezTo>
                  <a:pt x="53388" y="95920"/>
                  <a:pt x="53631" y="95956"/>
                  <a:pt x="53844" y="96057"/>
                </a:cubicBezTo>
                <a:cubicBezTo>
                  <a:pt x="54044" y="96146"/>
                  <a:pt x="54197" y="96324"/>
                  <a:pt x="54359" y="96508"/>
                </a:cubicBezTo>
                <a:cubicBezTo>
                  <a:pt x="54559" y="96735"/>
                  <a:pt x="54783" y="96993"/>
                  <a:pt x="55151" y="97133"/>
                </a:cubicBezTo>
                <a:cubicBezTo>
                  <a:pt x="55332" y="97186"/>
                  <a:pt x="55519" y="97201"/>
                  <a:pt x="55705" y="97201"/>
                </a:cubicBezTo>
                <a:cubicBezTo>
                  <a:pt x="55822" y="97201"/>
                  <a:pt x="55939" y="97195"/>
                  <a:pt x="56054" y="97189"/>
                </a:cubicBezTo>
                <a:cubicBezTo>
                  <a:pt x="56165" y="97184"/>
                  <a:pt x="56279" y="97178"/>
                  <a:pt x="56388" y="97178"/>
                </a:cubicBezTo>
                <a:cubicBezTo>
                  <a:pt x="56444" y="97178"/>
                  <a:pt x="56499" y="97180"/>
                  <a:pt x="56551" y="97184"/>
                </a:cubicBezTo>
                <a:cubicBezTo>
                  <a:pt x="57091" y="97247"/>
                  <a:pt x="57231" y="97443"/>
                  <a:pt x="57466" y="97770"/>
                </a:cubicBezTo>
                <a:cubicBezTo>
                  <a:pt x="57613" y="97976"/>
                  <a:pt x="57780" y="98209"/>
                  <a:pt x="58058" y="98423"/>
                </a:cubicBezTo>
                <a:cubicBezTo>
                  <a:pt x="58526" y="98809"/>
                  <a:pt x="59084" y="98926"/>
                  <a:pt x="59621" y="99043"/>
                </a:cubicBezTo>
                <a:cubicBezTo>
                  <a:pt x="59966" y="99116"/>
                  <a:pt x="60290" y="99186"/>
                  <a:pt x="60585" y="99325"/>
                </a:cubicBezTo>
                <a:cubicBezTo>
                  <a:pt x="60716" y="99381"/>
                  <a:pt x="60863" y="99424"/>
                  <a:pt x="61012" y="99464"/>
                </a:cubicBezTo>
                <a:cubicBezTo>
                  <a:pt x="61190" y="99514"/>
                  <a:pt x="61359" y="99560"/>
                  <a:pt x="61531" y="99655"/>
                </a:cubicBezTo>
                <a:cubicBezTo>
                  <a:pt x="61689" y="99718"/>
                  <a:pt x="61825" y="99897"/>
                  <a:pt x="61970" y="100090"/>
                </a:cubicBezTo>
                <a:cubicBezTo>
                  <a:pt x="62097" y="100253"/>
                  <a:pt x="62227" y="100425"/>
                  <a:pt x="62426" y="100576"/>
                </a:cubicBezTo>
                <a:cubicBezTo>
                  <a:pt x="62751" y="100836"/>
                  <a:pt x="63122" y="101123"/>
                  <a:pt x="63397" y="101214"/>
                </a:cubicBezTo>
                <a:cubicBezTo>
                  <a:pt x="63571" y="101264"/>
                  <a:pt x="63705" y="101283"/>
                  <a:pt x="63819" y="101283"/>
                </a:cubicBezTo>
                <a:cubicBezTo>
                  <a:pt x="63961" y="101283"/>
                  <a:pt x="64072" y="101253"/>
                  <a:pt x="64193" y="101214"/>
                </a:cubicBezTo>
                <a:cubicBezTo>
                  <a:pt x="64307" y="101178"/>
                  <a:pt x="64412" y="101147"/>
                  <a:pt x="64625" y="101147"/>
                </a:cubicBezTo>
                <a:cubicBezTo>
                  <a:pt x="64784" y="101147"/>
                  <a:pt x="64947" y="101201"/>
                  <a:pt x="65121" y="101259"/>
                </a:cubicBezTo>
                <a:cubicBezTo>
                  <a:pt x="65278" y="101312"/>
                  <a:pt x="65436" y="101368"/>
                  <a:pt x="65646" y="101390"/>
                </a:cubicBezTo>
                <a:cubicBezTo>
                  <a:pt x="65921" y="101390"/>
                  <a:pt x="66175" y="101317"/>
                  <a:pt x="66397" y="101252"/>
                </a:cubicBezTo>
                <a:cubicBezTo>
                  <a:pt x="66582" y="101199"/>
                  <a:pt x="66755" y="101147"/>
                  <a:pt x="66895" y="101147"/>
                </a:cubicBezTo>
                <a:cubicBezTo>
                  <a:pt x="67641" y="101183"/>
                  <a:pt x="68634" y="101468"/>
                  <a:pt x="69234" y="101731"/>
                </a:cubicBezTo>
                <a:cubicBezTo>
                  <a:pt x="69391" y="101796"/>
                  <a:pt x="69535" y="101842"/>
                  <a:pt x="69678" y="101887"/>
                </a:cubicBezTo>
                <a:cubicBezTo>
                  <a:pt x="69717" y="101898"/>
                  <a:pt x="69759" y="101916"/>
                  <a:pt x="69797" y="101928"/>
                </a:cubicBezTo>
                <a:cubicBezTo>
                  <a:pt x="69818" y="101998"/>
                  <a:pt x="69854" y="102062"/>
                  <a:pt x="69917" y="102103"/>
                </a:cubicBezTo>
                <a:cubicBezTo>
                  <a:pt x="70165" y="102268"/>
                  <a:pt x="70431" y="102296"/>
                  <a:pt x="70663" y="102318"/>
                </a:cubicBezTo>
                <a:cubicBezTo>
                  <a:pt x="70840" y="102333"/>
                  <a:pt x="70992" y="102348"/>
                  <a:pt x="71101" y="102429"/>
                </a:cubicBezTo>
                <a:cubicBezTo>
                  <a:pt x="71261" y="102539"/>
                  <a:pt x="71683" y="103285"/>
                  <a:pt x="71658" y="103511"/>
                </a:cubicBezTo>
                <a:cubicBezTo>
                  <a:pt x="71648" y="103572"/>
                  <a:pt x="71561" y="103680"/>
                  <a:pt x="71487" y="103778"/>
                </a:cubicBezTo>
                <a:cubicBezTo>
                  <a:pt x="71369" y="103932"/>
                  <a:pt x="71231" y="104105"/>
                  <a:pt x="71168" y="104365"/>
                </a:cubicBezTo>
                <a:cubicBezTo>
                  <a:pt x="71123" y="104693"/>
                  <a:pt x="71167" y="105348"/>
                  <a:pt x="71258" y="105718"/>
                </a:cubicBezTo>
                <a:cubicBezTo>
                  <a:pt x="71362" y="106096"/>
                  <a:pt x="71546" y="106266"/>
                  <a:pt x="71707" y="106413"/>
                </a:cubicBezTo>
                <a:cubicBezTo>
                  <a:pt x="71779" y="106477"/>
                  <a:pt x="71851" y="106541"/>
                  <a:pt x="71909" y="106619"/>
                </a:cubicBezTo>
                <a:cubicBezTo>
                  <a:pt x="72046" y="106837"/>
                  <a:pt x="72065" y="106948"/>
                  <a:pt x="72116" y="107212"/>
                </a:cubicBezTo>
                <a:lnTo>
                  <a:pt x="72155" y="107407"/>
                </a:lnTo>
                <a:cubicBezTo>
                  <a:pt x="72179" y="107545"/>
                  <a:pt x="72248" y="107738"/>
                  <a:pt x="72328" y="107959"/>
                </a:cubicBezTo>
                <a:cubicBezTo>
                  <a:pt x="72422" y="108220"/>
                  <a:pt x="72676" y="108912"/>
                  <a:pt x="72527" y="109045"/>
                </a:cubicBezTo>
                <a:cubicBezTo>
                  <a:pt x="72474" y="109100"/>
                  <a:pt x="72361" y="109114"/>
                  <a:pt x="72240" y="109114"/>
                </a:cubicBezTo>
                <a:cubicBezTo>
                  <a:pt x="72159" y="109114"/>
                  <a:pt x="72074" y="109108"/>
                  <a:pt x="72001" y="109102"/>
                </a:cubicBezTo>
                <a:cubicBezTo>
                  <a:pt x="71941" y="109101"/>
                  <a:pt x="71879" y="109098"/>
                  <a:pt x="71817" y="109098"/>
                </a:cubicBezTo>
                <a:cubicBezTo>
                  <a:pt x="71613" y="109098"/>
                  <a:pt x="71413" y="109126"/>
                  <a:pt x="71300" y="109319"/>
                </a:cubicBezTo>
                <a:cubicBezTo>
                  <a:pt x="71158" y="109561"/>
                  <a:pt x="71296" y="109831"/>
                  <a:pt x="71453" y="110072"/>
                </a:cubicBezTo>
                <a:cubicBezTo>
                  <a:pt x="71581" y="110306"/>
                  <a:pt x="71712" y="110476"/>
                  <a:pt x="71844" y="110638"/>
                </a:cubicBezTo>
                <a:cubicBezTo>
                  <a:pt x="71979" y="110814"/>
                  <a:pt x="72109" y="110973"/>
                  <a:pt x="72215" y="111185"/>
                </a:cubicBezTo>
                <a:cubicBezTo>
                  <a:pt x="72262" y="111299"/>
                  <a:pt x="72308" y="111402"/>
                  <a:pt x="72353" y="111501"/>
                </a:cubicBezTo>
                <a:cubicBezTo>
                  <a:pt x="72497" y="111826"/>
                  <a:pt x="72612" y="112079"/>
                  <a:pt x="72643" y="112455"/>
                </a:cubicBezTo>
                <a:cubicBezTo>
                  <a:pt x="72686" y="112766"/>
                  <a:pt x="72694" y="113071"/>
                  <a:pt x="72699" y="113372"/>
                </a:cubicBezTo>
                <a:cubicBezTo>
                  <a:pt x="72716" y="114177"/>
                  <a:pt x="72733" y="115007"/>
                  <a:pt x="73466" y="115735"/>
                </a:cubicBezTo>
                <a:cubicBezTo>
                  <a:pt x="73974" y="116245"/>
                  <a:pt x="74516" y="116405"/>
                  <a:pt x="75054" y="116405"/>
                </a:cubicBezTo>
                <a:cubicBezTo>
                  <a:pt x="75535" y="116405"/>
                  <a:pt x="76014" y="116277"/>
                  <a:pt x="76464" y="116155"/>
                </a:cubicBezTo>
                <a:cubicBezTo>
                  <a:pt x="76758" y="116078"/>
                  <a:pt x="77062" y="115997"/>
                  <a:pt x="77364" y="115948"/>
                </a:cubicBezTo>
                <a:cubicBezTo>
                  <a:pt x="77465" y="115935"/>
                  <a:pt x="77564" y="115929"/>
                  <a:pt x="77661" y="115929"/>
                </a:cubicBezTo>
                <a:cubicBezTo>
                  <a:pt x="78017" y="115929"/>
                  <a:pt x="78351" y="116011"/>
                  <a:pt x="78700" y="116098"/>
                </a:cubicBezTo>
                <a:cubicBezTo>
                  <a:pt x="78985" y="116170"/>
                  <a:pt x="79282" y="116243"/>
                  <a:pt x="79595" y="116275"/>
                </a:cubicBezTo>
                <a:cubicBezTo>
                  <a:pt x="79812" y="116309"/>
                  <a:pt x="80032" y="116323"/>
                  <a:pt x="80253" y="116323"/>
                </a:cubicBezTo>
                <a:cubicBezTo>
                  <a:pt x="80702" y="116323"/>
                  <a:pt x="81156" y="116267"/>
                  <a:pt x="81600" y="116211"/>
                </a:cubicBezTo>
                <a:cubicBezTo>
                  <a:pt x="81764" y="116194"/>
                  <a:pt x="81926" y="116175"/>
                  <a:pt x="82071" y="116160"/>
                </a:cubicBezTo>
                <a:cubicBezTo>
                  <a:pt x="82206" y="116150"/>
                  <a:pt x="82319" y="116145"/>
                  <a:pt x="82414" y="116145"/>
                </a:cubicBezTo>
                <a:cubicBezTo>
                  <a:pt x="82838" y="116145"/>
                  <a:pt x="82904" y="116230"/>
                  <a:pt x="82910" y="116234"/>
                </a:cubicBezTo>
                <a:cubicBezTo>
                  <a:pt x="82916" y="116253"/>
                  <a:pt x="82910" y="116352"/>
                  <a:pt x="82807" y="116524"/>
                </a:cubicBezTo>
                <a:cubicBezTo>
                  <a:pt x="82777" y="116569"/>
                  <a:pt x="82672" y="116612"/>
                  <a:pt x="82576" y="116651"/>
                </a:cubicBezTo>
                <a:cubicBezTo>
                  <a:pt x="82417" y="116719"/>
                  <a:pt x="82217" y="116797"/>
                  <a:pt x="82108" y="116981"/>
                </a:cubicBezTo>
                <a:cubicBezTo>
                  <a:pt x="81862" y="117376"/>
                  <a:pt x="81926" y="117856"/>
                  <a:pt x="81972" y="118207"/>
                </a:cubicBezTo>
                <a:lnTo>
                  <a:pt x="81983" y="118290"/>
                </a:lnTo>
                <a:cubicBezTo>
                  <a:pt x="81998" y="118413"/>
                  <a:pt x="82012" y="118563"/>
                  <a:pt x="82025" y="118721"/>
                </a:cubicBezTo>
                <a:cubicBezTo>
                  <a:pt x="82087" y="119469"/>
                  <a:pt x="82166" y="120403"/>
                  <a:pt x="82619" y="120853"/>
                </a:cubicBezTo>
                <a:cubicBezTo>
                  <a:pt x="82748" y="121021"/>
                  <a:pt x="82938" y="121105"/>
                  <a:pt x="83103" y="121179"/>
                </a:cubicBezTo>
                <a:cubicBezTo>
                  <a:pt x="83213" y="121226"/>
                  <a:pt x="83319" y="121272"/>
                  <a:pt x="83395" y="121345"/>
                </a:cubicBezTo>
                <a:cubicBezTo>
                  <a:pt x="83475" y="121419"/>
                  <a:pt x="83546" y="121546"/>
                  <a:pt x="83623" y="121681"/>
                </a:cubicBezTo>
                <a:cubicBezTo>
                  <a:pt x="83746" y="121903"/>
                  <a:pt x="83882" y="122151"/>
                  <a:pt x="84142" y="122279"/>
                </a:cubicBezTo>
                <a:cubicBezTo>
                  <a:pt x="84369" y="122403"/>
                  <a:pt x="84601" y="122420"/>
                  <a:pt x="84790" y="122435"/>
                </a:cubicBezTo>
                <a:cubicBezTo>
                  <a:pt x="84969" y="122450"/>
                  <a:pt x="85060" y="122463"/>
                  <a:pt x="85121" y="122512"/>
                </a:cubicBezTo>
                <a:cubicBezTo>
                  <a:pt x="85098" y="122554"/>
                  <a:pt x="85086" y="122602"/>
                  <a:pt x="85085" y="122651"/>
                </a:cubicBezTo>
                <a:cubicBezTo>
                  <a:pt x="85086" y="122665"/>
                  <a:pt x="85090" y="122680"/>
                  <a:pt x="85094" y="122693"/>
                </a:cubicBezTo>
                <a:cubicBezTo>
                  <a:pt x="85055" y="122827"/>
                  <a:pt x="85110" y="122970"/>
                  <a:pt x="85230" y="123043"/>
                </a:cubicBezTo>
                <a:cubicBezTo>
                  <a:pt x="85269" y="123070"/>
                  <a:pt x="85294" y="123259"/>
                  <a:pt x="85306" y="123375"/>
                </a:cubicBezTo>
                <a:lnTo>
                  <a:pt x="85325" y="123520"/>
                </a:lnTo>
                <a:cubicBezTo>
                  <a:pt x="85416" y="124067"/>
                  <a:pt x="85476" y="124222"/>
                  <a:pt x="85793" y="124720"/>
                </a:cubicBezTo>
                <a:cubicBezTo>
                  <a:pt x="85910" y="124873"/>
                  <a:pt x="86007" y="125198"/>
                  <a:pt x="86101" y="125508"/>
                </a:cubicBezTo>
                <a:cubicBezTo>
                  <a:pt x="86217" y="125897"/>
                  <a:pt x="86333" y="126291"/>
                  <a:pt x="86538" y="126565"/>
                </a:cubicBezTo>
                <a:cubicBezTo>
                  <a:pt x="86527" y="126568"/>
                  <a:pt x="86517" y="126574"/>
                  <a:pt x="86510" y="126582"/>
                </a:cubicBezTo>
                <a:cubicBezTo>
                  <a:pt x="86343" y="126687"/>
                  <a:pt x="86139" y="126818"/>
                  <a:pt x="86000" y="127093"/>
                </a:cubicBezTo>
                <a:cubicBezTo>
                  <a:pt x="85904" y="127309"/>
                  <a:pt x="85860" y="127532"/>
                  <a:pt x="85817" y="127751"/>
                </a:cubicBezTo>
                <a:cubicBezTo>
                  <a:pt x="85778" y="127944"/>
                  <a:pt x="85741" y="128123"/>
                  <a:pt x="85680" y="128265"/>
                </a:cubicBezTo>
                <a:cubicBezTo>
                  <a:pt x="85316" y="128995"/>
                  <a:pt x="85356" y="129354"/>
                  <a:pt x="85488" y="130093"/>
                </a:cubicBezTo>
                <a:lnTo>
                  <a:pt x="85504" y="130184"/>
                </a:lnTo>
                <a:cubicBezTo>
                  <a:pt x="85586" y="130669"/>
                  <a:pt x="85620" y="130979"/>
                  <a:pt x="85391" y="131187"/>
                </a:cubicBezTo>
                <a:cubicBezTo>
                  <a:pt x="85294" y="131269"/>
                  <a:pt x="85183" y="131302"/>
                  <a:pt x="85044" y="131349"/>
                </a:cubicBezTo>
                <a:cubicBezTo>
                  <a:pt x="84877" y="131404"/>
                  <a:pt x="84682" y="131472"/>
                  <a:pt x="84465" y="131658"/>
                </a:cubicBezTo>
                <a:cubicBezTo>
                  <a:pt x="84163" y="131993"/>
                  <a:pt x="84088" y="132407"/>
                  <a:pt x="84021" y="132777"/>
                </a:cubicBezTo>
                <a:cubicBezTo>
                  <a:pt x="83989" y="132939"/>
                  <a:pt x="83963" y="133095"/>
                  <a:pt x="83906" y="133250"/>
                </a:cubicBezTo>
                <a:cubicBezTo>
                  <a:pt x="83877" y="133348"/>
                  <a:pt x="83836" y="133457"/>
                  <a:pt x="83793" y="133565"/>
                </a:cubicBezTo>
                <a:cubicBezTo>
                  <a:pt x="83612" y="134040"/>
                  <a:pt x="83363" y="134686"/>
                  <a:pt x="83804" y="135258"/>
                </a:cubicBezTo>
                <a:cubicBezTo>
                  <a:pt x="83935" y="135412"/>
                  <a:pt x="84108" y="135481"/>
                  <a:pt x="84250" y="135535"/>
                </a:cubicBezTo>
                <a:cubicBezTo>
                  <a:pt x="84456" y="135614"/>
                  <a:pt x="84459" y="135628"/>
                  <a:pt x="84465" y="135697"/>
                </a:cubicBezTo>
                <a:cubicBezTo>
                  <a:pt x="84479" y="135850"/>
                  <a:pt x="84371" y="135954"/>
                  <a:pt x="84122" y="136158"/>
                </a:cubicBezTo>
                <a:cubicBezTo>
                  <a:pt x="84032" y="136234"/>
                  <a:pt x="83942" y="136309"/>
                  <a:pt x="83838" y="136411"/>
                </a:cubicBezTo>
                <a:cubicBezTo>
                  <a:pt x="83286" y="137098"/>
                  <a:pt x="83565" y="137653"/>
                  <a:pt x="83809" y="138140"/>
                </a:cubicBezTo>
                <a:cubicBezTo>
                  <a:pt x="83930" y="138379"/>
                  <a:pt x="84050" y="138622"/>
                  <a:pt x="84100" y="138907"/>
                </a:cubicBezTo>
                <a:cubicBezTo>
                  <a:pt x="84122" y="139007"/>
                  <a:pt x="84134" y="139119"/>
                  <a:pt x="84149" y="139238"/>
                </a:cubicBezTo>
                <a:cubicBezTo>
                  <a:pt x="84202" y="139675"/>
                  <a:pt x="84270" y="140212"/>
                  <a:pt x="84599" y="140583"/>
                </a:cubicBezTo>
                <a:cubicBezTo>
                  <a:pt x="84739" y="140725"/>
                  <a:pt x="84883" y="140794"/>
                  <a:pt x="85002" y="140849"/>
                </a:cubicBezTo>
                <a:cubicBezTo>
                  <a:pt x="85138" y="140918"/>
                  <a:pt x="85188" y="140942"/>
                  <a:pt x="85229" y="141027"/>
                </a:cubicBezTo>
                <a:cubicBezTo>
                  <a:pt x="85241" y="141056"/>
                  <a:pt x="85281" y="141214"/>
                  <a:pt x="85281" y="141868"/>
                </a:cubicBezTo>
                <a:cubicBezTo>
                  <a:pt x="85281" y="141959"/>
                  <a:pt x="85281" y="142168"/>
                  <a:pt x="85229" y="142232"/>
                </a:cubicBezTo>
                <a:cubicBezTo>
                  <a:pt x="85097" y="142333"/>
                  <a:pt x="84974" y="142447"/>
                  <a:pt x="84863" y="142570"/>
                </a:cubicBezTo>
                <a:cubicBezTo>
                  <a:pt x="84368" y="143171"/>
                  <a:pt x="84492" y="143823"/>
                  <a:pt x="84609" y="144454"/>
                </a:cubicBezTo>
                <a:cubicBezTo>
                  <a:pt x="84654" y="144695"/>
                  <a:pt x="84702" y="144946"/>
                  <a:pt x="84713" y="145178"/>
                </a:cubicBezTo>
                <a:cubicBezTo>
                  <a:pt x="84713" y="145278"/>
                  <a:pt x="84697" y="145402"/>
                  <a:pt x="84682" y="145537"/>
                </a:cubicBezTo>
                <a:cubicBezTo>
                  <a:pt x="84629" y="145970"/>
                  <a:pt x="84571" y="146512"/>
                  <a:pt x="84842" y="146823"/>
                </a:cubicBezTo>
                <a:cubicBezTo>
                  <a:pt x="84950" y="146986"/>
                  <a:pt x="85183" y="147068"/>
                  <a:pt x="85921" y="147269"/>
                </a:cubicBezTo>
                <a:cubicBezTo>
                  <a:pt x="86052" y="147301"/>
                  <a:pt x="86166" y="147334"/>
                  <a:pt x="86188" y="147339"/>
                </a:cubicBezTo>
                <a:cubicBezTo>
                  <a:pt x="86315" y="147400"/>
                  <a:pt x="86443" y="147449"/>
                  <a:pt x="86567" y="147503"/>
                </a:cubicBezTo>
                <a:cubicBezTo>
                  <a:pt x="86757" y="147580"/>
                  <a:pt x="86932" y="147649"/>
                  <a:pt x="87077" y="147753"/>
                </a:cubicBezTo>
                <a:cubicBezTo>
                  <a:pt x="87099" y="147774"/>
                  <a:pt x="87143" y="147843"/>
                  <a:pt x="87173" y="147892"/>
                </a:cubicBezTo>
                <a:cubicBezTo>
                  <a:pt x="87271" y="148042"/>
                  <a:pt x="87404" y="148250"/>
                  <a:pt x="87631" y="148324"/>
                </a:cubicBezTo>
                <a:cubicBezTo>
                  <a:pt x="87788" y="148395"/>
                  <a:pt x="87956" y="148423"/>
                  <a:pt x="88131" y="148423"/>
                </a:cubicBezTo>
                <a:cubicBezTo>
                  <a:pt x="88478" y="148423"/>
                  <a:pt x="88852" y="148313"/>
                  <a:pt x="89215" y="148209"/>
                </a:cubicBezTo>
                <a:cubicBezTo>
                  <a:pt x="89553" y="148113"/>
                  <a:pt x="89896" y="148018"/>
                  <a:pt x="90172" y="148018"/>
                </a:cubicBezTo>
                <a:cubicBezTo>
                  <a:pt x="90201" y="148018"/>
                  <a:pt x="90229" y="148019"/>
                  <a:pt x="90256" y="148022"/>
                </a:cubicBezTo>
                <a:lnTo>
                  <a:pt x="90400" y="148040"/>
                </a:lnTo>
                <a:cubicBezTo>
                  <a:pt x="90814" y="148092"/>
                  <a:pt x="91222" y="148131"/>
                  <a:pt x="91587" y="148131"/>
                </a:cubicBezTo>
                <a:cubicBezTo>
                  <a:pt x="92147" y="148131"/>
                  <a:pt x="92604" y="148038"/>
                  <a:pt x="92819" y="147753"/>
                </a:cubicBezTo>
                <a:cubicBezTo>
                  <a:pt x="92876" y="147674"/>
                  <a:pt x="92913" y="147584"/>
                  <a:pt x="92929" y="147487"/>
                </a:cubicBezTo>
                <a:cubicBezTo>
                  <a:pt x="93059" y="147543"/>
                  <a:pt x="93206" y="147655"/>
                  <a:pt x="93391" y="147803"/>
                </a:cubicBezTo>
                <a:cubicBezTo>
                  <a:pt x="93611" y="147974"/>
                  <a:pt x="93836" y="148157"/>
                  <a:pt x="94110" y="148226"/>
                </a:cubicBezTo>
                <a:cubicBezTo>
                  <a:pt x="94340" y="148271"/>
                  <a:pt x="94587" y="148274"/>
                  <a:pt x="94826" y="148274"/>
                </a:cubicBezTo>
                <a:cubicBezTo>
                  <a:pt x="95288" y="148279"/>
                  <a:pt x="95723" y="148284"/>
                  <a:pt x="95966" y="148565"/>
                </a:cubicBezTo>
                <a:cubicBezTo>
                  <a:pt x="96041" y="148654"/>
                  <a:pt x="96108" y="148821"/>
                  <a:pt x="96171" y="148976"/>
                </a:cubicBezTo>
                <a:cubicBezTo>
                  <a:pt x="96246" y="149163"/>
                  <a:pt x="96323" y="149358"/>
                  <a:pt x="96439" y="149520"/>
                </a:cubicBezTo>
                <a:lnTo>
                  <a:pt x="96591" y="149738"/>
                </a:lnTo>
                <a:cubicBezTo>
                  <a:pt x="96970" y="150285"/>
                  <a:pt x="97273" y="150713"/>
                  <a:pt x="97240" y="151327"/>
                </a:cubicBezTo>
                <a:lnTo>
                  <a:pt x="97226" y="151609"/>
                </a:lnTo>
                <a:cubicBezTo>
                  <a:pt x="97184" y="152293"/>
                  <a:pt x="97155" y="152838"/>
                  <a:pt x="97470" y="153592"/>
                </a:cubicBezTo>
                <a:cubicBezTo>
                  <a:pt x="97542" y="153762"/>
                  <a:pt x="97622" y="153915"/>
                  <a:pt x="97694" y="154062"/>
                </a:cubicBezTo>
                <a:cubicBezTo>
                  <a:pt x="97898" y="154470"/>
                  <a:pt x="98058" y="154790"/>
                  <a:pt x="98058" y="155263"/>
                </a:cubicBezTo>
                <a:cubicBezTo>
                  <a:pt x="98058" y="155379"/>
                  <a:pt x="98042" y="155510"/>
                  <a:pt x="98029" y="155648"/>
                </a:cubicBezTo>
                <a:cubicBezTo>
                  <a:pt x="97980" y="156155"/>
                  <a:pt x="97913" y="156842"/>
                  <a:pt x="98428" y="157272"/>
                </a:cubicBezTo>
                <a:cubicBezTo>
                  <a:pt x="98659" y="157445"/>
                  <a:pt x="98982" y="157487"/>
                  <a:pt x="99300" y="157487"/>
                </a:cubicBezTo>
                <a:cubicBezTo>
                  <a:pt x="99308" y="157487"/>
                  <a:pt x="99316" y="157487"/>
                  <a:pt x="99324" y="157487"/>
                </a:cubicBezTo>
                <a:cubicBezTo>
                  <a:pt x="99460" y="157487"/>
                  <a:pt x="99597" y="157477"/>
                  <a:pt x="99732" y="157457"/>
                </a:cubicBezTo>
                <a:cubicBezTo>
                  <a:pt x="99750" y="157456"/>
                  <a:pt x="99762" y="157456"/>
                  <a:pt x="99779" y="157456"/>
                </a:cubicBezTo>
                <a:cubicBezTo>
                  <a:pt x="99827" y="157481"/>
                  <a:pt x="99880" y="157496"/>
                  <a:pt x="99933" y="157496"/>
                </a:cubicBezTo>
                <a:cubicBezTo>
                  <a:pt x="99978" y="157496"/>
                  <a:pt x="100022" y="157486"/>
                  <a:pt x="100064" y="157462"/>
                </a:cubicBezTo>
                <a:cubicBezTo>
                  <a:pt x="100091" y="157448"/>
                  <a:pt x="100125" y="157436"/>
                  <a:pt x="100155" y="157422"/>
                </a:cubicBezTo>
                <a:cubicBezTo>
                  <a:pt x="100160" y="157420"/>
                  <a:pt x="100165" y="157418"/>
                  <a:pt x="100171" y="157415"/>
                </a:cubicBezTo>
                <a:cubicBezTo>
                  <a:pt x="100201" y="157402"/>
                  <a:pt x="100229" y="157387"/>
                  <a:pt x="100262" y="157374"/>
                </a:cubicBezTo>
                <a:cubicBezTo>
                  <a:pt x="100493" y="157271"/>
                  <a:pt x="100778" y="157143"/>
                  <a:pt x="101018" y="156939"/>
                </a:cubicBezTo>
                <a:cubicBezTo>
                  <a:pt x="101346" y="156676"/>
                  <a:pt x="101494" y="156580"/>
                  <a:pt x="101745" y="156580"/>
                </a:cubicBezTo>
                <a:cubicBezTo>
                  <a:pt x="101898" y="156580"/>
                  <a:pt x="102091" y="156616"/>
                  <a:pt x="102387" y="156672"/>
                </a:cubicBezTo>
                <a:cubicBezTo>
                  <a:pt x="103219" y="156854"/>
                  <a:pt x="103840" y="157114"/>
                  <a:pt x="104148" y="157743"/>
                </a:cubicBezTo>
                <a:cubicBezTo>
                  <a:pt x="104135" y="157795"/>
                  <a:pt x="104135" y="157851"/>
                  <a:pt x="104148" y="157903"/>
                </a:cubicBezTo>
                <a:cubicBezTo>
                  <a:pt x="104109" y="158028"/>
                  <a:pt x="104154" y="158164"/>
                  <a:pt x="104259" y="158244"/>
                </a:cubicBezTo>
                <a:cubicBezTo>
                  <a:pt x="104264" y="158246"/>
                  <a:pt x="104269" y="158249"/>
                  <a:pt x="104274" y="158251"/>
                </a:cubicBezTo>
                <a:cubicBezTo>
                  <a:pt x="104741" y="159509"/>
                  <a:pt x="104328" y="161037"/>
                  <a:pt x="103973" y="162310"/>
                </a:cubicBezTo>
                <a:cubicBezTo>
                  <a:pt x="103957" y="162429"/>
                  <a:pt x="103948" y="162547"/>
                  <a:pt x="103948" y="162666"/>
                </a:cubicBezTo>
                <a:cubicBezTo>
                  <a:pt x="103944" y="162805"/>
                  <a:pt x="103940" y="162936"/>
                  <a:pt x="103902" y="163047"/>
                </a:cubicBezTo>
                <a:cubicBezTo>
                  <a:pt x="103835" y="163268"/>
                  <a:pt x="103727" y="163395"/>
                  <a:pt x="103572" y="163567"/>
                </a:cubicBezTo>
                <a:cubicBezTo>
                  <a:pt x="103496" y="163654"/>
                  <a:pt x="103419" y="163745"/>
                  <a:pt x="103353" y="163833"/>
                </a:cubicBezTo>
                <a:cubicBezTo>
                  <a:pt x="103182" y="164029"/>
                  <a:pt x="102657" y="164645"/>
                  <a:pt x="103036" y="165338"/>
                </a:cubicBezTo>
                <a:cubicBezTo>
                  <a:pt x="103286" y="165773"/>
                  <a:pt x="103822" y="165827"/>
                  <a:pt x="104364" y="165827"/>
                </a:cubicBezTo>
                <a:cubicBezTo>
                  <a:pt x="104478" y="165827"/>
                  <a:pt x="104592" y="165825"/>
                  <a:pt x="104704" y="165823"/>
                </a:cubicBezTo>
                <a:cubicBezTo>
                  <a:pt x="104812" y="165816"/>
                  <a:pt x="104919" y="165811"/>
                  <a:pt x="105021" y="165811"/>
                </a:cubicBezTo>
                <a:cubicBezTo>
                  <a:pt x="105085" y="165811"/>
                  <a:pt x="105148" y="165813"/>
                  <a:pt x="105206" y="165818"/>
                </a:cubicBezTo>
                <a:cubicBezTo>
                  <a:pt x="105832" y="165852"/>
                  <a:pt x="105887" y="165871"/>
                  <a:pt x="106150" y="166458"/>
                </a:cubicBezTo>
                <a:cubicBezTo>
                  <a:pt x="106174" y="166537"/>
                  <a:pt x="106195" y="166629"/>
                  <a:pt x="106215" y="166719"/>
                </a:cubicBezTo>
                <a:cubicBezTo>
                  <a:pt x="106268" y="166941"/>
                  <a:pt x="106319" y="167168"/>
                  <a:pt x="106413" y="167278"/>
                </a:cubicBezTo>
                <a:cubicBezTo>
                  <a:pt x="106526" y="167508"/>
                  <a:pt x="106704" y="167646"/>
                  <a:pt x="106847" y="167757"/>
                </a:cubicBezTo>
                <a:cubicBezTo>
                  <a:pt x="106964" y="167848"/>
                  <a:pt x="107053" y="167915"/>
                  <a:pt x="107094" y="167993"/>
                </a:cubicBezTo>
                <a:cubicBezTo>
                  <a:pt x="107122" y="168059"/>
                  <a:pt x="107127" y="168251"/>
                  <a:pt x="107131" y="168393"/>
                </a:cubicBezTo>
                <a:cubicBezTo>
                  <a:pt x="107134" y="168548"/>
                  <a:pt x="107146" y="168703"/>
                  <a:pt x="107167" y="168857"/>
                </a:cubicBezTo>
                <a:cubicBezTo>
                  <a:pt x="107206" y="168991"/>
                  <a:pt x="107265" y="169098"/>
                  <a:pt x="107317" y="169196"/>
                </a:cubicBezTo>
                <a:cubicBezTo>
                  <a:pt x="107401" y="169357"/>
                  <a:pt x="107432" y="169424"/>
                  <a:pt x="107410" y="169512"/>
                </a:cubicBezTo>
                <a:cubicBezTo>
                  <a:pt x="107409" y="169517"/>
                  <a:pt x="107410" y="169523"/>
                  <a:pt x="107409" y="169528"/>
                </a:cubicBezTo>
                <a:cubicBezTo>
                  <a:pt x="107151" y="170171"/>
                  <a:pt x="107253" y="170861"/>
                  <a:pt x="107350" y="171478"/>
                </a:cubicBezTo>
                <a:cubicBezTo>
                  <a:pt x="107368" y="171640"/>
                  <a:pt x="107396" y="171797"/>
                  <a:pt x="107413" y="171951"/>
                </a:cubicBezTo>
                <a:cubicBezTo>
                  <a:pt x="107448" y="172297"/>
                  <a:pt x="107368" y="172551"/>
                  <a:pt x="107275" y="172840"/>
                </a:cubicBezTo>
                <a:cubicBezTo>
                  <a:pt x="107224" y="172999"/>
                  <a:pt x="107180" y="173161"/>
                  <a:pt x="107146" y="173326"/>
                </a:cubicBezTo>
                <a:cubicBezTo>
                  <a:pt x="107011" y="173315"/>
                  <a:pt x="106878" y="173309"/>
                  <a:pt x="106745" y="173309"/>
                </a:cubicBezTo>
                <a:cubicBezTo>
                  <a:pt x="106179" y="173309"/>
                  <a:pt x="105625" y="173424"/>
                  <a:pt x="104983" y="173807"/>
                </a:cubicBezTo>
                <a:lnTo>
                  <a:pt x="104196" y="174306"/>
                </a:lnTo>
                <a:cubicBezTo>
                  <a:pt x="103371" y="174833"/>
                  <a:pt x="102591" y="175333"/>
                  <a:pt x="101740" y="175787"/>
                </a:cubicBezTo>
                <a:cubicBezTo>
                  <a:pt x="100802" y="176276"/>
                  <a:pt x="99919" y="176878"/>
                  <a:pt x="99068" y="177464"/>
                </a:cubicBezTo>
                <a:lnTo>
                  <a:pt x="98573" y="177805"/>
                </a:lnTo>
                <a:cubicBezTo>
                  <a:pt x="98434" y="177888"/>
                  <a:pt x="98255" y="177980"/>
                  <a:pt x="98064" y="178075"/>
                </a:cubicBezTo>
                <a:cubicBezTo>
                  <a:pt x="97585" y="178317"/>
                  <a:pt x="97086" y="178563"/>
                  <a:pt x="96855" y="178900"/>
                </a:cubicBezTo>
                <a:cubicBezTo>
                  <a:pt x="96637" y="179189"/>
                  <a:pt x="96614" y="179526"/>
                  <a:pt x="96593" y="179819"/>
                </a:cubicBezTo>
                <a:cubicBezTo>
                  <a:pt x="96591" y="179827"/>
                  <a:pt x="96589" y="179837"/>
                  <a:pt x="96591" y="179846"/>
                </a:cubicBezTo>
                <a:cubicBezTo>
                  <a:pt x="95930" y="179861"/>
                  <a:pt x="95375" y="180533"/>
                  <a:pt x="94989" y="181025"/>
                </a:cubicBezTo>
                <a:cubicBezTo>
                  <a:pt x="94887" y="181159"/>
                  <a:pt x="94798" y="181278"/>
                  <a:pt x="94723" y="181355"/>
                </a:cubicBezTo>
                <a:cubicBezTo>
                  <a:pt x="94401" y="181681"/>
                  <a:pt x="94163" y="182001"/>
                  <a:pt x="93933" y="182312"/>
                </a:cubicBezTo>
                <a:cubicBezTo>
                  <a:pt x="93800" y="182489"/>
                  <a:pt x="93668" y="182670"/>
                  <a:pt x="93530" y="182838"/>
                </a:cubicBezTo>
                <a:cubicBezTo>
                  <a:pt x="93304" y="183080"/>
                  <a:pt x="93017" y="183276"/>
                  <a:pt x="92710" y="183479"/>
                </a:cubicBezTo>
                <a:cubicBezTo>
                  <a:pt x="92457" y="183651"/>
                  <a:pt x="92193" y="183826"/>
                  <a:pt x="91959" y="184042"/>
                </a:cubicBezTo>
                <a:cubicBezTo>
                  <a:pt x="91618" y="184352"/>
                  <a:pt x="91392" y="184709"/>
                  <a:pt x="91169" y="185059"/>
                </a:cubicBezTo>
                <a:cubicBezTo>
                  <a:pt x="91046" y="185251"/>
                  <a:pt x="90925" y="185444"/>
                  <a:pt x="90776" y="185636"/>
                </a:cubicBezTo>
                <a:cubicBezTo>
                  <a:pt x="90499" y="186005"/>
                  <a:pt x="90100" y="186311"/>
                  <a:pt x="89679" y="186630"/>
                </a:cubicBezTo>
                <a:cubicBezTo>
                  <a:pt x="89407" y="186837"/>
                  <a:pt x="89138" y="187044"/>
                  <a:pt x="88900" y="187265"/>
                </a:cubicBezTo>
                <a:cubicBezTo>
                  <a:pt x="88495" y="187630"/>
                  <a:pt x="88142" y="188040"/>
                  <a:pt x="87799" y="188437"/>
                </a:cubicBezTo>
                <a:cubicBezTo>
                  <a:pt x="87422" y="188871"/>
                  <a:pt x="87071" y="189280"/>
                  <a:pt x="86661" y="189630"/>
                </a:cubicBezTo>
                <a:cubicBezTo>
                  <a:pt x="86528" y="189741"/>
                  <a:pt x="86511" y="189941"/>
                  <a:pt x="86626" y="190073"/>
                </a:cubicBezTo>
                <a:cubicBezTo>
                  <a:pt x="86637" y="190082"/>
                  <a:pt x="86649" y="190092"/>
                  <a:pt x="86662" y="190099"/>
                </a:cubicBezTo>
                <a:cubicBezTo>
                  <a:pt x="86723" y="190181"/>
                  <a:pt x="86817" y="190229"/>
                  <a:pt x="86913" y="190229"/>
                </a:cubicBezTo>
                <a:cubicBezTo>
                  <a:pt x="86958" y="190229"/>
                  <a:pt x="87004" y="190218"/>
                  <a:pt x="87047" y="190196"/>
                </a:cubicBezTo>
                <a:cubicBezTo>
                  <a:pt x="87052" y="190196"/>
                  <a:pt x="87058" y="190190"/>
                  <a:pt x="87062" y="190186"/>
                </a:cubicBezTo>
                <a:cubicBezTo>
                  <a:pt x="87107" y="190282"/>
                  <a:pt x="87195" y="190408"/>
                  <a:pt x="87386" y="190501"/>
                </a:cubicBezTo>
                <a:cubicBezTo>
                  <a:pt x="87796" y="190624"/>
                  <a:pt x="88188" y="190675"/>
                  <a:pt x="88703" y="190675"/>
                </a:cubicBezTo>
                <a:lnTo>
                  <a:pt x="88790" y="190675"/>
                </a:lnTo>
                <a:cubicBezTo>
                  <a:pt x="88848" y="190676"/>
                  <a:pt x="88908" y="190677"/>
                  <a:pt x="88968" y="190677"/>
                </a:cubicBezTo>
                <a:cubicBezTo>
                  <a:pt x="89368" y="190677"/>
                  <a:pt x="89788" y="190629"/>
                  <a:pt x="89952" y="190308"/>
                </a:cubicBezTo>
                <a:cubicBezTo>
                  <a:pt x="90033" y="190152"/>
                  <a:pt x="90018" y="189989"/>
                  <a:pt x="89969" y="189844"/>
                </a:cubicBezTo>
                <a:cubicBezTo>
                  <a:pt x="90325" y="189741"/>
                  <a:pt x="90763" y="189665"/>
                  <a:pt x="91104" y="189665"/>
                </a:cubicBezTo>
                <a:cubicBezTo>
                  <a:pt x="91310" y="189665"/>
                  <a:pt x="91481" y="189693"/>
                  <a:pt x="91577" y="189758"/>
                </a:cubicBezTo>
                <a:cubicBezTo>
                  <a:pt x="91662" y="189821"/>
                  <a:pt x="91780" y="190044"/>
                  <a:pt x="91879" y="190221"/>
                </a:cubicBezTo>
                <a:cubicBezTo>
                  <a:pt x="92017" y="190477"/>
                  <a:pt x="92165" y="190748"/>
                  <a:pt x="92359" y="190914"/>
                </a:cubicBezTo>
                <a:cubicBezTo>
                  <a:pt x="92687" y="191222"/>
                  <a:pt x="93069" y="191414"/>
                  <a:pt x="93437" y="191601"/>
                </a:cubicBezTo>
                <a:cubicBezTo>
                  <a:pt x="93888" y="191830"/>
                  <a:pt x="94314" y="192044"/>
                  <a:pt x="94561" y="192455"/>
                </a:cubicBezTo>
                <a:cubicBezTo>
                  <a:pt x="94760" y="192742"/>
                  <a:pt x="94872" y="193128"/>
                  <a:pt x="94979" y="193501"/>
                </a:cubicBezTo>
                <a:cubicBezTo>
                  <a:pt x="95057" y="193756"/>
                  <a:pt x="95128" y="194007"/>
                  <a:pt x="95236" y="194254"/>
                </a:cubicBezTo>
                <a:cubicBezTo>
                  <a:pt x="95262" y="194304"/>
                  <a:pt x="95278" y="194359"/>
                  <a:pt x="95281" y="194416"/>
                </a:cubicBezTo>
                <a:cubicBezTo>
                  <a:pt x="95298" y="194661"/>
                  <a:pt x="95398" y="194791"/>
                  <a:pt x="95646" y="194913"/>
                </a:cubicBezTo>
                <a:cubicBezTo>
                  <a:pt x="95760" y="194980"/>
                  <a:pt x="95889" y="195007"/>
                  <a:pt x="96027" y="195007"/>
                </a:cubicBezTo>
                <a:cubicBezTo>
                  <a:pt x="96340" y="195007"/>
                  <a:pt x="96702" y="194866"/>
                  <a:pt x="97056" y="194711"/>
                </a:cubicBezTo>
                <a:cubicBezTo>
                  <a:pt x="97066" y="194706"/>
                  <a:pt x="97129" y="194677"/>
                  <a:pt x="97136" y="194674"/>
                </a:cubicBezTo>
                <a:cubicBezTo>
                  <a:pt x="97434" y="194515"/>
                  <a:pt x="97585" y="194278"/>
                  <a:pt x="97694" y="194105"/>
                </a:cubicBezTo>
                <a:cubicBezTo>
                  <a:pt x="97790" y="193952"/>
                  <a:pt x="97814" y="193912"/>
                  <a:pt x="97862" y="193912"/>
                </a:cubicBezTo>
                <a:cubicBezTo>
                  <a:pt x="97878" y="193912"/>
                  <a:pt x="97897" y="193917"/>
                  <a:pt x="97923" y="193924"/>
                </a:cubicBezTo>
                <a:cubicBezTo>
                  <a:pt x="98159" y="193993"/>
                  <a:pt x="98675" y="194771"/>
                  <a:pt x="98896" y="195329"/>
                </a:cubicBezTo>
                <a:cubicBezTo>
                  <a:pt x="98936" y="195435"/>
                  <a:pt x="99030" y="195491"/>
                  <a:pt x="99133" y="195511"/>
                </a:cubicBezTo>
                <a:cubicBezTo>
                  <a:pt x="99388" y="196033"/>
                  <a:pt x="99558" y="196100"/>
                  <a:pt x="100328" y="196209"/>
                </a:cubicBezTo>
                <a:cubicBezTo>
                  <a:pt x="100452" y="196245"/>
                  <a:pt x="100638" y="196273"/>
                  <a:pt x="100835" y="196306"/>
                </a:cubicBezTo>
                <a:cubicBezTo>
                  <a:pt x="101055" y="196338"/>
                  <a:pt x="101354" y="196382"/>
                  <a:pt x="101437" y="196425"/>
                </a:cubicBezTo>
                <a:cubicBezTo>
                  <a:pt x="101481" y="196449"/>
                  <a:pt x="101516" y="196510"/>
                  <a:pt x="101558" y="196574"/>
                </a:cubicBezTo>
                <a:cubicBezTo>
                  <a:pt x="101625" y="196677"/>
                  <a:pt x="101707" y="196810"/>
                  <a:pt x="101844" y="196874"/>
                </a:cubicBezTo>
                <a:cubicBezTo>
                  <a:pt x="102109" y="197031"/>
                  <a:pt x="102347" y="197099"/>
                  <a:pt x="102557" y="197155"/>
                </a:cubicBezTo>
                <a:cubicBezTo>
                  <a:pt x="102868" y="197238"/>
                  <a:pt x="103074" y="197293"/>
                  <a:pt x="103299" y="197638"/>
                </a:cubicBezTo>
                <a:cubicBezTo>
                  <a:pt x="103352" y="197716"/>
                  <a:pt x="103384" y="197819"/>
                  <a:pt x="103423" y="197937"/>
                </a:cubicBezTo>
                <a:cubicBezTo>
                  <a:pt x="103494" y="198161"/>
                  <a:pt x="103581" y="198442"/>
                  <a:pt x="103871" y="198658"/>
                </a:cubicBezTo>
                <a:cubicBezTo>
                  <a:pt x="104033" y="198765"/>
                  <a:pt x="104204" y="198803"/>
                  <a:pt x="104355" y="198843"/>
                </a:cubicBezTo>
                <a:cubicBezTo>
                  <a:pt x="104496" y="198876"/>
                  <a:pt x="104617" y="198903"/>
                  <a:pt x="104681" y="198947"/>
                </a:cubicBezTo>
                <a:cubicBezTo>
                  <a:pt x="104753" y="199016"/>
                  <a:pt x="104767" y="199057"/>
                  <a:pt x="104787" y="199118"/>
                </a:cubicBezTo>
                <a:cubicBezTo>
                  <a:pt x="104839" y="199285"/>
                  <a:pt x="104914" y="199444"/>
                  <a:pt x="105227" y="199585"/>
                </a:cubicBezTo>
                <a:cubicBezTo>
                  <a:pt x="105339" y="199629"/>
                  <a:pt x="105451" y="199644"/>
                  <a:pt x="105560" y="199644"/>
                </a:cubicBezTo>
                <a:cubicBezTo>
                  <a:pt x="105664" y="199644"/>
                  <a:pt x="105765" y="199630"/>
                  <a:pt x="105858" y="199615"/>
                </a:cubicBezTo>
                <a:cubicBezTo>
                  <a:pt x="105940" y="199602"/>
                  <a:pt x="106020" y="199591"/>
                  <a:pt x="106091" y="199591"/>
                </a:cubicBezTo>
                <a:cubicBezTo>
                  <a:pt x="106148" y="199591"/>
                  <a:pt x="106199" y="199598"/>
                  <a:pt x="106242" y="199619"/>
                </a:cubicBezTo>
                <a:cubicBezTo>
                  <a:pt x="106965" y="199951"/>
                  <a:pt x="107116" y="200555"/>
                  <a:pt x="107309" y="201318"/>
                </a:cubicBezTo>
                <a:lnTo>
                  <a:pt x="107327" y="201405"/>
                </a:lnTo>
                <a:cubicBezTo>
                  <a:pt x="107437" y="201878"/>
                  <a:pt x="107738" y="202269"/>
                  <a:pt x="108129" y="202575"/>
                </a:cubicBezTo>
                <a:cubicBezTo>
                  <a:pt x="108244" y="202662"/>
                  <a:pt x="108372" y="202734"/>
                  <a:pt x="108500" y="202808"/>
                </a:cubicBezTo>
                <a:cubicBezTo>
                  <a:pt x="108207" y="203284"/>
                  <a:pt x="107956" y="204193"/>
                  <a:pt x="108390" y="205792"/>
                </a:cubicBezTo>
                <a:cubicBezTo>
                  <a:pt x="108377" y="205789"/>
                  <a:pt x="108364" y="205788"/>
                  <a:pt x="108352" y="205788"/>
                </a:cubicBezTo>
                <a:cubicBezTo>
                  <a:pt x="108343" y="205788"/>
                  <a:pt x="108334" y="205789"/>
                  <a:pt x="108325" y="205790"/>
                </a:cubicBezTo>
                <a:cubicBezTo>
                  <a:pt x="108154" y="205815"/>
                  <a:pt x="108084" y="206549"/>
                  <a:pt x="108079" y="206773"/>
                </a:cubicBezTo>
                <a:cubicBezTo>
                  <a:pt x="108079" y="207237"/>
                  <a:pt x="108074" y="207758"/>
                  <a:pt x="108291" y="208151"/>
                </a:cubicBezTo>
                <a:cubicBezTo>
                  <a:pt x="108378" y="208351"/>
                  <a:pt x="108483" y="208497"/>
                  <a:pt x="108577" y="208628"/>
                </a:cubicBezTo>
                <a:cubicBezTo>
                  <a:pt x="108719" y="208821"/>
                  <a:pt x="108812" y="208947"/>
                  <a:pt x="108831" y="209190"/>
                </a:cubicBezTo>
                <a:cubicBezTo>
                  <a:pt x="108839" y="209289"/>
                  <a:pt x="108892" y="209380"/>
                  <a:pt x="108977" y="209432"/>
                </a:cubicBezTo>
                <a:cubicBezTo>
                  <a:pt x="109026" y="209466"/>
                  <a:pt x="109087" y="209484"/>
                  <a:pt x="109147" y="209484"/>
                </a:cubicBezTo>
                <a:cubicBezTo>
                  <a:pt x="109189" y="209484"/>
                  <a:pt x="109231" y="209469"/>
                  <a:pt x="109264" y="209443"/>
                </a:cubicBezTo>
                <a:cubicBezTo>
                  <a:pt x="111016" y="208788"/>
                  <a:pt x="112562" y="207452"/>
                  <a:pt x="113984" y="205369"/>
                </a:cubicBezTo>
                <a:cubicBezTo>
                  <a:pt x="114283" y="204948"/>
                  <a:pt x="114304" y="204451"/>
                  <a:pt x="114328" y="204013"/>
                </a:cubicBezTo>
                <a:cubicBezTo>
                  <a:pt x="114348" y="203619"/>
                  <a:pt x="114364" y="203246"/>
                  <a:pt x="114571" y="202936"/>
                </a:cubicBezTo>
                <a:cubicBezTo>
                  <a:pt x="114629" y="202837"/>
                  <a:pt x="114732" y="202745"/>
                  <a:pt x="114835" y="202646"/>
                </a:cubicBezTo>
                <a:cubicBezTo>
                  <a:pt x="114971" y="202525"/>
                  <a:pt x="115116" y="202389"/>
                  <a:pt x="115245" y="202155"/>
                </a:cubicBezTo>
                <a:cubicBezTo>
                  <a:pt x="115310" y="201982"/>
                  <a:pt x="115315" y="201821"/>
                  <a:pt x="115320" y="201675"/>
                </a:cubicBezTo>
                <a:cubicBezTo>
                  <a:pt x="115327" y="201486"/>
                  <a:pt x="115337" y="201387"/>
                  <a:pt x="115434" y="201274"/>
                </a:cubicBezTo>
                <a:cubicBezTo>
                  <a:pt x="115493" y="201207"/>
                  <a:pt x="115595" y="201154"/>
                  <a:pt x="115709" y="201103"/>
                </a:cubicBezTo>
                <a:cubicBezTo>
                  <a:pt x="115921" y="200999"/>
                  <a:pt x="116238" y="200838"/>
                  <a:pt x="116282" y="200447"/>
                </a:cubicBezTo>
                <a:cubicBezTo>
                  <a:pt x="116292" y="200388"/>
                  <a:pt x="116292" y="200329"/>
                  <a:pt x="116282" y="200269"/>
                </a:cubicBezTo>
                <a:lnTo>
                  <a:pt x="116282" y="200269"/>
                </a:lnTo>
                <a:cubicBezTo>
                  <a:pt x="116335" y="200307"/>
                  <a:pt x="116396" y="200325"/>
                  <a:pt x="116457" y="200325"/>
                </a:cubicBezTo>
                <a:cubicBezTo>
                  <a:pt x="116505" y="200325"/>
                  <a:pt x="116554" y="200314"/>
                  <a:pt x="116598" y="200291"/>
                </a:cubicBezTo>
                <a:cubicBezTo>
                  <a:pt x="117248" y="199981"/>
                  <a:pt x="117898" y="199544"/>
                  <a:pt x="118524" y="199114"/>
                </a:cubicBezTo>
                <a:cubicBezTo>
                  <a:pt x="118913" y="198854"/>
                  <a:pt x="119297" y="198593"/>
                  <a:pt x="119675" y="198365"/>
                </a:cubicBezTo>
                <a:cubicBezTo>
                  <a:pt x="120602" y="197836"/>
                  <a:pt x="121315" y="197228"/>
                  <a:pt x="121931" y="196449"/>
                </a:cubicBezTo>
                <a:cubicBezTo>
                  <a:pt x="122192" y="196123"/>
                  <a:pt x="122569" y="195859"/>
                  <a:pt x="122963" y="195583"/>
                </a:cubicBezTo>
                <a:cubicBezTo>
                  <a:pt x="123483" y="195219"/>
                  <a:pt x="124021" y="194844"/>
                  <a:pt x="124335" y="194271"/>
                </a:cubicBezTo>
                <a:cubicBezTo>
                  <a:pt x="124446" y="194045"/>
                  <a:pt x="124477" y="193825"/>
                  <a:pt x="124508" y="193630"/>
                </a:cubicBezTo>
                <a:cubicBezTo>
                  <a:pt x="124529" y="193501"/>
                  <a:pt x="124546" y="193377"/>
                  <a:pt x="124591" y="193255"/>
                </a:cubicBezTo>
                <a:cubicBezTo>
                  <a:pt x="124714" y="192892"/>
                  <a:pt x="125000" y="192505"/>
                  <a:pt x="125278" y="192139"/>
                </a:cubicBezTo>
                <a:lnTo>
                  <a:pt x="125458" y="191894"/>
                </a:lnTo>
                <a:cubicBezTo>
                  <a:pt x="125595" y="191679"/>
                  <a:pt x="125768" y="191485"/>
                  <a:pt x="125951" y="191283"/>
                </a:cubicBezTo>
                <a:cubicBezTo>
                  <a:pt x="126326" y="190862"/>
                  <a:pt x="126714" y="190433"/>
                  <a:pt x="126807" y="189754"/>
                </a:cubicBezTo>
                <a:cubicBezTo>
                  <a:pt x="126820" y="189621"/>
                  <a:pt x="126826" y="189487"/>
                  <a:pt x="126826" y="189354"/>
                </a:cubicBezTo>
                <a:cubicBezTo>
                  <a:pt x="126826" y="189090"/>
                  <a:pt x="126832" y="188904"/>
                  <a:pt x="126930" y="188698"/>
                </a:cubicBezTo>
                <a:cubicBezTo>
                  <a:pt x="127080" y="188448"/>
                  <a:pt x="127314" y="188216"/>
                  <a:pt x="127569" y="187974"/>
                </a:cubicBezTo>
                <a:cubicBezTo>
                  <a:pt x="127748" y="187801"/>
                  <a:pt x="127932" y="187626"/>
                  <a:pt x="128083" y="187441"/>
                </a:cubicBezTo>
                <a:cubicBezTo>
                  <a:pt x="128462" y="186995"/>
                  <a:pt x="128802" y="186395"/>
                  <a:pt x="128867" y="185823"/>
                </a:cubicBezTo>
                <a:cubicBezTo>
                  <a:pt x="129071" y="185656"/>
                  <a:pt x="129145" y="185476"/>
                  <a:pt x="129210" y="185314"/>
                </a:cubicBezTo>
                <a:cubicBezTo>
                  <a:pt x="129254" y="185211"/>
                  <a:pt x="129291" y="185115"/>
                  <a:pt x="129363" y="185009"/>
                </a:cubicBezTo>
                <a:cubicBezTo>
                  <a:pt x="129507" y="184825"/>
                  <a:pt x="129710" y="184665"/>
                  <a:pt x="129922" y="184500"/>
                </a:cubicBezTo>
                <a:cubicBezTo>
                  <a:pt x="130088" y="184373"/>
                  <a:pt x="130254" y="184246"/>
                  <a:pt x="130397" y="184098"/>
                </a:cubicBezTo>
                <a:cubicBezTo>
                  <a:pt x="130900" y="183596"/>
                  <a:pt x="131464" y="183177"/>
                  <a:pt x="132056" y="182734"/>
                </a:cubicBezTo>
                <a:cubicBezTo>
                  <a:pt x="132396" y="182481"/>
                  <a:pt x="132739" y="182227"/>
                  <a:pt x="133054" y="181966"/>
                </a:cubicBezTo>
                <a:cubicBezTo>
                  <a:pt x="133397" y="181710"/>
                  <a:pt x="133618" y="181452"/>
                  <a:pt x="133879" y="181143"/>
                </a:cubicBezTo>
                <a:cubicBezTo>
                  <a:pt x="133980" y="181033"/>
                  <a:pt x="134108" y="180927"/>
                  <a:pt x="134243" y="180818"/>
                </a:cubicBezTo>
                <a:cubicBezTo>
                  <a:pt x="134500" y="180609"/>
                  <a:pt x="134790" y="180369"/>
                  <a:pt x="134940" y="180066"/>
                </a:cubicBezTo>
                <a:cubicBezTo>
                  <a:pt x="135234" y="179513"/>
                  <a:pt x="135180" y="178793"/>
                  <a:pt x="135130" y="178157"/>
                </a:cubicBezTo>
                <a:cubicBezTo>
                  <a:pt x="135109" y="177874"/>
                  <a:pt x="135085" y="177602"/>
                  <a:pt x="135100" y="177368"/>
                </a:cubicBezTo>
                <a:lnTo>
                  <a:pt x="135115" y="177178"/>
                </a:lnTo>
                <a:cubicBezTo>
                  <a:pt x="135152" y="176712"/>
                  <a:pt x="135189" y="176211"/>
                  <a:pt x="135255" y="175739"/>
                </a:cubicBezTo>
                <a:cubicBezTo>
                  <a:pt x="135337" y="175337"/>
                  <a:pt x="135435" y="174884"/>
                  <a:pt x="135383" y="174416"/>
                </a:cubicBezTo>
                <a:cubicBezTo>
                  <a:pt x="135354" y="174146"/>
                  <a:pt x="135245" y="173949"/>
                  <a:pt x="135149" y="173781"/>
                </a:cubicBezTo>
                <a:cubicBezTo>
                  <a:pt x="135085" y="173672"/>
                  <a:pt x="135036" y="173579"/>
                  <a:pt x="135007" y="173460"/>
                </a:cubicBezTo>
                <a:cubicBezTo>
                  <a:pt x="134888" y="173077"/>
                  <a:pt x="134883" y="172652"/>
                  <a:pt x="134878" y="172197"/>
                </a:cubicBezTo>
                <a:cubicBezTo>
                  <a:pt x="134874" y="171770"/>
                  <a:pt x="134870" y="171328"/>
                  <a:pt x="134765" y="170910"/>
                </a:cubicBezTo>
                <a:cubicBezTo>
                  <a:pt x="134647" y="170402"/>
                  <a:pt x="134536" y="169923"/>
                  <a:pt x="134647" y="169466"/>
                </a:cubicBezTo>
                <a:cubicBezTo>
                  <a:pt x="134662" y="169351"/>
                  <a:pt x="134724" y="169213"/>
                  <a:pt x="134785" y="169067"/>
                </a:cubicBezTo>
                <a:cubicBezTo>
                  <a:pt x="134864" y="168886"/>
                  <a:pt x="134947" y="168698"/>
                  <a:pt x="134973" y="168496"/>
                </a:cubicBezTo>
                <a:cubicBezTo>
                  <a:pt x="135036" y="168022"/>
                  <a:pt x="134975" y="167697"/>
                  <a:pt x="134791" y="167459"/>
                </a:cubicBezTo>
                <a:cubicBezTo>
                  <a:pt x="134869" y="167328"/>
                  <a:pt x="135038" y="167147"/>
                  <a:pt x="135331" y="166876"/>
                </a:cubicBezTo>
                <a:cubicBezTo>
                  <a:pt x="135730" y="166509"/>
                  <a:pt x="136139" y="166131"/>
                  <a:pt x="136070" y="165669"/>
                </a:cubicBezTo>
                <a:cubicBezTo>
                  <a:pt x="136050" y="165536"/>
                  <a:pt x="135992" y="165410"/>
                  <a:pt x="135903" y="165310"/>
                </a:cubicBezTo>
                <a:cubicBezTo>
                  <a:pt x="135946" y="165300"/>
                  <a:pt x="135986" y="165294"/>
                  <a:pt x="136020" y="165286"/>
                </a:cubicBezTo>
                <a:cubicBezTo>
                  <a:pt x="136229" y="165253"/>
                  <a:pt x="136450" y="165216"/>
                  <a:pt x="136614" y="165132"/>
                </a:cubicBezTo>
                <a:cubicBezTo>
                  <a:pt x="136758" y="165061"/>
                  <a:pt x="137617" y="164549"/>
                  <a:pt x="137986" y="164041"/>
                </a:cubicBezTo>
                <a:cubicBezTo>
                  <a:pt x="138066" y="163993"/>
                  <a:pt x="138121" y="163913"/>
                  <a:pt x="138138" y="163822"/>
                </a:cubicBezTo>
                <a:cubicBezTo>
                  <a:pt x="138148" y="163809"/>
                  <a:pt x="138188" y="163796"/>
                  <a:pt x="138217" y="163782"/>
                </a:cubicBezTo>
                <a:cubicBezTo>
                  <a:pt x="138340" y="163734"/>
                  <a:pt x="138547" y="163653"/>
                  <a:pt x="138666" y="163413"/>
                </a:cubicBezTo>
                <a:cubicBezTo>
                  <a:pt x="138784" y="163211"/>
                  <a:pt x="138755" y="163000"/>
                  <a:pt x="138726" y="162834"/>
                </a:cubicBezTo>
                <a:cubicBezTo>
                  <a:pt x="138716" y="162755"/>
                  <a:pt x="138699" y="162650"/>
                  <a:pt x="138724" y="162601"/>
                </a:cubicBezTo>
                <a:cubicBezTo>
                  <a:pt x="138846" y="162318"/>
                  <a:pt x="139238" y="162177"/>
                  <a:pt x="139651" y="162022"/>
                </a:cubicBezTo>
                <a:cubicBezTo>
                  <a:pt x="140070" y="161868"/>
                  <a:pt x="140502" y="161709"/>
                  <a:pt x="140777" y="161389"/>
                </a:cubicBezTo>
                <a:cubicBezTo>
                  <a:pt x="140932" y="161236"/>
                  <a:pt x="140932" y="161044"/>
                  <a:pt x="140932" y="160916"/>
                </a:cubicBezTo>
                <a:cubicBezTo>
                  <a:pt x="140932" y="160887"/>
                  <a:pt x="140932" y="160837"/>
                  <a:pt x="140923" y="160837"/>
                </a:cubicBezTo>
                <a:lnTo>
                  <a:pt x="140920" y="160837"/>
                </a:lnTo>
                <a:cubicBezTo>
                  <a:pt x="141058" y="160675"/>
                  <a:pt x="141339" y="160535"/>
                  <a:pt x="141543" y="160433"/>
                </a:cubicBezTo>
                <a:lnTo>
                  <a:pt x="141634" y="160389"/>
                </a:lnTo>
                <a:cubicBezTo>
                  <a:pt x="141791" y="160311"/>
                  <a:pt x="141948" y="160238"/>
                  <a:pt x="142104" y="160173"/>
                </a:cubicBezTo>
                <a:cubicBezTo>
                  <a:pt x="142275" y="160099"/>
                  <a:pt x="142447" y="160023"/>
                  <a:pt x="142606" y="159942"/>
                </a:cubicBezTo>
                <a:cubicBezTo>
                  <a:pt x="143087" y="159719"/>
                  <a:pt x="143402" y="159418"/>
                  <a:pt x="143772" y="159070"/>
                </a:cubicBezTo>
                <a:lnTo>
                  <a:pt x="144042" y="158818"/>
                </a:lnTo>
                <a:cubicBezTo>
                  <a:pt x="144343" y="158521"/>
                  <a:pt x="144677" y="158280"/>
                  <a:pt x="145033" y="158028"/>
                </a:cubicBezTo>
                <a:cubicBezTo>
                  <a:pt x="145235" y="157886"/>
                  <a:pt x="145442" y="157734"/>
                  <a:pt x="145650" y="157575"/>
                </a:cubicBezTo>
                <a:cubicBezTo>
                  <a:pt x="145953" y="157330"/>
                  <a:pt x="146234" y="157321"/>
                  <a:pt x="146617" y="157297"/>
                </a:cubicBezTo>
                <a:cubicBezTo>
                  <a:pt x="146864" y="157285"/>
                  <a:pt x="147145" y="157270"/>
                  <a:pt x="147480" y="157178"/>
                </a:cubicBezTo>
                <a:cubicBezTo>
                  <a:pt x="147866" y="157038"/>
                  <a:pt x="148065" y="156763"/>
                  <a:pt x="148222" y="156538"/>
                </a:cubicBezTo>
                <a:cubicBezTo>
                  <a:pt x="148355" y="156352"/>
                  <a:pt x="148440" y="156242"/>
                  <a:pt x="148574" y="156198"/>
                </a:cubicBezTo>
                <a:cubicBezTo>
                  <a:pt x="148657" y="156171"/>
                  <a:pt x="148826" y="156161"/>
                  <a:pt x="149024" y="156161"/>
                </a:cubicBezTo>
                <a:cubicBezTo>
                  <a:pt x="149290" y="156161"/>
                  <a:pt x="149609" y="156179"/>
                  <a:pt x="149841" y="156193"/>
                </a:cubicBezTo>
                <a:cubicBezTo>
                  <a:pt x="150060" y="156206"/>
                  <a:pt x="150242" y="156189"/>
                  <a:pt x="150404" y="156215"/>
                </a:cubicBezTo>
                <a:cubicBezTo>
                  <a:pt x="150412" y="156215"/>
                  <a:pt x="150420" y="156215"/>
                  <a:pt x="150427" y="156215"/>
                </a:cubicBezTo>
                <a:cubicBezTo>
                  <a:pt x="150764" y="156215"/>
                  <a:pt x="150847" y="156324"/>
                  <a:pt x="151003" y="156533"/>
                </a:cubicBezTo>
                <a:cubicBezTo>
                  <a:pt x="151179" y="156758"/>
                  <a:pt x="151419" y="157072"/>
                  <a:pt x="152001" y="157072"/>
                </a:cubicBezTo>
                <a:cubicBezTo>
                  <a:pt x="152403" y="157052"/>
                  <a:pt x="152755" y="156808"/>
                  <a:pt x="152937" y="156422"/>
                </a:cubicBezTo>
                <a:cubicBezTo>
                  <a:pt x="153097" y="156085"/>
                  <a:pt x="153084" y="155725"/>
                  <a:pt x="152905" y="155479"/>
                </a:cubicBezTo>
                <a:cubicBezTo>
                  <a:pt x="152849" y="155405"/>
                  <a:pt x="152779" y="155344"/>
                  <a:pt x="152698" y="155298"/>
                </a:cubicBezTo>
                <a:cubicBezTo>
                  <a:pt x="153089" y="154649"/>
                  <a:pt x="153756" y="154277"/>
                  <a:pt x="154880" y="154051"/>
                </a:cubicBezTo>
                <a:cubicBezTo>
                  <a:pt x="154900" y="154051"/>
                  <a:pt x="156768" y="153802"/>
                  <a:pt x="157101" y="153120"/>
                </a:cubicBezTo>
                <a:cubicBezTo>
                  <a:pt x="157190" y="152938"/>
                  <a:pt x="157177" y="152738"/>
                  <a:pt x="157055" y="152536"/>
                </a:cubicBezTo>
                <a:cubicBezTo>
                  <a:pt x="156941" y="152376"/>
                  <a:pt x="156753" y="152312"/>
                  <a:pt x="156504" y="152312"/>
                </a:cubicBezTo>
                <a:cubicBezTo>
                  <a:pt x="156183" y="152312"/>
                  <a:pt x="155760" y="152418"/>
                  <a:pt x="155261" y="152557"/>
                </a:cubicBezTo>
                <a:cubicBezTo>
                  <a:pt x="155246" y="152307"/>
                  <a:pt x="155261" y="152173"/>
                  <a:pt x="155405" y="152029"/>
                </a:cubicBezTo>
                <a:cubicBezTo>
                  <a:pt x="155405" y="152029"/>
                  <a:pt x="155410" y="152026"/>
                  <a:pt x="155410" y="152024"/>
                </a:cubicBezTo>
                <a:cubicBezTo>
                  <a:pt x="155469" y="152079"/>
                  <a:pt x="155545" y="152108"/>
                  <a:pt x="155621" y="152108"/>
                </a:cubicBezTo>
                <a:cubicBezTo>
                  <a:pt x="155672" y="152108"/>
                  <a:pt x="155723" y="152096"/>
                  <a:pt x="155769" y="152070"/>
                </a:cubicBezTo>
                <a:cubicBezTo>
                  <a:pt x="156325" y="151765"/>
                  <a:pt x="157050" y="151741"/>
                  <a:pt x="157744" y="151718"/>
                </a:cubicBezTo>
                <a:lnTo>
                  <a:pt x="157773" y="151718"/>
                </a:lnTo>
                <a:cubicBezTo>
                  <a:pt x="157667" y="151778"/>
                  <a:pt x="157568" y="151851"/>
                  <a:pt x="157478" y="151935"/>
                </a:cubicBezTo>
                <a:cubicBezTo>
                  <a:pt x="157397" y="152016"/>
                  <a:pt x="157367" y="152133"/>
                  <a:pt x="157399" y="152242"/>
                </a:cubicBezTo>
                <a:cubicBezTo>
                  <a:pt x="157427" y="152352"/>
                  <a:pt x="157514" y="152438"/>
                  <a:pt x="157626" y="152464"/>
                </a:cubicBezTo>
                <a:cubicBezTo>
                  <a:pt x="157799" y="152509"/>
                  <a:pt x="157976" y="152532"/>
                  <a:pt x="158155" y="152533"/>
                </a:cubicBezTo>
                <a:cubicBezTo>
                  <a:pt x="158794" y="152533"/>
                  <a:pt x="159223" y="152205"/>
                  <a:pt x="159605" y="151904"/>
                </a:cubicBezTo>
                <a:cubicBezTo>
                  <a:pt x="159773" y="151774"/>
                  <a:pt x="159932" y="151651"/>
                  <a:pt x="160098" y="151558"/>
                </a:cubicBezTo>
                <a:lnTo>
                  <a:pt x="160098" y="151558"/>
                </a:lnTo>
                <a:cubicBezTo>
                  <a:pt x="160052" y="151621"/>
                  <a:pt x="160030" y="151699"/>
                  <a:pt x="160035" y="151777"/>
                </a:cubicBezTo>
                <a:cubicBezTo>
                  <a:pt x="160045" y="151869"/>
                  <a:pt x="160093" y="151953"/>
                  <a:pt x="160169" y="152006"/>
                </a:cubicBezTo>
                <a:cubicBezTo>
                  <a:pt x="160328" y="152121"/>
                  <a:pt x="160596" y="152160"/>
                  <a:pt x="160891" y="152160"/>
                </a:cubicBezTo>
                <a:cubicBezTo>
                  <a:pt x="161536" y="152160"/>
                  <a:pt x="162306" y="151972"/>
                  <a:pt x="162322" y="151972"/>
                </a:cubicBezTo>
                <a:cubicBezTo>
                  <a:pt x="162575" y="151890"/>
                  <a:pt x="162746" y="151751"/>
                  <a:pt x="162901" y="151627"/>
                </a:cubicBezTo>
                <a:cubicBezTo>
                  <a:pt x="163032" y="151516"/>
                  <a:pt x="163135" y="151430"/>
                  <a:pt x="163255" y="151406"/>
                </a:cubicBezTo>
                <a:cubicBezTo>
                  <a:pt x="163305" y="151408"/>
                  <a:pt x="163465" y="151469"/>
                  <a:pt x="163560" y="151506"/>
                </a:cubicBezTo>
                <a:cubicBezTo>
                  <a:pt x="163739" y="151580"/>
                  <a:pt x="163930" y="151651"/>
                  <a:pt x="164071" y="151651"/>
                </a:cubicBezTo>
                <a:lnTo>
                  <a:pt x="164076" y="151651"/>
                </a:lnTo>
                <a:cubicBezTo>
                  <a:pt x="164167" y="151660"/>
                  <a:pt x="164254" y="151664"/>
                  <a:pt x="164340" y="151664"/>
                </a:cubicBezTo>
                <a:cubicBezTo>
                  <a:pt x="164577" y="151664"/>
                  <a:pt x="164798" y="151635"/>
                  <a:pt x="165013" y="151604"/>
                </a:cubicBezTo>
                <a:cubicBezTo>
                  <a:pt x="165106" y="151593"/>
                  <a:pt x="165194" y="151580"/>
                  <a:pt x="165269" y="151573"/>
                </a:cubicBezTo>
                <a:cubicBezTo>
                  <a:pt x="165479" y="151561"/>
                  <a:pt x="165690" y="151556"/>
                  <a:pt x="165903" y="151556"/>
                </a:cubicBezTo>
                <a:cubicBezTo>
                  <a:pt x="166401" y="151556"/>
                  <a:pt x="166909" y="151583"/>
                  <a:pt x="167435" y="151613"/>
                </a:cubicBezTo>
                <a:lnTo>
                  <a:pt x="167578" y="151620"/>
                </a:lnTo>
                <a:cubicBezTo>
                  <a:pt x="167849" y="151636"/>
                  <a:pt x="168178" y="151656"/>
                  <a:pt x="168523" y="151656"/>
                </a:cubicBezTo>
                <a:cubicBezTo>
                  <a:pt x="169274" y="151656"/>
                  <a:pt x="170102" y="151564"/>
                  <a:pt x="170578" y="151147"/>
                </a:cubicBezTo>
                <a:cubicBezTo>
                  <a:pt x="171020" y="150824"/>
                  <a:pt x="171016" y="150475"/>
                  <a:pt x="171011" y="150199"/>
                </a:cubicBezTo>
                <a:cubicBezTo>
                  <a:pt x="171008" y="150091"/>
                  <a:pt x="171014" y="149985"/>
                  <a:pt x="171030" y="149878"/>
                </a:cubicBezTo>
                <a:cubicBezTo>
                  <a:pt x="171087" y="149507"/>
                  <a:pt x="171296" y="149253"/>
                  <a:pt x="171562" y="148932"/>
                </a:cubicBezTo>
                <a:lnTo>
                  <a:pt x="171693" y="148770"/>
                </a:lnTo>
                <a:cubicBezTo>
                  <a:pt x="171854" y="148588"/>
                  <a:pt x="171962" y="148352"/>
                  <a:pt x="172056" y="148145"/>
                </a:cubicBezTo>
                <a:cubicBezTo>
                  <a:pt x="172124" y="147988"/>
                  <a:pt x="172197" y="147833"/>
                  <a:pt x="172232" y="147786"/>
                </a:cubicBezTo>
                <a:cubicBezTo>
                  <a:pt x="172306" y="147719"/>
                  <a:pt x="172380" y="147714"/>
                  <a:pt x="172542" y="147712"/>
                </a:cubicBezTo>
                <a:cubicBezTo>
                  <a:pt x="172681" y="147708"/>
                  <a:pt x="172851" y="147707"/>
                  <a:pt x="173015" y="147647"/>
                </a:cubicBezTo>
                <a:cubicBezTo>
                  <a:pt x="173444" y="147517"/>
                  <a:pt x="173775" y="147234"/>
                  <a:pt x="174089" y="146967"/>
                </a:cubicBezTo>
                <a:cubicBezTo>
                  <a:pt x="174341" y="146751"/>
                  <a:pt x="174574" y="146549"/>
                  <a:pt x="174833" y="146454"/>
                </a:cubicBezTo>
                <a:cubicBezTo>
                  <a:pt x="174978" y="146397"/>
                  <a:pt x="175077" y="146387"/>
                  <a:pt x="175163" y="146373"/>
                </a:cubicBezTo>
                <a:cubicBezTo>
                  <a:pt x="175520" y="146323"/>
                  <a:pt x="175660" y="146175"/>
                  <a:pt x="175758" y="145757"/>
                </a:cubicBezTo>
                <a:cubicBezTo>
                  <a:pt x="175872" y="145363"/>
                  <a:pt x="175708" y="144331"/>
                  <a:pt x="175645" y="144124"/>
                </a:cubicBezTo>
                <a:cubicBezTo>
                  <a:pt x="175613" y="143881"/>
                  <a:pt x="175492" y="143668"/>
                  <a:pt x="175396" y="143504"/>
                </a:cubicBezTo>
                <a:cubicBezTo>
                  <a:pt x="175346" y="143413"/>
                  <a:pt x="175283" y="143308"/>
                  <a:pt x="175278" y="143280"/>
                </a:cubicBezTo>
                <a:cubicBezTo>
                  <a:pt x="175266" y="143153"/>
                  <a:pt x="175316" y="143084"/>
                  <a:pt x="175463" y="142921"/>
                </a:cubicBezTo>
                <a:cubicBezTo>
                  <a:pt x="175543" y="142835"/>
                  <a:pt x="175631" y="142732"/>
                  <a:pt x="175702" y="142607"/>
                </a:cubicBezTo>
                <a:cubicBezTo>
                  <a:pt x="175993" y="142448"/>
                  <a:pt x="176231" y="142239"/>
                  <a:pt x="176374" y="142000"/>
                </a:cubicBezTo>
                <a:cubicBezTo>
                  <a:pt x="176531" y="141753"/>
                  <a:pt x="176581" y="141478"/>
                  <a:pt x="176526" y="141209"/>
                </a:cubicBezTo>
                <a:cubicBezTo>
                  <a:pt x="176788" y="141054"/>
                  <a:pt x="177049" y="140891"/>
                  <a:pt x="177325" y="140648"/>
                </a:cubicBezTo>
                <a:cubicBezTo>
                  <a:pt x="177789" y="140249"/>
                  <a:pt x="178009" y="139922"/>
                  <a:pt x="178261" y="139542"/>
                </a:cubicBezTo>
                <a:cubicBezTo>
                  <a:pt x="178341" y="139426"/>
                  <a:pt x="178427" y="139304"/>
                  <a:pt x="178521" y="139163"/>
                </a:cubicBezTo>
                <a:cubicBezTo>
                  <a:pt x="178590" y="139067"/>
                  <a:pt x="178699" y="139005"/>
                  <a:pt x="178817" y="138942"/>
                </a:cubicBezTo>
                <a:cubicBezTo>
                  <a:pt x="178948" y="138870"/>
                  <a:pt x="179093" y="138789"/>
                  <a:pt x="179191" y="138664"/>
                </a:cubicBezTo>
                <a:cubicBezTo>
                  <a:pt x="179526" y="138297"/>
                  <a:pt x="179576" y="137828"/>
                  <a:pt x="179617" y="137415"/>
                </a:cubicBezTo>
                <a:cubicBezTo>
                  <a:pt x="179640" y="137218"/>
                  <a:pt x="179659" y="137030"/>
                  <a:pt x="179704" y="136880"/>
                </a:cubicBezTo>
                <a:cubicBezTo>
                  <a:pt x="180004" y="136002"/>
                  <a:pt x="180565" y="135297"/>
                  <a:pt x="181157" y="134553"/>
                </a:cubicBezTo>
                <a:cubicBezTo>
                  <a:pt x="181712" y="133855"/>
                  <a:pt x="182284" y="133130"/>
                  <a:pt x="182638" y="132244"/>
                </a:cubicBezTo>
                <a:cubicBezTo>
                  <a:pt x="183013" y="131310"/>
                  <a:pt x="182807" y="130716"/>
                  <a:pt x="182565" y="130034"/>
                </a:cubicBezTo>
                <a:cubicBezTo>
                  <a:pt x="182514" y="129884"/>
                  <a:pt x="182453" y="129722"/>
                  <a:pt x="182397" y="129540"/>
                </a:cubicBezTo>
                <a:cubicBezTo>
                  <a:pt x="182263" y="129128"/>
                  <a:pt x="182374" y="128855"/>
                  <a:pt x="182510" y="128510"/>
                </a:cubicBezTo>
                <a:cubicBezTo>
                  <a:pt x="182609" y="128257"/>
                  <a:pt x="182724" y="127972"/>
                  <a:pt x="182742" y="127633"/>
                </a:cubicBezTo>
                <a:cubicBezTo>
                  <a:pt x="182798" y="127156"/>
                  <a:pt x="182690" y="126845"/>
                  <a:pt x="182513" y="126622"/>
                </a:cubicBezTo>
                <a:cubicBezTo>
                  <a:pt x="182504" y="125938"/>
                  <a:pt x="182890" y="125372"/>
                  <a:pt x="183511" y="124718"/>
                </a:cubicBezTo>
                <a:cubicBezTo>
                  <a:pt x="183648" y="124582"/>
                  <a:pt x="183796" y="124401"/>
                  <a:pt x="183948" y="124211"/>
                </a:cubicBezTo>
                <a:cubicBezTo>
                  <a:pt x="184165" y="123945"/>
                  <a:pt x="184387" y="123671"/>
                  <a:pt x="184547" y="123543"/>
                </a:cubicBezTo>
                <a:cubicBezTo>
                  <a:pt x="184579" y="123528"/>
                  <a:pt x="184673" y="123511"/>
                  <a:pt x="184739" y="123501"/>
                </a:cubicBezTo>
                <a:cubicBezTo>
                  <a:pt x="184987" y="123462"/>
                  <a:pt x="185407" y="123393"/>
                  <a:pt x="185505" y="123005"/>
                </a:cubicBezTo>
                <a:cubicBezTo>
                  <a:pt x="185596" y="122721"/>
                  <a:pt x="185420" y="122418"/>
                  <a:pt x="185256" y="122122"/>
                </a:cubicBezTo>
                <a:cubicBezTo>
                  <a:pt x="185200" y="122029"/>
                  <a:pt x="185116" y="121881"/>
                  <a:pt x="185106" y="121827"/>
                </a:cubicBezTo>
                <a:cubicBezTo>
                  <a:pt x="185026" y="121388"/>
                  <a:pt x="185122" y="120830"/>
                  <a:pt x="185210" y="120286"/>
                </a:cubicBezTo>
                <a:cubicBezTo>
                  <a:pt x="185251" y="120044"/>
                  <a:pt x="185286" y="119813"/>
                  <a:pt x="185313" y="119559"/>
                </a:cubicBezTo>
                <a:cubicBezTo>
                  <a:pt x="185313" y="119243"/>
                  <a:pt x="185374" y="119128"/>
                  <a:pt x="185509" y="118872"/>
                </a:cubicBezTo>
                <a:cubicBezTo>
                  <a:pt x="185564" y="118768"/>
                  <a:pt x="185622" y="118651"/>
                  <a:pt x="185696" y="118496"/>
                </a:cubicBezTo>
                <a:cubicBezTo>
                  <a:pt x="185927" y="117921"/>
                  <a:pt x="185938" y="117350"/>
                  <a:pt x="185948" y="116794"/>
                </a:cubicBezTo>
                <a:cubicBezTo>
                  <a:pt x="185956" y="116481"/>
                  <a:pt x="185962" y="116184"/>
                  <a:pt x="186000" y="115917"/>
                </a:cubicBezTo>
                <a:cubicBezTo>
                  <a:pt x="186098" y="115487"/>
                  <a:pt x="186257" y="115173"/>
                  <a:pt x="186461" y="114774"/>
                </a:cubicBezTo>
                <a:lnTo>
                  <a:pt x="186549" y="114594"/>
                </a:lnTo>
                <a:cubicBezTo>
                  <a:pt x="186874" y="113902"/>
                  <a:pt x="186805" y="113390"/>
                  <a:pt x="186730" y="112795"/>
                </a:cubicBezTo>
                <a:lnTo>
                  <a:pt x="186695" y="112526"/>
                </a:lnTo>
                <a:cubicBezTo>
                  <a:pt x="186525" y="111578"/>
                  <a:pt x="186531" y="110600"/>
                  <a:pt x="186536" y="109655"/>
                </a:cubicBezTo>
                <a:lnTo>
                  <a:pt x="186538" y="109154"/>
                </a:lnTo>
                <a:cubicBezTo>
                  <a:pt x="186538" y="108909"/>
                  <a:pt x="186492" y="108667"/>
                  <a:pt x="186445" y="108438"/>
                </a:cubicBezTo>
                <a:cubicBezTo>
                  <a:pt x="186420" y="108298"/>
                  <a:pt x="186391" y="108160"/>
                  <a:pt x="186376" y="108012"/>
                </a:cubicBezTo>
                <a:cubicBezTo>
                  <a:pt x="186312" y="107534"/>
                  <a:pt x="186406" y="107069"/>
                  <a:pt x="186501" y="106579"/>
                </a:cubicBezTo>
                <a:cubicBezTo>
                  <a:pt x="186582" y="106175"/>
                  <a:pt x="186661" y="105761"/>
                  <a:pt x="186661" y="105320"/>
                </a:cubicBezTo>
                <a:cubicBezTo>
                  <a:pt x="186661" y="104462"/>
                  <a:pt x="186582" y="103860"/>
                  <a:pt x="186168" y="103121"/>
                </a:cubicBezTo>
                <a:cubicBezTo>
                  <a:pt x="186110" y="103017"/>
                  <a:pt x="186041" y="102921"/>
                  <a:pt x="185961" y="102833"/>
                </a:cubicBezTo>
                <a:cubicBezTo>
                  <a:pt x="185962" y="102818"/>
                  <a:pt x="185966" y="102804"/>
                  <a:pt x="185972" y="102791"/>
                </a:cubicBezTo>
                <a:lnTo>
                  <a:pt x="185991" y="102684"/>
                </a:lnTo>
                <a:cubicBezTo>
                  <a:pt x="186035" y="102550"/>
                  <a:pt x="186110" y="102429"/>
                  <a:pt x="186174" y="102310"/>
                </a:cubicBezTo>
                <a:cubicBezTo>
                  <a:pt x="186291" y="102110"/>
                  <a:pt x="186423" y="101877"/>
                  <a:pt x="186449" y="101645"/>
                </a:cubicBezTo>
                <a:cubicBezTo>
                  <a:pt x="186513" y="101390"/>
                  <a:pt x="186520" y="101164"/>
                  <a:pt x="186528" y="100962"/>
                </a:cubicBezTo>
                <a:cubicBezTo>
                  <a:pt x="186538" y="100634"/>
                  <a:pt x="186545" y="100420"/>
                  <a:pt x="186774" y="100192"/>
                </a:cubicBezTo>
                <a:cubicBezTo>
                  <a:pt x="186884" y="100077"/>
                  <a:pt x="186890" y="99898"/>
                  <a:pt x="186790" y="99776"/>
                </a:cubicBezTo>
                <a:cubicBezTo>
                  <a:pt x="186935" y="99326"/>
                  <a:pt x="187103" y="98852"/>
                  <a:pt x="187351" y="98662"/>
                </a:cubicBezTo>
                <a:cubicBezTo>
                  <a:pt x="187436" y="98595"/>
                  <a:pt x="187509" y="98568"/>
                  <a:pt x="187594" y="98568"/>
                </a:cubicBezTo>
                <a:cubicBezTo>
                  <a:pt x="187683" y="98568"/>
                  <a:pt x="187784" y="98598"/>
                  <a:pt x="187927" y="98642"/>
                </a:cubicBezTo>
                <a:cubicBezTo>
                  <a:pt x="188092" y="98691"/>
                  <a:pt x="188286" y="98751"/>
                  <a:pt x="188489" y="98751"/>
                </a:cubicBezTo>
                <a:cubicBezTo>
                  <a:pt x="188558" y="98751"/>
                  <a:pt x="188628" y="98744"/>
                  <a:pt x="188698" y="98728"/>
                </a:cubicBezTo>
                <a:cubicBezTo>
                  <a:pt x="189052" y="98695"/>
                  <a:pt x="189410" y="98483"/>
                  <a:pt x="189724" y="98296"/>
                </a:cubicBezTo>
                <a:cubicBezTo>
                  <a:pt x="189886" y="98201"/>
                  <a:pt x="190039" y="98107"/>
                  <a:pt x="190184" y="98049"/>
                </a:cubicBezTo>
                <a:cubicBezTo>
                  <a:pt x="190930" y="97734"/>
                  <a:pt x="191041" y="97432"/>
                  <a:pt x="191195" y="96832"/>
                </a:cubicBezTo>
                <a:cubicBezTo>
                  <a:pt x="191225" y="96723"/>
                  <a:pt x="191258" y="96601"/>
                  <a:pt x="191299" y="96457"/>
                </a:cubicBezTo>
                <a:cubicBezTo>
                  <a:pt x="191635" y="95268"/>
                  <a:pt x="192463" y="94164"/>
                  <a:pt x="193255" y="93097"/>
                </a:cubicBezTo>
                <a:cubicBezTo>
                  <a:pt x="193858" y="92284"/>
                  <a:pt x="194480" y="91445"/>
                  <a:pt x="194912" y="90552"/>
                </a:cubicBezTo>
                <a:cubicBezTo>
                  <a:pt x="194963" y="90444"/>
                  <a:pt x="194948" y="90316"/>
                  <a:pt x="194872" y="90224"/>
                </a:cubicBezTo>
                <a:cubicBezTo>
                  <a:pt x="195506" y="89721"/>
                  <a:pt x="196085" y="89046"/>
                  <a:pt x="196540" y="88472"/>
                </a:cubicBezTo>
                <a:cubicBezTo>
                  <a:pt x="196653" y="88348"/>
                  <a:pt x="196766" y="88209"/>
                  <a:pt x="196879" y="88069"/>
                </a:cubicBezTo>
                <a:cubicBezTo>
                  <a:pt x="197087" y="87807"/>
                  <a:pt x="197303" y="87540"/>
                  <a:pt x="197500" y="87383"/>
                </a:cubicBezTo>
                <a:cubicBezTo>
                  <a:pt x="197594" y="87321"/>
                  <a:pt x="197686" y="87273"/>
                  <a:pt x="197770" y="87221"/>
                </a:cubicBezTo>
                <a:cubicBezTo>
                  <a:pt x="198042" y="87071"/>
                  <a:pt x="198315" y="86917"/>
                  <a:pt x="198539" y="86539"/>
                </a:cubicBezTo>
                <a:cubicBezTo>
                  <a:pt x="198608" y="86413"/>
                  <a:pt x="198668" y="86281"/>
                  <a:pt x="198717" y="86147"/>
                </a:cubicBezTo>
                <a:cubicBezTo>
                  <a:pt x="198775" y="85988"/>
                  <a:pt x="198801" y="85923"/>
                  <a:pt x="199039" y="85726"/>
                </a:cubicBezTo>
                <a:cubicBezTo>
                  <a:pt x="199096" y="85677"/>
                  <a:pt x="199153" y="85635"/>
                  <a:pt x="199205" y="85595"/>
                </a:cubicBezTo>
                <a:cubicBezTo>
                  <a:pt x="199340" y="85490"/>
                  <a:pt x="199493" y="85371"/>
                  <a:pt x="199587" y="85200"/>
                </a:cubicBezTo>
                <a:cubicBezTo>
                  <a:pt x="199650" y="85189"/>
                  <a:pt x="199715" y="85179"/>
                  <a:pt x="199783" y="85169"/>
                </a:cubicBezTo>
                <a:cubicBezTo>
                  <a:pt x="200047" y="85133"/>
                  <a:pt x="200342" y="85090"/>
                  <a:pt x="200544" y="84942"/>
                </a:cubicBezTo>
                <a:cubicBezTo>
                  <a:pt x="201071" y="84647"/>
                  <a:pt x="201066" y="84220"/>
                  <a:pt x="201061" y="83933"/>
                </a:cubicBezTo>
                <a:cubicBezTo>
                  <a:pt x="201061" y="83726"/>
                  <a:pt x="201061" y="83603"/>
                  <a:pt x="201158" y="83484"/>
                </a:cubicBezTo>
                <a:cubicBezTo>
                  <a:pt x="201228" y="83409"/>
                  <a:pt x="201352" y="83356"/>
                  <a:pt x="201499" y="83293"/>
                </a:cubicBezTo>
                <a:cubicBezTo>
                  <a:pt x="201716" y="83199"/>
                  <a:pt x="201984" y="83084"/>
                  <a:pt x="202197" y="82809"/>
                </a:cubicBezTo>
                <a:cubicBezTo>
                  <a:pt x="202361" y="82574"/>
                  <a:pt x="202477" y="82340"/>
                  <a:pt x="202587" y="82113"/>
                </a:cubicBezTo>
                <a:cubicBezTo>
                  <a:pt x="202733" y="81816"/>
                  <a:pt x="202872" y="81532"/>
                  <a:pt x="203109" y="81296"/>
                </a:cubicBezTo>
                <a:cubicBezTo>
                  <a:pt x="203296" y="81094"/>
                  <a:pt x="203539" y="80885"/>
                  <a:pt x="203800" y="80662"/>
                </a:cubicBezTo>
                <a:cubicBezTo>
                  <a:pt x="204316" y="80216"/>
                  <a:pt x="204849" y="79754"/>
                  <a:pt x="205118" y="79215"/>
                </a:cubicBezTo>
                <a:cubicBezTo>
                  <a:pt x="205242" y="78953"/>
                  <a:pt x="205334" y="78630"/>
                  <a:pt x="205432" y="78290"/>
                </a:cubicBezTo>
                <a:cubicBezTo>
                  <a:pt x="205577" y="77782"/>
                  <a:pt x="205736" y="77216"/>
                  <a:pt x="206005" y="76922"/>
                </a:cubicBezTo>
                <a:cubicBezTo>
                  <a:pt x="206079" y="76906"/>
                  <a:pt x="206149" y="76870"/>
                  <a:pt x="206197" y="76801"/>
                </a:cubicBezTo>
                <a:cubicBezTo>
                  <a:pt x="206270" y="76699"/>
                  <a:pt x="206375" y="76595"/>
                  <a:pt x="206444" y="76524"/>
                </a:cubicBezTo>
                <a:cubicBezTo>
                  <a:pt x="206567" y="76401"/>
                  <a:pt x="206567" y="76202"/>
                  <a:pt x="206444" y="76078"/>
                </a:cubicBezTo>
                <a:cubicBezTo>
                  <a:pt x="206432" y="76068"/>
                  <a:pt x="206419" y="76061"/>
                  <a:pt x="206405" y="76054"/>
                </a:cubicBezTo>
                <a:cubicBezTo>
                  <a:pt x="206584" y="75354"/>
                  <a:pt x="206888" y="74750"/>
                  <a:pt x="207235" y="74069"/>
                </a:cubicBezTo>
                <a:lnTo>
                  <a:pt x="207488" y="73574"/>
                </a:lnTo>
                <a:cubicBezTo>
                  <a:pt x="207708" y="73107"/>
                  <a:pt x="208077" y="70751"/>
                  <a:pt x="207949" y="69615"/>
                </a:cubicBezTo>
                <a:cubicBezTo>
                  <a:pt x="207960" y="69603"/>
                  <a:pt x="207971" y="69590"/>
                  <a:pt x="207980" y="69577"/>
                </a:cubicBezTo>
                <a:cubicBezTo>
                  <a:pt x="208090" y="69505"/>
                  <a:pt x="208145" y="69372"/>
                  <a:pt x="208113" y="69244"/>
                </a:cubicBezTo>
                <a:cubicBezTo>
                  <a:pt x="208066" y="69032"/>
                  <a:pt x="208147" y="68846"/>
                  <a:pt x="208241" y="68634"/>
                </a:cubicBezTo>
                <a:cubicBezTo>
                  <a:pt x="208325" y="68454"/>
                  <a:pt x="208407" y="68267"/>
                  <a:pt x="208407" y="68053"/>
                </a:cubicBezTo>
                <a:cubicBezTo>
                  <a:pt x="208407" y="67767"/>
                  <a:pt x="208286" y="67559"/>
                  <a:pt x="208187" y="67393"/>
                </a:cubicBezTo>
                <a:cubicBezTo>
                  <a:pt x="208088" y="67218"/>
                  <a:pt x="208041" y="67131"/>
                  <a:pt x="208079" y="66982"/>
                </a:cubicBezTo>
                <a:cubicBezTo>
                  <a:pt x="208110" y="66833"/>
                  <a:pt x="208170" y="66746"/>
                  <a:pt x="208238" y="66642"/>
                </a:cubicBezTo>
                <a:cubicBezTo>
                  <a:pt x="208367" y="66440"/>
                  <a:pt x="208533" y="66189"/>
                  <a:pt x="208404" y="65661"/>
                </a:cubicBezTo>
                <a:cubicBezTo>
                  <a:pt x="208285" y="65107"/>
                  <a:pt x="208012" y="64913"/>
                  <a:pt x="207669" y="64784"/>
                </a:cubicBezTo>
                <a:cubicBezTo>
                  <a:pt x="207671" y="64776"/>
                  <a:pt x="207672" y="64769"/>
                  <a:pt x="207673" y="64760"/>
                </a:cubicBezTo>
                <a:cubicBezTo>
                  <a:pt x="207700" y="64746"/>
                  <a:pt x="207724" y="64729"/>
                  <a:pt x="207746" y="64708"/>
                </a:cubicBezTo>
                <a:cubicBezTo>
                  <a:pt x="207856" y="64573"/>
                  <a:pt x="207835" y="64374"/>
                  <a:pt x="207701" y="64264"/>
                </a:cubicBezTo>
                <a:cubicBezTo>
                  <a:pt x="207680" y="64248"/>
                  <a:pt x="207662" y="64230"/>
                  <a:pt x="207645" y="64210"/>
                </a:cubicBezTo>
                <a:cubicBezTo>
                  <a:pt x="207637" y="64186"/>
                  <a:pt x="207626" y="64163"/>
                  <a:pt x="207614" y="64138"/>
                </a:cubicBezTo>
                <a:cubicBezTo>
                  <a:pt x="207604" y="64089"/>
                  <a:pt x="207608" y="64023"/>
                  <a:pt x="207617" y="63916"/>
                </a:cubicBezTo>
                <a:cubicBezTo>
                  <a:pt x="207629" y="63690"/>
                  <a:pt x="207654" y="63349"/>
                  <a:pt x="207366" y="63034"/>
                </a:cubicBezTo>
                <a:cubicBezTo>
                  <a:pt x="207183" y="62826"/>
                  <a:pt x="206967" y="62740"/>
                  <a:pt x="206791" y="62672"/>
                </a:cubicBezTo>
                <a:cubicBezTo>
                  <a:pt x="206657" y="62619"/>
                  <a:pt x="206587" y="62590"/>
                  <a:pt x="206549" y="62544"/>
                </a:cubicBezTo>
                <a:lnTo>
                  <a:pt x="206543" y="61653"/>
                </a:lnTo>
                <a:cubicBezTo>
                  <a:pt x="206534" y="61556"/>
                  <a:pt x="206549" y="61407"/>
                  <a:pt x="206561" y="61263"/>
                </a:cubicBezTo>
                <a:cubicBezTo>
                  <a:pt x="206592" y="60991"/>
                  <a:pt x="206624" y="60712"/>
                  <a:pt x="206511" y="60452"/>
                </a:cubicBezTo>
                <a:cubicBezTo>
                  <a:pt x="206405" y="60235"/>
                  <a:pt x="206261" y="60089"/>
                  <a:pt x="206130" y="59961"/>
                </a:cubicBezTo>
                <a:cubicBezTo>
                  <a:pt x="205977" y="59807"/>
                  <a:pt x="205854" y="59682"/>
                  <a:pt x="205799" y="59437"/>
                </a:cubicBezTo>
                <a:cubicBezTo>
                  <a:pt x="205711" y="59166"/>
                  <a:pt x="205726" y="58894"/>
                  <a:pt x="205745" y="58606"/>
                </a:cubicBezTo>
                <a:cubicBezTo>
                  <a:pt x="205770" y="58165"/>
                  <a:pt x="205799" y="57668"/>
                  <a:pt x="205371" y="57209"/>
                </a:cubicBezTo>
                <a:cubicBezTo>
                  <a:pt x="205221" y="57083"/>
                  <a:pt x="205052" y="56999"/>
                  <a:pt x="204903" y="56924"/>
                </a:cubicBezTo>
                <a:cubicBezTo>
                  <a:pt x="204770" y="56859"/>
                  <a:pt x="204647" y="56797"/>
                  <a:pt x="204547" y="56715"/>
                </a:cubicBezTo>
                <a:cubicBezTo>
                  <a:pt x="204492" y="56667"/>
                  <a:pt x="204430" y="56594"/>
                  <a:pt x="204361" y="56518"/>
                </a:cubicBezTo>
                <a:cubicBezTo>
                  <a:pt x="204182" y="56314"/>
                  <a:pt x="203980" y="56081"/>
                  <a:pt x="203743" y="56020"/>
                </a:cubicBezTo>
                <a:cubicBezTo>
                  <a:pt x="203584" y="55952"/>
                  <a:pt x="203403" y="55929"/>
                  <a:pt x="203217" y="55929"/>
                </a:cubicBezTo>
                <a:cubicBezTo>
                  <a:pt x="203025" y="55929"/>
                  <a:pt x="202827" y="55953"/>
                  <a:pt x="202642" y="55976"/>
                </a:cubicBezTo>
                <a:lnTo>
                  <a:pt x="202488" y="55993"/>
                </a:lnTo>
                <a:cubicBezTo>
                  <a:pt x="202327" y="56006"/>
                  <a:pt x="202167" y="56011"/>
                  <a:pt x="202008" y="56011"/>
                </a:cubicBezTo>
                <a:cubicBezTo>
                  <a:pt x="201708" y="56011"/>
                  <a:pt x="201414" y="55993"/>
                  <a:pt x="201128" y="55974"/>
                </a:cubicBezTo>
                <a:cubicBezTo>
                  <a:pt x="200832" y="55953"/>
                  <a:pt x="200530" y="55932"/>
                  <a:pt x="200220" y="55932"/>
                </a:cubicBezTo>
                <a:cubicBezTo>
                  <a:pt x="200053" y="55932"/>
                  <a:pt x="199883" y="55938"/>
                  <a:pt x="199712" y="55953"/>
                </a:cubicBezTo>
                <a:cubicBezTo>
                  <a:pt x="199544" y="55966"/>
                  <a:pt x="199386" y="55975"/>
                  <a:pt x="199230" y="55975"/>
                </a:cubicBezTo>
                <a:cubicBezTo>
                  <a:pt x="198962" y="55975"/>
                  <a:pt x="198697" y="55949"/>
                  <a:pt x="198392" y="55872"/>
                </a:cubicBezTo>
                <a:cubicBezTo>
                  <a:pt x="198269" y="55858"/>
                  <a:pt x="198114" y="55852"/>
                  <a:pt x="197949" y="55847"/>
                </a:cubicBezTo>
                <a:cubicBezTo>
                  <a:pt x="197712" y="55842"/>
                  <a:pt x="197382" y="55831"/>
                  <a:pt x="197244" y="55771"/>
                </a:cubicBezTo>
                <a:cubicBezTo>
                  <a:pt x="197092" y="55710"/>
                  <a:pt x="196932" y="55555"/>
                  <a:pt x="196765" y="55393"/>
                </a:cubicBezTo>
                <a:cubicBezTo>
                  <a:pt x="196489" y="55123"/>
                  <a:pt x="196133" y="54781"/>
                  <a:pt x="195661" y="54781"/>
                </a:cubicBezTo>
                <a:cubicBezTo>
                  <a:pt x="195584" y="54781"/>
                  <a:pt x="195504" y="54790"/>
                  <a:pt x="195421" y="54810"/>
                </a:cubicBezTo>
                <a:cubicBezTo>
                  <a:pt x="195347" y="54650"/>
                  <a:pt x="195174" y="54523"/>
                  <a:pt x="194994" y="54392"/>
                </a:cubicBezTo>
                <a:cubicBezTo>
                  <a:pt x="194860" y="54298"/>
                  <a:pt x="194732" y="54198"/>
                  <a:pt x="194610" y="54089"/>
                </a:cubicBezTo>
                <a:cubicBezTo>
                  <a:pt x="194235" y="53717"/>
                  <a:pt x="193768" y="53545"/>
                  <a:pt x="193309" y="53380"/>
                </a:cubicBezTo>
                <a:cubicBezTo>
                  <a:pt x="192796" y="53194"/>
                  <a:pt x="192354" y="53033"/>
                  <a:pt x="192137" y="52620"/>
                </a:cubicBezTo>
                <a:lnTo>
                  <a:pt x="192038" y="52420"/>
                </a:lnTo>
                <a:cubicBezTo>
                  <a:pt x="191767" y="51878"/>
                  <a:pt x="191559" y="51450"/>
                  <a:pt x="190980" y="50955"/>
                </a:cubicBezTo>
                <a:lnTo>
                  <a:pt x="190768" y="50798"/>
                </a:lnTo>
                <a:cubicBezTo>
                  <a:pt x="190244" y="50421"/>
                  <a:pt x="189794" y="50090"/>
                  <a:pt x="189347" y="49644"/>
                </a:cubicBezTo>
                <a:cubicBezTo>
                  <a:pt x="188090" y="48344"/>
                  <a:pt x="186891" y="47665"/>
                  <a:pt x="185258" y="46928"/>
                </a:cubicBezTo>
                <a:cubicBezTo>
                  <a:pt x="184770" y="46691"/>
                  <a:pt x="184312" y="46378"/>
                  <a:pt x="183833" y="46046"/>
                </a:cubicBezTo>
                <a:cubicBezTo>
                  <a:pt x="183185" y="45604"/>
                  <a:pt x="182520" y="45143"/>
                  <a:pt x="181754" y="44872"/>
                </a:cubicBezTo>
                <a:cubicBezTo>
                  <a:pt x="181517" y="44792"/>
                  <a:pt x="181274" y="44706"/>
                  <a:pt x="181025" y="44622"/>
                </a:cubicBezTo>
                <a:cubicBezTo>
                  <a:pt x="180632" y="44485"/>
                  <a:pt x="180230" y="44344"/>
                  <a:pt x="179843" y="44223"/>
                </a:cubicBezTo>
                <a:cubicBezTo>
                  <a:pt x="179605" y="44137"/>
                  <a:pt x="179404" y="44106"/>
                  <a:pt x="179229" y="44106"/>
                </a:cubicBezTo>
                <a:cubicBezTo>
                  <a:pt x="178979" y="44106"/>
                  <a:pt x="178780" y="44170"/>
                  <a:pt x="178597" y="44230"/>
                </a:cubicBezTo>
                <a:cubicBezTo>
                  <a:pt x="178484" y="44267"/>
                  <a:pt x="178361" y="44309"/>
                  <a:pt x="178198" y="44333"/>
                </a:cubicBezTo>
                <a:cubicBezTo>
                  <a:pt x="178169" y="44340"/>
                  <a:pt x="178133" y="44343"/>
                  <a:pt x="178092" y="44343"/>
                </a:cubicBezTo>
                <a:cubicBezTo>
                  <a:pt x="177998" y="44343"/>
                  <a:pt x="177880" y="44328"/>
                  <a:pt x="177770" y="44316"/>
                </a:cubicBezTo>
                <a:cubicBezTo>
                  <a:pt x="177642" y="44298"/>
                  <a:pt x="177507" y="44280"/>
                  <a:pt x="177371" y="44280"/>
                </a:cubicBezTo>
                <a:cubicBezTo>
                  <a:pt x="177184" y="44280"/>
                  <a:pt x="176995" y="44313"/>
                  <a:pt x="176824" y="44422"/>
                </a:cubicBezTo>
                <a:cubicBezTo>
                  <a:pt x="176617" y="44566"/>
                  <a:pt x="176528" y="44752"/>
                  <a:pt x="176494" y="44944"/>
                </a:cubicBezTo>
                <a:cubicBezTo>
                  <a:pt x="176474" y="44940"/>
                  <a:pt x="176454" y="44938"/>
                  <a:pt x="176434" y="44938"/>
                </a:cubicBezTo>
                <a:cubicBezTo>
                  <a:pt x="176385" y="44938"/>
                  <a:pt x="176337" y="44949"/>
                  <a:pt x="176293" y="44970"/>
                </a:cubicBezTo>
                <a:cubicBezTo>
                  <a:pt x="176227" y="45002"/>
                  <a:pt x="176187" y="45017"/>
                  <a:pt x="176150" y="45017"/>
                </a:cubicBezTo>
                <a:cubicBezTo>
                  <a:pt x="176101" y="45017"/>
                  <a:pt x="176059" y="44990"/>
                  <a:pt x="175972" y="44939"/>
                </a:cubicBezTo>
                <a:cubicBezTo>
                  <a:pt x="175878" y="44881"/>
                  <a:pt x="175780" y="44832"/>
                  <a:pt x="175677" y="44792"/>
                </a:cubicBezTo>
                <a:cubicBezTo>
                  <a:pt x="175336" y="44673"/>
                  <a:pt x="175097" y="44614"/>
                  <a:pt x="174897" y="44614"/>
                </a:cubicBezTo>
                <a:cubicBezTo>
                  <a:pt x="174568" y="44614"/>
                  <a:pt x="174343" y="44774"/>
                  <a:pt x="173938" y="45086"/>
                </a:cubicBezTo>
                <a:lnTo>
                  <a:pt x="173833" y="45169"/>
                </a:lnTo>
                <a:cubicBezTo>
                  <a:pt x="173827" y="45172"/>
                  <a:pt x="173823" y="45179"/>
                  <a:pt x="173817" y="45184"/>
                </a:cubicBezTo>
                <a:cubicBezTo>
                  <a:pt x="173221" y="44742"/>
                  <a:pt x="172141" y="44504"/>
                  <a:pt x="171412" y="44428"/>
                </a:cubicBezTo>
                <a:cubicBezTo>
                  <a:pt x="171368" y="44191"/>
                  <a:pt x="171274" y="43987"/>
                  <a:pt x="171121" y="43830"/>
                </a:cubicBezTo>
                <a:cubicBezTo>
                  <a:pt x="170779" y="43484"/>
                  <a:pt x="170253" y="43402"/>
                  <a:pt x="169680" y="43402"/>
                </a:cubicBezTo>
                <a:cubicBezTo>
                  <a:pt x="169428" y="43402"/>
                  <a:pt x="169168" y="43418"/>
                  <a:pt x="168910" y="43434"/>
                </a:cubicBezTo>
                <a:cubicBezTo>
                  <a:pt x="168681" y="43449"/>
                  <a:pt x="168458" y="43462"/>
                  <a:pt x="168254" y="43462"/>
                </a:cubicBezTo>
                <a:cubicBezTo>
                  <a:pt x="168081" y="43462"/>
                  <a:pt x="167920" y="43452"/>
                  <a:pt x="167782" y="43428"/>
                </a:cubicBezTo>
                <a:cubicBezTo>
                  <a:pt x="167002" y="43315"/>
                  <a:pt x="165926" y="43161"/>
                  <a:pt x="165287" y="42598"/>
                </a:cubicBezTo>
                <a:cubicBezTo>
                  <a:pt x="164752" y="42157"/>
                  <a:pt x="164403" y="41975"/>
                  <a:pt x="163910" y="41975"/>
                </a:cubicBezTo>
                <a:cubicBezTo>
                  <a:pt x="163685" y="41975"/>
                  <a:pt x="163429" y="42013"/>
                  <a:pt x="163111" y="42082"/>
                </a:cubicBezTo>
                <a:cubicBezTo>
                  <a:pt x="162798" y="42140"/>
                  <a:pt x="162492" y="42218"/>
                  <a:pt x="162182" y="42296"/>
                </a:cubicBezTo>
                <a:cubicBezTo>
                  <a:pt x="161849" y="42379"/>
                  <a:pt x="161516" y="42465"/>
                  <a:pt x="161156" y="42528"/>
                </a:cubicBezTo>
                <a:cubicBezTo>
                  <a:pt x="161096" y="42540"/>
                  <a:pt x="161025" y="42549"/>
                  <a:pt x="160946" y="42556"/>
                </a:cubicBezTo>
                <a:cubicBezTo>
                  <a:pt x="160709" y="42579"/>
                  <a:pt x="160439" y="42605"/>
                  <a:pt x="160188" y="42735"/>
                </a:cubicBezTo>
                <a:cubicBezTo>
                  <a:pt x="159941" y="42886"/>
                  <a:pt x="159821" y="43138"/>
                  <a:pt x="159722" y="43340"/>
                </a:cubicBezTo>
                <a:cubicBezTo>
                  <a:pt x="159671" y="43453"/>
                  <a:pt x="159596" y="43592"/>
                  <a:pt x="159542" y="43626"/>
                </a:cubicBezTo>
                <a:cubicBezTo>
                  <a:pt x="159495" y="43653"/>
                  <a:pt x="159455" y="43666"/>
                  <a:pt x="159410" y="43666"/>
                </a:cubicBezTo>
                <a:cubicBezTo>
                  <a:pt x="159340" y="43666"/>
                  <a:pt x="159255" y="43632"/>
                  <a:pt x="159104" y="43560"/>
                </a:cubicBezTo>
                <a:cubicBezTo>
                  <a:pt x="158935" y="43480"/>
                  <a:pt x="158727" y="43382"/>
                  <a:pt x="158476" y="43382"/>
                </a:cubicBezTo>
                <a:cubicBezTo>
                  <a:pt x="158332" y="43382"/>
                  <a:pt x="158173" y="43414"/>
                  <a:pt x="158001" y="43502"/>
                </a:cubicBezTo>
                <a:cubicBezTo>
                  <a:pt x="157732" y="43648"/>
                  <a:pt x="157531" y="43928"/>
                  <a:pt x="157340" y="44196"/>
                </a:cubicBezTo>
                <a:cubicBezTo>
                  <a:pt x="157217" y="44370"/>
                  <a:pt x="157089" y="44546"/>
                  <a:pt x="156975" y="44632"/>
                </a:cubicBezTo>
                <a:cubicBezTo>
                  <a:pt x="156789" y="44779"/>
                  <a:pt x="156589" y="44901"/>
                  <a:pt x="156392" y="45020"/>
                </a:cubicBezTo>
                <a:cubicBezTo>
                  <a:pt x="156375" y="44853"/>
                  <a:pt x="156347" y="44688"/>
                  <a:pt x="156311" y="44525"/>
                </a:cubicBezTo>
                <a:cubicBezTo>
                  <a:pt x="156261" y="44276"/>
                  <a:pt x="156213" y="44041"/>
                  <a:pt x="156259" y="43827"/>
                </a:cubicBezTo>
                <a:cubicBezTo>
                  <a:pt x="156301" y="43557"/>
                  <a:pt x="156501" y="43432"/>
                  <a:pt x="156853" y="43232"/>
                </a:cubicBezTo>
                <a:cubicBezTo>
                  <a:pt x="157148" y="43064"/>
                  <a:pt x="157482" y="42869"/>
                  <a:pt x="157696" y="42498"/>
                </a:cubicBezTo>
                <a:cubicBezTo>
                  <a:pt x="158143" y="41644"/>
                  <a:pt x="157568" y="40935"/>
                  <a:pt x="157143" y="40416"/>
                </a:cubicBezTo>
                <a:cubicBezTo>
                  <a:pt x="157086" y="40342"/>
                  <a:pt x="157026" y="40272"/>
                  <a:pt x="156971" y="40196"/>
                </a:cubicBezTo>
                <a:cubicBezTo>
                  <a:pt x="156822" y="40012"/>
                  <a:pt x="156801" y="39904"/>
                  <a:pt x="156764" y="39722"/>
                </a:cubicBezTo>
                <a:cubicBezTo>
                  <a:pt x="156734" y="39584"/>
                  <a:pt x="156699" y="39413"/>
                  <a:pt x="156601" y="39199"/>
                </a:cubicBezTo>
                <a:cubicBezTo>
                  <a:pt x="156439" y="38838"/>
                  <a:pt x="156244" y="38720"/>
                  <a:pt x="156075" y="38617"/>
                </a:cubicBezTo>
                <a:cubicBezTo>
                  <a:pt x="155990" y="38564"/>
                  <a:pt x="155907" y="38515"/>
                  <a:pt x="155799" y="38406"/>
                </a:cubicBezTo>
                <a:cubicBezTo>
                  <a:pt x="155637" y="38255"/>
                  <a:pt x="155527" y="38113"/>
                  <a:pt x="155422" y="37974"/>
                </a:cubicBezTo>
                <a:cubicBezTo>
                  <a:pt x="155179" y="37655"/>
                  <a:pt x="154945" y="37350"/>
                  <a:pt x="154232" y="37188"/>
                </a:cubicBezTo>
                <a:cubicBezTo>
                  <a:pt x="154080" y="37154"/>
                  <a:pt x="153927" y="37128"/>
                  <a:pt x="153772" y="37112"/>
                </a:cubicBezTo>
                <a:cubicBezTo>
                  <a:pt x="153587" y="37087"/>
                  <a:pt x="153375" y="37058"/>
                  <a:pt x="153263" y="37003"/>
                </a:cubicBezTo>
                <a:cubicBezTo>
                  <a:pt x="153136" y="36947"/>
                  <a:pt x="153074" y="36851"/>
                  <a:pt x="152988" y="36698"/>
                </a:cubicBezTo>
                <a:cubicBezTo>
                  <a:pt x="152922" y="36582"/>
                  <a:pt x="152848" y="36450"/>
                  <a:pt x="152726" y="36354"/>
                </a:cubicBezTo>
                <a:cubicBezTo>
                  <a:pt x="152186" y="35906"/>
                  <a:pt x="151198" y="35730"/>
                  <a:pt x="150415" y="35594"/>
                </a:cubicBezTo>
                <a:cubicBezTo>
                  <a:pt x="150262" y="35567"/>
                  <a:pt x="150089" y="35523"/>
                  <a:pt x="149903" y="35482"/>
                </a:cubicBezTo>
                <a:cubicBezTo>
                  <a:pt x="149474" y="35379"/>
                  <a:pt x="148986" y="35262"/>
                  <a:pt x="148524" y="35262"/>
                </a:cubicBezTo>
                <a:cubicBezTo>
                  <a:pt x="148438" y="35262"/>
                  <a:pt x="148353" y="35266"/>
                  <a:pt x="148270" y="35275"/>
                </a:cubicBezTo>
                <a:cubicBezTo>
                  <a:pt x="148140" y="34922"/>
                  <a:pt x="147886" y="34777"/>
                  <a:pt x="147604" y="34621"/>
                </a:cubicBezTo>
                <a:lnTo>
                  <a:pt x="147406" y="34512"/>
                </a:lnTo>
                <a:cubicBezTo>
                  <a:pt x="147254" y="34437"/>
                  <a:pt x="147107" y="34322"/>
                  <a:pt x="146952" y="34198"/>
                </a:cubicBezTo>
                <a:cubicBezTo>
                  <a:pt x="146720" y="34020"/>
                  <a:pt x="146484" y="33832"/>
                  <a:pt x="146166" y="33719"/>
                </a:cubicBezTo>
                <a:cubicBezTo>
                  <a:pt x="146042" y="33684"/>
                  <a:pt x="145916" y="33674"/>
                  <a:pt x="145796" y="33674"/>
                </a:cubicBezTo>
                <a:cubicBezTo>
                  <a:pt x="145744" y="33674"/>
                  <a:pt x="145692" y="33676"/>
                  <a:pt x="145642" y="33679"/>
                </a:cubicBezTo>
                <a:cubicBezTo>
                  <a:pt x="145603" y="33680"/>
                  <a:pt x="145563" y="33681"/>
                  <a:pt x="145524" y="33681"/>
                </a:cubicBezTo>
                <a:cubicBezTo>
                  <a:pt x="145422" y="33681"/>
                  <a:pt x="145322" y="33673"/>
                  <a:pt x="145231" y="33635"/>
                </a:cubicBezTo>
                <a:cubicBezTo>
                  <a:pt x="145081" y="33593"/>
                  <a:pt x="145015" y="33519"/>
                  <a:pt x="144913" y="33410"/>
                </a:cubicBezTo>
                <a:cubicBezTo>
                  <a:pt x="144817" y="33307"/>
                  <a:pt x="144699" y="33182"/>
                  <a:pt x="144530" y="33098"/>
                </a:cubicBezTo>
                <a:cubicBezTo>
                  <a:pt x="144171" y="32877"/>
                  <a:pt x="143763" y="32832"/>
                  <a:pt x="143360" y="32832"/>
                </a:cubicBezTo>
                <a:cubicBezTo>
                  <a:pt x="143285" y="32832"/>
                  <a:pt x="143210" y="32833"/>
                  <a:pt x="143136" y="32836"/>
                </a:cubicBezTo>
                <a:cubicBezTo>
                  <a:pt x="142924" y="32831"/>
                  <a:pt x="142706" y="32838"/>
                  <a:pt x="142499" y="32814"/>
                </a:cubicBezTo>
                <a:cubicBezTo>
                  <a:pt x="142254" y="32778"/>
                  <a:pt x="142019" y="32763"/>
                  <a:pt x="141772" y="32751"/>
                </a:cubicBezTo>
                <a:cubicBezTo>
                  <a:pt x="141469" y="32733"/>
                  <a:pt x="141180" y="32715"/>
                  <a:pt x="140895" y="32658"/>
                </a:cubicBezTo>
                <a:cubicBezTo>
                  <a:pt x="140767" y="32622"/>
                  <a:pt x="140648" y="32582"/>
                  <a:pt x="140528" y="32544"/>
                </a:cubicBezTo>
                <a:cubicBezTo>
                  <a:pt x="140253" y="32453"/>
                  <a:pt x="139971" y="32358"/>
                  <a:pt x="139663" y="32358"/>
                </a:cubicBezTo>
                <a:cubicBezTo>
                  <a:pt x="139462" y="32358"/>
                  <a:pt x="139250" y="32399"/>
                  <a:pt x="139021" y="32505"/>
                </a:cubicBezTo>
                <a:cubicBezTo>
                  <a:pt x="138546" y="32698"/>
                  <a:pt x="137966" y="33197"/>
                  <a:pt x="137704" y="33555"/>
                </a:cubicBezTo>
                <a:cubicBezTo>
                  <a:pt x="137374" y="34011"/>
                  <a:pt x="137272" y="34080"/>
                  <a:pt x="136839" y="34363"/>
                </a:cubicBezTo>
                <a:lnTo>
                  <a:pt x="136640" y="34495"/>
                </a:lnTo>
                <a:cubicBezTo>
                  <a:pt x="136271" y="34743"/>
                  <a:pt x="136048" y="35040"/>
                  <a:pt x="135836" y="35331"/>
                </a:cubicBezTo>
                <a:cubicBezTo>
                  <a:pt x="135738" y="35464"/>
                  <a:pt x="135640" y="35600"/>
                  <a:pt x="135532" y="35718"/>
                </a:cubicBezTo>
                <a:cubicBezTo>
                  <a:pt x="135278" y="35971"/>
                  <a:pt x="134926" y="36139"/>
                  <a:pt x="134552" y="36319"/>
                </a:cubicBezTo>
                <a:cubicBezTo>
                  <a:pt x="134330" y="36425"/>
                  <a:pt x="134110" y="36531"/>
                  <a:pt x="133896" y="36664"/>
                </a:cubicBezTo>
                <a:lnTo>
                  <a:pt x="133641" y="36844"/>
                </a:lnTo>
                <a:cubicBezTo>
                  <a:pt x="133123" y="37207"/>
                  <a:pt x="132532" y="37620"/>
                  <a:pt x="132129" y="38096"/>
                </a:cubicBezTo>
                <a:cubicBezTo>
                  <a:pt x="131998" y="38240"/>
                  <a:pt x="131898" y="38422"/>
                  <a:pt x="131799" y="38596"/>
                </a:cubicBezTo>
                <a:cubicBezTo>
                  <a:pt x="131688" y="38795"/>
                  <a:pt x="131602" y="38936"/>
                  <a:pt x="131522" y="39024"/>
                </a:cubicBezTo>
                <a:cubicBezTo>
                  <a:pt x="131584" y="38666"/>
                  <a:pt x="131584" y="38263"/>
                  <a:pt x="131247" y="38014"/>
                </a:cubicBezTo>
                <a:cubicBezTo>
                  <a:pt x="131219" y="37993"/>
                  <a:pt x="131188" y="37979"/>
                  <a:pt x="131155" y="37969"/>
                </a:cubicBezTo>
                <a:cubicBezTo>
                  <a:pt x="131305" y="37935"/>
                  <a:pt x="131443" y="37864"/>
                  <a:pt x="131559" y="37764"/>
                </a:cubicBezTo>
                <a:cubicBezTo>
                  <a:pt x="131725" y="37595"/>
                  <a:pt x="131795" y="37345"/>
                  <a:pt x="131858" y="37103"/>
                </a:cubicBezTo>
                <a:cubicBezTo>
                  <a:pt x="131890" y="36989"/>
                  <a:pt x="131942" y="36798"/>
                  <a:pt x="131922" y="36763"/>
                </a:cubicBezTo>
                <a:lnTo>
                  <a:pt x="131922" y="36763"/>
                </a:lnTo>
                <a:cubicBezTo>
                  <a:pt x="131932" y="36778"/>
                  <a:pt x="131961" y="36830"/>
                  <a:pt x="131978" y="36866"/>
                </a:cubicBezTo>
                <a:cubicBezTo>
                  <a:pt x="132051" y="37009"/>
                  <a:pt x="132202" y="37331"/>
                  <a:pt x="132595" y="37331"/>
                </a:cubicBezTo>
                <a:cubicBezTo>
                  <a:pt x="132645" y="37331"/>
                  <a:pt x="132698" y="37326"/>
                  <a:pt x="132756" y="37315"/>
                </a:cubicBezTo>
                <a:cubicBezTo>
                  <a:pt x="133239" y="37196"/>
                  <a:pt x="133277" y="36720"/>
                  <a:pt x="133306" y="36464"/>
                </a:cubicBezTo>
                <a:cubicBezTo>
                  <a:pt x="133311" y="36414"/>
                  <a:pt x="133311" y="36369"/>
                  <a:pt x="133316" y="36350"/>
                </a:cubicBezTo>
                <a:cubicBezTo>
                  <a:pt x="133362" y="36162"/>
                  <a:pt x="133285" y="36004"/>
                  <a:pt x="133237" y="35901"/>
                </a:cubicBezTo>
                <a:cubicBezTo>
                  <a:pt x="133230" y="35876"/>
                  <a:pt x="133209" y="35840"/>
                  <a:pt x="133194" y="35840"/>
                </a:cubicBezTo>
                <a:cubicBezTo>
                  <a:pt x="133192" y="35840"/>
                  <a:pt x="133190" y="35841"/>
                  <a:pt x="133188" y="35843"/>
                </a:cubicBezTo>
                <a:lnTo>
                  <a:pt x="133188" y="35843"/>
                </a:lnTo>
                <a:cubicBezTo>
                  <a:pt x="133262" y="35680"/>
                  <a:pt x="133571" y="35489"/>
                  <a:pt x="133758" y="35373"/>
                </a:cubicBezTo>
                <a:lnTo>
                  <a:pt x="133908" y="35278"/>
                </a:lnTo>
                <a:cubicBezTo>
                  <a:pt x="134853" y="34713"/>
                  <a:pt x="135278" y="33984"/>
                  <a:pt x="135772" y="33142"/>
                </a:cubicBezTo>
                <a:lnTo>
                  <a:pt x="136013" y="32728"/>
                </a:lnTo>
                <a:cubicBezTo>
                  <a:pt x="136081" y="32617"/>
                  <a:pt x="136148" y="32524"/>
                  <a:pt x="136202" y="32438"/>
                </a:cubicBezTo>
                <a:cubicBezTo>
                  <a:pt x="136577" y="31868"/>
                  <a:pt x="136744" y="31546"/>
                  <a:pt x="136076" y="30973"/>
                </a:cubicBezTo>
                <a:cubicBezTo>
                  <a:pt x="135842" y="30769"/>
                  <a:pt x="135605" y="30654"/>
                  <a:pt x="135379" y="30545"/>
                </a:cubicBezTo>
                <a:cubicBezTo>
                  <a:pt x="135252" y="30481"/>
                  <a:pt x="135113" y="30418"/>
                  <a:pt x="134949" y="30316"/>
                </a:cubicBezTo>
                <a:cubicBezTo>
                  <a:pt x="134840" y="30262"/>
                  <a:pt x="134730" y="30195"/>
                  <a:pt x="134618" y="30133"/>
                </a:cubicBezTo>
                <a:cubicBezTo>
                  <a:pt x="134311" y="29952"/>
                  <a:pt x="133960" y="29746"/>
                  <a:pt x="133572" y="29713"/>
                </a:cubicBezTo>
                <a:cubicBezTo>
                  <a:pt x="133523" y="29708"/>
                  <a:pt x="133475" y="29706"/>
                  <a:pt x="133429" y="29706"/>
                </a:cubicBezTo>
                <a:cubicBezTo>
                  <a:pt x="133227" y="29706"/>
                  <a:pt x="133047" y="29746"/>
                  <a:pt x="132883" y="29785"/>
                </a:cubicBezTo>
                <a:cubicBezTo>
                  <a:pt x="132733" y="29819"/>
                  <a:pt x="132599" y="29851"/>
                  <a:pt x="132473" y="29851"/>
                </a:cubicBezTo>
                <a:cubicBezTo>
                  <a:pt x="132434" y="29851"/>
                  <a:pt x="132395" y="29848"/>
                  <a:pt x="132356" y="29841"/>
                </a:cubicBezTo>
                <a:cubicBezTo>
                  <a:pt x="132242" y="29813"/>
                  <a:pt x="132139" y="29761"/>
                  <a:pt x="132036" y="29708"/>
                </a:cubicBezTo>
                <a:cubicBezTo>
                  <a:pt x="131875" y="29627"/>
                  <a:pt x="131692" y="29537"/>
                  <a:pt x="131420" y="29506"/>
                </a:cubicBezTo>
                <a:cubicBezTo>
                  <a:pt x="131198" y="29506"/>
                  <a:pt x="131007" y="29576"/>
                  <a:pt x="130840" y="29636"/>
                </a:cubicBezTo>
                <a:cubicBezTo>
                  <a:pt x="130755" y="29667"/>
                  <a:pt x="130676" y="29700"/>
                  <a:pt x="130588" y="29715"/>
                </a:cubicBezTo>
                <a:cubicBezTo>
                  <a:pt x="130491" y="29731"/>
                  <a:pt x="130391" y="29736"/>
                  <a:pt x="130287" y="29736"/>
                </a:cubicBezTo>
                <a:cubicBezTo>
                  <a:pt x="130190" y="29736"/>
                  <a:pt x="130090" y="29732"/>
                  <a:pt x="129988" y="29729"/>
                </a:cubicBezTo>
                <a:cubicBezTo>
                  <a:pt x="129892" y="29725"/>
                  <a:pt x="129795" y="29721"/>
                  <a:pt x="129696" y="29721"/>
                </a:cubicBezTo>
                <a:cubicBezTo>
                  <a:pt x="129548" y="29721"/>
                  <a:pt x="129395" y="29730"/>
                  <a:pt x="129232" y="29759"/>
                </a:cubicBezTo>
                <a:cubicBezTo>
                  <a:pt x="128907" y="29829"/>
                  <a:pt x="128644" y="30014"/>
                  <a:pt x="128410" y="30175"/>
                </a:cubicBezTo>
                <a:cubicBezTo>
                  <a:pt x="128176" y="30335"/>
                  <a:pt x="127984" y="30471"/>
                  <a:pt x="127765" y="30485"/>
                </a:cubicBezTo>
                <a:cubicBezTo>
                  <a:pt x="127756" y="30486"/>
                  <a:pt x="127746" y="30487"/>
                  <a:pt x="127737" y="30487"/>
                </a:cubicBezTo>
                <a:cubicBezTo>
                  <a:pt x="127598" y="30487"/>
                  <a:pt x="127424" y="30414"/>
                  <a:pt x="127256" y="30328"/>
                </a:cubicBezTo>
                <a:cubicBezTo>
                  <a:pt x="127064" y="30231"/>
                  <a:pt x="126836" y="30112"/>
                  <a:pt x="126555" y="30112"/>
                </a:cubicBezTo>
                <a:cubicBezTo>
                  <a:pt x="126500" y="30112"/>
                  <a:pt x="126444" y="30116"/>
                  <a:pt x="126385" y="30126"/>
                </a:cubicBezTo>
                <a:cubicBezTo>
                  <a:pt x="125499" y="30298"/>
                  <a:pt x="125487" y="31064"/>
                  <a:pt x="125480" y="31522"/>
                </a:cubicBezTo>
                <a:cubicBezTo>
                  <a:pt x="125474" y="31747"/>
                  <a:pt x="125472" y="31999"/>
                  <a:pt x="125397" y="32063"/>
                </a:cubicBezTo>
                <a:cubicBezTo>
                  <a:pt x="125342" y="32103"/>
                  <a:pt x="125224" y="32114"/>
                  <a:pt x="125095" y="32114"/>
                </a:cubicBezTo>
                <a:cubicBezTo>
                  <a:pt x="124989" y="32114"/>
                  <a:pt x="124876" y="32106"/>
                  <a:pt x="124786" y="32100"/>
                </a:cubicBezTo>
                <a:cubicBezTo>
                  <a:pt x="124678" y="32093"/>
                  <a:pt x="124569" y="32086"/>
                  <a:pt x="124463" y="32086"/>
                </a:cubicBezTo>
                <a:cubicBezTo>
                  <a:pt x="124280" y="32086"/>
                  <a:pt x="124107" y="32108"/>
                  <a:pt x="123973" y="32193"/>
                </a:cubicBezTo>
                <a:cubicBezTo>
                  <a:pt x="123864" y="32205"/>
                  <a:pt x="123726" y="32205"/>
                  <a:pt x="123610" y="32205"/>
                </a:cubicBezTo>
                <a:cubicBezTo>
                  <a:pt x="123604" y="32205"/>
                  <a:pt x="123598" y="32205"/>
                  <a:pt x="123592" y="32205"/>
                </a:cubicBezTo>
                <a:cubicBezTo>
                  <a:pt x="123243" y="32205"/>
                  <a:pt x="122874" y="32208"/>
                  <a:pt x="122561" y="32487"/>
                </a:cubicBezTo>
                <a:cubicBezTo>
                  <a:pt x="122474" y="32564"/>
                  <a:pt x="122437" y="32683"/>
                  <a:pt x="122465" y="32796"/>
                </a:cubicBezTo>
                <a:cubicBezTo>
                  <a:pt x="122494" y="32909"/>
                  <a:pt x="122583" y="32998"/>
                  <a:pt x="122697" y="33026"/>
                </a:cubicBezTo>
                <a:lnTo>
                  <a:pt x="122820" y="33067"/>
                </a:lnTo>
                <a:cubicBezTo>
                  <a:pt x="123420" y="33214"/>
                  <a:pt x="124528" y="33490"/>
                  <a:pt x="124851" y="33909"/>
                </a:cubicBezTo>
                <a:cubicBezTo>
                  <a:pt x="124879" y="33944"/>
                  <a:pt x="124898" y="33971"/>
                  <a:pt x="124908" y="33984"/>
                </a:cubicBezTo>
                <a:cubicBezTo>
                  <a:pt x="124873" y="34009"/>
                  <a:pt x="124837" y="34033"/>
                  <a:pt x="124799" y="34054"/>
                </a:cubicBezTo>
                <a:cubicBezTo>
                  <a:pt x="124649" y="34150"/>
                  <a:pt x="124442" y="34280"/>
                  <a:pt x="124391" y="34536"/>
                </a:cubicBezTo>
                <a:cubicBezTo>
                  <a:pt x="124361" y="34711"/>
                  <a:pt x="124416" y="34893"/>
                  <a:pt x="124538" y="35054"/>
                </a:cubicBezTo>
                <a:cubicBezTo>
                  <a:pt x="124639" y="35219"/>
                  <a:pt x="124820" y="35280"/>
                  <a:pt x="125006" y="35348"/>
                </a:cubicBezTo>
                <a:cubicBezTo>
                  <a:pt x="125066" y="35366"/>
                  <a:pt x="125126" y="35388"/>
                  <a:pt x="125184" y="35413"/>
                </a:cubicBezTo>
                <a:cubicBezTo>
                  <a:pt x="125121" y="35436"/>
                  <a:pt x="124954" y="35439"/>
                  <a:pt x="124861" y="35439"/>
                </a:cubicBezTo>
                <a:cubicBezTo>
                  <a:pt x="124717" y="35442"/>
                  <a:pt x="124578" y="35442"/>
                  <a:pt x="124454" y="35480"/>
                </a:cubicBezTo>
                <a:cubicBezTo>
                  <a:pt x="124183" y="35514"/>
                  <a:pt x="123731" y="35618"/>
                  <a:pt x="123504" y="35941"/>
                </a:cubicBezTo>
                <a:cubicBezTo>
                  <a:pt x="123381" y="36117"/>
                  <a:pt x="123346" y="36329"/>
                  <a:pt x="123403" y="36571"/>
                </a:cubicBezTo>
                <a:cubicBezTo>
                  <a:pt x="123519" y="36947"/>
                  <a:pt x="123912" y="37043"/>
                  <a:pt x="124174" y="37105"/>
                </a:cubicBezTo>
                <a:cubicBezTo>
                  <a:pt x="124223" y="37119"/>
                  <a:pt x="124286" y="37133"/>
                  <a:pt x="124337" y="37148"/>
                </a:cubicBezTo>
                <a:cubicBezTo>
                  <a:pt x="124360" y="37235"/>
                  <a:pt x="124417" y="37309"/>
                  <a:pt x="124494" y="37352"/>
                </a:cubicBezTo>
                <a:cubicBezTo>
                  <a:pt x="124516" y="37368"/>
                  <a:pt x="124541" y="37379"/>
                  <a:pt x="124568" y="37384"/>
                </a:cubicBezTo>
                <a:cubicBezTo>
                  <a:pt x="124579" y="37413"/>
                  <a:pt x="124592" y="37442"/>
                  <a:pt x="124608" y="37470"/>
                </a:cubicBezTo>
                <a:cubicBezTo>
                  <a:pt x="124974" y="38256"/>
                  <a:pt x="125135" y="38349"/>
                  <a:pt x="125947" y="38575"/>
                </a:cubicBezTo>
                <a:cubicBezTo>
                  <a:pt x="126033" y="38598"/>
                  <a:pt x="126114" y="38639"/>
                  <a:pt x="126198" y="38682"/>
                </a:cubicBezTo>
                <a:cubicBezTo>
                  <a:pt x="126374" y="38765"/>
                  <a:pt x="126587" y="38868"/>
                  <a:pt x="126863" y="38868"/>
                </a:cubicBezTo>
                <a:cubicBezTo>
                  <a:pt x="126907" y="38868"/>
                  <a:pt x="126952" y="38865"/>
                  <a:pt x="126994" y="38865"/>
                </a:cubicBezTo>
                <a:cubicBezTo>
                  <a:pt x="127005" y="38865"/>
                  <a:pt x="127015" y="38865"/>
                  <a:pt x="127026" y="38865"/>
                </a:cubicBezTo>
                <a:cubicBezTo>
                  <a:pt x="127141" y="38829"/>
                  <a:pt x="127246" y="38763"/>
                  <a:pt x="127327" y="38672"/>
                </a:cubicBezTo>
                <a:lnTo>
                  <a:pt x="127327" y="38672"/>
                </a:lnTo>
                <a:cubicBezTo>
                  <a:pt x="127300" y="38715"/>
                  <a:pt x="127275" y="38760"/>
                  <a:pt x="127271" y="38812"/>
                </a:cubicBezTo>
                <a:cubicBezTo>
                  <a:pt x="127264" y="38921"/>
                  <a:pt x="127250" y="38972"/>
                  <a:pt x="127254" y="38979"/>
                </a:cubicBezTo>
                <a:cubicBezTo>
                  <a:pt x="127228" y="38986"/>
                  <a:pt x="127173" y="38994"/>
                  <a:pt x="127133" y="39000"/>
                </a:cubicBezTo>
                <a:cubicBezTo>
                  <a:pt x="127025" y="39011"/>
                  <a:pt x="126917" y="39030"/>
                  <a:pt x="126813" y="39060"/>
                </a:cubicBezTo>
                <a:cubicBezTo>
                  <a:pt x="126515" y="39136"/>
                  <a:pt x="126255" y="39302"/>
                  <a:pt x="126026" y="39451"/>
                </a:cubicBezTo>
                <a:cubicBezTo>
                  <a:pt x="125844" y="39571"/>
                  <a:pt x="125666" y="39683"/>
                  <a:pt x="125538" y="39709"/>
                </a:cubicBezTo>
                <a:cubicBezTo>
                  <a:pt x="125523" y="39713"/>
                  <a:pt x="125505" y="39715"/>
                  <a:pt x="125486" y="39715"/>
                </a:cubicBezTo>
                <a:cubicBezTo>
                  <a:pt x="125163" y="39715"/>
                  <a:pt x="124309" y="39154"/>
                  <a:pt x="124050" y="38818"/>
                </a:cubicBezTo>
                <a:cubicBezTo>
                  <a:pt x="123899" y="38602"/>
                  <a:pt x="123834" y="38326"/>
                  <a:pt x="123770" y="38036"/>
                </a:cubicBezTo>
                <a:cubicBezTo>
                  <a:pt x="123697" y="37721"/>
                  <a:pt x="123616" y="37364"/>
                  <a:pt x="123385" y="37008"/>
                </a:cubicBezTo>
                <a:cubicBezTo>
                  <a:pt x="123335" y="36945"/>
                  <a:pt x="123280" y="36881"/>
                  <a:pt x="123228" y="36822"/>
                </a:cubicBezTo>
                <a:cubicBezTo>
                  <a:pt x="123120" y="36705"/>
                  <a:pt x="123026" y="36604"/>
                  <a:pt x="122992" y="36493"/>
                </a:cubicBezTo>
                <a:cubicBezTo>
                  <a:pt x="122976" y="36455"/>
                  <a:pt x="123006" y="36369"/>
                  <a:pt x="123031" y="36285"/>
                </a:cubicBezTo>
                <a:cubicBezTo>
                  <a:pt x="123064" y="36152"/>
                  <a:pt x="123114" y="35988"/>
                  <a:pt x="123083" y="35800"/>
                </a:cubicBezTo>
                <a:cubicBezTo>
                  <a:pt x="122980" y="35232"/>
                  <a:pt x="122681" y="34957"/>
                  <a:pt x="122035" y="34852"/>
                </a:cubicBezTo>
                <a:cubicBezTo>
                  <a:pt x="122031" y="34852"/>
                  <a:pt x="121836" y="34830"/>
                  <a:pt x="121575" y="34830"/>
                </a:cubicBezTo>
                <a:cubicBezTo>
                  <a:pt x="121221" y="34830"/>
                  <a:pt x="120747" y="34871"/>
                  <a:pt x="120470" y="35066"/>
                </a:cubicBezTo>
                <a:cubicBezTo>
                  <a:pt x="120178" y="35268"/>
                  <a:pt x="120050" y="35439"/>
                  <a:pt x="119967" y="35552"/>
                </a:cubicBezTo>
                <a:cubicBezTo>
                  <a:pt x="119891" y="35660"/>
                  <a:pt x="119869" y="35687"/>
                  <a:pt x="119491" y="35704"/>
                </a:cubicBezTo>
                <a:lnTo>
                  <a:pt x="119381" y="35711"/>
                </a:lnTo>
                <a:cubicBezTo>
                  <a:pt x="119305" y="35714"/>
                  <a:pt x="119240" y="35719"/>
                  <a:pt x="119178" y="35725"/>
                </a:cubicBezTo>
                <a:cubicBezTo>
                  <a:pt x="119362" y="35635"/>
                  <a:pt x="119536" y="35523"/>
                  <a:pt x="119697" y="35396"/>
                </a:cubicBezTo>
                <a:cubicBezTo>
                  <a:pt x="119718" y="35401"/>
                  <a:pt x="119739" y="35403"/>
                  <a:pt x="119760" y="35403"/>
                </a:cubicBezTo>
                <a:cubicBezTo>
                  <a:pt x="119841" y="35403"/>
                  <a:pt x="119920" y="35370"/>
                  <a:pt x="119976" y="35310"/>
                </a:cubicBezTo>
                <a:cubicBezTo>
                  <a:pt x="120489" y="34801"/>
                  <a:pt x="120895" y="34101"/>
                  <a:pt x="121126" y="33310"/>
                </a:cubicBezTo>
                <a:cubicBezTo>
                  <a:pt x="121135" y="33274"/>
                  <a:pt x="121151" y="33217"/>
                  <a:pt x="121169" y="33154"/>
                </a:cubicBezTo>
                <a:cubicBezTo>
                  <a:pt x="121276" y="32789"/>
                  <a:pt x="121421" y="32284"/>
                  <a:pt x="121119" y="32049"/>
                </a:cubicBezTo>
                <a:cubicBezTo>
                  <a:pt x="121001" y="31932"/>
                  <a:pt x="120846" y="31872"/>
                  <a:pt x="120666" y="31872"/>
                </a:cubicBezTo>
                <a:lnTo>
                  <a:pt x="120622" y="31872"/>
                </a:lnTo>
                <a:cubicBezTo>
                  <a:pt x="120195" y="31893"/>
                  <a:pt x="119709" y="32279"/>
                  <a:pt x="119545" y="32487"/>
                </a:cubicBezTo>
                <a:cubicBezTo>
                  <a:pt x="119287" y="32809"/>
                  <a:pt x="119272" y="33020"/>
                  <a:pt x="119281" y="33276"/>
                </a:cubicBezTo>
                <a:cubicBezTo>
                  <a:pt x="119286" y="33346"/>
                  <a:pt x="119285" y="33417"/>
                  <a:pt x="119279" y="33488"/>
                </a:cubicBezTo>
                <a:cubicBezTo>
                  <a:pt x="119234" y="33769"/>
                  <a:pt x="119193" y="33820"/>
                  <a:pt x="119089" y="33956"/>
                </a:cubicBezTo>
                <a:cubicBezTo>
                  <a:pt x="119005" y="34059"/>
                  <a:pt x="118929" y="34166"/>
                  <a:pt x="118861" y="34279"/>
                </a:cubicBezTo>
                <a:cubicBezTo>
                  <a:pt x="118758" y="34463"/>
                  <a:pt x="118656" y="34659"/>
                  <a:pt x="118554" y="34856"/>
                </a:cubicBezTo>
                <a:cubicBezTo>
                  <a:pt x="118454" y="35049"/>
                  <a:pt x="118352" y="35239"/>
                  <a:pt x="118252" y="35421"/>
                </a:cubicBezTo>
                <a:cubicBezTo>
                  <a:pt x="118198" y="35519"/>
                  <a:pt x="118201" y="35638"/>
                  <a:pt x="118256" y="35735"/>
                </a:cubicBezTo>
                <a:cubicBezTo>
                  <a:pt x="118311" y="35833"/>
                  <a:pt x="118415" y="35892"/>
                  <a:pt x="118526" y="35893"/>
                </a:cubicBezTo>
                <a:cubicBezTo>
                  <a:pt x="118571" y="35893"/>
                  <a:pt x="118612" y="35880"/>
                  <a:pt x="118656" y="35877"/>
                </a:cubicBezTo>
                <a:lnTo>
                  <a:pt x="118656" y="35877"/>
                </a:lnTo>
                <a:cubicBezTo>
                  <a:pt x="118491" y="35991"/>
                  <a:pt x="118367" y="36193"/>
                  <a:pt x="118174" y="36558"/>
                </a:cubicBezTo>
                <a:cubicBezTo>
                  <a:pt x="117820" y="37141"/>
                  <a:pt x="117626" y="37462"/>
                  <a:pt x="117021" y="37629"/>
                </a:cubicBezTo>
                <a:cubicBezTo>
                  <a:pt x="116907" y="37660"/>
                  <a:pt x="116780" y="37672"/>
                  <a:pt x="116652" y="37672"/>
                </a:cubicBezTo>
                <a:cubicBezTo>
                  <a:pt x="116271" y="37672"/>
                  <a:pt x="115885" y="37564"/>
                  <a:pt x="115824" y="37511"/>
                </a:cubicBezTo>
                <a:cubicBezTo>
                  <a:pt x="115824" y="37511"/>
                  <a:pt x="115855" y="37436"/>
                  <a:pt x="116072" y="37315"/>
                </a:cubicBezTo>
                <a:cubicBezTo>
                  <a:pt x="116160" y="37265"/>
                  <a:pt x="116275" y="37254"/>
                  <a:pt x="116412" y="37239"/>
                </a:cubicBezTo>
                <a:cubicBezTo>
                  <a:pt x="116659" y="37214"/>
                  <a:pt x="117003" y="37178"/>
                  <a:pt x="117329" y="36855"/>
                </a:cubicBezTo>
                <a:cubicBezTo>
                  <a:pt x="117677" y="36502"/>
                  <a:pt x="117863" y="36059"/>
                  <a:pt x="117863" y="35572"/>
                </a:cubicBezTo>
                <a:cubicBezTo>
                  <a:pt x="117862" y="35557"/>
                  <a:pt x="117860" y="35543"/>
                  <a:pt x="117856" y="35529"/>
                </a:cubicBezTo>
                <a:cubicBezTo>
                  <a:pt x="118281" y="35078"/>
                  <a:pt x="118565" y="34184"/>
                  <a:pt x="118853" y="33150"/>
                </a:cubicBezTo>
                <a:cubicBezTo>
                  <a:pt x="118907" y="32948"/>
                  <a:pt x="118974" y="32715"/>
                  <a:pt x="119027" y="32553"/>
                </a:cubicBezTo>
                <a:cubicBezTo>
                  <a:pt x="119084" y="32527"/>
                  <a:pt x="119132" y="32487"/>
                  <a:pt x="119167" y="32438"/>
                </a:cubicBezTo>
                <a:cubicBezTo>
                  <a:pt x="119540" y="31844"/>
                  <a:pt x="120021" y="31423"/>
                  <a:pt x="120662" y="30952"/>
                </a:cubicBezTo>
                <a:cubicBezTo>
                  <a:pt x="120826" y="30804"/>
                  <a:pt x="121101" y="30692"/>
                  <a:pt x="121364" y="30583"/>
                </a:cubicBezTo>
                <a:cubicBezTo>
                  <a:pt x="121680" y="30455"/>
                  <a:pt x="121972" y="30332"/>
                  <a:pt x="122169" y="30138"/>
                </a:cubicBezTo>
                <a:cubicBezTo>
                  <a:pt x="122489" y="29844"/>
                  <a:pt x="122593" y="29427"/>
                  <a:pt x="122676" y="29056"/>
                </a:cubicBezTo>
                <a:cubicBezTo>
                  <a:pt x="122726" y="28849"/>
                  <a:pt x="122772" y="28653"/>
                  <a:pt x="122838" y="28516"/>
                </a:cubicBezTo>
                <a:cubicBezTo>
                  <a:pt x="123281" y="27782"/>
                  <a:pt x="123562" y="27446"/>
                  <a:pt x="123720" y="27291"/>
                </a:cubicBezTo>
                <a:cubicBezTo>
                  <a:pt x="123775" y="27336"/>
                  <a:pt x="123842" y="27360"/>
                  <a:pt x="123912" y="27361"/>
                </a:cubicBezTo>
                <a:cubicBezTo>
                  <a:pt x="124085" y="27360"/>
                  <a:pt x="124227" y="27222"/>
                  <a:pt x="124233" y="27048"/>
                </a:cubicBezTo>
                <a:lnTo>
                  <a:pt x="124233" y="26887"/>
                </a:lnTo>
                <a:cubicBezTo>
                  <a:pt x="124233" y="26842"/>
                  <a:pt x="124223" y="26797"/>
                  <a:pt x="124203" y="26756"/>
                </a:cubicBezTo>
                <a:cubicBezTo>
                  <a:pt x="124331" y="26257"/>
                  <a:pt x="125282" y="25341"/>
                  <a:pt x="125976" y="24860"/>
                </a:cubicBezTo>
                <a:cubicBezTo>
                  <a:pt x="126194" y="24705"/>
                  <a:pt x="126474" y="24574"/>
                  <a:pt x="126780" y="24435"/>
                </a:cubicBezTo>
                <a:cubicBezTo>
                  <a:pt x="127385" y="24156"/>
                  <a:pt x="128075" y="23839"/>
                  <a:pt x="128355" y="23239"/>
                </a:cubicBezTo>
                <a:cubicBezTo>
                  <a:pt x="128740" y="22507"/>
                  <a:pt x="128601" y="21085"/>
                  <a:pt x="128059" y="20193"/>
                </a:cubicBezTo>
                <a:cubicBezTo>
                  <a:pt x="127724" y="19643"/>
                  <a:pt x="127279" y="19350"/>
                  <a:pt x="126772" y="19350"/>
                </a:cubicBezTo>
                <a:cubicBezTo>
                  <a:pt x="126520" y="19350"/>
                  <a:pt x="126341" y="19411"/>
                  <a:pt x="126208" y="19453"/>
                </a:cubicBezTo>
                <a:cubicBezTo>
                  <a:pt x="126126" y="19481"/>
                  <a:pt x="126077" y="19498"/>
                  <a:pt x="126033" y="19498"/>
                </a:cubicBezTo>
                <a:cubicBezTo>
                  <a:pt x="125984" y="19498"/>
                  <a:pt x="125942" y="19476"/>
                  <a:pt x="125867" y="19420"/>
                </a:cubicBezTo>
                <a:cubicBezTo>
                  <a:pt x="125819" y="19383"/>
                  <a:pt x="125764" y="19236"/>
                  <a:pt x="125726" y="19128"/>
                </a:cubicBezTo>
                <a:cubicBezTo>
                  <a:pt x="125666" y="18980"/>
                  <a:pt x="125608" y="18823"/>
                  <a:pt x="125528" y="18725"/>
                </a:cubicBezTo>
                <a:cubicBezTo>
                  <a:pt x="125361" y="18457"/>
                  <a:pt x="125178" y="18350"/>
                  <a:pt x="125022" y="18253"/>
                </a:cubicBezTo>
                <a:cubicBezTo>
                  <a:pt x="124947" y="18205"/>
                  <a:pt x="124861" y="18157"/>
                  <a:pt x="124789" y="18099"/>
                </a:cubicBezTo>
                <a:cubicBezTo>
                  <a:pt x="124741" y="18046"/>
                  <a:pt x="124691" y="17977"/>
                  <a:pt x="124639" y="17909"/>
                </a:cubicBezTo>
                <a:cubicBezTo>
                  <a:pt x="124566" y="17814"/>
                  <a:pt x="124494" y="17722"/>
                  <a:pt x="124405" y="17635"/>
                </a:cubicBezTo>
                <a:cubicBezTo>
                  <a:pt x="124231" y="17479"/>
                  <a:pt x="124090" y="17411"/>
                  <a:pt x="123935" y="17330"/>
                </a:cubicBezTo>
                <a:cubicBezTo>
                  <a:pt x="123935" y="17330"/>
                  <a:pt x="123916" y="17307"/>
                  <a:pt x="123893" y="17233"/>
                </a:cubicBezTo>
                <a:cubicBezTo>
                  <a:pt x="123868" y="17098"/>
                  <a:pt x="123895" y="16914"/>
                  <a:pt x="123924" y="16714"/>
                </a:cubicBezTo>
                <a:cubicBezTo>
                  <a:pt x="123968" y="16447"/>
                  <a:pt x="124012" y="16145"/>
                  <a:pt x="123928" y="15865"/>
                </a:cubicBezTo>
                <a:cubicBezTo>
                  <a:pt x="123806" y="15431"/>
                  <a:pt x="123512" y="15234"/>
                  <a:pt x="123294" y="15092"/>
                </a:cubicBezTo>
                <a:cubicBezTo>
                  <a:pt x="123150" y="14996"/>
                  <a:pt x="123058" y="14929"/>
                  <a:pt x="122992" y="14798"/>
                </a:cubicBezTo>
                <a:cubicBezTo>
                  <a:pt x="122849" y="14587"/>
                  <a:pt x="122847" y="14341"/>
                  <a:pt x="122844" y="14057"/>
                </a:cubicBezTo>
                <a:cubicBezTo>
                  <a:pt x="122842" y="13584"/>
                  <a:pt x="122832" y="12941"/>
                  <a:pt x="121981" y="12535"/>
                </a:cubicBezTo>
                <a:cubicBezTo>
                  <a:pt x="121952" y="11991"/>
                  <a:pt x="122015" y="11458"/>
                  <a:pt x="122081" y="10896"/>
                </a:cubicBezTo>
                <a:cubicBezTo>
                  <a:pt x="122127" y="10502"/>
                  <a:pt x="122174" y="10109"/>
                  <a:pt x="122189" y="9693"/>
                </a:cubicBezTo>
                <a:cubicBezTo>
                  <a:pt x="122189" y="9360"/>
                  <a:pt x="122165" y="9152"/>
                  <a:pt x="122021" y="9017"/>
                </a:cubicBezTo>
                <a:cubicBezTo>
                  <a:pt x="121890" y="8894"/>
                  <a:pt x="121735" y="8902"/>
                  <a:pt x="121588" y="8880"/>
                </a:cubicBezTo>
                <a:cubicBezTo>
                  <a:pt x="121451" y="8713"/>
                  <a:pt x="121469" y="8411"/>
                  <a:pt x="121490" y="8091"/>
                </a:cubicBezTo>
                <a:cubicBezTo>
                  <a:pt x="121508" y="7806"/>
                  <a:pt x="121525" y="7508"/>
                  <a:pt x="121441" y="7234"/>
                </a:cubicBezTo>
                <a:cubicBezTo>
                  <a:pt x="121402" y="7103"/>
                  <a:pt x="121280" y="7012"/>
                  <a:pt x="121143" y="7012"/>
                </a:cubicBezTo>
                <a:cubicBezTo>
                  <a:pt x="121142" y="7012"/>
                  <a:pt x="121141" y="7012"/>
                  <a:pt x="121140" y="7012"/>
                </a:cubicBezTo>
                <a:lnTo>
                  <a:pt x="121119" y="7012"/>
                </a:lnTo>
                <a:cubicBezTo>
                  <a:pt x="121075" y="7017"/>
                  <a:pt x="121038" y="7018"/>
                  <a:pt x="121007" y="7018"/>
                </a:cubicBezTo>
                <a:cubicBezTo>
                  <a:pt x="120896" y="7018"/>
                  <a:pt x="120870" y="6997"/>
                  <a:pt x="120867" y="6997"/>
                </a:cubicBezTo>
                <a:cubicBezTo>
                  <a:pt x="120845" y="6960"/>
                  <a:pt x="120826" y="6923"/>
                  <a:pt x="120810" y="6885"/>
                </a:cubicBezTo>
                <a:cubicBezTo>
                  <a:pt x="120764" y="6774"/>
                  <a:pt x="120696" y="6623"/>
                  <a:pt x="120558" y="6467"/>
                </a:cubicBezTo>
                <a:cubicBezTo>
                  <a:pt x="120382" y="6264"/>
                  <a:pt x="120149" y="6168"/>
                  <a:pt x="119963" y="6092"/>
                </a:cubicBezTo>
                <a:cubicBezTo>
                  <a:pt x="119776" y="6014"/>
                  <a:pt x="119672" y="5968"/>
                  <a:pt x="119617" y="5869"/>
                </a:cubicBezTo>
                <a:cubicBezTo>
                  <a:pt x="119564" y="5770"/>
                  <a:pt x="119460" y="5708"/>
                  <a:pt x="119346" y="5708"/>
                </a:cubicBezTo>
                <a:cubicBezTo>
                  <a:pt x="119254" y="5708"/>
                  <a:pt x="119131" y="5766"/>
                  <a:pt x="119074" y="5864"/>
                </a:cubicBezTo>
                <a:cubicBezTo>
                  <a:pt x="118849" y="6245"/>
                  <a:pt x="118561" y="6639"/>
                  <a:pt x="118288" y="7020"/>
                </a:cubicBezTo>
                <a:cubicBezTo>
                  <a:pt x="118065" y="7327"/>
                  <a:pt x="117844" y="7630"/>
                  <a:pt x="117667" y="7910"/>
                </a:cubicBezTo>
                <a:cubicBezTo>
                  <a:pt x="117471" y="8160"/>
                  <a:pt x="117342" y="8403"/>
                  <a:pt x="117220" y="8639"/>
                </a:cubicBezTo>
                <a:cubicBezTo>
                  <a:pt x="117130" y="8810"/>
                  <a:pt x="117042" y="8982"/>
                  <a:pt x="116928" y="9145"/>
                </a:cubicBezTo>
                <a:cubicBezTo>
                  <a:pt x="116786" y="9340"/>
                  <a:pt x="116594" y="9496"/>
                  <a:pt x="116392" y="9659"/>
                </a:cubicBezTo>
                <a:cubicBezTo>
                  <a:pt x="116165" y="9844"/>
                  <a:pt x="115929" y="10031"/>
                  <a:pt x="115742" y="10289"/>
                </a:cubicBezTo>
                <a:cubicBezTo>
                  <a:pt x="115028" y="11268"/>
                  <a:pt x="114525" y="12272"/>
                  <a:pt x="113999" y="13332"/>
                </a:cubicBezTo>
                <a:cubicBezTo>
                  <a:pt x="113850" y="13626"/>
                  <a:pt x="113708" y="13915"/>
                  <a:pt x="113561" y="14203"/>
                </a:cubicBezTo>
                <a:cubicBezTo>
                  <a:pt x="113468" y="14369"/>
                  <a:pt x="113359" y="14548"/>
                  <a:pt x="113245" y="14732"/>
                </a:cubicBezTo>
                <a:cubicBezTo>
                  <a:pt x="113059" y="15038"/>
                  <a:pt x="112867" y="15357"/>
                  <a:pt x="112729" y="15655"/>
                </a:cubicBezTo>
                <a:cubicBezTo>
                  <a:pt x="112610" y="15933"/>
                  <a:pt x="112570" y="16157"/>
                  <a:pt x="112540" y="16336"/>
                </a:cubicBezTo>
                <a:cubicBezTo>
                  <a:pt x="112496" y="16603"/>
                  <a:pt x="112482" y="16684"/>
                  <a:pt x="112267" y="16808"/>
                </a:cubicBezTo>
                <a:cubicBezTo>
                  <a:pt x="111873" y="17005"/>
                  <a:pt x="110658" y="17396"/>
                  <a:pt x="110248" y="17396"/>
                </a:cubicBezTo>
                <a:cubicBezTo>
                  <a:pt x="110208" y="17396"/>
                  <a:pt x="110175" y="17392"/>
                  <a:pt x="110152" y="17385"/>
                </a:cubicBezTo>
                <a:cubicBezTo>
                  <a:pt x="110146" y="17357"/>
                  <a:pt x="110141" y="17328"/>
                  <a:pt x="110140" y="17300"/>
                </a:cubicBezTo>
                <a:cubicBezTo>
                  <a:pt x="110123" y="17145"/>
                  <a:pt x="110088" y="16828"/>
                  <a:pt x="109629" y="16665"/>
                </a:cubicBezTo>
                <a:cubicBezTo>
                  <a:pt x="109582" y="16652"/>
                  <a:pt x="109533" y="16647"/>
                  <a:pt x="109477" y="16647"/>
                </a:cubicBezTo>
                <a:cubicBezTo>
                  <a:pt x="109372" y="16647"/>
                  <a:pt x="109244" y="16667"/>
                  <a:pt x="109072" y="16695"/>
                </a:cubicBezTo>
                <a:cubicBezTo>
                  <a:pt x="108949" y="16714"/>
                  <a:pt x="108770" y="16740"/>
                  <a:pt x="108649" y="16740"/>
                </a:cubicBezTo>
                <a:cubicBezTo>
                  <a:pt x="108627" y="16740"/>
                  <a:pt x="108608" y="16739"/>
                  <a:pt x="108591" y="16737"/>
                </a:cubicBezTo>
                <a:cubicBezTo>
                  <a:pt x="108381" y="16723"/>
                  <a:pt x="108183" y="16637"/>
                  <a:pt x="107975" y="16543"/>
                </a:cubicBezTo>
                <a:cubicBezTo>
                  <a:pt x="107748" y="16443"/>
                  <a:pt x="107499" y="16331"/>
                  <a:pt x="107232" y="16331"/>
                </a:cubicBezTo>
                <a:cubicBezTo>
                  <a:pt x="107134" y="16331"/>
                  <a:pt x="107034" y="16346"/>
                  <a:pt x="106932" y="16382"/>
                </a:cubicBezTo>
                <a:cubicBezTo>
                  <a:pt x="106671" y="16460"/>
                  <a:pt x="106457" y="16644"/>
                  <a:pt x="106253" y="16822"/>
                </a:cubicBezTo>
                <a:cubicBezTo>
                  <a:pt x="106068" y="16985"/>
                  <a:pt x="105892" y="17138"/>
                  <a:pt x="105711" y="17199"/>
                </a:cubicBezTo>
                <a:cubicBezTo>
                  <a:pt x="105460" y="17273"/>
                  <a:pt x="105189" y="17310"/>
                  <a:pt x="104933" y="17310"/>
                </a:cubicBezTo>
                <a:cubicBezTo>
                  <a:pt x="104794" y="17310"/>
                  <a:pt x="104659" y="17299"/>
                  <a:pt x="104535" y="17277"/>
                </a:cubicBezTo>
                <a:cubicBezTo>
                  <a:pt x="104326" y="17221"/>
                  <a:pt x="104181" y="17118"/>
                  <a:pt x="104015" y="17000"/>
                </a:cubicBezTo>
                <a:cubicBezTo>
                  <a:pt x="103879" y="16904"/>
                  <a:pt x="103738" y="16805"/>
                  <a:pt x="103572" y="16730"/>
                </a:cubicBezTo>
                <a:cubicBezTo>
                  <a:pt x="103387" y="16639"/>
                  <a:pt x="103200" y="16602"/>
                  <a:pt x="103035" y="16568"/>
                </a:cubicBezTo>
                <a:cubicBezTo>
                  <a:pt x="102941" y="16552"/>
                  <a:pt x="102848" y="16529"/>
                  <a:pt x="102757" y="16499"/>
                </a:cubicBezTo>
                <a:cubicBezTo>
                  <a:pt x="102757" y="16469"/>
                  <a:pt x="102761" y="16436"/>
                  <a:pt x="102759" y="16406"/>
                </a:cubicBezTo>
                <a:cubicBezTo>
                  <a:pt x="102722" y="15980"/>
                  <a:pt x="102522" y="15633"/>
                  <a:pt x="102184" y="15398"/>
                </a:cubicBezTo>
                <a:cubicBezTo>
                  <a:pt x="101781" y="15119"/>
                  <a:pt x="101229" y="15031"/>
                  <a:pt x="100696" y="15031"/>
                </a:cubicBezTo>
                <a:cubicBezTo>
                  <a:pt x="99880" y="15031"/>
                  <a:pt x="99108" y="15236"/>
                  <a:pt x="98978" y="15273"/>
                </a:cubicBezTo>
                <a:cubicBezTo>
                  <a:pt x="98693" y="15345"/>
                  <a:pt x="98387" y="15510"/>
                  <a:pt x="98064" y="15686"/>
                </a:cubicBezTo>
                <a:cubicBezTo>
                  <a:pt x="97669" y="15898"/>
                  <a:pt x="97230" y="16134"/>
                  <a:pt x="96917" y="16134"/>
                </a:cubicBezTo>
                <a:cubicBezTo>
                  <a:pt x="96888" y="16134"/>
                  <a:pt x="96860" y="16132"/>
                  <a:pt x="96834" y="16128"/>
                </a:cubicBezTo>
                <a:cubicBezTo>
                  <a:pt x="96708" y="16102"/>
                  <a:pt x="96560" y="15968"/>
                  <a:pt x="96407" y="15828"/>
                </a:cubicBezTo>
                <a:cubicBezTo>
                  <a:pt x="96222" y="15655"/>
                  <a:pt x="96009" y="15465"/>
                  <a:pt x="95738" y="15363"/>
                </a:cubicBezTo>
                <a:cubicBezTo>
                  <a:pt x="95700" y="15349"/>
                  <a:pt x="95662" y="15343"/>
                  <a:pt x="95626" y="15343"/>
                </a:cubicBezTo>
                <a:cubicBezTo>
                  <a:pt x="95420" y="15343"/>
                  <a:pt x="95255" y="15551"/>
                  <a:pt x="95334" y="15766"/>
                </a:cubicBezTo>
                <a:cubicBezTo>
                  <a:pt x="95422" y="16006"/>
                  <a:pt x="95422" y="16006"/>
                  <a:pt x="95250" y="16227"/>
                </a:cubicBezTo>
                <a:lnTo>
                  <a:pt x="95174" y="16329"/>
                </a:lnTo>
                <a:cubicBezTo>
                  <a:pt x="95102" y="16422"/>
                  <a:pt x="95019" y="16505"/>
                  <a:pt x="94926" y="16579"/>
                </a:cubicBezTo>
                <a:cubicBezTo>
                  <a:pt x="94515" y="16921"/>
                  <a:pt x="94597" y="17207"/>
                  <a:pt x="94908" y="17655"/>
                </a:cubicBezTo>
                <a:cubicBezTo>
                  <a:pt x="94990" y="17795"/>
                  <a:pt x="95083" y="17925"/>
                  <a:pt x="95190" y="18049"/>
                </a:cubicBezTo>
                <a:cubicBezTo>
                  <a:pt x="95271" y="18149"/>
                  <a:pt x="95341" y="18236"/>
                  <a:pt x="95376" y="18300"/>
                </a:cubicBezTo>
                <a:cubicBezTo>
                  <a:pt x="95439" y="18470"/>
                  <a:pt x="95525" y="18769"/>
                  <a:pt x="95409" y="18898"/>
                </a:cubicBezTo>
                <a:cubicBezTo>
                  <a:pt x="95338" y="18977"/>
                  <a:pt x="95168" y="19028"/>
                  <a:pt x="94903" y="19028"/>
                </a:cubicBezTo>
                <a:cubicBezTo>
                  <a:pt x="94644" y="19028"/>
                  <a:pt x="94295" y="18980"/>
                  <a:pt x="93861" y="18863"/>
                </a:cubicBezTo>
                <a:cubicBezTo>
                  <a:pt x="93169" y="18712"/>
                  <a:pt x="92576" y="18669"/>
                  <a:pt x="91992" y="18669"/>
                </a:cubicBezTo>
                <a:cubicBezTo>
                  <a:pt x="91718" y="18669"/>
                  <a:pt x="91445" y="18678"/>
                  <a:pt x="91166" y="18691"/>
                </a:cubicBezTo>
                <a:cubicBezTo>
                  <a:pt x="91093" y="18695"/>
                  <a:pt x="91022" y="18696"/>
                  <a:pt x="90951" y="18696"/>
                </a:cubicBezTo>
                <a:cubicBezTo>
                  <a:pt x="90693" y="18696"/>
                  <a:pt x="90441" y="18675"/>
                  <a:pt x="90173" y="18652"/>
                </a:cubicBezTo>
                <a:cubicBezTo>
                  <a:pt x="89908" y="18629"/>
                  <a:pt x="89640" y="18607"/>
                  <a:pt x="89362" y="18607"/>
                </a:cubicBezTo>
                <a:cubicBezTo>
                  <a:pt x="89151" y="18607"/>
                  <a:pt x="88935" y="18620"/>
                  <a:pt x="88710" y="18656"/>
                </a:cubicBezTo>
                <a:cubicBezTo>
                  <a:pt x="88086" y="18790"/>
                  <a:pt x="87826" y="18895"/>
                  <a:pt x="87397" y="19327"/>
                </a:cubicBezTo>
                <a:cubicBezTo>
                  <a:pt x="87303" y="19435"/>
                  <a:pt x="87226" y="19554"/>
                  <a:pt x="87164" y="19682"/>
                </a:cubicBezTo>
                <a:cubicBezTo>
                  <a:pt x="87091" y="19822"/>
                  <a:pt x="87074" y="19858"/>
                  <a:pt x="86849" y="19927"/>
                </a:cubicBezTo>
                <a:cubicBezTo>
                  <a:pt x="86776" y="19950"/>
                  <a:pt x="86691" y="19958"/>
                  <a:pt x="86596" y="19958"/>
                </a:cubicBezTo>
                <a:cubicBezTo>
                  <a:pt x="86466" y="19958"/>
                  <a:pt x="86319" y="19942"/>
                  <a:pt x="86164" y="19925"/>
                </a:cubicBezTo>
                <a:cubicBezTo>
                  <a:pt x="85996" y="19905"/>
                  <a:pt x="85818" y="19885"/>
                  <a:pt x="85639" y="19885"/>
                </a:cubicBezTo>
                <a:cubicBezTo>
                  <a:pt x="85405" y="19885"/>
                  <a:pt x="85168" y="19920"/>
                  <a:pt x="84950" y="20038"/>
                </a:cubicBezTo>
                <a:cubicBezTo>
                  <a:pt x="84749" y="20153"/>
                  <a:pt x="84658" y="20323"/>
                  <a:pt x="84593" y="20444"/>
                </a:cubicBezTo>
                <a:cubicBezTo>
                  <a:pt x="84523" y="20569"/>
                  <a:pt x="84480" y="20648"/>
                  <a:pt x="84334" y="20713"/>
                </a:cubicBezTo>
                <a:cubicBezTo>
                  <a:pt x="84125" y="20802"/>
                  <a:pt x="83876" y="20802"/>
                  <a:pt x="83611" y="20804"/>
                </a:cubicBezTo>
                <a:cubicBezTo>
                  <a:pt x="83134" y="20806"/>
                  <a:pt x="82538" y="20811"/>
                  <a:pt x="82118" y="21394"/>
                </a:cubicBezTo>
                <a:cubicBezTo>
                  <a:pt x="81984" y="21581"/>
                  <a:pt x="81956" y="21747"/>
                  <a:pt x="81937" y="21867"/>
                </a:cubicBezTo>
                <a:cubicBezTo>
                  <a:pt x="81916" y="21982"/>
                  <a:pt x="81912" y="22011"/>
                  <a:pt x="81854" y="22060"/>
                </a:cubicBezTo>
                <a:cubicBezTo>
                  <a:pt x="81737" y="22148"/>
                  <a:pt x="81482" y="22216"/>
                  <a:pt x="81233" y="22278"/>
                </a:cubicBezTo>
                <a:cubicBezTo>
                  <a:pt x="81060" y="22324"/>
                  <a:pt x="80889" y="22375"/>
                  <a:pt x="80726" y="22436"/>
                </a:cubicBezTo>
                <a:cubicBezTo>
                  <a:pt x="80658" y="22017"/>
                  <a:pt x="80457" y="21625"/>
                  <a:pt x="79911" y="21417"/>
                </a:cubicBezTo>
                <a:cubicBezTo>
                  <a:pt x="79703" y="21338"/>
                  <a:pt x="79499" y="21334"/>
                  <a:pt x="79317" y="21334"/>
                </a:cubicBezTo>
                <a:cubicBezTo>
                  <a:pt x="79293" y="21334"/>
                  <a:pt x="79270" y="21334"/>
                  <a:pt x="79247" y="21334"/>
                </a:cubicBezTo>
                <a:cubicBezTo>
                  <a:pt x="79111" y="21334"/>
                  <a:pt x="78989" y="21331"/>
                  <a:pt x="78890" y="21294"/>
                </a:cubicBezTo>
                <a:cubicBezTo>
                  <a:pt x="78775" y="21250"/>
                  <a:pt x="78671" y="21131"/>
                  <a:pt x="78556" y="20996"/>
                </a:cubicBezTo>
                <a:cubicBezTo>
                  <a:pt x="78451" y="20879"/>
                  <a:pt x="78336" y="20744"/>
                  <a:pt x="78169" y="20627"/>
                </a:cubicBezTo>
                <a:cubicBezTo>
                  <a:pt x="78010" y="20532"/>
                  <a:pt x="77880" y="20464"/>
                  <a:pt x="77766" y="20406"/>
                </a:cubicBezTo>
                <a:cubicBezTo>
                  <a:pt x="77508" y="20274"/>
                  <a:pt x="77401" y="20219"/>
                  <a:pt x="77220" y="19932"/>
                </a:cubicBezTo>
                <a:cubicBezTo>
                  <a:pt x="76912" y="19354"/>
                  <a:pt x="76683" y="19126"/>
                  <a:pt x="76260" y="18705"/>
                </a:cubicBezTo>
                <a:cubicBezTo>
                  <a:pt x="75978" y="18447"/>
                  <a:pt x="75897" y="18010"/>
                  <a:pt x="75810" y="17548"/>
                </a:cubicBezTo>
                <a:cubicBezTo>
                  <a:pt x="75782" y="17371"/>
                  <a:pt x="75746" y="17197"/>
                  <a:pt x="75700" y="17024"/>
                </a:cubicBezTo>
                <a:cubicBezTo>
                  <a:pt x="75677" y="16931"/>
                  <a:pt x="75654" y="16824"/>
                  <a:pt x="75630" y="16713"/>
                </a:cubicBezTo>
                <a:cubicBezTo>
                  <a:pt x="75569" y="16427"/>
                  <a:pt x="75496" y="16101"/>
                  <a:pt x="75379" y="15834"/>
                </a:cubicBezTo>
                <a:cubicBezTo>
                  <a:pt x="75292" y="15690"/>
                  <a:pt x="75191" y="15602"/>
                  <a:pt x="75111" y="15534"/>
                </a:cubicBezTo>
                <a:cubicBezTo>
                  <a:pt x="75050" y="15481"/>
                  <a:pt x="75007" y="15443"/>
                  <a:pt x="74967" y="15380"/>
                </a:cubicBezTo>
                <a:cubicBezTo>
                  <a:pt x="74623" y="14827"/>
                  <a:pt x="74691" y="13322"/>
                  <a:pt x="74726" y="12569"/>
                </a:cubicBezTo>
                <a:cubicBezTo>
                  <a:pt x="74752" y="12384"/>
                  <a:pt x="74758" y="12212"/>
                  <a:pt x="74766" y="12051"/>
                </a:cubicBezTo>
                <a:cubicBezTo>
                  <a:pt x="74778" y="11681"/>
                  <a:pt x="74789" y="11391"/>
                  <a:pt x="74979" y="11051"/>
                </a:cubicBezTo>
                <a:cubicBezTo>
                  <a:pt x="75133" y="10773"/>
                  <a:pt x="75246" y="10481"/>
                  <a:pt x="75356" y="10200"/>
                </a:cubicBezTo>
                <a:cubicBezTo>
                  <a:pt x="75543" y="9729"/>
                  <a:pt x="75719" y="9285"/>
                  <a:pt x="76068" y="8957"/>
                </a:cubicBezTo>
                <a:cubicBezTo>
                  <a:pt x="76155" y="8871"/>
                  <a:pt x="76262" y="8792"/>
                  <a:pt x="76370" y="8706"/>
                </a:cubicBezTo>
                <a:cubicBezTo>
                  <a:pt x="76697" y="8455"/>
                  <a:pt x="77097" y="8146"/>
                  <a:pt x="77139" y="7632"/>
                </a:cubicBezTo>
                <a:cubicBezTo>
                  <a:pt x="77139" y="7205"/>
                  <a:pt x="76998" y="7062"/>
                  <a:pt x="76814" y="6920"/>
                </a:cubicBezTo>
                <a:cubicBezTo>
                  <a:pt x="76760" y="6881"/>
                  <a:pt x="76709" y="6835"/>
                  <a:pt x="76663" y="6784"/>
                </a:cubicBezTo>
                <a:cubicBezTo>
                  <a:pt x="76236" y="6242"/>
                  <a:pt x="76096" y="5914"/>
                  <a:pt x="75896" y="5239"/>
                </a:cubicBezTo>
                <a:cubicBezTo>
                  <a:pt x="75538" y="4262"/>
                  <a:pt x="75003" y="4154"/>
                  <a:pt x="74325" y="4021"/>
                </a:cubicBezTo>
                <a:lnTo>
                  <a:pt x="74128" y="3980"/>
                </a:lnTo>
                <a:cubicBezTo>
                  <a:pt x="74048" y="3958"/>
                  <a:pt x="73974" y="3939"/>
                  <a:pt x="73909" y="3928"/>
                </a:cubicBezTo>
                <a:cubicBezTo>
                  <a:pt x="73869" y="3919"/>
                  <a:pt x="73826" y="3910"/>
                  <a:pt x="73800" y="3910"/>
                </a:cubicBezTo>
                <a:cubicBezTo>
                  <a:pt x="73786" y="3910"/>
                  <a:pt x="73778" y="3912"/>
                  <a:pt x="73778" y="3919"/>
                </a:cubicBezTo>
                <a:cubicBezTo>
                  <a:pt x="73773" y="3905"/>
                  <a:pt x="73762" y="3841"/>
                  <a:pt x="73785" y="3678"/>
                </a:cubicBezTo>
                <a:cubicBezTo>
                  <a:pt x="73800" y="3589"/>
                  <a:pt x="73811" y="3543"/>
                  <a:pt x="73823" y="3543"/>
                </a:cubicBezTo>
                <a:cubicBezTo>
                  <a:pt x="73825" y="3543"/>
                  <a:pt x="73827" y="3545"/>
                  <a:pt x="73830" y="3549"/>
                </a:cubicBezTo>
                <a:cubicBezTo>
                  <a:pt x="73930" y="3517"/>
                  <a:pt x="74099" y="3461"/>
                  <a:pt x="74250" y="3259"/>
                </a:cubicBezTo>
                <a:cubicBezTo>
                  <a:pt x="74536" y="2914"/>
                  <a:pt x="74613" y="2268"/>
                  <a:pt x="74512" y="1823"/>
                </a:cubicBezTo>
                <a:cubicBezTo>
                  <a:pt x="74395" y="1447"/>
                  <a:pt x="74257" y="1335"/>
                  <a:pt x="74038" y="1254"/>
                </a:cubicBezTo>
                <a:lnTo>
                  <a:pt x="73985" y="1175"/>
                </a:lnTo>
                <a:cubicBezTo>
                  <a:pt x="73945" y="1114"/>
                  <a:pt x="73940" y="1043"/>
                  <a:pt x="73932" y="931"/>
                </a:cubicBezTo>
                <a:cubicBezTo>
                  <a:pt x="73916" y="721"/>
                  <a:pt x="73897" y="406"/>
                  <a:pt x="73519" y="179"/>
                </a:cubicBezTo>
                <a:cubicBezTo>
                  <a:pt x="73327" y="61"/>
                  <a:pt x="73129" y="1"/>
                  <a:pt x="729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3184475" y="2249700"/>
            <a:ext cx="644100" cy="644100"/>
          </a:xfrm>
          <a:prstGeom prst="ellipse">
            <a:avLst/>
          </a:prstGeom>
          <a:solidFill>
            <a:srgbClr val="1D1628"/>
          </a:solid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4"/>
          <p:cNvSpPr/>
          <p:nvPr/>
        </p:nvSpPr>
        <p:spPr>
          <a:xfrm>
            <a:off x="5235800" y="1712850"/>
            <a:ext cx="644100" cy="644100"/>
          </a:xfrm>
          <a:prstGeom prst="ellipse">
            <a:avLst/>
          </a:prstGeom>
          <a:solidFill>
            <a:srgbClr val="1D1628"/>
          </a:solid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4"/>
          <p:cNvSpPr/>
          <p:nvPr/>
        </p:nvSpPr>
        <p:spPr>
          <a:xfrm>
            <a:off x="5000300" y="3255900"/>
            <a:ext cx="644100" cy="644100"/>
          </a:xfrm>
          <a:prstGeom prst="ellipse">
            <a:avLst/>
          </a:prstGeom>
          <a:solidFill>
            <a:srgbClr val="1D1628"/>
          </a:solid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 name="Google Shape;1293;p54"/>
          <p:cNvGrpSpPr/>
          <p:nvPr/>
        </p:nvGrpSpPr>
        <p:grpSpPr>
          <a:xfrm>
            <a:off x="3344409" y="2387301"/>
            <a:ext cx="324243" cy="368891"/>
            <a:chOff x="914150" y="3300025"/>
            <a:chExt cx="408675" cy="464950"/>
          </a:xfrm>
        </p:grpSpPr>
        <p:sp>
          <p:nvSpPr>
            <p:cNvPr id="1294" name="Google Shape;1294;p54"/>
            <p:cNvSpPr/>
            <p:nvPr/>
          </p:nvSpPr>
          <p:spPr>
            <a:xfrm>
              <a:off x="1241050" y="3481650"/>
              <a:ext cx="81775" cy="99900"/>
            </a:xfrm>
            <a:custGeom>
              <a:rect b="b" l="l" r="r" t="t"/>
              <a:pathLst>
                <a:path extrusionOk="0" h="3996" w="3271">
                  <a:moveTo>
                    <a:pt x="546" y="0"/>
                  </a:moveTo>
                  <a:cubicBezTo>
                    <a:pt x="245" y="0"/>
                    <a:pt x="1" y="244"/>
                    <a:pt x="1" y="545"/>
                  </a:cubicBezTo>
                  <a:lnTo>
                    <a:pt x="1" y="3451"/>
                  </a:lnTo>
                  <a:cubicBezTo>
                    <a:pt x="1" y="3752"/>
                    <a:pt x="245" y="3996"/>
                    <a:pt x="546" y="3996"/>
                  </a:cubicBezTo>
                  <a:lnTo>
                    <a:pt x="1273" y="3996"/>
                  </a:lnTo>
                  <a:cubicBezTo>
                    <a:pt x="2376" y="3996"/>
                    <a:pt x="3270" y="3101"/>
                    <a:pt x="3270" y="1998"/>
                  </a:cubicBezTo>
                  <a:cubicBezTo>
                    <a:pt x="3270" y="895"/>
                    <a:pt x="2376" y="0"/>
                    <a:pt x="12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4"/>
            <p:cNvSpPr/>
            <p:nvPr/>
          </p:nvSpPr>
          <p:spPr>
            <a:xfrm>
              <a:off x="914150" y="3481650"/>
              <a:ext cx="81800" cy="99900"/>
            </a:xfrm>
            <a:custGeom>
              <a:rect b="b" l="l" r="r" t="t"/>
              <a:pathLst>
                <a:path extrusionOk="0" h="3996" w="3272">
                  <a:moveTo>
                    <a:pt x="1998" y="0"/>
                  </a:moveTo>
                  <a:cubicBezTo>
                    <a:pt x="895" y="0"/>
                    <a:pt x="1" y="895"/>
                    <a:pt x="1" y="1998"/>
                  </a:cubicBezTo>
                  <a:cubicBezTo>
                    <a:pt x="1" y="3101"/>
                    <a:pt x="895" y="3996"/>
                    <a:pt x="1998" y="3996"/>
                  </a:cubicBezTo>
                  <a:lnTo>
                    <a:pt x="2727" y="3996"/>
                  </a:lnTo>
                  <a:cubicBezTo>
                    <a:pt x="3027" y="3996"/>
                    <a:pt x="3272" y="3752"/>
                    <a:pt x="3272" y="3451"/>
                  </a:cubicBezTo>
                  <a:lnTo>
                    <a:pt x="3272" y="545"/>
                  </a:lnTo>
                  <a:cubicBezTo>
                    <a:pt x="3272" y="244"/>
                    <a:pt x="3027" y="0"/>
                    <a:pt x="27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4"/>
            <p:cNvSpPr/>
            <p:nvPr/>
          </p:nvSpPr>
          <p:spPr>
            <a:xfrm>
              <a:off x="968650" y="3422600"/>
              <a:ext cx="299675" cy="342375"/>
            </a:xfrm>
            <a:custGeom>
              <a:rect b="b" l="l" r="r" t="t"/>
              <a:pathLst>
                <a:path extrusionOk="0" h="13695" w="11987">
                  <a:moveTo>
                    <a:pt x="5958" y="1"/>
                  </a:moveTo>
                  <a:lnTo>
                    <a:pt x="545" y="756"/>
                  </a:lnTo>
                  <a:cubicBezTo>
                    <a:pt x="244" y="756"/>
                    <a:pt x="0" y="999"/>
                    <a:pt x="0" y="1301"/>
                  </a:cubicBezTo>
                  <a:lnTo>
                    <a:pt x="0" y="7701"/>
                  </a:lnTo>
                  <a:cubicBezTo>
                    <a:pt x="0" y="11007"/>
                    <a:pt x="2689" y="13694"/>
                    <a:pt x="5993" y="13694"/>
                  </a:cubicBezTo>
                  <a:cubicBezTo>
                    <a:pt x="9299" y="13694"/>
                    <a:pt x="11986" y="11007"/>
                    <a:pt x="11986" y="7701"/>
                  </a:cubicBezTo>
                  <a:lnTo>
                    <a:pt x="11986" y="1301"/>
                  </a:lnTo>
                  <a:cubicBezTo>
                    <a:pt x="11986" y="999"/>
                    <a:pt x="11743" y="756"/>
                    <a:pt x="11443" y="756"/>
                  </a:cubicBezTo>
                  <a:lnTo>
                    <a:pt x="595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4"/>
            <p:cNvSpPr/>
            <p:nvPr/>
          </p:nvSpPr>
          <p:spPr>
            <a:xfrm>
              <a:off x="1132100" y="3517975"/>
              <a:ext cx="81775" cy="27275"/>
            </a:xfrm>
            <a:custGeom>
              <a:rect b="b" l="l" r="r" t="t"/>
              <a:pathLst>
                <a:path extrusionOk="0" h="1091" w="3271">
                  <a:moveTo>
                    <a:pt x="545" y="0"/>
                  </a:moveTo>
                  <a:cubicBezTo>
                    <a:pt x="244" y="0"/>
                    <a:pt x="0" y="244"/>
                    <a:pt x="0" y="545"/>
                  </a:cubicBezTo>
                  <a:cubicBezTo>
                    <a:pt x="0" y="847"/>
                    <a:pt x="244" y="1090"/>
                    <a:pt x="545" y="1090"/>
                  </a:cubicBezTo>
                  <a:lnTo>
                    <a:pt x="2725" y="1090"/>
                  </a:lnTo>
                  <a:cubicBezTo>
                    <a:pt x="3025" y="1090"/>
                    <a:pt x="3270" y="847"/>
                    <a:pt x="3270" y="545"/>
                  </a:cubicBezTo>
                  <a:cubicBezTo>
                    <a:pt x="3270" y="244"/>
                    <a:pt x="3025" y="0"/>
                    <a:pt x="27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4"/>
            <p:cNvSpPr/>
            <p:nvPr/>
          </p:nvSpPr>
          <p:spPr>
            <a:xfrm>
              <a:off x="1159350" y="3490725"/>
              <a:ext cx="27275" cy="81750"/>
            </a:xfrm>
            <a:custGeom>
              <a:rect b="b" l="l" r="r" t="t"/>
              <a:pathLst>
                <a:path extrusionOk="0" h="3270" w="1091">
                  <a:moveTo>
                    <a:pt x="545" y="0"/>
                  </a:moveTo>
                  <a:cubicBezTo>
                    <a:pt x="244" y="0"/>
                    <a:pt x="0" y="245"/>
                    <a:pt x="0" y="545"/>
                  </a:cubicBezTo>
                  <a:lnTo>
                    <a:pt x="0" y="2725"/>
                  </a:lnTo>
                  <a:cubicBezTo>
                    <a:pt x="0" y="3025"/>
                    <a:pt x="244" y="3270"/>
                    <a:pt x="545" y="3270"/>
                  </a:cubicBezTo>
                  <a:cubicBezTo>
                    <a:pt x="845" y="3270"/>
                    <a:pt x="1090" y="3025"/>
                    <a:pt x="1090" y="2725"/>
                  </a:cubicBezTo>
                  <a:lnTo>
                    <a:pt x="1090" y="545"/>
                  </a:lnTo>
                  <a:cubicBezTo>
                    <a:pt x="1090" y="245"/>
                    <a:pt x="845" y="0"/>
                    <a:pt x="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4"/>
            <p:cNvSpPr/>
            <p:nvPr/>
          </p:nvSpPr>
          <p:spPr>
            <a:xfrm>
              <a:off x="1023150" y="3517975"/>
              <a:ext cx="81725" cy="27275"/>
            </a:xfrm>
            <a:custGeom>
              <a:rect b="b" l="l" r="r" t="t"/>
              <a:pathLst>
                <a:path extrusionOk="0" h="1091" w="3269">
                  <a:moveTo>
                    <a:pt x="545" y="0"/>
                  </a:moveTo>
                  <a:cubicBezTo>
                    <a:pt x="244" y="0"/>
                    <a:pt x="0" y="244"/>
                    <a:pt x="0" y="545"/>
                  </a:cubicBezTo>
                  <a:cubicBezTo>
                    <a:pt x="0" y="847"/>
                    <a:pt x="244" y="1090"/>
                    <a:pt x="545" y="1090"/>
                  </a:cubicBezTo>
                  <a:lnTo>
                    <a:pt x="2724" y="1090"/>
                  </a:lnTo>
                  <a:cubicBezTo>
                    <a:pt x="3025" y="1090"/>
                    <a:pt x="3269" y="847"/>
                    <a:pt x="3269" y="545"/>
                  </a:cubicBezTo>
                  <a:cubicBezTo>
                    <a:pt x="3269" y="244"/>
                    <a:pt x="3025" y="0"/>
                    <a:pt x="27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4"/>
            <p:cNvSpPr/>
            <p:nvPr/>
          </p:nvSpPr>
          <p:spPr>
            <a:xfrm>
              <a:off x="1050400" y="3490975"/>
              <a:ext cx="27275" cy="81500"/>
            </a:xfrm>
            <a:custGeom>
              <a:rect b="b" l="l" r="r" t="t"/>
              <a:pathLst>
                <a:path extrusionOk="0" h="3260" w="1091">
                  <a:moveTo>
                    <a:pt x="545" y="1"/>
                  </a:moveTo>
                  <a:cubicBezTo>
                    <a:pt x="248" y="1"/>
                    <a:pt x="5" y="238"/>
                    <a:pt x="0" y="535"/>
                  </a:cubicBezTo>
                  <a:lnTo>
                    <a:pt x="0" y="2715"/>
                  </a:lnTo>
                  <a:cubicBezTo>
                    <a:pt x="0" y="3015"/>
                    <a:pt x="244" y="3260"/>
                    <a:pt x="545" y="3260"/>
                  </a:cubicBezTo>
                  <a:cubicBezTo>
                    <a:pt x="845" y="3260"/>
                    <a:pt x="1089" y="3015"/>
                    <a:pt x="1090" y="2715"/>
                  </a:cubicBezTo>
                  <a:lnTo>
                    <a:pt x="1090" y="535"/>
                  </a:lnTo>
                  <a:cubicBezTo>
                    <a:pt x="1084" y="238"/>
                    <a:pt x="842"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4"/>
            <p:cNvSpPr/>
            <p:nvPr/>
          </p:nvSpPr>
          <p:spPr>
            <a:xfrm>
              <a:off x="1074400" y="3574275"/>
              <a:ext cx="84975" cy="81750"/>
            </a:xfrm>
            <a:custGeom>
              <a:rect b="b" l="l" r="r" t="t"/>
              <a:pathLst>
                <a:path extrusionOk="0" h="3270" w="3399">
                  <a:moveTo>
                    <a:pt x="1764" y="0"/>
                  </a:moveTo>
                  <a:cubicBezTo>
                    <a:pt x="1338" y="0"/>
                    <a:pt x="920" y="166"/>
                    <a:pt x="608" y="479"/>
                  </a:cubicBezTo>
                  <a:cubicBezTo>
                    <a:pt x="141" y="946"/>
                    <a:pt x="0" y="1649"/>
                    <a:pt x="254" y="2260"/>
                  </a:cubicBezTo>
                  <a:cubicBezTo>
                    <a:pt x="506" y="2871"/>
                    <a:pt x="1102" y="3269"/>
                    <a:pt x="1763" y="3269"/>
                  </a:cubicBezTo>
                  <a:cubicBezTo>
                    <a:pt x="2667" y="3268"/>
                    <a:pt x="3397" y="2536"/>
                    <a:pt x="3398" y="1634"/>
                  </a:cubicBezTo>
                  <a:cubicBezTo>
                    <a:pt x="3398" y="973"/>
                    <a:pt x="3000" y="377"/>
                    <a:pt x="2389" y="125"/>
                  </a:cubicBezTo>
                  <a:cubicBezTo>
                    <a:pt x="2187" y="41"/>
                    <a:pt x="1974" y="0"/>
                    <a:pt x="17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4"/>
            <p:cNvSpPr/>
            <p:nvPr/>
          </p:nvSpPr>
          <p:spPr>
            <a:xfrm>
              <a:off x="1023150" y="3601750"/>
              <a:ext cx="190750" cy="108775"/>
            </a:xfrm>
            <a:custGeom>
              <a:rect b="b" l="l" r="r" t="t"/>
              <a:pathLst>
                <a:path extrusionOk="0" h="4351" w="7630">
                  <a:moveTo>
                    <a:pt x="545" y="1"/>
                  </a:moveTo>
                  <a:cubicBezTo>
                    <a:pt x="248" y="1"/>
                    <a:pt x="5" y="238"/>
                    <a:pt x="0" y="535"/>
                  </a:cubicBezTo>
                  <a:cubicBezTo>
                    <a:pt x="0" y="2639"/>
                    <a:pt x="1711" y="4350"/>
                    <a:pt x="3813" y="4350"/>
                  </a:cubicBezTo>
                  <a:cubicBezTo>
                    <a:pt x="5917" y="4350"/>
                    <a:pt x="7628" y="2639"/>
                    <a:pt x="7630" y="535"/>
                  </a:cubicBezTo>
                  <a:cubicBezTo>
                    <a:pt x="7624" y="238"/>
                    <a:pt x="7382" y="1"/>
                    <a:pt x="7085" y="1"/>
                  </a:cubicBezTo>
                  <a:cubicBezTo>
                    <a:pt x="6788" y="1"/>
                    <a:pt x="6544" y="238"/>
                    <a:pt x="6540" y="535"/>
                  </a:cubicBezTo>
                  <a:cubicBezTo>
                    <a:pt x="6540" y="2039"/>
                    <a:pt x="5317" y="3260"/>
                    <a:pt x="3815" y="3260"/>
                  </a:cubicBezTo>
                  <a:cubicBezTo>
                    <a:pt x="2311" y="3260"/>
                    <a:pt x="1090" y="2037"/>
                    <a:pt x="1090" y="535"/>
                  </a:cubicBezTo>
                  <a:cubicBezTo>
                    <a:pt x="1084" y="238"/>
                    <a:pt x="842" y="1"/>
                    <a:pt x="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4"/>
            <p:cNvSpPr/>
            <p:nvPr/>
          </p:nvSpPr>
          <p:spPr>
            <a:xfrm>
              <a:off x="968650" y="3300025"/>
              <a:ext cx="156050" cy="176275"/>
            </a:xfrm>
            <a:custGeom>
              <a:rect b="b" l="l" r="r" t="t"/>
              <a:pathLst>
                <a:path extrusionOk="0" h="7051" w="6242">
                  <a:moveTo>
                    <a:pt x="547" y="1"/>
                  </a:moveTo>
                  <a:cubicBezTo>
                    <a:pt x="265" y="1"/>
                    <a:pt x="0" y="225"/>
                    <a:pt x="0" y="545"/>
                  </a:cubicBezTo>
                  <a:lnTo>
                    <a:pt x="0" y="6358"/>
                  </a:lnTo>
                  <a:cubicBezTo>
                    <a:pt x="0" y="6606"/>
                    <a:pt x="168" y="6821"/>
                    <a:pt x="407" y="6885"/>
                  </a:cubicBezTo>
                  <a:cubicBezTo>
                    <a:pt x="838" y="6995"/>
                    <a:pt x="1283" y="7050"/>
                    <a:pt x="1729" y="7050"/>
                  </a:cubicBezTo>
                  <a:cubicBezTo>
                    <a:pt x="2406" y="7050"/>
                    <a:pt x="3234" y="6922"/>
                    <a:pt x="4070" y="6476"/>
                  </a:cubicBezTo>
                  <a:cubicBezTo>
                    <a:pt x="5157" y="5895"/>
                    <a:pt x="5780" y="5047"/>
                    <a:pt x="6110" y="4438"/>
                  </a:cubicBezTo>
                  <a:cubicBezTo>
                    <a:pt x="6241" y="4196"/>
                    <a:pt x="6171" y="3894"/>
                    <a:pt x="5947" y="3734"/>
                  </a:cubicBezTo>
                  <a:lnTo>
                    <a:pt x="862" y="103"/>
                  </a:lnTo>
                  <a:cubicBezTo>
                    <a:pt x="763" y="33"/>
                    <a:pt x="654" y="1"/>
                    <a:pt x="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4"/>
            <p:cNvSpPr/>
            <p:nvPr/>
          </p:nvSpPr>
          <p:spPr>
            <a:xfrm>
              <a:off x="1096525" y="3318150"/>
              <a:ext cx="199075" cy="154450"/>
            </a:xfrm>
            <a:custGeom>
              <a:rect b="b" l="l" r="r" t="t"/>
              <a:pathLst>
                <a:path extrusionOk="0" h="6178" w="7963">
                  <a:moveTo>
                    <a:pt x="4149" y="1"/>
                  </a:moveTo>
                  <a:cubicBezTo>
                    <a:pt x="3404" y="1"/>
                    <a:pt x="2713" y="418"/>
                    <a:pt x="2369" y="1092"/>
                  </a:cubicBezTo>
                  <a:lnTo>
                    <a:pt x="2331" y="1092"/>
                  </a:lnTo>
                  <a:cubicBezTo>
                    <a:pt x="1040" y="1109"/>
                    <a:pt x="1" y="2161"/>
                    <a:pt x="1" y="3453"/>
                  </a:cubicBezTo>
                  <a:cubicBezTo>
                    <a:pt x="1" y="4746"/>
                    <a:pt x="1040" y="5798"/>
                    <a:pt x="2331" y="5813"/>
                  </a:cubicBezTo>
                  <a:cubicBezTo>
                    <a:pt x="2336" y="5813"/>
                    <a:pt x="2340" y="5813"/>
                    <a:pt x="2344" y="5813"/>
                  </a:cubicBezTo>
                  <a:cubicBezTo>
                    <a:pt x="2867" y="5813"/>
                    <a:pt x="3372" y="5636"/>
                    <a:pt x="3782" y="5313"/>
                  </a:cubicBezTo>
                  <a:cubicBezTo>
                    <a:pt x="4227" y="5860"/>
                    <a:pt x="4895" y="6178"/>
                    <a:pt x="5601" y="6178"/>
                  </a:cubicBezTo>
                  <a:cubicBezTo>
                    <a:pt x="6904" y="6176"/>
                    <a:pt x="7961" y="5119"/>
                    <a:pt x="7963" y="3816"/>
                  </a:cubicBezTo>
                  <a:cubicBezTo>
                    <a:pt x="7963" y="2680"/>
                    <a:pt x="7155" y="1728"/>
                    <a:pt x="6085" y="1505"/>
                  </a:cubicBezTo>
                  <a:cubicBezTo>
                    <a:pt x="5879" y="700"/>
                    <a:pt x="5196" y="106"/>
                    <a:pt x="4369" y="13"/>
                  </a:cubicBezTo>
                  <a:cubicBezTo>
                    <a:pt x="4296" y="5"/>
                    <a:pt x="4222" y="1"/>
                    <a:pt x="41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54"/>
          <p:cNvGrpSpPr/>
          <p:nvPr/>
        </p:nvGrpSpPr>
        <p:grpSpPr>
          <a:xfrm>
            <a:off x="5373323" y="1850434"/>
            <a:ext cx="369057" cy="368918"/>
            <a:chOff x="3830300" y="1194150"/>
            <a:chExt cx="465100" cy="464925"/>
          </a:xfrm>
        </p:grpSpPr>
        <p:sp>
          <p:nvSpPr>
            <p:cNvPr id="1306" name="Google Shape;1306;p54"/>
            <p:cNvSpPr/>
            <p:nvPr/>
          </p:nvSpPr>
          <p:spPr>
            <a:xfrm>
              <a:off x="3946450" y="1218525"/>
              <a:ext cx="115050" cy="114575"/>
            </a:xfrm>
            <a:custGeom>
              <a:rect b="b" l="l" r="r" t="t"/>
              <a:pathLst>
                <a:path extrusionOk="0" h="4583" w="4602">
                  <a:moveTo>
                    <a:pt x="549" y="1"/>
                  </a:moveTo>
                  <a:cubicBezTo>
                    <a:pt x="247" y="1"/>
                    <a:pt x="1" y="248"/>
                    <a:pt x="3" y="552"/>
                  </a:cubicBezTo>
                  <a:cubicBezTo>
                    <a:pt x="5" y="625"/>
                    <a:pt x="38" y="2358"/>
                    <a:pt x="1086" y="3627"/>
                  </a:cubicBezTo>
                  <a:cubicBezTo>
                    <a:pt x="1155" y="3711"/>
                    <a:pt x="1246" y="3771"/>
                    <a:pt x="1347" y="3802"/>
                  </a:cubicBezTo>
                  <a:lnTo>
                    <a:pt x="3847" y="4559"/>
                  </a:lnTo>
                  <a:cubicBezTo>
                    <a:pt x="3897" y="4574"/>
                    <a:pt x="3951" y="4583"/>
                    <a:pt x="4005" y="4583"/>
                  </a:cubicBezTo>
                  <a:cubicBezTo>
                    <a:pt x="4345" y="4583"/>
                    <a:pt x="4602" y="4274"/>
                    <a:pt x="4539" y="3938"/>
                  </a:cubicBezTo>
                  <a:lnTo>
                    <a:pt x="4124" y="1697"/>
                  </a:lnTo>
                  <a:cubicBezTo>
                    <a:pt x="4105" y="1597"/>
                    <a:pt x="4059" y="1503"/>
                    <a:pt x="3990" y="1428"/>
                  </a:cubicBezTo>
                  <a:cubicBezTo>
                    <a:pt x="3981" y="1419"/>
                    <a:pt x="3973" y="1410"/>
                    <a:pt x="3966" y="1401"/>
                  </a:cubicBezTo>
                  <a:cubicBezTo>
                    <a:pt x="3945" y="1377"/>
                    <a:pt x="3920" y="1348"/>
                    <a:pt x="3887" y="1316"/>
                  </a:cubicBezTo>
                  <a:cubicBezTo>
                    <a:pt x="2610" y="40"/>
                    <a:pt x="638" y="2"/>
                    <a:pt x="554" y="1"/>
                  </a:cubicBezTo>
                  <a:cubicBezTo>
                    <a:pt x="553" y="1"/>
                    <a:pt x="551" y="1"/>
                    <a:pt x="5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4"/>
            <p:cNvSpPr/>
            <p:nvPr/>
          </p:nvSpPr>
          <p:spPr>
            <a:xfrm>
              <a:off x="4064275" y="1218525"/>
              <a:ext cx="115075" cy="114575"/>
            </a:xfrm>
            <a:custGeom>
              <a:rect b="b" l="l" r="r" t="t"/>
              <a:pathLst>
                <a:path extrusionOk="0" h="4583" w="4603">
                  <a:moveTo>
                    <a:pt x="4047" y="1"/>
                  </a:moveTo>
                  <a:cubicBezTo>
                    <a:pt x="3965" y="2"/>
                    <a:pt x="1993" y="40"/>
                    <a:pt x="715" y="1316"/>
                  </a:cubicBezTo>
                  <a:cubicBezTo>
                    <a:pt x="683" y="1348"/>
                    <a:pt x="658" y="1377"/>
                    <a:pt x="637" y="1401"/>
                  </a:cubicBezTo>
                  <a:cubicBezTo>
                    <a:pt x="628" y="1410"/>
                    <a:pt x="621" y="1419"/>
                    <a:pt x="613" y="1428"/>
                  </a:cubicBezTo>
                  <a:cubicBezTo>
                    <a:pt x="544" y="1503"/>
                    <a:pt x="498" y="1597"/>
                    <a:pt x="479" y="1697"/>
                  </a:cubicBezTo>
                  <a:lnTo>
                    <a:pt x="62" y="3938"/>
                  </a:lnTo>
                  <a:cubicBezTo>
                    <a:pt x="1" y="4274"/>
                    <a:pt x="258" y="4583"/>
                    <a:pt x="598" y="4583"/>
                  </a:cubicBezTo>
                  <a:cubicBezTo>
                    <a:pt x="652" y="4583"/>
                    <a:pt x="706" y="4574"/>
                    <a:pt x="756" y="4559"/>
                  </a:cubicBezTo>
                  <a:lnTo>
                    <a:pt x="3256" y="3802"/>
                  </a:lnTo>
                  <a:cubicBezTo>
                    <a:pt x="3357" y="3771"/>
                    <a:pt x="3448" y="3711"/>
                    <a:pt x="3517" y="3629"/>
                  </a:cubicBezTo>
                  <a:cubicBezTo>
                    <a:pt x="4567" y="2360"/>
                    <a:pt x="4600" y="625"/>
                    <a:pt x="4600" y="552"/>
                  </a:cubicBezTo>
                  <a:cubicBezTo>
                    <a:pt x="4602" y="249"/>
                    <a:pt x="4358" y="1"/>
                    <a:pt x="40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4"/>
            <p:cNvSpPr/>
            <p:nvPr/>
          </p:nvSpPr>
          <p:spPr>
            <a:xfrm>
              <a:off x="4022025" y="1194150"/>
              <a:ext cx="81750" cy="154375"/>
            </a:xfrm>
            <a:custGeom>
              <a:rect b="b" l="l" r="r" t="t"/>
              <a:pathLst>
                <a:path extrusionOk="0" h="6175" w="3270">
                  <a:moveTo>
                    <a:pt x="1634" y="0"/>
                  </a:moveTo>
                  <a:cubicBezTo>
                    <a:pt x="1491" y="0"/>
                    <a:pt x="1348" y="56"/>
                    <a:pt x="1242" y="168"/>
                  </a:cubicBezTo>
                  <a:cubicBezTo>
                    <a:pt x="1191" y="222"/>
                    <a:pt x="1" y="1484"/>
                    <a:pt x="1" y="3089"/>
                  </a:cubicBezTo>
                  <a:cubicBezTo>
                    <a:pt x="1" y="4692"/>
                    <a:pt x="1191" y="5954"/>
                    <a:pt x="1242" y="6007"/>
                  </a:cubicBezTo>
                  <a:cubicBezTo>
                    <a:pt x="1345" y="6115"/>
                    <a:pt x="1486" y="6175"/>
                    <a:pt x="1634" y="6175"/>
                  </a:cubicBezTo>
                  <a:cubicBezTo>
                    <a:pt x="1784" y="6175"/>
                    <a:pt x="1925" y="6115"/>
                    <a:pt x="2028" y="6007"/>
                  </a:cubicBezTo>
                  <a:cubicBezTo>
                    <a:pt x="2079" y="5954"/>
                    <a:pt x="3269" y="4692"/>
                    <a:pt x="3269" y="3089"/>
                  </a:cubicBezTo>
                  <a:cubicBezTo>
                    <a:pt x="3269" y="1484"/>
                    <a:pt x="2079" y="222"/>
                    <a:pt x="2028" y="168"/>
                  </a:cubicBezTo>
                  <a:cubicBezTo>
                    <a:pt x="1921" y="56"/>
                    <a:pt x="1778" y="0"/>
                    <a:pt x="16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4"/>
            <p:cNvSpPr/>
            <p:nvPr/>
          </p:nvSpPr>
          <p:spPr>
            <a:xfrm>
              <a:off x="3830300" y="1302850"/>
              <a:ext cx="27525" cy="356225"/>
            </a:xfrm>
            <a:custGeom>
              <a:rect b="b" l="l" r="r" t="t"/>
              <a:pathLst>
                <a:path extrusionOk="0" h="14249" w="1101">
                  <a:moveTo>
                    <a:pt x="550" y="1"/>
                  </a:moveTo>
                  <a:cubicBezTo>
                    <a:pt x="245" y="1"/>
                    <a:pt x="0" y="251"/>
                    <a:pt x="6" y="556"/>
                  </a:cubicBezTo>
                  <a:lnTo>
                    <a:pt x="6" y="13704"/>
                  </a:lnTo>
                  <a:cubicBezTo>
                    <a:pt x="5" y="14005"/>
                    <a:pt x="250" y="14248"/>
                    <a:pt x="550" y="14248"/>
                  </a:cubicBezTo>
                  <a:cubicBezTo>
                    <a:pt x="851" y="14248"/>
                    <a:pt x="1095" y="14005"/>
                    <a:pt x="1095" y="13704"/>
                  </a:cubicBezTo>
                  <a:lnTo>
                    <a:pt x="1095" y="556"/>
                  </a:lnTo>
                  <a:cubicBezTo>
                    <a:pt x="1101" y="251"/>
                    <a:pt x="856" y="1"/>
                    <a:pt x="5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4"/>
            <p:cNvSpPr/>
            <p:nvPr/>
          </p:nvSpPr>
          <p:spPr>
            <a:xfrm>
              <a:off x="3830450" y="1248600"/>
              <a:ext cx="464950" cy="237950"/>
            </a:xfrm>
            <a:custGeom>
              <a:rect b="b" l="l" r="r" t="t"/>
              <a:pathLst>
                <a:path extrusionOk="0" h="9518" w="18598">
                  <a:moveTo>
                    <a:pt x="4735" y="4179"/>
                  </a:moveTo>
                  <a:cubicBezTo>
                    <a:pt x="5071" y="4179"/>
                    <a:pt x="5429" y="4233"/>
                    <a:pt x="5763" y="4389"/>
                  </a:cubicBezTo>
                  <a:cubicBezTo>
                    <a:pt x="6853" y="4898"/>
                    <a:pt x="7277" y="6297"/>
                    <a:pt x="7277" y="6297"/>
                  </a:cubicBezTo>
                  <a:cubicBezTo>
                    <a:pt x="7277" y="6297"/>
                    <a:pt x="6631" y="6575"/>
                    <a:pt x="5870" y="6575"/>
                  </a:cubicBezTo>
                  <a:cubicBezTo>
                    <a:pt x="5535" y="6575"/>
                    <a:pt x="5176" y="6521"/>
                    <a:pt x="4842" y="6365"/>
                  </a:cubicBezTo>
                  <a:cubicBezTo>
                    <a:pt x="3751" y="5855"/>
                    <a:pt x="3328" y="4456"/>
                    <a:pt x="3328" y="4456"/>
                  </a:cubicBezTo>
                  <a:cubicBezTo>
                    <a:pt x="3328" y="4456"/>
                    <a:pt x="3975" y="4179"/>
                    <a:pt x="4735" y="4179"/>
                  </a:cubicBezTo>
                  <a:close/>
                  <a:moveTo>
                    <a:pt x="13861" y="4179"/>
                  </a:moveTo>
                  <a:cubicBezTo>
                    <a:pt x="14621" y="4179"/>
                    <a:pt x="15268" y="4456"/>
                    <a:pt x="15268" y="4456"/>
                  </a:cubicBezTo>
                  <a:cubicBezTo>
                    <a:pt x="15268" y="4456"/>
                    <a:pt x="14845" y="5855"/>
                    <a:pt x="13754" y="6365"/>
                  </a:cubicBezTo>
                  <a:cubicBezTo>
                    <a:pt x="13419" y="6521"/>
                    <a:pt x="13060" y="6575"/>
                    <a:pt x="12723" y="6575"/>
                  </a:cubicBezTo>
                  <a:cubicBezTo>
                    <a:pt x="11963" y="6575"/>
                    <a:pt x="11317" y="6299"/>
                    <a:pt x="11317" y="6299"/>
                  </a:cubicBezTo>
                  <a:cubicBezTo>
                    <a:pt x="11317" y="6299"/>
                    <a:pt x="11741" y="4898"/>
                    <a:pt x="12833" y="4389"/>
                  </a:cubicBezTo>
                  <a:cubicBezTo>
                    <a:pt x="13167" y="4233"/>
                    <a:pt x="13525" y="4179"/>
                    <a:pt x="13861" y="4179"/>
                  </a:cubicBezTo>
                  <a:close/>
                  <a:moveTo>
                    <a:pt x="546" y="1"/>
                  </a:moveTo>
                  <a:cubicBezTo>
                    <a:pt x="263" y="1"/>
                    <a:pt x="0" y="226"/>
                    <a:pt x="0" y="546"/>
                  </a:cubicBezTo>
                  <a:lnTo>
                    <a:pt x="0" y="3525"/>
                  </a:lnTo>
                  <a:cubicBezTo>
                    <a:pt x="0" y="6829"/>
                    <a:pt x="2689" y="9518"/>
                    <a:pt x="5993" y="9518"/>
                  </a:cubicBezTo>
                  <a:cubicBezTo>
                    <a:pt x="7268" y="9513"/>
                    <a:pt x="8478" y="8949"/>
                    <a:pt x="9299" y="7972"/>
                  </a:cubicBezTo>
                  <a:cubicBezTo>
                    <a:pt x="10120" y="8949"/>
                    <a:pt x="11328" y="9513"/>
                    <a:pt x="12604" y="9518"/>
                  </a:cubicBezTo>
                  <a:cubicBezTo>
                    <a:pt x="15908" y="9518"/>
                    <a:pt x="18597" y="6829"/>
                    <a:pt x="18597" y="3525"/>
                  </a:cubicBezTo>
                  <a:lnTo>
                    <a:pt x="18597" y="546"/>
                  </a:lnTo>
                  <a:cubicBezTo>
                    <a:pt x="18597" y="346"/>
                    <a:pt x="18487" y="163"/>
                    <a:pt x="18311" y="67"/>
                  </a:cubicBezTo>
                  <a:cubicBezTo>
                    <a:pt x="18230" y="23"/>
                    <a:pt x="18140" y="1"/>
                    <a:pt x="18051" y="1"/>
                  </a:cubicBezTo>
                  <a:cubicBezTo>
                    <a:pt x="17947" y="1"/>
                    <a:pt x="17843" y="31"/>
                    <a:pt x="17752" y="91"/>
                  </a:cubicBezTo>
                  <a:lnTo>
                    <a:pt x="17540" y="230"/>
                  </a:lnTo>
                  <a:cubicBezTo>
                    <a:pt x="16328" y="1028"/>
                    <a:pt x="14908" y="1454"/>
                    <a:pt x="13455" y="1454"/>
                  </a:cubicBezTo>
                  <a:lnTo>
                    <a:pt x="13440" y="1454"/>
                  </a:lnTo>
                  <a:cubicBezTo>
                    <a:pt x="11956" y="1457"/>
                    <a:pt x="10510" y="1917"/>
                    <a:pt x="9297" y="2771"/>
                  </a:cubicBezTo>
                  <a:cubicBezTo>
                    <a:pt x="8085" y="1917"/>
                    <a:pt x="6640" y="1457"/>
                    <a:pt x="5156" y="1454"/>
                  </a:cubicBezTo>
                  <a:lnTo>
                    <a:pt x="5141" y="1454"/>
                  </a:lnTo>
                  <a:cubicBezTo>
                    <a:pt x="3688" y="1454"/>
                    <a:pt x="2268" y="1028"/>
                    <a:pt x="1056" y="230"/>
                  </a:cubicBezTo>
                  <a:lnTo>
                    <a:pt x="844" y="91"/>
                  </a:lnTo>
                  <a:cubicBezTo>
                    <a:pt x="749" y="29"/>
                    <a:pt x="646" y="1"/>
                    <a:pt x="5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4"/>
            <p:cNvSpPr/>
            <p:nvPr/>
          </p:nvSpPr>
          <p:spPr>
            <a:xfrm>
              <a:off x="4062875" y="1248625"/>
              <a:ext cx="232475" cy="237925"/>
            </a:xfrm>
            <a:custGeom>
              <a:rect b="b" l="l" r="r" t="t"/>
              <a:pathLst>
                <a:path extrusionOk="0" h="9517" w="9299">
                  <a:moveTo>
                    <a:pt x="4564" y="4178"/>
                  </a:moveTo>
                  <a:cubicBezTo>
                    <a:pt x="5324" y="4178"/>
                    <a:pt x="5971" y="4455"/>
                    <a:pt x="5971" y="4455"/>
                  </a:cubicBezTo>
                  <a:cubicBezTo>
                    <a:pt x="5971" y="4455"/>
                    <a:pt x="5548" y="5854"/>
                    <a:pt x="4457" y="6364"/>
                  </a:cubicBezTo>
                  <a:cubicBezTo>
                    <a:pt x="4122" y="6520"/>
                    <a:pt x="3763" y="6574"/>
                    <a:pt x="3426" y="6574"/>
                  </a:cubicBezTo>
                  <a:cubicBezTo>
                    <a:pt x="2666" y="6574"/>
                    <a:pt x="2020" y="6298"/>
                    <a:pt x="2020" y="6298"/>
                  </a:cubicBezTo>
                  <a:cubicBezTo>
                    <a:pt x="2020" y="6298"/>
                    <a:pt x="2444" y="4897"/>
                    <a:pt x="3536" y="4388"/>
                  </a:cubicBezTo>
                  <a:cubicBezTo>
                    <a:pt x="3870" y="4232"/>
                    <a:pt x="4228" y="4178"/>
                    <a:pt x="4564" y="4178"/>
                  </a:cubicBezTo>
                  <a:close/>
                  <a:moveTo>
                    <a:pt x="8754" y="0"/>
                  </a:moveTo>
                  <a:cubicBezTo>
                    <a:pt x="8650" y="0"/>
                    <a:pt x="8546" y="30"/>
                    <a:pt x="8455" y="90"/>
                  </a:cubicBezTo>
                  <a:lnTo>
                    <a:pt x="8243" y="229"/>
                  </a:lnTo>
                  <a:cubicBezTo>
                    <a:pt x="7031" y="1027"/>
                    <a:pt x="5611" y="1453"/>
                    <a:pt x="4158" y="1453"/>
                  </a:cubicBezTo>
                  <a:lnTo>
                    <a:pt x="4143" y="1453"/>
                  </a:lnTo>
                  <a:cubicBezTo>
                    <a:pt x="2659" y="1456"/>
                    <a:pt x="1213" y="1916"/>
                    <a:pt x="0" y="2770"/>
                  </a:cubicBezTo>
                  <a:lnTo>
                    <a:pt x="0" y="7971"/>
                  </a:lnTo>
                  <a:cubicBezTo>
                    <a:pt x="821" y="8948"/>
                    <a:pt x="2031" y="9512"/>
                    <a:pt x="3306" y="9517"/>
                  </a:cubicBezTo>
                  <a:cubicBezTo>
                    <a:pt x="6611" y="9517"/>
                    <a:pt x="9299" y="6828"/>
                    <a:pt x="9299" y="3524"/>
                  </a:cubicBezTo>
                  <a:lnTo>
                    <a:pt x="9299" y="545"/>
                  </a:lnTo>
                  <a:cubicBezTo>
                    <a:pt x="9299" y="345"/>
                    <a:pt x="9190" y="162"/>
                    <a:pt x="9014" y="66"/>
                  </a:cubicBezTo>
                  <a:cubicBezTo>
                    <a:pt x="8933" y="22"/>
                    <a:pt x="8843" y="0"/>
                    <a:pt x="8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54"/>
          <p:cNvGrpSpPr/>
          <p:nvPr/>
        </p:nvGrpSpPr>
        <p:grpSpPr>
          <a:xfrm>
            <a:off x="5136331" y="3393475"/>
            <a:ext cx="372052" cy="368938"/>
            <a:chOff x="235350" y="4081550"/>
            <a:chExt cx="468875" cy="464950"/>
          </a:xfrm>
        </p:grpSpPr>
        <p:sp>
          <p:nvSpPr>
            <p:cNvPr id="1313" name="Google Shape;1313;p54"/>
            <p:cNvSpPr/>
            <p:nvPr/>
          </p:nvSpPr>
          <p:spPr>
            <a:xfrm>
              <a:off x="477525" y="4175750"/>
              <a:ext cx="132625" cy="126750"/>
            </a:xfrm>
            <a:custGeom>
              <a:rect b="b" l="l" r="r" t="t"/>
              <a:pathLst>
                <a:path extrusionOk="0" h="5070" w="5305">
                  <a:moveTo>
                    <a:pt x="4707" y="0"/>
                  </a:moveTo>
                  <a:cubicBezTo>
                    <a:pt x="4567" y="0"/>
                    <a:pt x="4428" y="54"/>
                    <a:pt x="4321" y="160"/>
                  </a:cubicBezTo>
                  <a:lnTo>
                    <a:pt x="344" y="4139"/>
                  </a:lnTo>
                  <a:cubicBezTo>
                    <a:pt x="0" y="4483"/>
                    <a:pt x="244" y="5068"/>
                    <a:pt x="729" y="5069"/>
                  </a:cubicBezTo>
                  <a:cubicBezTo>
                    <a:pt x="874" y="5069"/>
                    <a:pt x="1011" y="5011"/>
                    <a:pt x="1114" y="4910"/>
                  </a:cubicBezTo>
                  <a:lnTo>
                    <a:pt x="5093" y="931"/>
                  </a:lnTo>
                  <a:cubicBezTo>
                    <a:pt x="5305" y="717"/>
                    <a:pt x="5305" y="372"/>
                    <a:pt x="5093" y="160"/>
                  </a:cubicBezTo>
                  <a:cubicBezTo>
                    <a:pt x="4986" y="54"/>
                    <a:pt x="4847" y="0"/>
                    <a:pt x="47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4"/>
            <p:cNvSpPr/>
            <p:nvPr/>
          </p:nvSpPr>
          <p:spPr>
            <a:xfrm>
              <a:off x="235350" y="4180975"/>
              <a:ext cx="368275" cy="365525"/>
            </a:xfrm>
            <a:custGeom>
              <a:rect b="b" l="l" r="r" t="t"/>
              <a:pathLst>
                <a:path extrusionOk="0" h="14621" w="14731">
                  <a:moveTo>
                    <a:pt x="5802" y="1"/>
                  </a:moveTo>
                  <a:lnTo>
                    <a:pt x="4838" y="2369"/>
                  </a:lnTo>
                  <a:lnTo>
                    <a:pt x="5234" y="5395"/>
                  </a:lnTo>
                  <a:lnTo>
                    <a:pt x="2993" y="6900"/>
                  </a:lnTo>
                  <a:lnTo>
                    <a:pt x="153" y="13871"/>
                  </a:lnTo>
                  <a:cubicBezTo>
                    <a:pt x="0" y="14246"/>
                    <a:pt x="292" y="14621"/>
                    <a:pt x="656" y="14621"/>
                  </a:cubicBezTo>
                  <a:cubicBezTo>
                    <a:pt x="723" y="14621"/>
                    <a:pt x="792" y="14608"/>
                    <a:pt x="862" y="14580"/>
                  </a:cubicBezTo>
                  <a:lnTo>
                    <a:pt x="3815" y="13377"/>
                  </a:lnTo>
                  <a:lnTo>
                    <a:pt x="6140" y="10806"/>
                  </a:lnTo>
                  <a:lnTo>
                    <a:pt x="8515" y="11461"/>
                  </a:lnTo>
                  <a:lnTo>
                    <a:pt x="14731" y="8929"/>
                  </a:lnTo>
                  <a:lnTo>
                    <a:pt x="58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4"/>
            <p:cNvSpPr/>
            <p:nvPr/>
          </p:nvSpPr>
          <p:spPr>
            <a:xfrm>
              <a:off x="431675" y="4330525"/>
              <a:ext cx="88650" cy="81675"/>
            </a:xfrm>
            <a:custGeom>
              <a:rect b="b" l="l" r="r" t="t"/>
              <a:pathLst>
                <a:path extrusionOk="0" h="3267" w="3546">
                  <a:moveTo>
                    <a:pt x="1755" y="0"/>
                  </a:moveTo>
                  <a:cubicBezTo>
                    <a:pt x="1546" y="0"/>
                    <a:pt x="1334" y="41"/>
                    <a:pt x="1131" y="125"/>
                  </a:cubicBezTo>
                  <a:cubicBezTo>
                    <a:pt x="410" y="422"/>
                    <a:pt x="1" y="1187"/>
                    <a:pt x="153" y="1951"/>
                  </a:cubicBezTo>
                  <a:cubicBezTo>
                    <a:pt x="304" y="2715"/>
                    <a:pt x="974" y="3266"/>
                    <a:pt x="1754" y="3266"/>
                  </a:cubicBezTo>
                  <a:cubicBezTo>
                    <a:pt x="1755" y="3266"/>
                    <a:pt x="1757" y="3266"/>
                    <a:pt x="1759" y="3266"/>
                  </a:cubicBezTo>
                  <a:cubicBezTo>
                    <a:pt x="2190" y="3266"/>
                    <a:pt x="2604" y="3093"/>
                    <a:pt x="2909" y="2789"/>
                  </a:cubicBezTo>
                  <a:cubicBezTo>
                    <a:pt x="3460" y="2238"/>
                    <a:pt x="3545" y="1375"/>
                    <a:pt x="3112" y="727"/>
                  </a:cubicBezTo>
                  <a:cubicBezTo>
                    <a:pt x="2803" y="262"/>
                    <a:pt x="2287" y="0"/>
                    <a:pt x="17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4"/>
            <p:cNvSpPr/>
            <p:nvPr/>
          </p:nvSpPr>
          <p:spPr>
            <a:xfrm>
              <a:off x="586650" y="4278200"/>
              <a:ext cx="110975" cy="56400"/>
            </a:xfrm>
            <a:custGeom>
              <a:rect b="b" l="l" r="r" t="t"/>
              <a:pathLst>
                <a:path extrusionOk="0" h="2256" w="4439">
                  <a:moveTo>
                    <a:pt x="2976" y="1"/>
                  </a:moveTo>
                  <a:cubicBezTo>
                    <a:pt x="2149" y="1"/>
                    <a:pt x="1339" y="327"/>
                    <a:pt x="737" y="933"/>
                  </a:cubicBezTo>
                  <a:lnTo>
                    <a:pt x="344" y="1325"/>
                  </a:lnTo>
                  <a:cubicBezTo>
                    <a:pt x="1" y="1669"/>
                    <a:pt x="244" y="2255"/>
                    <a:pt x="729" y="2255"/>
                  </a:cubicBezTo>
                  <a:cubicBezTo>
                    <a:pt x="874" y="2255"/>
                    <a:pt x="1013" y="2199"/>
                    <a:pt x="1116" y="2096"/>
                  </a:cubicBezTo>
                  <a:lnTo>
                    <a:pt x="1507" y="1703"/>
                  </a:lnTo>
                  <a:cubicBezTo>
                    <a:pt x="1903" y="1305"/>
                    <a:pt x="2435" y="1091"/>
                    <a:pt x="2978" y="1091"/>
                  </a:cubicBezTo>
                  <a:cubicBezTo>
                    <a:pt x="3200" y="1091"/>
                    <a:pt x="3423" y="1127"/>
                    <a:pt x="3639" y="1200"/>
                  </a:cubicBezTo>
                  <a:cubicBezTo>
                    <a:pt x="3700" y="1222"/>
                    <a:pt x="3762" y="1232"/>
                    <a:pt x="3823" y="1232"/>
                  </a:cubicBezTo>
                  <a:cubicBezTo>
                    <a:pt x="4051" y="1232"/>
                    <a:pt x="4265" y="1088"/>
                    <a:pt x="4341" y="859"/>
                  </a:cubicBezTo>
                  <a:cubicBezTo>
                    <a:pt x="4438" y="568"/>
                    <a:pt x="4277" y="256"/>
                    <a:pt x="3984" y="167"/>
                  </a:cubicBezTo>
                  <a:cubicBezTo>
                    <a:pt x="3654" y="55"/>
                    <a:pt x="3314" y="1"/>
                    <a:pt x="29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4"/>
            <p:cNvSpPr/>
            <p:nvPr/>
          </p:nvSpPr>
          <p:spPr>
            <a:xfrm>
              <a:off x="445425" y="4089000"/>
              <a:ext cx="66425" cy="104325"/>
            </a:xfrm>
            <a:custGeom>
              <a:rect b="b" l="l" r="r" t="t"/>
              <a:pathLst>
                <a:path extrusionOk="0" h="4173" w="2657">
                  <a:moveTo>
                    <a:pt x="1756" y="1"/>
                  </a:moveTo>
                  <a:cubicBezTo>
                    <a:pt x="1698" y="1"/>
                    <a:pt x="1640" y="10"/>
                    <a:pt x="1583" y="29"/>
                  </a:cubicBezTo>
                  <a:cubicBezTo>
                    <a:pt x="1298" y="125"/>
                    <a:pt x="1144" y="432"/>
                    <a:pt x="1239" y="719"/>
                  </a:cubicBezTo>
                  <a:cubicBezTo>
                    <a:pt x="1492" y="1467"/>
                    <a:pt x="1296" y="2294"/>
                    <a:pt x="735" y="2851"/>
                  </a:cubicBezTo>
                  <a:lnTo>
                    <a:pt x="344" y="3242"/>
                  </a:lnTo>
                  <a:cubicBezTo>
                    <a:pt x="0" y="3586"/>
                    <a:pt x="244" y="4172"/>
                    <a:pt x="729" y="4172"/>
                  </a:cubicBezTo>
                  <a:cubicBezTo>
                    <a:pt x="874" y="4172"/>
                    <a:pt x="1013" y="4116"/>
                    <a:pt x="1114" y="4013"/>
                  </a:cubicBezTo>
                  <a:lnTo>
                    <a:pt x="1507" y="3621"/>
                  </a:lnTo>
                  <a:cubicBezTo>
                    <a:pt x="2359" y="2773"/>
                    <a:pt x="2656" y="1513"/>
                    <a:pt x="2273" y="374"/>
                  </a:cubicBezTo>
                  <a:cubicBezTo>
                    <a:pt x="2196" y="146"/>
                    <a:pt x="1984" y="1"/>
                    <a:pt x="17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4"/>
            <p:cNvSpPr/>
            <p:nvPr/>
          </p:nvSpPr>
          <p:spPr>
            <a:xfrm>
              <a:off x="310125" y="4239950"/>
              <a:ext cx="118900" cy="136275"/>
            </a:xfrm>
            <a:custGeom>
              <a:rect b="b" l="l" r="r" t="t"/>
              <a:pathLst>
                <a:path extrusionOk="0" h="5451" w="4756">
                  <a:moveTo>
                    <a:pt x="2031" y="1"/>
                  </a:moveTo>
                  <a:cubicBezTo>
                    <a:pt x="1969" y="1"/>
                    <a:pt x="1907" y="4"/>
                    <a:pt x="1845" y="8"/>
                  </a:cubicBezTo>
                  <a:lnTo>
                    <a:pt x="0" y="4538"/>
                  </a:lnTo>
                  <a:cubicBezTo>
                    <a:pt x="517" y="5117"/>
                    <a:pt x="1256" y="5449"/>
                    <a:pt x="2031" y="5449"/>
                  </a:cubicBezTo>
                  <a:lnTo>
                    <a:pt x="2031" y="5450"/>
                  </a:lnTo>
                  <a:cubicBezTo>
                    <a:pt x="3533" y="5450"/>
                    <a:pt x="4755" y="4229"/>
                    <a:pt x="4755" y="2725"/>
                  </a:cubicBezTo>
                  <a:cubicBezTo>
                    <a:pt x="4755" y="1223"/>
                    <a:pt x="3534" y="1"/>
                    <a:pt x="20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4"/>
            <p:cNvSpPr/>
            <p:nvPr/>
          </p:nvSpPr>
          <p:spPr>
            <a:xfrm>
              <a:off x="312050" y="4400525"/>
              <a:ext cx="136225" cy="114875"/>
            </a:xfrm>
            <a:custGeom>
              <a:rect b="b" l="l" r="r" t="t"/>
              <a:pathLst>
                <a:path extrusionOk="0" h="4595" w="5449">
                  <a:moveTo>
                    <a:pt x="2725" y="1"/>
                  </a:moveTo>
                  <a:cubicBezTo>
                    <a:pt x="1223" y="1"/>
                    <a:pt x="1" y="1222"/>
                    <a:pt x="1" y="2725"/>
                  </a:cubicBezTo>
                  <a:cubicBezTo>
                    <a:pt x="1" y="3421"/>
                    <a:pt x="268" y="4090"/>
                    <a:pt x="747" y="4595"/>
                  </a:cubicBezTo>
                  <a:lnTo>
                    <a:pt x="5449" y="2679"/>
                  </a:lnTo>
                  <a:cubicBezTo>
                    <a:pt x="5423" y="1198"/>
                    <a:pt x="4213" y="1"/>
                    <a:pt x="2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4"/>
            <p:cNvSpPr/>
            <p:nvPr/>
          </p:nvSpPr>
          <p:spPr>
            <a:xfrm>
              <a:off x="358675" y="4153150"/>
              <a:ext cx="273775" cy="271325"/>
            </a:xfrm>
            <a:custGeom>
              <a:rect b="b" l="l" r="r" t="t"/>
              <a:pathLst>
                <a:path extrusionOk="0" h="10853" w="10951">
                  <a:moveTo>
                    <a:pt x="600" y="1"/>
                  </a:moveTo>
                  <a:cubicBezTo>
                    <a:pt x="460" y="1"/>
                    <a:pt x="320" y="54"/>
                    <a:pt x="214" y="161"/>
                  </a:cubicBezTo>
                  <a:cubicBezTo>
                    <a:pt x="0" y="375"/>
                    <a:pt x="2" y="721"/>
                    <a:pt x="217" y="933"/>
                  </a:cubicBezTo>
                  <a:lnTo>
                    <a:pt x="9977" y="10693"/>
                  </a:lnTo>
                  <a:cubicBezTo>
                    <a:pt x="10078" y="10796"/>
                    <a:pt x="10217" y="10853"/>
                    <a:pt x="10362" y="10853"/>
                  </a:cubicBezTo>
                  <a:cubicBezTo>
                    <a:pt x="10583" y="10853"/>
                    <a:pt x="10782" y="10720"/>
                    <a:pt x="10867" y="10517"/>
                  </a:cubicBezTo>
                  <a:cubicBezTo>
                    <a:pt x="10950" y="10312"/>
                    <a:pt x="10904" y="10078"/>
                    <a:pt x="10749" y="9922"/>
                  </a:cubicBezTo>
                  <a:lnTo>
                    <a:pt x="987" y="163"/>
                  </a:lnTo>
                  <a:cubicBezTo>
                    <a:pt x="881" y="55"/>
                    <a:pt x="740" y="1"/>
                    <a:pt x="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4"/>
            <p:cNvSpPr/>
            <p:nvPr/>
          </p:nvSpPr>
          <p:spPr>
            <a:xfrm>
              <a:off x="522575" y="4081550"/>
              <a:ext cx="181650" cy="179750"/>
            </a:xfrm>
            <a:custGeom>
              <a:rect b="b" l="l" r="r" t="t"/>
              <a:pathLst>
                <a:path extrusionOk="0" h="7190" w="7266">
                  <a:moveTo>
                    <a:pt x="2308" y="0"/>
                  </a:moveTo>
                  <a:cubicBezTo>
                    <a:pt x="2224" y="0"/>
                    <a:pt x="2139" y="20"/>
                    <a:pt x="2061" y="60"/>
                  </a:cubicBezTo>
                  <a:cubicBezTo>
                    <a:pt x="1850" y="166"/>
                    <a:pt x="1732" y="397"/>
                    <a:pt x="1770" y="630"/>
                  </a:cubicBezTo>
                  <a:lnTo>
                    <a:pt x="2077" y="2568"/>
                  </a:lnTo>
                  <a:lnTo>
                    <a:pt x="327" y="3460"/>
                  </a:lnTo>
                  <a:cubicBezTo>
                    <a:pt x="118" y="3567"/>
                    <a:pt x="0" y="3797"/>
                    <a:pt x="38" y="4030"/>
                  </a:cubicBezTo>
                  <a:cubicBezTo>
                    <a:pt x="74" y="4263"/>
                    <a:pt x="257" y="4446"/>
                    <a:pt x="490" y="4484"/>
                  </a:cubicBezTo>
                  <a:lnTo>
                    <a:pt x="2428" y="4790"/>
                  </a:lnTo>
                  <a:lnTo>
                    <a:pt x="2736" y="6729"/>
                  </a:lnTo>
                  <a:cubicBezTo>
                    <a:pt x="2773" y="6962"/>
                    <a:pt x="2955" y="7144"/>
                    <a:pt x="3188" y="7182"/>
                  </a:cubicBezTo>
                  <a:cubicBezTo>
                    <a:pt x="3216" y="7186"/>
                    <a:pt x="3245" y="7188"/>
                    <a:pt x="3275" y="7188"/>
                  </a:cubicBezTo>
                  <a:lnTo>
                    <a:pt x="3273" y="7189"/>
                  </a:lnTo>
                  <a:cubicBezTo>
                    <a:pt x="3479" y="7189"/>
                    <a:pt x="3666" y="7073"/>
                    <a:pt x="3758" y="6890"/>
                  </a:cubicBezTo>
                  <a:lnTo>
                    <a:pt x="4650" y="5142"/>
                  </a:lnTo>
                  <a:lnTo>
                    <a:pt x="6589" y="5448"/>
                  </a:lnTo>
                  <a:cubicBezTo>
                    <a:pt x="6618" y="5453"/>
                    <a:pt x="6646" y="5455"/>
                    <a:pt x="6675" y="5455"/>
                  </a:cubicBezTo>
                  <a:cubicBezTo>
                    <a:pt x="6877" y="5455"/>
                    <a:pt x="7065" y="5342"/>
                    <a:pt x="7159" y="5159"/>
                  </a:cubicBezTo>
                  <a:cubicBezTo>
                    <a:pt x="7265" y="4948"/>
                    <a:pt x="7225" y="4693"/>
                    <a:pt x="7059" y="4526"/>
                  </a:cubicBezTo>
                  <a:lnTo>
                    <a:pt x="5671" y="3137"/>
                  </a:lnTo>
                  <a:lnTo>
                    <a:pt x="6562" y="1389"/>
                  </a:lnTo>
                  <a:cubicBezTo>
                    <a:pt x="6670" y="1178"/>
                    <a:pt x="6628" y="923"/>
                    <a:pt x="6462" y="756"/>
                  </a:cubicBezTo>
                  <a:cubicBezTo>
                    <a:pt x="6357" y="652"/>
                    <a:pt x="6217" y="597"/>
                    <a:pt x="6076" y="597"/>
                  </a:cubicBezTo>
                  <a:cubicBezTo>
                    <a:pt x="5992" y="597"/>
                    <a:pt x="5907" y="616"/>
                    <a:pt x="5829" y="656"/>
                  </a:cubicBezTo>
                  <a:lnTo>
                    <a:pt x="4081" y="1547"/>
                  </a:lnTo>
                  <a:lnTo>
                    <a:pt x="2692" y="160"/>
                  </a:lnTo>
                  <a:cubicBezTo>
                    <a:pt x="2588" y="55"/>
                    <a:pt x="2449" y="0"/>
                    <a:pt x="23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 name="Google Shape;1322;p54"/>
          <p:cNvSpPr txBox="1"/>
          <p:nvPr>
            <p:ph type="title"/>
          </p:nvPr>
        </p:nvSpPr>
        <p:spPr>
          <a:xfrm>
            <a:off x="888038" y="3419513"/>
            <a:ext cx="16815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Jupiter</a:t>
            </a:r>
            <a:endParaRPr sz="1800"/>
          </a:p>
        </p:txBody>
      </p:sp>
      <p:sp>
        <p:nvSpPr>
          <p:cNvPr id="1323" name="Google Shape;1323;p54"/>
          <p:cNvSpPr txBox="1"/>
          <p:nvPr>
            <p:ph idx="4294967295" type="subTitle"/>
          </p:nvPr>
        </p:nvSpPr>
        <p:spPr>
          <a:xfrm>
            <a:off x="888038" y="3763613"/>
            <a:ext cx="16815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It’s the biggest planet in our Solar System</a:t>
            </a:r>
            <a:endParaRPr sz="1400"/>
          </a:p>
        </p:txBody>
      </p:sp>
      <p:cxnSp>
        <p:nvCxnSpPr>
          <p:cNvPr id="1324" name="Google Shape;1324;p54"/>
          <p:cNvCxnSpPr>
            <a:endCxn id="1290" idx="4"/>
          </p:cNvCxnSpPr>
          <p:nvPr/>
        </p:nvCxnSpPr>
        <p:spPr>
          <a:xfrm flipH="1" rot="10800000">
            <a:off x="2667125" y="2893800"/>
            <a:ext cx="839400" cy="778800"/>
          </a:xfrm>
          <a:prstGeom prst="bentConnector2">
            <a:avLst/>
          </a:prstGeom>
          <a:noFill/>
          <a:ln cap="flat" cmpd="sng" w="28575">
            <a:solidFill>
              <a:schemeClr val="accent6"/>
            </a:solidFill>
            <a:prstDash val="solid"/>
            <a:round/>
            <a:headEnd len="med" w="med" type="none"/>
            <a:tailEnd len="med" w="med" type="none"/>
          </a:ln>
        </p:spPr>
      </p:cxnSp>
      <p:sp>
        <p:nvSpPr>
          <p:cNvPr id="1325" name="Google Shape;1325;p54"/>
          <p:cNvSpPr txBox="1"/>
          <p:nvPr>
            <p:ph type="title"/>
          </p:nvPr>
        </p:nvSpPr>
        <p:spPr>
          <a:xfrm>
            <a:off x="6574463" y="1800263"/>
            <a:ext cx="168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Mars</a:t>
            </a:r>
            <a:endParaRPr sz="1800"/>
          </a:p>
        </p:txBody>
      </p:sp>
      <p:sp>
        <p:nvSpPr>
          <p:cNvPr id="1326" name="Google Shape;1326;p54"/>
          <p:cNvSpPr txBox="1"/>
          <p:nvPr>
            <p:ph idx="4294967295" type="subTitle"/>
          </p:nvPr>
        </p:nvSpPr>
        <p:spPr>
          <a:xfrm>
            <a:off x="6574463" y="2144363"/>
            <a:ext cx="168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Despite being red, Mars is a cold place</a:t>
            </a:r>
            <a:endParaRPr sz="1400"/>
          </a:p>
        </p:txBody>
      </p:sp>
      <p:sp>
        <p:nvSpPr>
          <p:cNvPr id="1327" name="Google Shape;1327;p54"/>
          <p:cNvSpPr txBox="1"/>
          <p:nvPr>
            <p:ph type="title"/>
          </p:nvPr>
        </p:nvSpPr>
        <p:spPr>
          <a:xfrm>
            <a:off x="6574463" y="3419513"/>
            <a:ext cx="168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Mercury</a:t>
            </a:r>
            <a:endParaRPr sz="1800"/>
          </a:p>
        </p:txBody>
      </p:sp>
      <p:sp>
        <p:nvSpPr>
          <p:cNvPr id="1328" name="Google Shape;1328;p54"/>
          <p:cNvSpPr txBox="1"/>
          <p:nvPr>
            <p:ph idx="4294967295" type="subTitle"/>
          </p:nvPr>
        </p:nvSpPr>
        <p:spPr>
          <a:xfrm>
            <a:off x="6574463" y="3763613"/>
            <a:ext cx="168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Mercury is the closest planet to the Sun</a:t>
            </a:r>
            <a:endParaRPr sz="1400"/>
          </a:p>
        </p:txBody>
      </p:sp>
      <p:cxnSp>
        <p:nvCxnSpPr>
          <p:cNvPr id="1329" name="Google Shape;1329;p54"/>
          <p:cNvCxnSpPr>
            <a:endCxn id="1292" idx="4"/>
          </p:cNvCxnSpPr>
          <p:nvPr/>
        </p:nvCxnSpPr>
        <p:spPr>
          <a:xfrm flipH="1">
            <a:off x="5322350" y="3663000"/>
            <a:ext cx="1162200" cy="237000"/>
          </a:xfrm>
          <a:prstGeom prst="bentConnector4">
            <a:avLst>
              <a:gd fmla="val 36145" name="adj1"/>
              <a:gd fmla="val 200475" name="adj2"/>
            </a:avLst>
          </a:prstGeom>
          <a:noFill/>
          <a:ln cap="flat" cmpd="sng" w="28575">
            <a:solidFill>
              <a:schemeClr val="accent6"/>
            </a:solidFill>
            <a:prstDash val="solid"/>
            <a:round/>
            <a:headEnd len="med" w="med" type="none"/>
            <a:tailEnd len="med" w="med" type="none"/>
          </a:ln>
        </p:spPr>
      </p:cxnSp>
      <p:cxnSp>
        <p:nvCxnSpPr>
          <p:cNvPr id="1330" name="Google Shape;1330;p54"/>
          <p:cNvCxnSpPr>
            <a:stCxn id="1291" idx="6"/>
          </p:cNvCxnSpPr>
          <p:nvPr/>
        </p:nvCxnSpPr>
        <p:spPr>
          <a:xfrm>
            <a:off x="5879900" y="2034900"/>
            <a:ext cx="604200" cy="0"/>
          </a:xfrm>
          <a:prstGeom prst="straightConnector1">
            <a:avLst/>
          </a:prstGeom>
          <a:noFill/>
          <a:ln cap="flat" cmpd="sng" w="28575">
            <a:solidFill>
              <a:schemeClr val="accent6"/>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4" name="Shape 1334"/>
        <p:cNvGrpSpPr/>
        <p:nvPr/>
      </p:nvGrpSpPr>
      <p:grpSpPr>
        <a:xfrm>
          <a:off x="0" y="0"/>
          <a:ext cx="0" cy="0"/>
          <a:chOff x="0" y="0"/>
          <a:chExt cx="0" cy="0"/>
        </a:xfrm>
      </p:grpSpPr>
      <p:sp>
        <p:nvSpPr>
          <p:cNvPr id="1335" name="Google Shape;1335;p55"/>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These Are the Percentages!</a:t>
            </a:r>
            <a:endParaRPr/>
          </a:p>
        </p:txBody>
      </p:sp>
      <p:sp>
        <p:nvSpPr>
          <p:cNvPr id="1336" name="Google Shape;1336;p55"/>
          <p:cNvSpPr/>
          <p:nvPr/>
        </p:nvSpPr>
        <p:spPr>
          <a:xfrm>
            <a:off x="2207904" y="-218424"/>
            <a:ext cx="37429" cy="37469"/>
          </a:xfrm>
          <a:custGeom>
            <a:rect b="b" l="l" r="r" t="t"/>
            <a:pathLst>
              <a:path extrusionOk="0" h="1873" w="1871">
                <a:moveTo>
                  <a:pt x="936" y="0"/>
                </a:moveTo>
                <a:cubicBezTo>
                  <a:pt x="418" y="0"/>
                  <a:pt x="0" y="419"/>
                  <a:pt x="0" y="935"/>
                </a:cubicBezTo>
                <a:cubicBezTo>
                  <a:pt x="0" y="1453"/>
                  <a:pt x="418" y="1872"/>
                  <a:pt x="936" y="1872"/>
                </a:cubicBezTo>
                <a:cubicBezTo>
                  <a:pt x="1453" y="1872"/>
                  <a:pt x="1871" y="1453"/>
                  <a:pt x="1871" y="935"/>
                </a:cubicBezTo>
                <a:cubicBezTo>
                  <a:pt x="1871" y="419"/>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 name="Google Shape;1337;p55"/>
          <p:cNvGrpSpPr/>
          <p:nvPr/>
        </p:nvGrpSpPr>
        <p:grpSpPr>
          <a:xfrm>
            <a:off x="1584469" y="-150146"/>
            <a:ext cx="1283081" cy="3580395"/>
            <a:chOff x="1584469" y="-150146"/>
            <a:chExt cx="1283081" cy="3580395"/>
          </a:xfrm>
        </p:grpSpPr>
        <p:sp>
          <p:nvSpPr>
            <p:cNvPr id="1338" name="Google Shape;1338;p55"/>
            <p:cNvSpPr/>
            <p:nvPr/>
          </p:nvSpPr>
          <p:spPr>
            <a:xfrm>
              <a:off x="1601373" y="2682482"/>
              <a:ext cx="624636" cy="270648"/>
            </a:xfrm>
            <a:custGeom>
              <a:rect b="b" l="l" r="r" t="t"/>
              <a:pathLst>
                <a:path extrusionOk="0" h="13529" w="31224">
                  <a:moveTo>
                    <a:pt x="0" y="1"/>
                  </a:moveTo>
                  <a:lnTo>
                    <a:pt x="1799" y="5301"/>
                  </a:lnTo>
                  <a:lnTo>
                    <a:pt x="23391" y="8838"/>
                  </a:lnTo>
                  <a:lnTo>
                    <a:pt x="31223" y="13529"/>
                  </a:lnTo>
                  <a:cubicBezTo>
                    <a:pt x="31223" y="13529"/>
                    <a:pt x="30580" y="682"/>
                    <a:pt x="14631" y="544"/>
                  </a:cubicBezTo>
                  <a:cubicBezTo>
                    <a:pt x="1638" y="43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2226249" y="2682482"/>
              <a:ext cx="624616" cy="270648"/>
            </a:xfrm>
            <a:custGeom>
              <a:rect b="b" l="l" r="r" t="t"/>
              <a:pathLst>
                <a:path extrusionOk="0" h="13529" w="31223">
                  <a:moveTo>
                    <a:pt x="31222" y="1"/>
                  </a:moveTo>
                  <a:cubicBezTo>
                    <a:pt x="31222" y="1"/>
                    <a:pt x="29585" y="431"/>
                    <a:pt x="16592" y="544"/>
                  </a:cubicBezTo>
                  <a:cubicBezTo>
                    <a:pt x="644" y="682"/>
                    <a:pt x="1" y="13529"/>
                    <a:pt x="1" y="13529"/>
                  </a:cubicBezTo>
                  <a:lnTo>
                    <a:pt x="7833" y="8838"/>
                  </a:lnTo>
                  <a:lnTo>
                    <a:pt x="29423" y="5301"/>
                  </a:lnTo>
                  <a:lnTo>
                    <a:pt x="312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2010115" y="3214615"/>
              <a:ext cx="431748" cy="215634"/>
            </a:xfrm>
            <a:custGeom>
              <a:rect b="b" l="l" r="r" t="t"/>
              <a:pathLst>
                <a:path extrusionOk="0" h="10779" w="21582">
                  <a:moveTo>
                    <a:pt x="1" y="0"/>
                  </a:moveTo>
                  <a:cubicBezTo>
                    <a:pt x="1" y="0"/>
                    <a:pt x="6950" y="4209"/>
                    <a:pt x="10791" y="10778"/>
                  </a:cubicBezTo>
                  <a:cubicBezTo>
                    <a:pt x="14632" y="4209"/>
                    <a:pt x="21581" y="0"/>
                    <a:pt x="21581" y="0"/>
                  </a:cubicBezTo>
                  <a:lnTo>
                    <a:pt x="21581" y="0"/>
                  </a:lnTo>
                  <a:lnTo>
                    <a:pt x="10791" y="298"/>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1584469" y="2682482"/>
              <a:ext cx="1283081" cy="631998"/>
            </a:xfrm>
            <a:custGeom>
              <a:rect b="b" l="l" r="r" t="t"/>
              <a:pathLst>
                <a:path extrusionOk="0" h="31592" w="64138">
                  <a:moveTo>
                    <a:pt x="14812" y="12306"/>
                  </a:moveTo>
                  <a:cubicBezTo>
                    <a:pt x="24684" y="12306"/>
                    <a:pt x="28345" y="19000"/>
                    <a:pt x="28345" y="19000"/>
                  </a:cubicBezTo>
                  <a:cubicBezTo>
                    <a:pt x="25776" y="20126"/>
                    <a:pt x="23541" y="20580"/>
                    <a:pt x="21606" y="20580"/>
                  </a:cubicBezTo>
                  <a:cubicBezTo>
                    <a:pt x="13531" y="20580"/>
                    <a:pt x="10700" y="12665"/>
                    <a:pt x="10700" y="12665"/>
                  </a:cubicBezTo>
                  <a:cubicBezTo>
                    <a:pt x="12177" y="12416"/>
                    <a:pt x="13546" y="12306"/>
                    <a:pt x="14812" y="12306"/>
                  </a:cubicBezTo>
                  <a:close/>
                  <a:moveTo>
                    <a:pt x="49325" y="12306"/>
                  </a:moveTo>
                  <a:cubicBezTo>
                    <a:pt x="50592" y="12306"/>
                    <a:pt x="51961" y="12416"/>
                    <a:pt x="53437" y="12665"/>
                  </a:cubicBezTo>
                  <a:cubicBezTo>
                    <a:pt x="53437" y="12665"/>
                    <a:pt x="50605" y="20580"/>
                    <a:pt x="42531" y="20580"/>
                  </a:cubicBezTo>
                  <a:cubicBezTo>
                    <a:pt x="40596" y="20580"/>
                    <a:pt x="38361" y="20126"/>
                    <a:pt x="35792" y="19000"/>
                  </a:cubicBezTo>
                  <a:cubicBezTo>
                    <a:pt x="35792" y="19000"/>
                    <a:pt x="39453" y="12306"/>
                    <a:pt x="49325" y="12306"/>
                  </a:cubicBezTo>
                  <a:close/>
                  <a:moveTo>
                    <a:pt x="846" y="1"/>
                  </a:moveTo>
                  <a:cubicBezTo>
                    <a:pt x="846" y="1"/>
                    <a:pt x="1" y="23293"/>
                    <a:pt x="11887" y="25170"/>
                  </a:cubicBezTo>
                  <a:cubicBezTo>
                    <a:pt x="23773" y="27047"/>
                    <a:pt x="28624" y="27053"/>
                    <a:pt x="32069" y="31591"/>
                  </a:cubicBezTo>
                  <a:cubicBezTo>
                    <a:pt x="35513" y="27053"/>
                    <a:pt x="40365" y="27047"/>
                    <a:pt x="52251" y="25170"/>
                  </a:cubicBezTo>
                  <a:cubicBezTo>
                    <a:pt x="64137" y="23292"/>
                    <a:pt x="63291" y="1"/>
                    <a:pt x="63291" y="1"/>
                  </a:cubicBezTo>
                  <a:lnTo>
                    <a:pt x="63291" y="1"/>
                  </a:lnTo>
                  <a:cubicBezTo>
                    <a:pt x="59518" y="3054"/>
                    <a:pt x="56055" y="3425"/>
                    <a:pt x="52190" y="3425"/>
                  </a:cubicBezTo>
                  <a:cubicBezTo>
                    <a:pt x="50947" y="3425"/>
                    <a:pt x="49663" y="3387"/>
                    <a:pt x="48314" y="3387"/>
                  </a:cubicBezTo>
                  <a:cubicBezTo>
                    <a:pt x="46553" y="3387"/>
                    <a:pt x="44681" y="3452"/>
                    <a:pt x="42645" y="3754"/>
                  </a:cubicBezTo>
                  <a:cubicBezTo>
                    <a:pt x="34199" y="5003"/>
                    <a:pt x="32069" y="13529"/>
                    <a:pt x="32069" y="13529"/>
                  </a:cubicBezTo>
                  <a:cubicBezTo>
                    <a:pt x="32069" y="13529"/>
                    <a:pt x="29939" y="5003"/>
                    <a:pt x="21493" y="3754"/>
                  </a:cubicBezTo>
                  <a:cubicBezTo>
                    <a:pt x="19456" y="3452"/>
                    <a:pt x="17583" y="3386"/>
                    <a:pt x="15821" y="3386"/>
                  </a:cubicBezTo>
                  <a:cubicBezTo>
                    <a:pt x="14472" y="3386"/>
                    <a:pt x="13188" y="3424"/>
                    <a:pt x="11946" y="3424"/>
                  </a:cubicBezTo>
                  <a:cubicBezTo>
                    <a:pt x="8082" y="3424"/>
                    <a:pt x="4619" y="3053"/>
                    <a:pt x="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1612035" y="2859266"/>
              <a:ext cx="613913" cy="286892"/>
            </a:xfrm>
            <a:custGeom>
              <a:rect b="b" l="l" r="r" t="t"/>
              <a:pathLst>
                <a:path extrusionOk="0" h="14341" w="30688">
                  <a:moveTo>
                    <a:pt x="4776" y="2914"/>
                  </a:moveTo>
                  <a:cubicBezTo>
                    <a:pt x="5301" y="3956"/>
                    <a:pt x="5918" y="4950"/>
                    <a:pt x="6616" y="5885"/>
                  </a:cubicBezTo>
                  <a:cubicBezTo>
                    <a:pt x="6611" y="5889"/>
                    <a:pt x="6611" y="5889"/>
                    <a:pt x="6607" y="5893"/>
                  </a:cubicBezTo>
                  <a:cubicBezTo>
                    <a:pt x="5749" y="5819"/>
                    <a:pt x="4819" y="5861"/>
                    <a:pt x="4406" y="4923"/>
                  </a:cubicBezTo>
                  <a:lnTo>
                    <a:pt x="4405" y="4922"/>
                  </a:lnTo>
                  <a:cubicBezTo>
                    <a:pt x="4111" y="4261"/>
                    <a:pt x="4383" y="3496"/>
                    <a:pt x="4776" y="2914"/>
                  </a:cubicBezTo>
                  <a:close/>
                  <a:moveTo>
                    <a:pt x="6691" y="5983"/>
                  </a:moveTo>
                  <a:cubicBezTo>
                    <a:pt x="7385" y="6901"/>
                    <a:pt x="8165" y="7751"/>
                    <a:pt x="9018" y="8521"/>
                  </a:cubicBezTo>
                  <a:cubicBezTo>
                    <a:pt x="8752" y="8644"/>
                    <a:pt x="8531" y="8808"/>
                    <a:pt x="8212" y="8840"/>
                  </a:cubicBezTo>
                  <a:lnTo>
                    <a:pt x="8211" y="8840"/>
                  </a:lnTo>
                  <a:cubicBezTo>
                    <a:pt x="8166" y="8845"/>
                    <a:pt x="8121" y="8848"/>
                    <a:pt x="8076" y="8848"/>
                  </a:cubicBezTo>
                  <a:cubicBezTo>
                    <a:pt x="7595" y="8848"/>
                    <a:pt x="7120" y="8583"/>
                    <a:pt x="6795" y="8240"/>
                  </a:cubicBezTo>
                  <a:cubicBezTo>
                    <a:pt x="6123" y="7541"/>
                    <a:pt x="6635" y="6776"/>
                    <a:pt x="6691" y="5983"/>
                  </a:cubicBezTo>
                  <a:close/>
                  <a:moveTo>
                    <a:pt x="9304" y="8775"/>
                  </a:moveTo>
                  <a:lnTo>
                    <a:pt x="9304" y="8775"/>
                  </a:lnTo>
                  <a:cubicBezTo>
                    <a:pt x="9408" y="8868"/>
                    <a:pt x="9506" y="8957"/>
                    <a:pt x="9610" y="9047"/>
                  </a:cubicBezTo>
                  <a:cubicBezTo>
                    <a:pt x="10238" y="9563"/>
                    <a:pt x="10923" y="10090"/>
                    <a:pt x="11670" y="10558"/>
                  </a:cubicBezTo>
                  <a:cubicBezTo>
                    <a:pt x="11562" y="10591"/>
                    <a:pt x="11473" y="10666"/>
                    <a:pt x="11341" y="10746"/>
                  </a:cubicBezTo>
                  <a:cubicBezTo>
                    <a:pt x="11173" y="10850"/>
                    <a:pt x="10989" y="10894"/>
                    <a:pt x="10802" y="10894"/>
                  </a:cubicBezTo>
                  <a:cubicBezTo>
                    <a:pt x="10540" y="10894"/>
                    <a:pt x="10273" y="10808"/>
                    <a:pt x="10032" y="10680"/>
                  </a:cubicBezTo>
                  <a:cubicBezTo>
                    <a:pt x="9310" y="10301"/>
                    <a:pt x="9249" y="9507"/>
                    <a:pt x="9304" y="8775"/>
                  </a:cubicBezTo>
                  <a:close/>
                  <a:moveTo>
                    <a:pt x="5068" y="2933"/>
                  </a:moveTo>
                  <a:lnTo>
                    <a:pt x="5068" y="2933"/>
                  </a:lnTo>
                  <a:cubicBezTo>
                    <a:pt x="6049" y="3013"/>
                    <a:pt x="7039" y="3050"/>
                    <a:pt x="8001" y="3056"/>
                  </a:cubicBezTo>
                  <a:cubicBezTo>
                    <a:pt x="8278" y="5129"/>
                    <a:pt x="9620" y="6880"/>
                    <a:pt x="10924" y="8452"/>
                  </a:cubicBezTo>
                  <a:cubicBezTo>
                    <a:pt x="12083" y="9855"/>
                    <a:pt x="13496" y="10962"/>
                    <a:pt x="15115" y="11737"/>
                  </a:cubicBezTo>
                  <a:cubicBezTo>
                    <a:pt x="15103" y="11737"/>
                    <a:pt x="15092" y="11738"/>
                    <a:pt x="15081" y="11741"/>
                  </a:cubicBezTo>
                  <a:cubicBezTo>
                    <a:pt x="12960" y="11145"/>
                    <a:pt x="10905" y="9676"/>
                    <a:pt x="9348" y="8301"/>
                  </a:cubicBezTo>
                  <a:cubicBezTo>
                    <a:pt x="7615" y="6781"/>
                    <a:pt x="6172" y="4956"/>
                    <a:pt x="5068" y="2933"/>
                  </a:cubicBezTo>
                  <a:close/>
                  <a:moveTo>
                    <a:pt x="11937" y="10723"/>
                  </a:moveTo>
                  <a:cubicBezTo>
                    <a:pt x="12773" y="11224"/>
                    <a:pt x="13679" y="11651"/>
                    <a:pt x="14655" y="11928"/>
                  </a:cubicBezTo>
                  <a:cubicBezTo>
                    <a:pt x="14277" y="12113"/>
                    <a:pt x="13903" y="12298"/>
                    <a:pt x="13481" y="12298"/>
                  </a:cubicBezTo>
                  <a:cubicBezTo>
                    <a:pt x="13378" y="12298"/>
                    <a:pt x="13272" y="12286"/>
                    <a:pt x="13163" y="12262"/>
                  </a:cubicBezTo>
                  <a:cubicBezTo>
                    <a:pt x="12360" y="12078"/>
                    <a:pt x="12069" y="11431"/>
                    <a:pt x="11937" y="10723"/>
                  </a:cubicBezTo>
                  <a:close/>
                  <a:moveTo>
                    <a:pt x="14326" y="2910"/>
                  </a:moveTo>
                  <a:cubicBezTo>
                    <a:pt x="18913" y="2910"/>
                    <a:pt x="22898" y="4014"/>
                    <a:pt x="26234" y="7443"/>
                  </a:cubicBezTo>
                  <a:cubicBezTo>
                    <a:pt x="27047" y="8278"/>
                    <a:pt x="27760" y="9189"/>
                    <a:pt x="28408" y="10141"/>
                  </a:cubicBezTo>
                  <a:cubicBezTo>
                    <a:pt x="26154" y="11785"/>
                    <a:pt x="23481" y="12633"/>
                    <a:pt x="20757" y="12633"/>
                  </a:cubicBezTo>
                  <a:cubicBezTo>
                    <a:pt x="19415" y="12633"/>
                    <a:pt x="18061" y="12427"/>
                    <a:pt x="16738" y="12009"/>
                  </a:cubicBezTo>
                  <a:cubicBezTo>
                    <a:pt x="14800" y="11398"/>
                    <a:pt x="13045" y="10334"/>
                    <a:pt x="11665" y="8846"/>
                  </a:cubicBezTo>
                  <a:cubicBezTo>
                    <a:pt x="10188" y="7251"/>
                    <a:pt x="8489" y="5275"/>
                    <a:pt x="8127" y="3060"/>
                  </a:cubicBezTo>
                  <a:lnTo>
                    <a:pt x="8127" y="3060"/>
                  </a:lnTo>
                  <a:cubicBezTo>
                    <a:pt x="8222" y="3061"/>
                    <a:pt x="8318" y="3061"/>
                    <a:pt x="8412" y="3061"/>
                  </a:cubicBezTo>
                  <a:cubicBezTo>
                    <a:pt x="10290" y="3061"/>
                    <a:pt x="12039" y="2969"/>
                    <a:pt x="13410" y="2924"/>
                  </a:cubicBezTo>
                  <a:cubicBezTo>
                    <a:pt x="13718" y="2915"/>
                    <a:pt x="14023" y="2910"/>
                    <a:pt x="14326" y="2910"/>
                  </a:cubicBezTo>
                  <a:close/>
                  <a:moveTo>
                    <a:pt x="28613" y="10511"/>
                  </a:moveTo>
                  <a:lnTo>
                    <a:pt x="28613" y="10511"/>
                  </a:lnTo>
                  <a:cubicBezTo>
                    <a:pt x="28548" y="11074"/>
                    <a:pt x="28427" y="11623"/>
                    <a:pt x="28116" y="12121"/>
                  </a:cubicBezTo>
                  <a:cubicBezTo>
                    <a:pt x="27842" y="12554"/>
                    <a:pt x="27497" y="12835"/>
                    <a:pt x="26975" y="12835"/>
                  </a:cubicBezTo>
                  <a:cubicBezTo>
                    <a:pt x="26954" y="12835"/>
                    <a:pt x="26933" y="12835"/>
                    <a:pt x="26911" y="12834"/>
                  </a:cubicBezTo>
                  <a:cubicBezTo>
                    <a:pt x="26456" y="12815"/>
                    <a:pt x="25912" y="12586"/>
                    <a:pt x="25597" y="12257"/>
                  </a:cubicBezTo>
                  <a:cubicBezTo>
                    <a:pt x="25597" y="12247"/>
                    <a:pt x="25601" y="12238"/>
                    <a:pt x="25601" y="12229"/>
                  </a:cubicBezTo>
                  <a:cubicBezTo>
                    <a:pt x="26700" y="11821"/>
                    <a:pt x="27717" y="11253"/>
                    <a:pt x="28613" y="10511"/>
                  </a:cubicBezTo>
                  <a:close/>
                  <a:moveTo>
                    <a:pt x="15096" y="12046"/>
                  </a:moveTo>
                  <a:cubicBezTo>
                    <a:pt x="15489" y="12139"/>
                    <a:pt x="15889" y="12203"/>
                    <a:pt x="16292" y="12238"/>
                  </a:cubicBezTo>
                  <a:cubicBezTo>
                    <a:pt x="16296" y="12243"/>
                    <a:pt x="16296" y="12243"/>
                    <a:pt x="16302" y="12243"/>
                  </a:cubicBezTo>
                  <a:cubicBezTo>
                    <a:pt x="17028" y="12501"/>
                    <a:pt x="17775" y="12696"/>
                    <a:pt x="18535" y="12825"/>
                  </a:cubicBezTo>
                  <a:cubicBezTo>
                    <a:pt x="18054" y="13223"/>
                    <a:pt x="17674" y="13510"/>
                    <a:pt x="16986" y="13510"/>
                  </a:cubicBezTo>
                  <a:cubicBezTo>
                    <a:pt x="16975" y="13510"/>
                    <a:pt x="16965" y="13510"/>
                    <a:pt x="16954" y="13510"/>
                  </a:cubicBezTo>
                  <a:cubicBezTo>
                    <a:pt x="16043" y="13495"/>
                    <a:pt x="15279" y="12937"/>
                    <a:pt x="15096" y="12046"/>
                  </a:cubicBezTo>
                  <a:close/>
                  <a:moveTo>
                    <a:pt x="25320" y="12322"/>
                  </a:moveTo>
                  <a:lnTo>
                    <a:pt x="25320" y="12322"/>
                  </a:lnTo>
                  <a:cubicBezTo>
                    <a:pt x="25122" y="12825"/>
                    <a:pt x="24949" y="13355"/>
                    <a:pt x="24457" y="13637"/>
                  </a:cubicBezTo>
                  <a:cubicBezTo>
                    <a:pt x="24271" y="13743"/>
                    <a:pt x="24051" y="13790"/>
                    <a:pt x="23821" y="13790"/>
                  </a:cubicBezTo>
                  <a:cubicBezTo>
                    <a:pt x="23216" y="13790"/>
                    <a:pt x="22544" y="13457"/>
                    <a:pt x="22265" y="12970"/>
                  </a:cubicBezTo>
                  <a:cubicBezTo>
                    <a:pt x="23305" y="12878"/>
                    <a:pt x="24332" y="12661"/>
                    <a:pt x="25320" y="12322"/>
                  </a:cubicBezTo>
                  <a:close/>
                  <a:moveTo>
                    <a:pt x="18802" y="12867"/>
                  </a:moveTo>
                  <a:cubicBezTo>
                    <a:pt x="19523" y="12976"/>
                    <a:pt x="20249" y="13031"/>
                    <a:pt x="20976" y="13031"/>
                  </a:cubicBezTo>
                  <a:cubicBezTo>
                    <a:pt x="21323" y="13031"/>
                    <a:pt x="21670" y="13019"/>
                    <a:pt x="22017" y="12994"/>
                  </a:cubicBezTo>
                  <a:lnTo>
                    <a:pt x="22017" y="12994"/>
                  </a:lnTo>
                  <a:cubicBezTo>
                    <a:pt x="21661" y="13415"/>
                    <a:pt x="21529" y="13814"/>
                    <a:pt x="20839" y="13979"/>
                  </a:cubicBezTo>
                  <a:cubicBezTo>
                    <a:pt x="20682" y="14016"/>
                    <a:pt x="20525" y="14035"/>
                    <a:pt x="20371" y="14035"/>
                  </a:cubicBezTo>
                  <a:cubicBezTo>
                    <a:pt x="19662" y="14035"/>
                    <a:pt x="19015" y="13645"/>
                    <a:pt x="18760" y="12946"/>
                  </a:cubicBezTo>
                  <a:cubicBezTo>
                    <a:pt x="18774" y="12918"/>
                    <a:pt x="18793" y="12895"/>
                    <a:pt x="18802" y="12867"/>
                  </a:cubicBezTo>
                  <a:close/>
                  <a:moveTo>
                    <a:pt x="0" y="1"/>
                  </a:moveTo>
                  <a:lnTo>
                    <a:pt x="0" y="1"/>
                  </a:lnTo>
                  <a:cubicBezTo>
                    <a:pt x="94" y="666"/>
                    <a:pt x="201" y="1347"/>
                    <a:pt x="333" y="2037"/>
                  </a:cubicBezTo>
                  <a:cubicBezTo>
                    <a:pt x="1647" y="2478"/>
                    <a:pt x="3111" y="2741"/>
                    <a:pt x="4599" y="2886"/>
                  </a:cubicBezTo>
                  <a:cubicBezTo>
                    <a:pt x="4031" y="3412"/>
                    <a:pt x="3848" y="4486"/>
                    <a:pt x="4180" y="5139"/>
                  </a:cubicBezTo>
                  <a:cubicBezTo>
                    <a:pt x="4492" y="5759"/>
                    <a:pt x="5219" y="6170"/>
                    <a:pt x="5925" y="6170"/>
                  </a:cubicBezTo>
                  <a:cubicBezTo>
                    <a:pt x="6111" y="6170"/>
                    <a:pt x="6296" y="6142"/>
                    <a:pt x="6471" y="6081"/>
                  </a:cubicBezTo>
                  <a:lnTo>
                    <a:pt x="6471" y="6081"/>
                  </a:lnTo>
                  <a:cubicBezTo>
                    <a:pt x="6231" y="6467"/>
                    <a:pt x="6119" y="6978"/>
                    <a:pt x="6105" y="7400"/>
                  </a:cubicBezTo>
                  <a:cubicBezTo>
                    <a:pt x="6091" y="7949"/>
                    <a:pt x="6354" y="8348"/>
                    <a:pt x="6771" y="8686"/>
                  </a:cubicBezTo>
                  <a:cubicBezTo>
                    <a:pt x="7077" y="8933"/>
                    <a:pt x="7715" y="9193"/>
                    <a:pt x="8261" y="9193"/>
                  </a:cubicBezTo>
                  <a:cubicBezTo>
                    <a:pt x="8587" y="9193"/>
                    <a:pt x="8880" y="9101"/>
                    <a:pt x="9051" y="8860"/>
                  </a:cubicBezTo>
                  <a:lnTo>
                    <a:pt x="9051" y="8860"/>
                  </a:lnTo>
                  <a:cubicBezTo>
                    <a:pt x="8869" y="9596"/>
                    <a:pt x="9047" y="10446"/>
                    <a:pt x="9700" y="10878"/>
                  </a:cubicBezTo>
                  <a:cubicBezTo>
                    <a:pt x="10016" y="11088"/>
                    <a:pt x="10429" y="11227"/>
                    <a:pt x="10824" y="11227"/>
                  </a:cubicBezTo>
                  <a:cubicBezTo>
                    <a:pt x="11185" y="11227"/>
                    <a:pt x="11531" y="11111"/>
                    <a:pt x="11773" y="10826"/>
                  </a:cubicBezTo>
                  <a:lnTo>
                    <a:pt x="11773" y="10826"/>
                  </a:lnTo>
                  <a:cubicBezTo>
                    <a:pt x="11693" y="11530"/>
                    <a:pt x="12223" y="12224"/>
                    <a:pt x="12885" y="12468"/>
                  </a:cubicBezTo>
                  <a:cubicBezTo>
                    <a:pt x="13078" y="12541"/>
                    <a:pt x="13325" y="12580"/>
                    <a:pt x="13587" y="12580"/>
                  </a:cubicBezTo>
                  <a:cubicBezTo>
                    <a:pt x="14047" y="12580"/>
                    <a:pt x="14551" y="12460"/>
                    <a:pt x="14880" y="12201"/>
                  </a:cubicBezTo>
                  <a:cubicBezTo>
                    <a:pt x="15065" y="13214"/>
                    <a:pt x="16191" y="13879"/>
                    <a:pt x="17208" y="13879"/>
                  </a:cubicBezTo>
                  <a:cubicBezTo>
                    <a:pt x="17788" y="13879"/>
                    <a:pt x="18332" y="13663"/>
                    <a:pt x="18647" y="13172"/>
                  </a:cubicBezTo>
                  <a:cubicBezTo>
                    <a:pt x="18955" y="13931"/>
                    <a:pt x="19810" y="14341"/>
                    <a:pt x="20611" y="14341"/>
                  </a:cubicBezTo>
                  <a:cubicBezTo>
                    <a:pt x="21327" y="14341"/>
                    <a:pt x="22000" y="14013"/>
                    <a:pt x="22199" y="13313"/>
                  </a:cubicBezTo>
                  <a:cubicBezTo>
                    <a:pt x="22544" y="13790"/>
                    <a:pt x="23237" y="14069"/>
                    <a:pt x="23833" y="14069"/>
                  </a:cubicBezTo>
                  <a:cubicBezTo>
                    <a:pt x="23952" y="14069"/>
                    <a:pt x="24067" y="14058"/>
                    <a:pt x="24175" y="14035"/>
                  </a:cubicBezTo>
                  <a:cubicBezTo>
                    <a:pt x="24940" y="13881"/>
                    <a:pt x="25390" y="13162"/>
                    <a:pt x="25560" y="12435"/>
                  </a:cubicBezTo>
                  <a:cubicBezTo>
                    <a:pt x="25899" y="12860"/>
                    <a:pt x="26500" y="13144"/>
                    <a:pt x="27067" y="13144"/>
                  </a:cubicBezTo>
                  <a:cubicBezTo>
                    <a:pt x="27364" y="13144"/>
                    <a:pt x="27651" y="13066"/>
                    <a:pt x="27887" y="12890"/>
                  </a:cubicBezTo>
                  <a:cubicBezTo>
                    <a:pt x="28473" y="12454"/>
                    <a:pt x="28853" y="11698"/>
                    <a:pt x="28928" y="10947"/>
                  </a:cubicBezTo>
                  <a:cubicBezTo>
                    <a:pt x="29557" y="11938"/>
                    <a:pt x="30130" y="12970"/>
                    <a:pt x="30688" y="14011"/>
                  </a:cubicBezTo>
                  <a:lnTo>
                    <a:pt x="30688" y="9493"/>
                  </a:lnTo>
                  <a:cubicBezTo>
                    <a:pt x="28412" y="5951"/>
                    <a:pt x="25269" y="3022"/>
                    <a:pt x="21279" y="1670"/>
                  </a:cubicBezTo>
                  <a:cubicBezTo>
                    <a:pt x="19780" y="1162"/>
                    <a:pt x="17961" y="1015"/>
                    <a:pt x="15990" y="1015"/>
                  </a:cubicBezTo>
                  <a:cubicBezTo>
                    <a:pt x="13293" y="1015"/>
                    <a:pt x="10312" y="1290"/>
                    <a:pt x="7476" y="1290"/>
                  </a:cubicBezTo>
                  <a:cubicBezTo>
                    <a:pt x="4714" y="1290"/>
                    <a:pt x="2090" y="1029"/>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2226029" y="2859266"/>
              <a:ext cx="613913" cy="286892"/>
            </a:xfrm>
            <a:custGeom>
              <a:rect b="b" l="l" r="r" t="t"/>
              <a:pathLst>
                <a:path extrusionOk="0" h="14341" w="30688">
                  <a:moveTo>
                    <a:pt x="25912" y="2915"/>
                  </a:moveTo>
                  <a:cubicBezTo>
                    <a:pt x="26305" y="3496"/>
                    <a:pt x="26577" y="4261"/>
                    <a:pt x="26282" y="4923"/>
                  </a:cubicBezTo>
                  <a:cubicBezTo>
                    <a:pt x="25869" y="5862"/>
                    <a:pt x="24940" y="5819"/>
                    <a:pt x="24081" y="5895"/>
                  </a:cubicBezTo>
                  <a:cubicBezTo>
                    <a:pt x="24077" y="5890"/>
                    <a:pt x="24077" y="5890"/>
                    <a:pt x="24072" y="5886"/>
                  </a:cubicBezTo>
                  <a:cubicBezTo>
                    <a:pt x="24771" y="4950"/>
                    <a:pt x="25387" y="3957"/>
                    <a:pt x="25912" y="2915"/>
                  </a:cubicBezTo>
                  <a:close/>
                  <a:moveTo>
                    <a:pt x="23997" y="5983"/>
                  </a:moveTo>
                  <a:lnTo>
                    <a:pt x="23997" y="5983"/>
                  </a:lnTo>
                  <a:cubicBezTo>
                    <a:pt x="24053" y="6776"/>
                    <a:pt x="24565" y="7541"/>
                    <a:pt x="23894" y="8240"/>
                  </a:cubicBezTo>
                  <a:cubicBezTo>
                    <a:pt x="23568" y="8583"/>
                    <a:pt x="23093" y="8848"/>
                    <a:pt x="22612" y="8848"/>
                  </a:cubicBezTo>
                  <a:cubicBezTo>
                    <a:pt x="22567" y="8848"/>
                    <a:pt x="22522" y="8845"/>
                    <a:pt x="22477" y="8840"/>
                  </a:cubicBezTo>
                  <a:cubicBezTo>
                    <a:pt x="22158" y="8808"/>
                    <a:pt x="21937" y="8644"/>
                    <a:pt x="21670" y="8521"/>
                  </a:cubicBezTo>
                  <a:cubicBezTo>
                    <a:pt x="22523" y="7751"/>
                    <a:pt x="23302" y="6901"/>
                    <a:pt x="23997" y="5983"/>
                  </a:cubicBezTo>
                  <a:close/>
                  <a:moveTo>
                    <a:pt x="21383" y="8775"/>
                  </a:moveTo>
                  <a:lnTo>
                    <a:pt x="21383" y="8775"/>
                  </a:lnTo>
                  <a:cubicBezTo>
                    <a:pt x="21439" y="9507"/>
                    <a:pt x="21378" y="10300"/>
                    <a:pt x="20655" y="10680"/>
                  </a:cubicBezTo>
                  <a:cubicBezTo>
                    <a:pt x="20415" y="10809"/>
                    <a:pt x="20148" y="10894"/>
                    <a:pt x="19887" y="10894"/>
                  </a:cubicBezTo>
                  <a:cubicBezTo>
                    <a:pt x="19700" y="10894"/>
                    <a:pt x="19516" y="10850"/>
                    <a:pt x="19347" y="10746"/>
                  </a:cubicBezTo>
                  <a:cubicBezTo>
                    <a:pt x="19215" y="10666"/>
                    <a:pt x="19126" y="10591"/>
                    <a:pt x="19018" y="10558"/>
                  </a:cubicBezTo>
                  <a:cubicBezTo>
                    <a:pt x="19764" y="10090"/>
                    <a:pt x="20450" y="9563"/>
                    <a:pt x="21078" y="9047"/>
                  </a:cubicBezTo>
                  <a:cubicBezTo>
                    <a:pt x="21182" y="8958"/>
                    <a:pt x="21279" y="8868"/>
                    <a:pt x="21383" y="8775"/>
                  </a:cubicBezTo>
                  <a:close/>
                  <a:moveTo>
                    <a:pt x="25619" y="2932"/>
                  </a:moveTo>
                  <a:lnTo>
                    <a:pt x="25619" y="2932"/>
                  </a:lnTo>
                  <a:cubicBezTo>
                    <a:pt x="24518" y="4956"/>
                    <a:pt x="23073" y="6781"/>
                    <a:pt x="21341" y="8301"/>
                  </a:cubicBezTo>
                  <a:cubicBezTo>
                    <a:pt x="19783" y="9676"/>
                    <a:pt x="17728" y="11145"/>
                    <a:pt x="15607" y="11741"/>
                  </a:cubicBezTo>
                  <a:cubicBezTo>
                    <a:pt x="15596" y="11737"/>
                    <a:pt x="15585" y="11736"/>
                    <a:pt x="15573" y="11736"/>
                  </a:cubicBezTo>
                  <a:cubicBezTo>
                    <a:pt x="17193" y="10962"/>
                    <a:pt x="18605" y="9855"/>
                    <a:pt x="19764" y="8451"/>
                  </a:cubicBezTo>
                  <a:cubicBezTo>
                    <a:pt x="21068" y="6880"/>
                    <a:pt x="22411" y="5129"/>
                    <a:pt x="22687" y="3055"/>
                  </a:cubicBezTo>
                  <a:cubicBezTo>
                    <a:pt x="23650" y="3050"/>
                    <a:pt x="24639" y="3012"/>
                    <a:pt x="25619" y="2932"/>
                  </a:cubicBezTo>
                  <a:close/>
                  <a:moveTo>
                    <a:pt x="18751" y="10723"/>
                  </a:moveTo>
                  <a:lnTo>
                    <a:pt x="18751" y="10723"/>
                  </a:lnTo>
                  <a:cubicBezTo>
                    <a:pt x="18619" y="11431"/>
                    <a:pt x="18328" y="12078"/>
                    <a:pt x="17526" y="12262"/>
                  </a:cubicBezTo>
                  <a:cubicBezTo>
                    <a:pt x="17417" y="12286"/>
                    <a:pt x="17311" y="12298"/>
                    <a:pt x="17207" y="12298"/>
                  </a:cubicBezTo>
                  <a:cubicBezTo>
                    <a:pt x="16785" y="12298"/>
                    <a:pt x="16411" y="12113"/>
                    <a:pt x="16034" y="11928"/>
                  </a:cubicBezTo>
                  <a:cubicBezTo>
                    <a:pt x="17010" y="11651"/>
                    <a:pt x="17915" y="11224"/>
                    <a:pt x="18751" y="10723"/>
                  </a:cubicBezTo>
                  <a:close/>
                  <a:moveTo>
                    <a:pt x="16361" y="2909"/>
                  </a:moveTo>
                  <a:cubicBezTo>
                    <a:pt x="16664" y="2909"/>
                    <a:pt x="16969" y="2914"/>
                    <a:pt x="17277" y="2923"/>
                  </a:cubicBezTo>
                  <a:cubicBezTo>
                    <a:pt x="18648" y="2968"/>
                    <a:pt x="20398" y="3060"/>
                    <a:pt x="22275" y="3060"/>
                  </a:cubicBezTo>
                  <a:cubicBezTo>
                    <a:pt x="22370" y="3060"/>
                    <a:pt x="22465" y="3060"/>
                    <a:pt x="22560" y="3059"/>
                  </a:cubicBezTo>
                  <a:lnTo>
                    <a:pt x="22560" y="3059"/>
                  </a:lnTo>
                  <a:cubicBezTo>
                    <a:pt x="22199" y="5274"/>
                    <a:pt x="20500" y="7249"/>
                    <a:pt x="19023" y="8845"/>
                  </a:cubicBezTo>
                  <a:cubicBezTo>
                    <a:pt x="17643" y="10332"/>
                    <a:pt x="15888" y="11398"/>
                    <a:pt x="13950" y="12008"/>
                  </a:cubicBezTo>
                  <a:cubicBezTo>
                    <a:pt x="12627" y="12426"/>
                    <a:pt x="11272" y="12632"/>
                    <a:pt x="9930" y="12632"/>
                  </a:cubicBezTo>
                  <a:cubicBezTo>
                    <a:pt x="7207" y="12632"/>
                    <a:pt x="4534" y="11784"/>
                    <a:pt x="2280" y="10140"/>
                  </a:cubicBezTo>
                  <a:cubicBezTo>
                    <a:pt x="2928" y="9188"/>
                    <a:pt x="3641" y="8278"/>
                    <a:pt x="4453" y="7442"/>
                  </a:cubicBezTo>
                  <a:cubicBezTo>
                    <a:pt x="7790" y="4013"/>
                    <a:pt x="11774" y="2909"/>
                    <a:pt x="16361" y="2909"/>
                  </a:cubicBezTo>
                  <a:close/>
                  <a:moveTo>
                    <a:pt x="2075" y="10511"/>
                  </a:moveTo>
                  <a:lnTo>
                    <a:pt x="2075" y="10511"/>
                  </a:lnTo>
                  <a:cubicBezTo>
                    <a:pt x="2971" y="11253"/>
                    <a:pt x="3988" y="11821"/>
                    <a:pt x="5087" y="12229"/>
                  </a:cubicBezTo>
                  <a:cubicBezTo>
                    <a:pt x="5087" y="12238"/>
                    <a:pt x="5091" y="12247"/>
                    <a:pt x="5091" y="12257"/>
                  </a:cubicBezTo>
                  <a:cubicBezTo>
                    <a:pt x="4778" y="12586"/>
                    <a:pt x="4232" y="12815"/>
                    <a:pt x="3778" y="12834"/>
                  </a:cubicBezTo>
                  <a:cubicBezTo>
                    <a:pt x="3757" y="12835"/>
                    <a:pt x="3735" y="12835"/>
                    <a:pt x="3715" y="12835"/>
                  </a:cubicBezTo>
                  <a:cubicBezTo>
                    <a:pt x="3192" y="12835"/>
                    <a:pt x="2847" y="12554"/>
                    <a:pt x="2572" y="12121"/>
                  </a:cubicBezTo>
                  <a:cubicBezTo>
                    <a:pt x="2262" y="11623"/>
                    <a:pt x="2140" y="11074"/>
                    <a:pt x="2075" y="10511"/>
                  </a:cubicBezTo>
                  <a:close/>
                  <a:moveTo>
                    <a:pt x="15593" y="12046"/>
                  </a:moveTo>
                  <a:cubicBezTo>
                    <a:pt x="15410" y="12937"/>
                    <a:pt x="14645" y="13495"/>
                    <a:pt x="13735" y="13510"/>
                  </a:cubicBezTo>
                  <a:cubicBezTo>
                    <a:pt x="13724" y="13510"/>
                    <a:pt x="13714" y="13510"/>
                    <a:pt x="13703" y="13510"/>
                  </a:cubicBezTo>
                  <a:cubicBezTo>
                    <a:pt x="13014" y="13510"/>
                    <a:pt x="12634" y="13223"/>
                    <a:pt x="12153" y="12825"/>
                  </a:cubicBezTo>
                  <a:cubicBezTo>
                    <a:pt x="12913" y="12696"/>
                    <a:pt x="13661" y="12501"/>
                    <a:pt x="14387" y="12243"/>
                  </a:cubicBezTo>
                  <a:cubicBezTo>
                    <a:pt x="14392" y="12243"/>
                    <a:pt x="14392" y="12243"/>
                    <a:pt x="14396" y="12238"/>
                  </a:cubicBezTo>
                  <a:cubicBezTo>
                    <a:pt x="14799" y="12203"/>
                    <a:pt x="15199" y="12139"/>
                    <a:pt x="15593" y="12046"/>
                  </a:cubicBezTo>
                  <a:close/>
                  <a:moveTo>
                    <a:pt x="5368" y="12322"/>
                  </a:moveTo>
                  <a:cubicBezTo>
                    <a:pt x="6356" y="12661"/>
                    <a:pt x="7383" y="12878"/>
                    <a:pt x="8423" y="12970"/>
                  </a:cubicBezTo>
                  <a:cubicBezTo>
                    <a:pt x="8144" y="13457"/>
                    <a:pt x="7472" y="13790"/>
                    <a:pt x="6867" y="13790"/>
                  </a:cubicBezTo>
                  <a:cubicBezTo>
                    <a:pt x="6637" y="13790"/>
                    <a:pt x="6417" y="13743"/>
                    <a:pt x="6231" y="13637"/>
                  </a:cubicBezTo>
                  <a:cubicBezTo>
                    <a:pt x="5739" y="13356"/>
                    <a:pt x="5566" y="12825"/>
                    <a:pt x="5368" y="12322"/>
                  </a:cubicBezTo>
                  <a:close/>
                  <a:moveTo>
                    <a:pt x="11886" y="12867"/>
                  </a:moveTo>
                  <a:cubicBezTo>
                    <a:pt x="11896" y="12895"/>
                    <a:pt x="11914" y="12918"/>
                    <a:pt x="11928" y="12946"/>
                  </a:cubicBezTo>
                  <a:cubicBezTo>
                    <a:pt x="11674" y="13645"/>
                    <a:pt x="11027" y="14035"/>
                    <a:pt x="10318" y="14035"/>
                  </a:cubicBezTo>
                  <a:cubicBezTo>
                    <a:pt x="10164" y="14035"/>
                    <a:pt x="10006" y="14016"/>
                    <a:pt x="9850" y="13979"/>
                  </a:cubicBezTo>
                  <a:cubicBezTo>
                    <a:pt x="9159" y="13814"/>
                    <a:pt x="9029" y="13415"/>
                    <a:pt x="8671" y="12994"/>
                  </a:cubicBezTo>
                  <a:lnTo>
                    <a:pt x="8671" y="12994"/>
                  </a:lnTo>
                  <a:cubicBezTo>
                    <a:pt x="9018" y="13019"/>
                    <a:pt x="9365" y="13031"/>
                    <a:pt x="9712" y="13031"/>
                  </a:cubicBezTo>
                  <a:cubicBezTo>
                    <a:pt x="10439" y="13031"/>
                    <a:pt x="11166" y="12976"/>
                    <a:pt x="11886" y="12867"/>
                  </a:cubicBezTo>
                  <a:close/>
                  <a:moveTo>
                    <a:pt x="30688" y="1"/>
                  </a:moveTo>
                  <a:lnTo>
                    <a:pt x="30688" y="1"/>
                  </a:lnTo>
                  <a:cubicBezTo>
                    <a:pt x="28598" y="1029"/>
                    <a:pt x="25974" y="1290"/>
                    <a:pt x="23212" y="1290"/>
                  </a:cubicBezTo>
                  <a:cubicBezTo>
                    <a:pt x="20376" y="1290"/>
                    <a:pt x="17395" y="1015"/>
                    <a:pt x="14698" y="1015"/>
                  </a:cubicBezTo>
                  <a:cubicBezTo>
                    <a:pt x="12727" y="1015"/>
                    <a:pt x="10908" y="1162"/>
                    <a:pt x="9409" y="1670"/>
                  </a:cubicBezTo>
                  <a:cubicBezTo>
                    <a:pt x="5420" y="3022"/>
                    <a:pt x="2276" y="5951"/>
                    <a:pt x="0" y="9494"/>
                  </a:cubicBezTo>
                  <a:lnTo>
                    <a:pt x="0" y="14011"/>
                  </a:lnTo>
                  <a:cubicBezTo>
                    <a:pt x="558" y="12970"/>
                    <a:pt x="1131" y="11938"/>
                    <a:pt x="1760" y="10947"/>
                  </a:cubicBezTo>
                  <a:cubicBezTo>
                    <a:pt x="1835" y="11698"/>
                    <a:pt x="2215" y="12454"/>
                    <a:pt x="2802" y="12890"/>
                  </a:cubicBezTo>
                  <a:cubicBezTo>
                    <a:pt x="3037" y="13066"/>
                    <a:pt x="3325" y="13144"/>
                    <a:pt x="3622" y="13144"/>
                  </a:cubicBezTo>
                  <a:cubicBezTo>
                    <a:pt x="4189" y="13144"/>
                    <a:pt x="4790" y="12860"/>
                    <a:pt x="5130" y="12436"/>
                  </a:cubicBezTo>
                  <a:cubicBezTo>
                    <a:pt x="5298" y="13162"/>
                    <a:pt x="5748" y="13881"/>
                    <a:pt x="6514" y="14036"/>
                  </a:cubicBezTo>
                  <a:cubicBezTo>
                    <a:pt x="6621" y="14058"/>
                    <a:pt x="6735" y="14069"/>
                    <a:pt x="6853" y="14069"/>
                  </a:cubicBezTo>
                  <a:cubicBezTo>
                    <a:pt x="7450" y="14069"/>
                    <a:pt x="8145" y="13791"/>
                    <a:pt x="8489" y="13313"/>
                  </a:cubicBezTo>
                  <a:cubicBezTo>
                    <a:pt x="8688" y="14013"/>
                    <a:pt x="9361" y="14341"/>
                    <a:pt x="10077" y="14341"/>
                  </a:cubicBezTo>
                  <a:cubicBezTo>
                    <a:pt x="10878" y="14341"/>
                    <a:pt x="11734" y="13931"/>
                    <a:pt x="12041" y="13172"/>
                  </a:cubicBezTo>
                  <a:cubicBezTo>
                    <a:pt x="12356" y="13663"/>
                    <a:pt x="12901" y="13879"/>
                    <a:pt x="13481" y="13879"/>
                  </a:cubicBezTo>
                  <a:cubicBezTo>
                    <a:pt x="14498" y="13879"/>
                    <a:pt x="15624" y="13214"/>
                    <a:pt x="15808" y="12201"/>
                  </a:cubicBezTo>
                  <a:cubicBezTo>
                    <a:pt x="16137" y="12461"/>
                    <a:pt x="16642" y="12580"/>
                    <a:pt x="17102" y="12580"/>
                  </a:cubicBezTo>
                  <a:cubicBezTo>
                    <a:pt x="17363" y="12580"/>
                    <a:pt x="17611" y="12542"/>
                    <a:pt x="17803" y="12469"/>
                  </a:cubicBezTo>
                  <a:cubicBezTo>
                    <a:pt x="18464" y="12225"/>
                    <a:pt x="18995" y="11530"/>
                    <a:pt x="18915" y="10826"/>
                  </a:cubicBezTo>
                  <a:lnTo>
                    <a:pt x="18915" y="10826"/>
                  </a:lnTo>
                  <a:cubicBezTo>
                    <a:pt x="19157" y="11111"/>
                    <a:pt x="19504" y="11227"/>
                    <a:pt x="19865" y="11227"/>
                  </a:cubicBezTo>
                  <a:cubicBezTo>
                    <a:pt x="20260" y="11227"/>
                    <a:pt x="20673" y="11088"/>
                    <a:pt x="20989" y="10878"/>
                  </a:cubicBezTo>
                  <a:cubicBezTo>
                    <a:pt x="21642" y="10446"/>
                    <a:pt x="21819" y="9596"/>
                    <a:pt x="21637" y="8860"/>
                  </a:cubicBezTo>
                  <a:lnTo>
                    <a:pt x="21637" y="8860"/>
                  </a:lnTo>
                  <a:cubicBezTo>
                    <a:pt x="21809" y="9101"/>
                    <a:pt x="22101" y="9193"/>
                    <a:pt x="22427" y="9193"/>
                  </a:cubicBezTo>
                  <a:cubicBezTo>
                    <a:pt x="22973" y="9193"/>
                    <a:pt x="23611" y="8933"/>
                    <a:pt x="23917" y="8686"/>
                  </a:cubicBezTo>
                  <a:cubicBezTo>
                    <a:pt x="24335" y="8349"/>
                    <a:pt x="24597" y="7950"/>
                    <a:pt x="24584" y="7400"/>
                  </a:cubicBezTo>
                  <a:cubicBezTo>
                    <a:pt x="24569" y="6978"/>
                    <a:pt x="24457" y="6467"/>
                    <a:pt x="24219" y="6082"/>
                  </a:cubicBezTo>
                  <a:lnTo>
                    <a:pt x="24219" y="6082"/>
                  </a:lnTo>
                  <a:cubicBezTo>
                    <a:pt x="24393" y="6143"/>
                    <a:pt x="24577" y="6171"/>
                    <a:pt x="24762" y="6171"/>
                  </a:cubicBezTo>
                  <a:cubicBezTo>
                    <a:pt x="25468" y="6171"/>
                    <a:pt x="26195" y="5760"/>
                    <a:pt x="26508" y="5139"/>
                  </a:cubicBezTo>
                  <a:cubicBezTo>
                    <a:pt x="26840" y="4487"/>
                    <a:pt x="26658" y="3412"/>
                    <a:pt x="26091" y="2886"/>
                  </a:cubicBezTo>
                  <a:cubicBezTo>
                    <a:pt x="27578" y="2741"/>
                    <a:pt x="29042" y="2478"/>
                    <a:pt x="30355" y="2037"/>
                  </a:cubicBezTo>
                  <a:cubicBezTo>
                    <a:pt x="30487" y="1347"/>
                    <a:pt x="30595" y="666"/>
                    <a:pt x="306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1661148" y="2797310"/>
              <a:ext cx="50573" cy="49372"/>
            </a:xfrm>
            <a:custGeom>
              <a:rect b="b" l="l" r="r" t="t"/>
              <a:pathLst>
                <a:path extrusionOk="0" h="2468" w="2528">
                  <a:moveTo>
                    <a:pt x="1264" y="0"/>
                  </a:moveTo>
                  <a:cubicBezTo>
                    <a:pt x="619" y="0"/>
                    <a:pt x="1" y="568"/>
                    <a:pt x="31" y="1234"/>
                  </a:cubicBezTo>
                  <a:cubicBezTo>
                    <a:pt x="60" y="1900"/>
                    <a:pt x="573" y="2467"/>
                    <a:pt x="1264" y="2467"/>
                  </a:cubicBezTo>
                  <a:cubicBezTo>
                    <a:pt x="1909" y="2467"/>
                    <a:pt x="2527" y="1899"/>
                    <a:pt x="2498" y="1234"/>
                  </a:cubicBezTo>
                  <a:cubicBezTo>
                    <a:pt x="2468" y="566"/>
                    <a:pt x="1955" y="0"/>
                    <a:pt x="12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5"/>
            <p:cNvSpPr/>
            <p:nvPr/>
          </p:nvSpPr>
          <p:spPr>
            <a:xfrm>
              <a:off x="1767134" y="2797310"/>
              <a:ext cx="50553" cy="49372"/>
            </a:xfrm>
            <a:custGeom>
              <a:rect b="b" l="l" r="r" t="t"/>
              <a:pathLst>
                <a:path extrusionOk="0" h="2468" w="2527">
                  <a:moveTo>
                    <a:pt x="1264" y="0"/>
                  </a:moveTo>
                  <a:cubicBezTo>
                    <a:pt x="619" y="0"/>
                    <a:pt x="1" y="568"/>
                    <a:pt x="31" y="1234"/>
                  </a:cubicBezTo>
                  <a:cubicBezTo>
                    <a:pt x="60" y="1900"/>
                    <a:pt x="573" y="2467"/>
                    <a:pt x="1264" y="2467"/>
                  </a:cubicBezTo>
                  <a:cubicBezTo>
                    <a:pt x="1910" y="2467"/>
                    <a:pt x="2527" y="1899"/>
                    <a:pt x="2498" y="1234"/>
                  </a:cubicBezTo>
                  <a:cubicBezTo>
                    <a:pt x="2467" y="566"/>
                    <a:pt x="1956" y="0"/>
                    <a:pt x="12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5"/>
            <p:cNvSpPr/>
            <p:nvPr/>
          </p:nvSpPr>
          <p:spPr>
            <a:xfrm>
              <a:off x="1889065" y="2797310"/>
              <a:ext cx="50593" cy="49372"/>
            </a:xfrm>
            <a:custGeom>
              <a:rect b="b" l="l" r="r" t="t"/>
              <a:pathLst>
                <a:path extrusionOk="0" h="2468" w="2529">
                  <a:moveTo>
                    <a:pt x="1264" y="0"/>
                  </a:moveTo>
                  <a:cubicBezTo>
                    <a:pt x="619" y="0"/>
                    <a:pt x="1" y="568"/>
                    <a:pt x="31" y="1234"/>
                  </a:cubicBezTo>
                  <a:cubicBezTo>
                    <a:pt x="60" y="1900"/>
                    <a:pt x="573" y="2467"/>
                    <a:pt x="1264" y="2467"/>
                  </a:cubicBezTo>
                  <a:cubicBezTo>
                    <a:pt x="1910" y="2467"/>
                    <a:pt x="2528" y="1899"/>
                    <a:pt x="2498" y="1234"/>
                  </a:cubicBezTo>
                  <a:cubicBezTo>
                    <a:pt x="2467" y="566"/>
                    <a:pt x="1956" y="0"/>
                    <a:pt x="12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5"/>
            <p:cNvSpPr/>
            <p:nvPr/>
          </p:nvSpPr>
          <p:spPr>
            <a:xfrm>
              <a:off x="2019337" y="2811394"/>
              <a:ext cx="50573" cy="49352"/>
            </a:xfrm>
            <a:custGeom>
              <a:rect b="b" l="l" r="r" t="t"/>
              <a:pathLst>
                <a:path extrusionOk="0" h="2467" w="2528">
                  <a:moveTo>
                    <a:pt x="1263" y="0"/>
                  </a:moveTo>
                  <a:cubicBezTo>
                    <a:pt x="618" y="0"/>
                    <a:pt x="1" y="568"/>
                    <a:pt x="30" y="1234"/>
                  </a:cubicBezTo>
                  <a:cubicBezTo>
                    <a:pt x="60" y="1901"/>
                    <a:pt x="572" y="2467"/>
                    <a:pt x="1263" y="2467"/>
                  </a:cubicBezTo>
                  <a:cubicBezTo>
                    <a:pt x="1909" y="2467"/>
                    <a:pt x="2527" y="1899"/>
                    <a:pt x="2497" y="1234"/>
                  </a:cubicBezTo>
                  <a:cubicBezTo>
                    <a:pt x="2468" y="567"/>
                    <a:pt x="1955"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5"/>
            <p:cNvSpPr/>
            <p:nvPr/>
          </p:nvSpPr>
          <p:spPr>
            <a:xfrm>
              <a:off x="2128965" y="2879311"/>
              <a:ext cx="50573" cy="49372"/>
            </a:xfrm>
            <a:custGeom>
              <a:rect b="b" l="l" r="r" t="t"/>
              <a:pathLst>
                <a:path extrusionOk="0" h="2468" w="2528">
                  <a:moveTo>
                    <a:pt x="1265" y="1"/>
                  </a:moveTo>
                  <a:cubicBezTo>
                    <a:pt x="619" y="1"/>
                    <a:pt x="1" y="567"/>
                    <a:pt x="30" y="1234"/>
                  </a:cubicBezTo>
                  <a:cubicBezTo>
                    <a:pt x="60" y="1902"/>
                    <a:pt x="572" y="2467"/>
                    <a:pt x="1265" y="2467"/>
                  </a:cubicBezTo>
                  <a:cubicBezTo>
                    <a:pt x="1909" y="2467"/>
                    <a:pt x="2527" y="1900"/>
                    <a:pt x="2497" y="1234"/>
                  </a:cubicBezTo>
                  <a:cubicBezTo>
                    <a:pt x="2468" y="567"/>
                    <a:pt x="1955" y="1"/>
                    <a:pt x="12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2740277" y="2797310"/>
              <a:ext cx="50553" cy="49372"/>
            </a:xfrm>
            <a:custGeom>
              <a:rect b="b" l="l" r="r" t="t"/>
              <a:pathLst>
                <a:path extrusionOk="0" h="2468" w="2527">
                  <a:moveTo>
                    <a:pt x="1264" y="0"/>
                  </a:moveTo>
                  <a:cubicBezTo>
                    <a:pt x="572" y="0"/>
                    <a:pt x="60" y="566"/>
                    <a:pt x="30" y="1234"/>
                  </a:cubicBezTo>
                  <a:cubicBezTo>
                    <a:pt x="0" y="1899"/>
                    <a:pt x="618" y="2467"/>
                    <a:pt x="1264" y="2467"/>
                  </a:cubicBezTo>
                  <a:cubicBezTo>
                    <a:pt x="1955" y="2467"/>
                    <a:pt x="2467" y="1900"/>
                    <a:pt x="2497" y="1234"/>
                  </a:cubicBezTo>
                  <a:cubicBezTo>
                    <a:pt x="2526" y="568"/>
                    <a:pt x="1909" y="0"/>
                    <a:pt x="12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2634291" y="2797310"/>
              <a:ext cx="50553" cy="49372"/>
            </a:xfrm>
            <a:custGeom>
              <a:rect b="b" l="l" r="r" t="t"/>
              <a:pathLst>
                <a:path extrusionOk="0" h="2468" w="2527">
                  <a:moveTo>
                    <a:pt x="1263" y="0"/>
                  </a:moveTo>
                  <a:cubicBezTo>
                    <a:pt x="572" y="0"/>
                    <a:pt x="60" y="566"/>
                    <a:pt x="30" y="1234"/>
                  </a:cubicBezTo>
                  <a:cubicBezTo>
                    <a:pt x="0" y="1899"/>
                    <a:pt x="619" y="2467"/>
                    <a:pt x="1263" y="2467"/>
                  </a:cubicBezTo>
                  <a:cubicBezTo>
                    <a:pt x="1955" y="2467"/>
                    <a:pt x="2467" y="1900"/>
                    <a:pt x="2497" y="1234"/>
                  </a:cubicBezTo>
                  <a:cubicBezTo>
                    <a:pt x="2527" y="568"/>
                    <a:pt x="1908"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2512360" y="2797310"/>
              <a:ext cx="50553" cy="49372"/>
            </a:xfrm>
            <a:custGeom>
              <a:rect b="b" l="l" r="r" t="t"/>
              <a:pathLst>
                <a:path extrusionOk="0" h="2468" w="2527">
                  <a:moveTo>
                    <a:pt x="1263" y="0"/>
                  </a:moveTo>
                  <a:cubicBezTo>
                    <a:pt x="571" y="0"/>
                    <a:pt x="60" y="566"/>
                    <a:pt x="29" y="1234"/>
                  </a:cubicBezTo>
                  <a:cubicBezTo>
                    <a:pt x="0" y="1899"/>
                    <a:pt x="617" y="2467"/>
                    <a:pt x="1263" y="2467"/>
                  </a:cubicBezTo>
                  <a:cubicBezTo>
                    <a:pt x="1954" y="2467"/>
                    <a:pt x="2467" y="1900"/>
                    <a:pt x="2496" y="1234"/>
                  </a:cubicBezTo>
                  <a:cubicBezTo>
                    <a:pt x="2526" y="568"/>
                    <a:pt x="1908" y="0"/>
                    <a:pt x="12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2382068" y="2811394"/>
              <a:ext cx="50573" cy="49352"/>
            </a:xfrm>
            <a:custGeom>
              <a:rect b="b" l="l" r="r" t="t"/>
              <a:pathLst>
                <a:path extrusionOk="0" h="2467" w="2528">
                  <a:moveTo>
                    <a:pt x="1265" y="0"/>
                  </a:moveTo>
                  <a:cubicBezTo>
                    <a:pt x="573" y="0"/>
                    <a:pt x="61" y="567"/>
                    <a:pt x="31" y="1234"/>
                  </a:cubicBezTo>
                  <a:cubicBezTo>
                    <a:pt x="1" y="1899"/>
                    <a:pt x="619" y="2467"/>
                    <a:pt x="1265" y="2467"/>
                  </a:cubicBezTo>
                  <a:cubicBezTo>
                    <a:pt x="1956" y="2467"/>
                    <a:pt x="2468" y="1901"/>
                    <a:pt x="2498" y="1234"/>
                  </a:cubicBezTo>
                  <a:cubicBezTo>
                    <a:pt x="2527" y="568"/>
                    <a:pt x="1910" y="0"/>
                    <a:pt x="12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2272441" y="2879311"/>
              <a:ext cx="50573" cy="49372"/>
            </a:xfrm>
            <a:custGeom>
              <a:rect b="b" l="l" r="r" t="t"/>
              <a:pathLst>
                <a:path extrusionOk="0" h="2468" w="2528">
                  <a:moveTo>
                    <a:pt x="1265" y="1"/>
                  </a:moveTo>
                  <a:cubicBezTo>
                    <a:pt x="573" y="1"/>
                    <a:pt x="61" y="567"/>
                    <a:pt x="31" y="1234"/>
                  </a:cubicBezTo>
                  <a:cubicBezTo>
                    <a:pt x="1" y="1900"/>
                    <a:pt x="619" y="2467"/>
                    <a:pt x="1265" y="2467"/>
                  </a:cubicBezTo>
                  <a:cubicBezTo>
                    <a:pt x="1956" y="2467"/>
                    <a:pt x="2468" y="1902"/>
                    <a:pt x="2498" y="1234"/>
                  </a:cubicBezTo>
                  <a:cubicBezTo>
                    <a:pt x="2527" y="567"/>
                    <a:pt x="1910" y="1"/>
                    <a:pt x="12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1952481" y="3118511"/>
              <a:ext cx="242441" cy="77679"/>
            </a:xfrm>
            <a:custGeom>
              <a:rect b="b" l="l" r="r" t="t"/>
              <a:pathLst>
                <a:path extrusionOk="0" h="3883" w="12119">
                  <a:moveTo>
                    <a:pt x="11910" y="1"/>
                  </a:moveTo>
                  <a:cubicBezTo>
                    <a:pt x="11873" y="1"/>
                    <a:pt x="11836" y="16"/>
                    <a:pt x="11803" y="52"/>
                  </a:cubicBezTo>
                  <a:cubicBezTo>
                    <a:pt x="10450" y="1555"/>
                    <a:pt x="9105" y="2392"/>
                    <a:pt x="7221" y="2993"/>
                  </a:cubicBezTo>
                  <a:cubicBezTo>
                    <a:pt x="6319" y="3281"/>
                    <a:pt x="5185" y="3482"/>
                    <a:pt x="4435" y="3482"/>
                  </a:cubicBezTo>
                  <a:cubicBezTo>
                    <a:pt x="4409" y="3482"/>
                    <a:pt x="4383" y="3481"/>
                    <a:pt x="4358" y="3481"/>
                  </a:cubicBezTo>
                  <a:cubicBezTo>
                    <a:pt x="2370" y="3443"/>
                    <a:pt x="1041" y="2885"/>
                    <a:pt x="906" y="2540"/>
                  </a:cubicBezTo>
                  <a:lnTo>
                    <a:pt x="906" y="2540"/>
                  </a:lnTo>
                  <a:cubicBezTo>
                    <a:pt x="944" y="2547"/>
                    <a:pt x="983" y="2551"/>
                    <a:pt x="1022" y="2551"/>
                  </a:cubicBezTo>
                  <a:cubicBezTo>
                    <a:pt x="1261" y="2551"/>
                    <a:pt x="1495" y="2409"/>
                    <a:pt x="1521" y="2074"/>
                  </a:cubicBezTo>
                  <a:cubicBezTo>
                    <a:pt x="1554" y="1659"/>
                    <a:pt x="1271" y="1470"/>
                    <a:pt x="957" y="1470"/>
                  </a:cubicBezTo>
                  <a:cubicBezTo>
                    <a:pt x="510" y="1470"/>
                    <a:pt x="1" y="1855"/>
                    <a:pt x="252" y="2521"/>
                  </a:cubicBezTo>
                  <a:cubicBezTo>
                    <a:pt x="578" y="3386"/>
                    <a:pt x="1906" y="3533"/>
                    <a:pt x="2654" y="3673"/>
                  </a:cubicBezTo>
                  <a:cubicBezTo>
                    <a:pt x="3339" y="3801"/>
                    <a:pt x="4005" y="3882"/>
                    <a:pt x="4674" y="3882"/>
                  </a:cubicBezTo>
                  <a:cubicBezTo>
                    <a:pt x="5234" y="3882"/>
                    <a:pt x="5795" y="3826"/>
                    <a:pt x="6368" y="3692"/>
                  </a:cubicBezTo>
                  <a:cubicBezTo>
                    <a:pt x="8432" y="3212"/>
                    <a:pt x="10989" y="2213"/>
                    <a:pt x="12055" y="245"/>
                  </a:cubicBezTo>
                  <a:cubicBezTo>
                    <a:pt x="12119" y="129"/>
                    <a:pt x="12018" y="1"/>
                    <a:pt x="11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2140808" y="3146698"/>
              <a:ext cx="52993" cy="69397"/>
            </a:xfrm>
            <a:custGeom>
              <a:rect b="b" l="l" r="r" t="t"/>
              <a:pathLst>
                <a:path extrusionOk="0" h="3469" w="2649">
                  <a:moveTo>
                    <a:pt x="2455" y="1"/>
                  </a:moveTo>
                  <a:cubicBezTo>
                    <a:pt x="2438" y="1"/>
                    <a:pt x="2420" y="6"/>
                    <a:pt x="2403" y="18"/>
                  </a:cubicBezTo>
                  <a:cubicBezTo>
                    <a:pt x="1689" y="502"/>
                    <a:pt x="1028" y="1318"/>
                    <a:pt x="492" y="1992"/>
                  </a:cubicBezTo>
                  <a:cubicBezTo>
                    <a:pt x="226" y="2325"/>
                    <a:pt x="0" y="2824"/>
                    <a:pt x="321" y="3205"/>
                  </a:cubicBezTo>
                  <a:cubicBezTo>
                    <a:pt x="475" y="3389"/>
                    <a:pt x="730" y="3468"/>
                    <a:pt x="1006" y="3468"/>
                  </a:cubicBezTo>
                  <a:cubicBezTo>
                    <a:pt x="1750" y="3468"/>
                    <a:pt x="2648" y="2898"/>
                    <a:pt x="2171" y="2281"/>
                  </a:cubicBezTo>
                  <a:cubicBezTo>
                    <a:pt x="2030" y="2099"/>
                    <a:pt x="1882" y="2026"/>
                    <a:pt x="1745" y="2026"/>
                  </a:cubicBezTo>
                  <a:cubicBezTo>
                    <a:pt x="1305" y="2026"/>
                    <a:pt x="974" y="2772"/>
                    <a:pt x="1315" y="3057"/>
                  </a:cubicBezTo>
                  <a:cubicBezTo>
                    <a:pt x="1305" y="3059"/>
                    <a:pt x="1229" y="3071"/>
                    <a:pt x="1128" y="3071"/>
                  </a:cubicBezTo>
                  <a:cubicBezTo>
                    <a:pt x="857" y="3071"/>
                    <a:pt x="412" y="2984"/>
                    <a:pt x="660" y="2385"/>
                  </a:cubicBezTo>
                  <a:cubicBezTo>
                    <a:pt x="736" y="2289"/>
                    <a:pt x="1139" y="1808"/>
                    <a:pt x="1265" y="1665"/>
                  </a:cubicBezTo>
                  <a:cubicBezTo>
                    <a:pt x="1693" y="1181"/>
                    <a:pt x="2214" y="717"/>
                    <a:pt x="2547" y="162"/>
                  </a:cubicBezTo>
                  <a:cubicBezTo>
                    <a:pt x="2589" y="91"/>
                    <a:pt x="2527" y="1"/>
                    <a:pt x="24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1673211" y="2980076"/>
              <a:ext cx="240560" cy="192468"/>
            </a:xfrm>
            <a:custGeom>
              <a:rect b="b" l="l" r="r" t="t"/>
              <a:pathLst>
                <a:path extrusionOk="0" h="9621" w="12025">
                  <a:moveTo>
                    <a:pt x="955" y="1"/>
                  </a:moveTo>
                  <a:cubicBezTo>
                    <a:pt x="702" y="1"/>
                    <a:pt x="435" y="187"/>
                    <a:pt x="270" y="821"/>
                  </a:cubicBezTo>
                  <a:cubicBezTo>
                    <a:pt x="0" y="2835"/>
                    <a:pt x="1089" y="5612"/>
                    <a:pt x="2964" y="7030"/>
                  </a:cubicBezTo>
                  <a:cubicBezTo>
                    <a:pt x="3938" y="7768"/>
                    <a:pt x="5108" y="8236"/>
                    <a:pt x="6329" y="8338"/>
                  </a:cubicBezTo>
                  <a:cubicBezTo>
                    <a:pt x="6417" y="8345"/>
                    <a:pt x="6507" y="8348"/>
                    <a:pt x="6599" y="8348"/>
                  </a:cubicBezTo>
                  <a:cubicBezTo>
                    <a:pt x="7525" y="8348"/>
                    <a:pt x="8680" y="8019"/>
                    <a:pt x="9682" y="8019"/>
                  </a:cubicBezTo>
                  <a:cubicBezTo>
                    <a:pt x="10622" y="8019"/>
                    <a:pt x="11426" y="8308"/>
                    <a:pt x="11780" y="9427"/>
                  </a:cubicBezTo>
                  <a:cubicBezTo>
                    <a:pt x="11817" y="9546"/>
                    <a:pt x="11895" y="9621"/>
                    <a:pt x="11952" y="9621"/>
                  </a:cubicBezTo>
                  <a:cubicBezTo>
                    <a:pt x="11994" y="9621"/>
                    <a:pt x="12025" y="9581"/>
                    <a:pt x="12022" y="9489"/>
                  </a:cubicBezTo>
                  <a:cubicBezTo>
                    <a:pt x="11974" y="7949"/>
                    <a:pt x="10859" y="7602"/>
                    <a:pt x="9608" y="7602"/>
                  </a:cubicBezTo>
                  <a:cubicBezTo>
                    <a:pt x="8577" y="7602"/>
                    <a:pt x="7454" y="7838"/>
                    <a:pt x="6759" y="7838"/>
                  </a:cubicBezTo>
                  <a:cubicBezTo>
                    <a:pt x="6745" y="7838"/>
                    <a:pt x="6732" y="7837"/>
                    <a:pt x="6718" y="7837"/>
                  </a:cubicBezTo>
                  <a:cubicBezTo>
                    <a:pt x="2937" y="7782"/>
                    <a:pt x="1019" y="4671"/>
                    <a:pt x="649" y="1340"/>
                  </a:cubicBezTo>
                  <a:lnTo>
                    <a:pt x="649" y="1340"/>
                  </a:lnTo>
                  <a:cubicBezTo>
                    <a:pt x="712" y="1387"/>
                    <a:pt x="782" y="1424"/>
                    <a:pt x="857" y="1448"/>
                  </a:cubicBezTo>
                  <a:cubicBezTo>
                    <a:pt x="925" y="1469"/>
                    <a:pt x="992" y="1479"/>
                    <a:pt x="1055" y="1479"/>
                  </a:cubicBezTo>
                  <a:cubicBezTo>
                    <a:pt x="1619" y="1479"/>
                    <a:pt x="1959" y="686"/>
                    <a:pt x="1518" y="266"/>
                  </a:cubicBezTo>
                  <a:cubicBezTo>
                    <a:pt x="1400" y="153"/>
                    <a:pt x="1183" y="1"/>
                    <a:pt x="9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1757032" y="3088603"/>
              <a:ext cx="65336" cy="35089"/>
            </a:xfrm>
            <a:custGeom>
              <a:rect b="b" l="l" r="r" t="t"/>
              <a:pathLst>
                <a:path extrusionOk="0" h="1754" w="3266">
                  <a:moveTo>
                    <a:pt x="1026" y="0"/>
                  </a:moveTo>
                  <a:cubicBezTo>
                    <a:pt x="794" y="0"/>
                    <a:pt x="569" y="92"/>
                    <a:pt x="464" y="315"/>
                  </a:cubicBezTo>
                  <a:cubicBezTo>
                    <a:pt x="1" y="1309"/>
                    <a:pt x="2552" y="1752"/>
                    <a:pt x="3092" y="1753"/>
                  </a:cubicBezTo>
                  <a:cubicBezTo>
                    <a:pt x="3092" y="1753"/>
                    <a:pt x="3092" y="1753"/>
                    <a:pt x="3093" y="1753"/>
                  </a:cubicBezTo>
                  <a:cubicBezTo>
                    <a:pt x="3243" y="1753"/>
                    <a:pt x="3265" y="1541"/>
                    <a:pt x="3126" y="1495"/>
                  </a:cubicBezTo>
                  <a:cubicBezTo>
                    <a:pt x="3069" y="1476"/>
                    <a:pt x="2170" y="979"/>
                    <a:pt x="1893" y="573"/>
                  </a:cubicBezTo>
                  <a:cubicBezTo>
                    <a:pt x="1767" y="391"/>
                    <a:pt x="1664" y="222"/>
                    <a:pt x="1464" y="111"/>
                  </a:cubicBezTo>
                  <a:cubicBezTo>
                    <a:pt x="1337" y="41"/>
                    <a:pt x="1180" y="0"/>
                    <a:pt x="10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1844334" y="3149598"/>
              <a:ext cx="50493" cy="20325"/>
            </a:xfrm>
            <a:custGeom>
              <a:rect b="b" l="l" r="r" t="t"/>
              <a:pathLst>
                <a:path extrusionOk="0" h="1016" w="2524">
                  <a:moveTo>
                    <a:pt x="857" y="1"/>
                  </a:moveTo>
                  <a:cubicBezTo>
                    <a:pt x="438" y="1"/>
                    <a:pt x="0" y="180"/>
                    <a:pt x="67" y="673"/>
                  </a:cubicBezTo>
                  <a:cubicBezTo>
                    <a:pt x="84" y="806"/>
                    <a:pt x="173" y="890"/>
                    <a:pt x="286" y="890"/>
                  </a:cubicBezTo>
                  <a:cubicBezTo>
                    <a:pt x="322" y="890"/>
                    <a:pt x="359" y="882"/>
                    <a:pt x="398" y="864"/>
                  </a:cubicBezTo>
                  <a:cubicBezTo>
                    <a:pt x="655" y="748"/>
                    <a:pt x="934" y="683"/>
                    <a:pt x="1215" y="683"/>
                  </a:cubicBezTo>
                  <a:cubicBezTo>
                    <a:pt x="1312" y="683"/>
                    <a:pt x="1410" y="691"/>
                    <a:pt x="1508" y="707"/>
                  </a:cubicBezTo>
                  <a:cubicBezTo>
                    <a:pt x="1744" y="746"/>
                    <a:pt x="2264" y="969"/>
                    <a:pt x="2306" y="998"/>
                  </a:cubicBezTo>
                  <a:cubicBezTo>
                    <a:pt x="2324" y="1010"/>
                    <a:pt x="2343" y="1015"/>
                    <a:pt x="2362" y="1015"/>
                  </a:cubicBezTo>
                  <a:cubicBezTo>
                    <a:pt x="2445" y="1015"/>
                    <a:pt x="2524" y="914"/>
                    <a:pt x="2467" y="837"/>
                  </a:cubicBezTo>
                  <a:cubicBezTo>
                    <a:pt x="2460" y="827"/>
                    <a:pt x="2083" y="112"/>
                    <a:pt x="999" y="8"/>
                  </a:cubicBezTo>
                  <a:cubicBezTo>
                    <a:pt x="952" y="3"/>
                    <a:pt x="904" y="1"/>
                    <a:pt x="8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1921813" y="3142577"/>
              <a:ext cx="32528" cy="40730"/>
            </a:xfrm>
            <a:custGeom>
              <a:rect b="b" l="l" r="r" t="t"/>
              <a:pathLst>
                <a:path extrusionOk="0" h="2036" w="1626">
                  <a:moveTo>
                    <a:pt x="170" y="1"/>
                  </a:moveTo>
                  <a:cubicBezTo>
                    <a:pt x="63" y="1"/>
                    <a:pt x="0" y="159"/>
                    <a:pt x="110" y="237"/>
                  </a:cubicBezTo>
                  <a:cubicBezTo>
                    <a:pt x="134" y="254"/>
                    <a:pt x="697" y="1621"/>
                    <a:pt x="1077" y="1965"/>
                  </a:cubicBezTo>
                  <a:cubicBezTo>
                    <a:pt x="1130" y="2014"/>
                    <a:pt x="1196" y="2035"/>
                    <a:pt x="1261" y="2035"/>
                  </a:cubicBezTo>
                  <a:cubicBezTo>
                    <a:pt x="1443" y="2035"/>
                    <a:pt x="1626" y="1870"/>
                    <a:pt x="1561" y="1674"/>
                  </a:cubicBezTo>
                  <a:cubicBezTo>
                    <a:pt x="1414" y="1219"/>
                    <a:pt x="418" y="125"/>
                    <a:pt x="236" y="20"/>
                  </a:cubicBezTo>
                  <a:cubicBezTo>
                    <a:pt x="213" y="7"/>
                    <a:pt x="191"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2049205" y="3153739"/>
              <a:ext cx="47432" cy="22326"/>
            </a:xfrm>
            <a:custGeom>
              <a:rect b="b" l="l" r="r" t="t"/>
              <a:pathLst>
                <a:path extrusionOk="0" h="1116" w="2371">
                  <a:moveTo>
                    <a:pt x="2017" y="0"/>
                  </a:moveTo>
                  <a:cubicBezTo>
                    <a:pt x="1932" y="0"/>
                    <a:pt x="1842" y="24"/>
                    <a:pt x="1764" y="73"/>
                  </a:cubicBezTo>
                  <a:cubicBezTo>
                    <a:pt x="1488" y="244"/>
                    <a:pt x="1316" y="447"/>
                    <a:pt x="964" y="481"/>
                  </a:cubicBezTo>
                  <a:cubicBezTo>
                    <a:pt x="940" y="483"/>
                    <a:pt x="916" y="484"/>
                    <a:pt x="893" y="484"/>
                  </a:cubicBezTo>
                  <a:cubicBezTo>
                    <a:pt x="649" y="484"/>
                    <a:pt x="474" y="358"/>
                    <a:pt x="242" y="312"/>
                  </a:cubicBezTo>
                  <a:cubicBezTo>
                    <a:pt x="227" y="309"/>
                    <a:pt x="214" y="308"/>
                    <a:pt x="200" y="308"/>
                  </a:cubicBezTo>
                  <a:cubicBezTo>
                    <a:pt x="108" y="308"/>
                    <a:pt x="40" y="374"/>
                    <a:pt x="30" y="472"/>
                  </a:cubicBezTo>
                  <a:cubicBezTo>
                    <a:pt x="28" y="494"/>
                    <a:pt x="27" y="516"/>
                    <a:pt x="25" y="538"/>
                  </a:cubicBezTo>
                  <a:cubicBezTo>
                    <a:pt x="5" y="582"/>
                    <a:pt x="1" y="631"/>
                    <a:pt x="41" y="679"/>
                  </a:cubicBezTo>
                  <a:cubicBezTo>
                    <a:pt x="284" y="960"/>
                    <a:pt x="608" y="1115"/>
                    <a:pt x="962" y="1115"/>
                  </a:cubicBezTo>
                  <a:cubicBezTo>
                    <a:pt x="1050" y="1115"/>
                    <a:pt x="1140" y="1105"/>
                    <a:pt x="1231" y="1086"/>
                  </a:cubicBezTo>
                  <a:cubicBezTo>
                    <a:pt x="1569" y="1014"/>
                    <a:pt x="2220" y="757"/>
                    <a:pt x="2310" y="376"/>
                  </a:cubicBezTo>
                  <a:cubicBezTo>
                    <a:pt x="2370" y="124"/>
                    <a:pt x="2208" y="0"/>
                    <a:pt x="20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2257077" y="3118511"/>
              <a:ext cx="242421" cy="77679"/>
            </a:xfrm>
            <a:custGeom>
              <a:rect b="b" l="l" r="r" t="t"/>
              <a:pathLst>
                <a:path extrusionOk="0" h="3883" w="12118">
                  <a:moveTo>
                    <a:pt x="209" y="1"/>
                  </a:moveTo>
                  <a:cubicBezTo>
                    <a:pt x="101" y="1"/>
                    <a:pt x="0" y="129"/>
                    <a:pt x="63" y="245"/>
                  </a:cubicBezTo>
                  <a:cubicBezTo>
                    <a:pt x="1129" y="2213"/>
                    <a:pt x="3687" y="3212"/>
                    <a:pt x="5750" y="3692"/>
                  </a:cubicBezTo>
                  <a:cubicBezTo>
                    <a:pt x="6323" y="3826"/>
                    <a:pt x="6884" y="3882"/>
                    <a:pt x="7444" y="3882"/>
                  </a:cubicBezTo>
                  <a:cubicBezTo>
                    <a:pt x="8113" y="3882"/>
                    <a:pt x="8780" y="3801"/>
                    <a:pt x="9465" y="3673"/>
                  </a:cubicBezTo>
                  <a:cubicBezTo>
                    <a:pt x="10212" y="3533"/>
                    <a:pt x="11540" y="3386"/>
                    <a:pt x="11866" y="2521"/>
                  </a:cubicBezTo>
                  <a:cubicBezTo>
                    <a:pt x="12117" y="1855"/>
                    <a:pt x="11608" y="1470"/>
                    <a:pt x="11161" y="1470"/>
                  </a:cubicBezTo>
                  <a:cubicBezTo>
                    <a:pt x="10847" y="1470"/>
                    <a:pt x="10564" y="1659"/>
                    <a:pt x="10597" y="2074"/>
                  </a:cubicBezTo>
                  <a:cubicBezTo>
                    <a:pt x="10623" y="2409"/>
                    <a:pt x="10857" y="2551"/>
                    <a:pt x="11096" y="2551"/>
                  </a:cubicBezTo>
                  <a:cubicBezTo>
                    <a:pt x="11135" y="2551"/>
                    <a:pt x="11174" y="2547"/>
                    <a:pt x="11212" y="2540"/>
                  </a:cubicBezTo>
                  <a:lnTo>
                    <a:pt x="11212" y="2540"/>
                  </a:lnTo>
                  <a:cubicBezTo>
                    <a:pt x="11078" y="2885"/>
                    <a:pt x="9748" y="3443"/>
                    <a:pt x="7760" y="3481"/>
                  </a:cubicBezTo>
                  <a:cubicBezTo>
                    <a:pt x="7735" y="3481"/>
                    <a:pt x="7709" y="3482"/>
                    <a:pt x="7683" y="3482"/>
                  </a:cubicBezTo>
                  <a:cubicBezTo>
                    <a:pt x="6933" y="3482"/>
                    <a:pt x="5799" y="3281"/>
                    <a:pt x="4898" y="2993"/>
                  </a:cubicBezTo>
                  <a:cubicBezTo>
                    <a:pt x="3013" y="2392"/>
                    <a:pt x="1668" y="1555"/>
                    <a:pt x="315" y="52"/>
                  </a:cubicBezTo>
                  <a:cubicBezTo>
                    <a:pt x="283" y="16"/>
                    <a:pt x="245"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2258197" y="3146698"/>
              <a:ext cx="52973" cy="69397"/>
            </a:xfrm>
            <a:custGeom>
              <a:rect b="b" l="l" r="r" t="t"/>
              <a:pathLst>
                <a:path extrusionOk="0" h="3469" w="2648">
                  <a:moveTo>
                    <a:pt x="194" y="1"/>
                  </a:moveTo>
                  <a:cubicBezTo>
                    <a:pt x="121" y="1"/>
                    <a:pt x="60" y="91"/>
                    <a:pt x="101" y="162"/>
                  </a:cubicBezTo>
                  <a:cubicBezTo>
                    <a:pt x="434" y="717"/>
                    <a:pt x="955" y="1181"/>
                    <a:pt x="1383" y="1665"/>
                  </a:cubicBezTo>
                  <a:cubicBezTo>
                    <a:pt x="1510" y="1808"/>
                    <a:pt x="1913" y="2289"/>
                    <a:pt x="1988" y="2385"/>
                  </a:cubicBezTo>
                  <a:cubicBezTo>
                    <a:pt x="2236" y="2984"/>
                    <a:pt x="1791" y="3071"/>
                    <a:pt x="1520" y="3071"/>
                  </a:cubicBezTo>
                  <a:cubicBezTo>
                    <a:pt x="1420" y="3071"/>
                    <a:pt x="1344" y="3059"/>
                    <a:pt x="1335" y="3057"/>
                  </a:cubicBezTo>
                  <a:cubicBezTo>
                    <a:pt x="1675" y="2772"/>
                    <a:pt x="1343" y="2026"/>
                    <a:pt x="904" y="2026"/>
                  </a:cubicBezTo>
                  <a:cubicBezTo>
                    <a:pt x="767" y="2026"/>
                    <a:pt x="619" y="2099"/>
                    <a:pt x="478" y="2281"/>
                  </a:cubicBezTo>
                  <a:cubicBezTo>
                    <a:pt x="0" y="2898"/>
                    <a:pt x="898" y="3468"/>
                    <a:pt x="1642" y="3468"/>
                  </a:cubicBezTo>
                  <a:cubicBezTo>
                    <a:pt x="1918" y="3468"/>
                    <a:pt x="2173" y="3389"/>
                    <a:pt x="2327" y="3205"/>
                  </a:cubicBezTo>
                  <a:cubicBezTo>
                    <a:pt x="2648" y="2824"/>
                    <a:pt x="2422" y="2325"/>
                    <a:pt x="2158" y="1992"/>
                  </a:cubicBezTo>
                  <a:cubicBezTo>
                    <a:pt x="1620" y="1318"/>
                    <a:pt x="959" y="502"/>
                    <a:pt x="246" y="18"/>
                  </a:cubicBezTo>
                  <a:cubicBezTo>
                    <a:pt x="229" y="6"/>
                    <a:pt x="211"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2538227" y="2980076"/>
              <a:ext cx="240560" cy="192468"/>
            </a:xfrm>
            <a:custGeom>
              <a:rect b="b" l="l" r="r" t="t"/>
              <a:pathLst>
                <a:path extrusionOk="0" h="9621" w="12025">
                  <a:moveTo>
                    <a:pt x="11071" y="1"/>
                  </a:moveTo>
                  <a:cubicBezTo>
                    <a:pt x="10842" y="1"/>
                    <a:pt x="10626" y="153"/>
                    <a:pt x="10507" y="266"/>
                  </a:cubicBezTo>
                  <a:cubicBezTo>
                    <a:pt x="10065" y="686"/>
                    <a:pt x="10405" y="1479"/>
                    <a:pt x="10969" y="1479"/>
                  </a:cubicBezTo>
                  <a:cubicBezTo>
                    <a:pt x="11032" y="1479"/>
                    <a:pt x="11099" y="1469"/>
                    <a:pt x="11167" y="1448"/>
                  </a:cubicBezTo>
                  <a:cubicBezTo>
                    <a:pt x="11242" y="1424"/>
                    <a:pt x="11312" y="1387"/>
                    <a:pt x="11375" y="1340"/>
                  </a:cubicBezTo>
                  <a:lnTo>
                    <a:pt x="11375" y="1340"/>
                  </a:lnTo>
                  <a:cubicBezTo>
                    <a:pt x="11005" y="4671"/>
                    <a:pt x="9087" y="7782"/>
                    <a:pt x="5306" y="7837"/>
                  </a:cubicBezTo>
                  <a:cubicBezTo>
                    <a:pt x="5292" y="7837"/>
                    <a:pt x="5279" y="7838"/>
                    <a:pt x="5265" y="7838"/>
                  </a:cubicBezTo>
                  <a:cubicBezTo>
                    <a:pt x="4570" y="7838"/>
                    <a:pt x="3447" y="7602"/>
                    <a:pt x="2416" y="7602"/>
                  </a:cubicBezTo>
                  <a:cubicBezTo>
                    <a:pt x="1165" y="7602"/>
                    <a:pt x="51" y="7949"/>
                    <a:pt x="3" y="9489"/>
                  </a:cubicBezTo>
                  <a:cubicBezTo>
                    <a:pt x="1" y="9581"/>
                    <a:pt x="32" y="9621"/>
                    <a:pt x="73" y="9621"/>
                  </a:cubicBezTo>
                  <a:cubicBezTo>
                    <a:pt x="131" y="9621"/>
                    <a:pt x="208" y="9546"/>
                    <a:pt x="245" y="9427"/>
                  </a:cubicBezTo>
                  <a:cubicBezTo>
                    <a:pt x="599" y="8308"/>
                    <a:pt x="1403" y="8019"/>
                    <a:pt x="2343" y="8019"/>
                  </a:cubicBezTo>
                  <a:cubicBezTo>
                    <a:pt x="3345" y="8019"/>
                    <a:pt x="4500" y="8348"/>
                    <a:pt x="5426" y="8348"/>
                  </a:cubicBezTo>
                  <a:cubicBezTo>
                    <a:pt x="5518" y="8348"/>
                    <a:pt x="5608" y="8345"/>
                    <a:pt x="5696" y="8338"/>
                  </a:cubicBezTo>
                  <a:cubicBezTo>
                    <a:pt x="6917" y="8236"/>
                    <a:pt x="8087" y="7768"/>
                    <a:pt x="9061" y="7030"/>
                  </a:cubicBezTo>
                  <a:cubicBezTo>
                    <a:pt x="10935" y="5612"/>
                    <a:pt x="12025" y="2835"/>
                    <a:pt x="11755" y="821"/>
                  </a:cubicBezTo>
                  <a:cubicBezTo>
                    <a:pt x="11590" y="187"/>
                    <a:pt x="11323" y="1"/>
                    <a:pt x="1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2629610" y="3088603"/>
              <a:ext cx="65336" cy="35089"/>
            </a:xfrm>
            <a:custGeom>
              <a:rect b="b" l="l" r="r" t="t"/>
              <a:pathLst>
                <a:path extrusionOk="0" h="1754" w="3266">
                  <a:moveTo>
                    <a:pt x="2241" y="0"/>
                  </a:moveTo>
                  <a:cubicBezTo>
                    <a:pt x="2087" y="0"/>
                    <a:pt x="1930" y="41"/>
                    <a:pt x="1804" y="111"/>
                  </a:cubicBezTo>
                  <a:cubicBezTo>
                    <a:pt x="1602" y="222"/>
                    <a:pt x="1500" y="391"/>
                    <a:pt x="1374" y="573"/>
                  </a:cubicBezTo>
                  <a:cubicBezTo>
                    <a:pt x="1098" y="979"/>
                    <a:pt x="198" y="1476"/>
                    <a:pt x="141" y="1495"/>
                  </a:cubicBezTo>
                  <a:cubicBezTo>
                    <a:pt x="1" y="1541"/>
                    <a:pt x="23" y="1753"/>
                    <a:pt x="173" y="1753"/>
                  </a:cubicBezTo>
                  <a:cubicBezTo>
                    <a:pt x="174" y="1753"/>
                    <a:pt x="174" y="1753"/>
                    <a:pt x="175" y="1753"/>
                  </a:cubicBezTo>
                  <a:cubicBezTo>
                    <a:pt x="714" y="1752"/>
                    <a:pt x="3265" y="1309"/>
                    <a:pt x="2803" y="315"/>
                  </a:cubicBezTo>
                  <a:cubicBezTo>
                    <a:pt x="2699" y="92"/>
                    <a:pt x="2473" y="0"/>
                    <a:pt x="22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2557152" y="3149598"/>
              <a:ext cx="50513" cy="20325"/>
            </a:xfrm>
            <a:custGeom>
              <a:rect b="b" l="l" r="r" t="t"/>
              <a:pathLst>
                <a:path extrusionOk="0" h="1016" w="2525">
                  <a:moveTo>
                    <a:pt x="1668" y="1"/>
                  </a:moveTo>
                  <a:cubicBezTo>
                    <a:pt x="1620" y="1"/>
                    <a:pt x="1572" y="3"/>
                    <a:pt x="1525" y="8"/>
                  </a:cubicBezTo>
                  <a:cubicBezTo>
                    <a:pt x="442" y="112"/>
                    <a:pt x="64" y="827"/>
                    <a:pt x="57" y="837"/>
                  </a:cubicBezTo>
                  <a:cubicBezTo>
                    <a:pt x="0" y="914"/>
                    <a:pt x="80" y="1015"/>
                    <a:pt x="163" y="1015"/>
                  </a:cubicBezTo>
                  <a:cubicBezTo>
                    <a:pt x="181" y="1015"/>
                    <a:pt x="200" y="1010"/>
                    <a:pt x="218" y="998"/>
                  </a:cubicBezTo>
                  <a:cubicBezTo>
                    <a:pt x="261" y="969"/>
                    <a:pt x="780" y="746"/>
                    <a:pt x="1017" y="707"/>
                  </a:cubicBezTo>
                  <a:cubicBezTo>
                    <a:pt x="1114" y="691"/>
                    <a:pt x="1212" y="683"/>
                    <a:pt x="1310" y="683"/>
                  </a:cubicBezTo>
                  <a:cubicBezTo>
                    <a:pt x="1590" y="683"/>
                    <a:pt x="1869" y="748"/>
                    <a:pt x="2126" y="864"/>
                  </a:cubicBezTo>
                  <a:cubicBezTo>
                    <a:pt x="2165" y="882"/>
                    <a:pt x="2203" y="890"/>
                    <a:pt x="2239" y="890"/>
                  </a:cubicBezTo>
                  <a:cubicBezTo>
                    <a:pt x="2352" y="890"/>
                    <a:pt x="2441" y="806"/>
                    <a:pt x="2459" y="673"/>
                  </a:cubicBezTo>
                  <a:cubicBezTo>
                    <a:pt x="2524" y="180"/>
                    <a:pt x="2086" y="1"/>
                    <a:pt x="16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5"/>
            <p:cNvSpPr/>
            <p:nvPr/>
          </p:nvSpPr>
          <p:spPr>
            <a:xfrm>
              <a:off x="2497657" y="3142577"/>
              <a:ext cx="32508" cy="40730"/>
            </a:xfrm>
            <a:custGeom>
              <a:rect b="b" l="l" r="r" t="t"/>
              <a:pathLst>
                <a:path extrusionOk="0" h="2036" w="1625">
                  <a:moveTo>
                    <a:pt x="1455" y="1"/>
                  </a:moveTo>
                  <a:cubicBezTo>
                    <a:pt x="1435" y="1"/>
                    <a:pt x="1412" y="7"/>
                    <a:pt x="1389" y="20"/>
                  </a:cubicBezTo>
                  <a:cubicBezTo>
                    <a:pt x="1207" y="125"/>
                    <a:pt x="211" y="1219"/>
                    <a:pt x="64" y="1674"/>
                  </a:cubicBezTo>
                  <a:cubicBezTo>
                    <a:pt x="0" y="1870"/>
                    <a:pt x="182" y="2035"/>
                    <a:pt x="365" y="2035"/>
                  </a:cubicBezTo>
                  <a:cubicBezTo>
                    <a:pt x="430" y="2035"/>
                    <a:pt x="496" y="2014"/>
                    <a:pt x="550" y="1965"/>
                  </a:cubicBezTo>
                  <a:cubicBezTo>
                    <a:pt x="928" y="1621"/>
                    <a:pt x="1492" y="254"/>
                    <a:pt x="1515" y="237"/>
                  </a:cubicBezTo>
                  <a:cubicBezTo>
                    <a:pt x="1625" y="159"/>
                    <a:pt x="1562" y="1"/>
                    <a:pt x="14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5"/>
            <p:cNvSpPr/>
            <p:nvPr/>
          </p:nvSpPr>
          <p:spPr>
            <a:xfrm>
              <a:off x="2355361" y="3153739"/>
              <a:ext cx="47412" cy="22326"/>
            </a:xfrm>
            <a:custGeom>
              <a:rect b="b" l="l" r="r" t="t"/>
              <a:pathLst>
                <a:path extrusionOk="0" h="1116" w="2370">
                  <a:moveTo>
                    <a:pt x="354" y="0"/>
                  </a:moveTo>
                  <a:cubicBezTo>
                    <a:pt x="164" y="0"/>
                    <a:pt x="1" y="124"/>
                    <a:pt x="61" y="376"/>
                  </a:cubicBezTo>
                  <a:cubicBezTo>
                    <a:pt x="151" y="757"/>
                    <a:pt x="801" y="1014"/>
                    <a:pt x="1140" y="1086"/>
                  </a:cubicBezTo>
                  <a:cubicBezTo>
                    <a:pt x="1231" y="1105"/>
                    <a:pt x="1321" y="1115"/>
                    <a:pt x="1409" y="1115"/>
                  </a:cubicBezTo>
                  <a:cubicBezTo>
                    <a:pt x="1763" y="1115"/>
                    <a:pt x="2088" y="960"/>
                    <a:pt x="2330" y="679"/>
                  </a:cubicBezTo>
                  <a:cubicBezTo>
                    <a:pt x="2369" y="631"/>
                    <a:pt x="2366" y="582"/>
                    <a:pt x="2347" y="538"/>
                  </a:cubicBezTo>
                  <a:lnTo>
                    <a:pt x="2341" y="472"/>
                  </a:lnTo>
                  <a:cubicBezTo>
                    <a:pt x="2331" y="374"/>
                    <a:pt x="2263" y="308"/>
                    <a:pt x="2171" y="308"/>
                  </a:cubicBezTo>
                  <a:cubicBezTo>
                    <a:pt x="2158" y="308"/>
                    <a:pt x="2144" y="309"/>
                    <a:pt x="2130" y="312"/>
                  </a:cubicBezTo>
                  <a:cubicBezTo>
                    <a:pt x="1898" y="358"/>
                    <a:pt x="1723" y="484"/>
                    <a:pt x="1478" y="484"/>
                  </a:cubicBezTo>
                  <a:cubicBezTo>
                    <a:pt x="1455" y="484"/>
                    <a:pt x="1431" y="483"/>
                    <a:pt x="1407" y="481"/>
                  </a:cubicBezTo>
                  <a:cubicBezTo>
                    <a:pt x="1054" y="447"/>
                    <a:pt x="882" y="244"/>
                    <a:pt x="606" y="73"/>
                  </a:cubicBezTo>
                  <a:cubicBezTo>
                    <a:pt x="528" y="24"/>
                    <a:pt x="438" y="0"/>
                    <a:pt x="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5"/>
            <p:cNvSpPr/>
            <p:nvPr/>
          </p:nvSpPr>
          <p:spPr>
            <a:xfrm>
              <a:off x="2207904" y="1079061"/>
              <a:ext cx="37429" cy="37449"/>
            </a:xfrm>
            <a:custGeom>
              <a:rect b="b" l="l" r="r" t="t"/>
              <a:pathLst>
                <a:path extrusionOk="0" h="1872" w="1871">
                  <a:moveTo>
                    <a:pt x="936" y="1"/>
                  </a:moveTo>
                  <a:cubicBezTo>
                    <a:pt x="418" y="1"/>
                    <a:pt x="0" y="419"/>
                    <a:pt x="0" y="936"/>
                  </a:cubicBezTo>
                  <a:cubicBezTo>
                    <a:pt x="0" y="1453"/>
                    <a:pt x="418" y="1872"/>
                    <a:pt x="936" y="1872"/>
                  </a:cubicBezTo>
                  <a:cubicBezTo>
                    <a:pt x="1453" y="1872"/>
                    <a:pt x="1871" y="1453"/>
                    <a:pt x="1871" y="936"/>
                  </a:cubicBezTo>
                  <a:cubicBezTo>
                    <a:pt x="1871" y="419"/>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2207904" y="1147358"/>
              <a:ext cx="37429" cy="37449"/>
            </a:xfrm>
            <a:custGeom>
              <a:rect b="b" l="l" r="r" t="t"/>
              <a:pathLst>
                <a:path extrusionOk="0" h="1872" w="1871">
                  <a:moveTo>
                    <a:pt x="936" y="0"/>
                  </a:moveTo>
                  <a:cubicBezTo>
                    <a:pt x="418" y="0"/>
                    <a:pt x="0" y="418"/>
                    <a:pt x="0" y="936"/>
                  </a:cubicBezTo>
                  <a:cubicBezTo>
                    <a:pt x="0" y="1453"/>
                    <a:pt x="418" y="1871"/>
                    <a:pt x="936" y="1871"/>
                  </a:cubicBezTo>
                  <a:cubicBezTo>
                    <a:pt x="1453" y="1871"/>
                    <a:pt x="1871" y="1453"/>
                    <a:pt x="1871" y="936"/>
                  </a:cubicBezTo>
                  <a:cubicBezTo>
                    <a:pt x="1871" y="418"/>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2207904" y="1215635"/>
              <a:ext cx="37429" cy="37449"/>
            </a:xfrm>
            <a:custGeom>
              <a:rect b="b" l="l" r="r" t="t"/>
              <a:pathLst>
                <a:path extrusionOk="0" h="1872" w="1871">
                  <a:moveTo>
                    <a:pt x="936" y="1"/>
                  </a:moveTo>
                  <a:cubicBezTo>
                    <a:pt x="418" y="1"/>
                    <a:pt x="0" y="419"/>
                    <a:pt x="0" y="936"/>
                  </a:cubicBezTo>
                  <a:cubicBezTo>
                    <a:pt x="0" y="1453"/>
                    <a:pt x="418" y="1872"/>
                    <a:pt x="936" y="1872"/>
                  </a:cubicBezTo>
                  <a:cubicBezTo>
                    <a:pt x="1453" y="1872"/>
                    <a:pt x="1871" y="1453"/>
                    <a:pt x="1871" y="936"/>
                  </a:cubicBezTo>
                  <a:cubicBezTo>
                    <a:pt x="1871" y="419"/>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5"/>
            <p:cNvSpPr/>
            <p:nvPr/>
          </p:nvSpPr>
          <p:spPr>
            <a:xfrm>
              <a:off x="2207904" y="1283932"/>
              <a:ext cx="37429" cy="37449"/>
            </a:xfrm>
            <a:custGeom>
              <a:rect b="b" l="l" r="r" t="t"/>
              <a:pathLst>
                <a:path extrusionOk="0" h="1872" w="1871">
                  <a:moveTo>
                    <a:pt x="936" y="0"/>
                  </a:moveTo>
                  <a:cubicBezTo>
                    <a:pt x="418" y="0"/>
                    <a:pt x="0" y="418"/>
                    <a:pt x="0" y="936"/>
                  </a:cubicBezTo>
                  <a:cubicBezTo>
                    <a:pt x="0" y="1453"/>
                    <a:pt x="418" y="1871"/>
                    <a:pt x="936" y="1871"/>
                  </a:cubicBezTo>
                  <a:cubicBezTo>
                    <a:pt x="1453" y="1871"/>
                    <a:pt x="1871" y="1453"/>
                    <a:pt x="1871" y="936"/>
                  </a:cubicBezTo>
                  <a:cubicBezTo>
                    <a:pt x="1871" y="418"/>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2207904" y="1352209"/>
              <a:ext cx="37429" cy="37469"/>
            </a:xfrm>
            <a:custGeom>
              <a:rect b="b" l="l" r="r" t="t"/>
              <a:pathLst>
                <a:path extrusionOk="0" h="1873" w="1871">
                  <a:moveTo>
                    <a:pt x="936" y="1"/>
                  </a:moveTo>
                  <a:cubicBezTo>
                    <a:pt x="418" y="1"/>
                    <a:pt x="0" y="419"/>
                    <a:pt x="0" y="936"/>
                  </a:cubicBezTo>
                  <a:cubicBezTo>
                    <a:pt x="0" y="1453"/>
                    <a:pt x="418" y="1873"/>
                    <a:pt x="936" y="1873"/>
                  </a:cubicBezTo>
                  <a:cubicBezTo>
                    <a:pt x="1453" y="1873"/>
                    <a:pt x="1871" y="1453"/>
                    <a:pt x="1871" y="936"/>
                  </a:cubicBezTo>
                  <a:cubicBezTo>
                    <a:pt x="1871" y="419"/>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2207904" y="1420506"/>
              <a:ext cx="37429" cy="37469"/>
            </a:xfrm>
            <a:custGeom>
              <a:rect b="b" l="l" r="r" t="t"/>
              <a:pathLst>
                <a:path extrusionOk="0" h="1873" w="1871">
                  <a:moveTo>
                    <a:pt x="936" y="0"/>
                  </a:moveTo>
                  <a:cubicBezTo>
                    <a:pt x="418" y="0"/>
                    <a:pt x="0" y="420"/>
                    <a:pt x="0" y="936"/>
                  </a:cubicBezTo>
                  <a:cubicBezTo>
                    <a:pt x="0" y="1453"/>
                    <a:pt x="418" y="1872"/>
                    <a:pt x="936" y="1872"/>
                  </a:cubicBezTo>
                  <a:cubicBezTo>
                    <a:pt x="1453" y="1872"/>
                    <a:pt x="1871" y="1453"/>
                    <a:pt x="1871" y="936"/>
                  </a:cubicBezTo>
                  <a:cubicBezTo>
                    <a:pt x="1871" y="420"/>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2207904" y="1488783"/>
              <a:ext cx="37429" cy="37469"/>
            </a:xfrm>
            <a:custGeom>
              <a:rect b="b" l="l" r="r" t="t"/>
              <a:pathLst>
                <a:path extrusionOk="0" h="1873" w="1871">
                  <a:moveTo>
                    <a:pt x="936" y="1"/>
                  </a:moveTo>
                  <a:cubicBezTo>
                    <a:pt x="418" y="1"/>
                    <a:pt x="0" y="420"/>
                    <a:pt x="0" y="936"/>
                  </a:cubicBezTo>
                  <a:cubicBezTo>
                    <a:pt x="0" y="1453"/>
                    <a:pt x="418" y="1873"/>
                    <a:pt x="936" y="1873"/>
                  </a:cubicBezTo>
                  <a:cubicBezTo>
                    <a:pt x="1453" y="1873"/>
                    <a:pt x="1871" y="1453"/>
                    <a:pt x="1871" y="936"/>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2206404" y="1557080"/>
              <a:ext cx="38930" cy="37469"/>
            </a:xfrm>
            <a:custGeom>
              <a:rect b="b" l="l" r="r" t="t"/>
              <a:pathLst>
                <a:path extrusionOk="0" h="1873" w="1946">
                  <a:moveTo>
                    <a:pt x="1011" y="0"/>
                  </a:moveTo>
                  <a:cubicBezTo>
                    <a:pt x="632" y="0"/>
                    <a:pt x="291" y="228"/>
                    <a:pt x="146" y="578"/>
                  </a:cubicBezTo>
                  <a:cubicBezTo>
                    <a:pt x="1" y="928"/>
                    <a:pt x="81" y="1330"/>
                    <a:pt x="348" y="1598"/>
                  </a:cubicBezTo>
                  <a:cubicBezTo>
                    <a:pt x="527" y="1777"/>
                    <a:pt x="767" y="1872"/>
                    <a:pt x="1011" y="1872"/>
                  </a:cubicBezTo>
                  <a:cubicBezTo>
                    <a:pt x="1131" y="1872"/>
                    <a:pt x="1253" y="1849"/>
                    <a:pt x="1368" y="1801"/>
                  </a:cubicBezTo>
                  <a:cubicBezTo>
                    <a:pt x="1719" y="1656"/>
                    <a:pt x="1946" y="1315"/>
                    <a:pt x="1946" y="936"/>
                  </a:cubicBezTo>
                  <a:cubicBezTo>
                    <a:pt x="1946" y="420"/>
                    <a:pt x="1528" y="0"/>
                    <a:pt x="10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2207904" y="1625357"/>
              <a:ext cx="37429" cy="37469"/>
            </a:xfrm>
            <a:custGeom>
              <a:rect b="b" l="l" r="r" t="t"/>
              <a:pathLst>
                <a:path extrusionOk="0" h="1873" w="1871">
                  <a:moveTo>
                    <a:pt x="936" y="1"/>
                  </a:moveTo>
                  <a:cubicBezTo>
                    <a:pt x="418" y="1"/>
                    <a:pt x="0" y="420"/>
                    <a:pt x="0" y="937"/>
                  </a:cubicBezTo>
                  <a:cubicBezTo>
                    <a:pt x="0" y="1453"/>
                    <a:pt x="418" y="1873"/>
                    <a:pt x="936" y="1873"/>
                  </a:cubicBezTo>
                  <a:cubicBezTo>
                    <a:pt x="1453" y="1873"/>
                    <a:pt x="1871" y="1453"/>
                    <a:pt x="1871" y="937"/>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2207904" y="1693654"/>
              <a:ext cx="37429" cy="37469"/>
            </a:xfrm>
            <a:custGeom>
              <a:rect b="b" l="l" r="r" t="t"/>
              <a:pathLst>
                <a:path extrusionOk="0" h="1873" w="1871">
                  <a:moveTo>
                    <a:pt x="936" y="0"/>
                  </a:moveTo>
                  <a:cubicBezTo>
                    <a:pt x="418" y="0"/>
                    <a:pt x="0" y="420"/>
                    <a:pt x="0" y="936"/>
                  </a:cubicBezTo>
                  <a:cubicBezTo>
                    <a:pt x="0" y="1453"/>
                    <a:pt x="418" y="1872"/>
                    <a:pt x="936" y="1872"/>
                  </a:cubicBezTo>
                  <a:cubicBezTo>
                    <a:pt x="1453" y="1872"/>
                    <a:pt x="1871" y="1453"/>
                    <a:pt x="1871" y="936"/>
                  </a:cubicBezTo>
                  <a:cubicBezTo>
                    <a:pt x="1871" y="420"/>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5"/>
            <p:cNvSpPr/>
            <p:nvPr/>
          </p:nvSpPr>
          <p:spPr>
            <a:xfrm>
              <a:off x="2207904" y="-150146"/>
              <a:ext cx="37429" cy="37469"/>
            </a:xfrm>
            <a:custGeom>
              <a:rect b="b" l="l" r="r" t="t"/>
              <a:pathLst>
                <a:path extrusionOk="0" h="1873" w="1871">
                  <a:moveTo>
                    <a:pt x="936" y="0"/>
                  </a:moveTo>
                  <a:cubicBezTo>
                    <a:pt x="418" y="0"/>
                    <a:pt x="0" y="420"/>
                    <a:pt x="0" y="937"/>
                  </a:cubicBezTo>
                  <a:cubicBezTo>
                    <a:pt x="0" y="1453"/>
                    <a:pt x="418" y="1873"/>
                    <a:pt x="936" y="1873"/>
                  </a:cubicBezTo>
                  <a:cubicBezTo>
                    <a:pt x="1453" y="1873"/>
                    <a:pt x="1871" y="1453"/>
                    <a:pt x="1871" y="937"/>
                  </a:cubicBezTo>
                  <a:cubicBezTo>
                    <a:pt x="1871" y="420"/>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2207904" y="-81869"/>
              <a:ext cx="37429" cy="37489"/>
            </a:xfrm>
            <a:custGeom>
              <a:rect b="b" l="l" r="r" t="t"/>
              <a:pathLst>
                <a:path extrusionOk="0" h="1874" w="1871">
                  <a:moveTo>
                    <a:pt x="936" y="1"/>
                  </a:moveTo>
                  <a:cubicBezTo>
                    <a:pt x="418" y="1"/>
                    <a:pt x="0" y="420"/>
                    <a:pt x="0" y="938"/>
                  </a:cubicBezTo>
                  <a:cubicBezTo>
                    <a:pt x="0" y="1454"/>
                    <a:pt x="418" y="1873"/>
                    <a:pt x="936" y="1873"/>
                  </a:cubicBezTo>
                  <a:cubicBezTo>
                    <a:pt x="1453" y="1873"/>
                    <a:pt x="1871" y="1454"/>
                    <a:pt x="1871" y="938"/>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2207904" y="-13572"/>
              <a:ext cx="37429" cy="37469"/>
            </a:xfrm>
            <a:custGeom>
              <a:rect b="b" l="l" r="r" t="t"/>
              <a:pathLst>
                <a:path extrusionOk="0" h="1873" w="1871">
                  <a:moveTo>
                    <a:pt x="936" y="0"/>
                  </a:moveTo>
                  <a:cubicBezTo>
                    <a:pt x="418" y="0"/>
                    <a:pt x="0" y="420"/>
                    <a:pt x="0" y="937"/>
                  </a:cubicBezTo>
                  <a:cubicBezTo>
                    <a:pt x="0" y="1453"/>
                    <a:pt x="418" y="1873"/>
                    <a:pt x="936" y="1873"/>
                  </a:cubicBezTo>
                  <a:cubicBezTo>
                    <a:pt x="1453" y="1873"/>
                    <a:pt x="1871" y="1453"/>
                    <a:pt x="1871" y="937"/>
                  </a:cubicBezTo>
                  <a:cubicBezTo>
                    <a:pt x="1871" y="420"/>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2207904" y="54705"/>
              <a:ext cx="37429" cy="37489"/>
            </a:xfrm>
            <a:custGeom>
              <a:rect b="b" l="l" r="r" t="t"/>
              <a:pathLst>
                <a:path extrusionOk="0" h="1874" w="1871">
                  <a:moveTo>
                    <a:pt x="936" y="1"/>
                  </a:moveTo>
                  <a:cubicBezTo>
                    <a:pt x="418" y="1"/>
                    <a:pt x="0" y="420"/>
                    <a:pt x="0" y="938"/>
                  </a:cubicBezTo>
                  <a:cubicBezTo>
                    <a:pt x="0" y="1454"/>
                    <a:pt x="418" y="1873"/>
                    <a:pt x="936" y="1873"/>
                  </a:cubicBezTo>
                  <a:cubicBezTo>
                    <a:pt x="1453" y="1873"/>
                    <a:pt x="1871" y="1454"/>
                    <a:pt x="1871" y="938"/>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p:nvPr/>
          </p:nvSpPr>
          <p:spPr>
            <a:xfrm>
              <a:off x="2207904" y="123002"/>
              <a:ext cx="37429" cy="37469"/>
            </a:xfrm>
            <a:custGeom>
              <a:rect b="b" l="l" r="r" t="t"/>
              <a:pathLst>
                <a:path extrusionOk="0" h="1873" w="1871">
                  <a:moveTo>
                    <a:pt x="936" y="0"/>
                  </a:moveTo>
                  <a:cubicBezTo>
                    <a:pt x="418" y="0"/>
                    <a:pt x="0" y="420"/>
                    <a:pt x="0" y="937"/>
                  </a:cubicBezTo>
                  <a:cubicBezTo>
                    <a:pt x="0" y="1453"/>
                    <a:pt x="418" y="1873"/>
                    <a:pt x="936" y="1873"/>
                  </a:cubicBezTo>
                  <a:cubicBezTo>
                    <a:pt x="1453" y="1873"/>
                    <a:pt x="1871" y="1453"/>
                    <a:pt x="1871" y="937"/>
                  </a:cubicBezTo>
                  <a:cubicBezTo>
                    <a:pt x="1871" y="420"/>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5"/>
            <p:cNvSpPr/>
            <p:nvPr/>
          </p:nvSpPr>
          <p:spPr>
            <a:xfrm>
              <a:off x="2206404" y="191279"/>
              <a:ext cx="38930" cy="37489"/>
            </a:xfrm>
            <a:custGeom>
              <a:rect b="b" l="l" r="r" t="t"/>
              <a:pathLst>
                <a:path extrusionOk="0" h="1874" w="1946">
                  <a:moveTo>
                    <a:pt x="1011" y="1"/>
                  </a:moveTo>
                  <a:cubicBezTo>
                    <a:pt x="632" y="1"/>
                    <a:pt x="291" y="229"/>
                    <a:pt x="146" y="579"/>
                  </a:cubicBezTo>
                  <a:cubicBezTo>
                    <a:pt x="1" y="929"/>
                    <a:pt x="81" y="1331"/>
                    <a:pt x="348" y="1599"/>
                  </a:cubicBezTo>
                  <a:cubicBezTo>
                    <a:pt x="527" y="1778"/>
                    <a:pt x="767" y="1874"/>
                    <a:pt x="1010" y="1874"/>
                  </a:cubicBezTo>
                  <a:cubicBezTo>
                    <a:pt x="1131" y="1874"/>
                    <a:pt x="1252" y="1850"/>
                    <a:pt x="1368" y="1802"/>
                  </a:cubicBezTo>
                  <a:cubicBezTo>
                    <a:pt x="1719" y="1657"/>
                    <a:pt x="1946" y="1316"/>
                    <a:pt x="1946" y="938"/>
                  </a:cubicBezTo>
                  <a:cubicBezTo>
                    <a:pt x="1946" y="420"/>
                    <a:pt x="1528" y="1"/>
                    <a:pt x="10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5"/>
            <p:cNvSpPr/>
            <p:nvPr/>
          </p:nvSpPr>
          <p:spPr>
            <a:xfrm>
              <a:off x="2207904" y="259596"/>
              <a:ext cx="37429" cy="37449"/>
            </a:xfrm>
            <a:custGeom>
              <a:rect b="b" l="l" r="r" t="t"/>
              <a:pathLst>
                <a:path extrusionOk="0" h="1872" w="1871">
                  <a:moveTo>
                    <a:pt x="936" y="1"/>
                  </a:moveTo>
                  <a:cubicBezTo>
                    <a:pt x="418" y="1"/>
                    <a:pt x="0" y="419"/>
                    <a:pt x="0" y="936"/>
                  </a:cubicBezTo>
                  <a:cubicBezTo>
                    <a:pt x="0" y="1453"/>
                    <a:pt x="418" y="1872"/>
                    <a:pt x="936" y="1872"/>
                  </a:cubicBezTo>
                  <a:cubicBezTo>
                    <a:pt x="1453" y="1872"/>
                    <a:pt x="1871" y="1453"/>
                    <a:pt x="1871" y="936"/>
                  </a:cubicBezTo>
                  <a:cubicBezTo>
                    <a:pt x="1871" y="419"/>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2207904" y="327893"/>
              <a:ext cx="37429" cy="37429"/>
            </a:xfrm>
            <a:custGeom>
              <a:rect b="b" l="l" r="r" t="t"/>
              <a:pathLst>
                <a:path extrusionOk="0" h="1871" w="1871">
                  <a:moveTo>
                    <a:pt x="936" y="0"/>
                  </a:moveTo>
                  <a:cubicBezTo>
                    <a:pt x="418" y="0"/>
                    <a:pt x="0" y="418"/>
                    <a:pt x="0" y="936"/>
                  </a:cubicBezTo>
                  <a:cubicBezTo>
                    <a:pt x="0" y="1453"/>
                    <a:pt x="418" y="1871"/>
                    <a:pt x="936" y="1871"/>
                  </a:cubicBezTo>
                  <a:cubicBezTo>
                    <a:pt x="1453" y="1871"/>
                    <a:pt x="1871" y="1453"/>
                    <a:pt x="1871" y="936"/>
                  </a:cubicBezTo>
                  <a:cubicBezTo>
                    <a:pt x="1871" y="418"/>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2207904" y="396170"/>
              <a:ext cx="37429" cy="37469"/>
            </a:xfrm>
            <a:custGeom>
              <a:rect b="b" l="l" r="r" t="t"/>
              <a:pathLst>
                <a:path extrusionOk="0" h="1873" w="1871">
                  <a:moveTo>
                    <a:pt x="936" y="1"/>
                  </a:moveTo>
                  <a:cubicBezTo>
                    <a:pt x="418" y="1"/>
                    <a:pt x="0" y="419"/>
                    <a:pt x="0" y="936"/>
                  </a:cubicBezTo>
                  <a:cubicBezTo>
                    <a:pt x="0" y="1453"/>
                    <a:pt x="418" y="1873"/>
                    <a:pt x="936" y="1873"/>
                  </a:cubicBezTo>
                  <a:cubicBezTo>
                    <a:pt x="1453" y="1873"/>
                    <a:pt x="1871" y="1453"/>
                    <a:pt x="1871" y="936"/>
                  </a:cubicBezTo>
                  <a:cubicBezTo>
                    <a:pt x="1871" y="419"/>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2207904" y="464467"/>
              <a:ext cx="37429" cy="37469"/>
            </a:xfrm>
            <a:custGeom>
              <a:rect b="b" l="l" r="r" t="t"/>
              <a:pathLst>
                <a:path extrusionOk="0" h="1873" w="1871">
                  <a:moveTo>
                    <a:pt x="936" y="0"/>
                  </a:moveTo>
                  <a:cubicBezTo>
                    <a:pt x="418" y="0"/>
                    <a:pt x="0" y="419"/>
                    <a:pt x="0" y="936"/>
                  </a:cubicBezTo>
                  <a:cubicBezTo>
                    <a:pt x="0" y="1453"/>
                    <a:pt x="418" y="1872"/>
                    <a:pt x="936" y="1872"/>
                  </a:cubicBezTo>
                  <a:cubicBezTo>
                    <a:pt x="1453" y="1872"/>
                    <a:pt x="1871" y="1453"/>
                    <a:pt x="1871" y="936"/>
                  </a:cubicBezTo>
                  <a:cubicBezTo>
                    <a:pt x="1871" y="419"/>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5"/>
            <p:cNvSpPr/>
            <p:nvPr/>
          </p:nvSpPr>
          <p:spPr>
            <a:xfrm>
              <a:off x="2207904" y="532744"/>
              <a:ext cx="37429" cy="37469"/>
            </a:xfrm>
            <a:custGeom>
              <a:rect b="b" l="l" r="r" t="t"/>
              <a:pathLst>
                <a:path extrusionOk="0" h="1873" w="1871">
                  <a:moveTo>
                    <a:pt x="936" y="1"/>
                  </a:moveTo>
                  <a:cubicBezTo>
                    <a:pt x="418" y="1"/>
                    <a:pt x="0" y="420"/>
                    <a:pt x="0" y="936"/>
                  </a:cubicBezTo>
                  <a:cubicBezTo>
                    <a:pt x="0" y="1453"/>
                    <a:pt x="418" y="1873"/>
                    <a:pt x="936" y="1873"/>
                  </a:cubicBezTo>
                  <a:cubicBezTo>
                    <a:pt x="1453" y="1873"/>
                    <a:pt x="1871" y="1453"/>
                    <a:pt x="1871" y="936"/>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5"/>
            <p:cNvSpPr/>
            <p:nvPr/>
          </p:nvSpPr>
          <p:spPr>
            <a:xfrm>
              <a:off x="2207904" y="1761931"/>
              <a:ext cx="37429" cy="37469"/>
            </a:xfrm>
            <a:custGeom>
              <a:rect b="b" l="l" r="r" t="t"/>
              <a:pathLst>
                <a:path extrusionOk="0" h="1873" w="1871">
                  <a:moveTo>
                    <a:pt x="936" y="1"/>
                  </a:moveTo>
                  <a:cubicBezTo>
                    <a:pt x="418" y="1"/>
                    <a:pt x="0" y="420"/>
                    <a:pt x="0" y="937"/>
                  </a:cubicBezTo>
                  <a:cubicBezTo>
                    <a:pt x="0" y="1453"/>
                    <a:pt x="418" y="1873"/>
                    <a:pt x="936" y="1873"/>
                  </a:cubicBezTo>
                  <a:cubicBezTo>
                    <a:pt x="1453" y="1873"/>
                    <a:pt x="1871" y="1453"/>
                    <a:pt x="1871" y="937"/>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5"/>
            <p:cNvSpPr/>
            <p:nvPr/>
          </p:nvSpPr>
          <p:spPr>
            <a:xfrm>
              <a:off x="2207904" y="1830229"/>
              <a:ext cx="37429" cy="37469"/>
            </a:xfrm>
            <a:custGeom>
              <a:rect b="b" l="l" r="r" t="t"/>
              <a:pathLst>
                <a:path extrusionOk="0" h="1873" w="1871">
                  <a:moveTo>
                    <a:pt x="936" y="0"/>
                  </a:moveTo>
                  <a:cubicBezTo>
                    <a:pt x="418" y="0"/>
                    <a:pt x="0" y="420"/>
                    <a:pt x="0" y="937"/>
                  </a:cubicBezTo>
                  <a:cubicBezTo>
                    <a:pt x="0" y="1453"/>
                    <a:pt x="418" y="1872"/>
                    <a:pt x="936" y="1872"/>
                  </a:cubicBezTo>
                  <a:cubicBezTo>
                    <a:pt x="1453" y="1872"/>
                    <a:pt x="1871" y="1453"/>
                    <a:pt x="1871" y="937"/>
                  </a:cubicBezTo>
                  <a:cubicBezTo>
                    <a:pt x="1871" y="420"/>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2207904" y="1898506"/>
              <a:ext cx="37429" cy="37469"/>
            </a:xfrm>
            <a:custGeom>
              <a:rect b="b" l="l" r="r" t="t"/>
              <a:pathLst>
                <a:path extrusionOk="0" h="1873" w="1871">
                  <a:moveTo>
                    <a:pt x="936" y="1"/>
                  </a:moveTo>
                  <a:cubicBezTo>
                    <a:pt x="418" y="1"/>
                    <a:pt x="0" y="420"/>
                    <a:pt x="0" y="937"/>
                  </a:cubicBezTo>
                  <a:cubicBezTo>
                    <a:pt x="0" y="1453"/>
                    <a:pt x="418" y="1873"/>
                    <a:pt x="936" y="1873"/>
                  </a:cubicBezTo>
                  <a:cubicBezTo>
                    <a:pt x="1453" y="1873"/>
                    <a:pt x="1871" y="1453"/>
                    <a:pt x="1871" y="937"/>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5"/>
            <p:cNvSpPr/>
            <p:nvPr/>
          </p:nvSpPr>
          <p:spPr>
            <a:xfrm>
              <a:off x="2207904" y="1966823"/>
              <a:ext cx="37429" cy="37449"/>
            </a:xfrm>
            <a:custGeom>
              <a:rect b="b" l="l" r="r" t="t"/>
              <a:pathLst>
                <a:path extrusionOk="0" h="1872" w="1871">
                  <a:moveTo>
                    <a:pt x="936" y="0"/>
                  </a:moveTo>
                  <a:cubicBezTo>
                    <a:pt x="418" y="0"/>
                    <a:pt x="0" y="419"/>
                    <a:pt x="0" y="936"/>
                  </a:cubicBezTo>
                  <a:cubicBezTo>
                    <a:pt x="0" y="1453"/>
                    <a:pt x="418" y="1871"/>
                    <a:pt x="936" y="1871"/>
                  </a:cubicBezTo>
                  <a:cubicBezTo>
                    <a:pt x="1453" y="1871"/>
                    <a:pt x="1871" y="1453"/>
                    <a:pt x="1871" y="936"/>
                  </a:cubicBezTo>
                  <a:cubicBezTo>
                    <a:pt x="1871" y="419"/>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5"/>
            <p:cNvSpPr/>
            <p:nvPr/>
          </p:nvSpPr>
          <p:spPr>
            <a:xfrm>
              <a:off x="2207904" y="2035100"/>
              <a:ext cx="37429" cy="37449"/>
            </a:xfrm>
            <a:custGeom>
              <a:rect b="b" l="l" r="r" t="t"/>
              <a:pathLst>
                <a:path extrusionOk="0" h="1872" w="1871">
                  <a:moveTo>
                    <a:pt x="936" y="1"/>
                  </a:moveTo>
                  <a:cubicBezTo>
                    <a:pt x="418" y="1"/>
                    <a:pt x="0" y="419"/>
                    <a:pt x="0" y="936"/>
                  </a:cubicBezTo>
                  <a:cubicBezTo>
                    <a:pt x="0" y="1453"/>
                    <a:pt x="418" y="1872"/>
                    <a:pt x="936" y="1872"/>
                  </a:cubicBezTo>
                  <a:cubicBezTo>
                    <a:pt x="1453" y="1872"/>
                    <a:pt x="1871" y="1453"/>
                    <a:pt x="1871" y="936"/>
                  </a:cubicBezTo>
                  <a:cubicBezTo>
                    <a:pt x="1871" y="419"/>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5"/>
            <p:cNvSpPr/>
            <p:nvPr/>
          </p:nvSpPr>
          <p:spPr>
            <a:xfrm>
              <a:off x="2207904" y="2103397"/>
              <a:ext cx="37429" cy="37449"/>
            </a:xfrm>
            <a:custGeom>
              <a:rect b="b" l="l" r="r" t="t"/>
              <a:pathLst>
                <a:path extrusionOk="0" h="1872" w="1871">
                  <a:moveTo>
                    <a:pt x="936" y="0"/>
                  </a:moveTo>
                  <a:cubicBezTo>
                    <a:pt x="418" y="0"/>
                    <a:pt x="0" y="419"/>
                    <a:pt x="0" y="936"/>
                  </a:cubicBezTo>
                  <a:cubicBezTo>
                    <a:pt x="0" y="1453"/>
                    <a:pt x="418" y="1871"/>
                    <a:pt x="936" y="1871"/>
                  </a:cubicBezTo>
                  <a:cubicBezTo>
                    <a:pt x="1453" y="1871"/>
                    <a:pt x="1871" y="1453"/>
                    <a:pt x="1871" y="936"/>
                  </a:cubicBezTo>
                  <a:cubicBezTo>
                    <a:pt x="1871" y="419"/>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5"/>
            <p:cNvSpPr/>
            <p:nvPr/>
          </p:nvSpPr>
          <p:spPr>
            <a:xfrm>
              <a:off x="2207904" y="2171674"/>
              <a:ext cx="37429" cy="37449"/>
            </a:xfrm>
            <a:custGeom>
              <a:rect b="b" l="l" r="r" t="t"/>
              <a:pathLst>
                <a:path extrusionOk="0" h="1872" w="1871">
                  <a:moveTo>
                    <a:pt x="936" y="1"/>
                  </a:moveTo>
                  <a:cubicBezTo>
                    <a:pt x="418" y="1"/>
                    <a:pt x="0" y="419"/>
                    <a:pt x="0" y="936"/>
                  </a:cubicBezTo>
                  <a:cubicBezTo>
                    <a:pt x="0" y="1453"/>
                    <a:pt x="418" y="1872"/>
                    <a:pt x="936" y="1872"/>
                  </a:cubicBezTo>
                  <a:cubicBezTo>
                    <a:pt x="1453" y="1872"/>
                    <a:pt x="1871" y="1453"/>
                    <a:pt x="1871" y="936"/>
                  </a:cubicBezTo>
                  <a:cubicBezTo>
                    <a:pt x="1871" y="419"/>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5"/>
            <p:cNvSpPr/>
            <p:nvPr/>
          </p:nvSpPr>
          <p:spPr>
            <a:xfrm>
              <a:off x="2207904" y="2239971"/>
              <a:ext cx="37429" cy="37469"/>
            </a:xfrm>
            <a:custGeom>
              <a:rect b="b" l="l" r="r" t="t"/>
              <a:pathLst>
                <a:path extrusionOk="0" h="1873" w="1871">
                  <a:moveTo>
                    <a:pt x="936" y="0"/>
                  </a:moveTo>
                  <a:cubicBezTo>
                    <a:pt x="418" y="0"/>
                    <a:pt x="0" y="419"/>
                    <a:pt x="0" y="936"/>
                  </a:cubicBezTo>
                  <a:cubicBezTo>
                    <a:pt x="0" y="1453"/>
                    <a:pt x="418" y="1872"/>
                    <a:pt x="936" y="1872"/>
                  </a:cubicBezTo>
                  <a:cubicBezTo>
                    <a:pt x="1453" y="1872"/>
                    <a:pt x="1871" y="1453"/>
                    <a:pt x="1871" y="936"/>
                  </a:cubicBezTo>
                  <a:cubicBezTo>
                    <a:pt x="1871" y="419"/>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5"/>
            <p:cNvSpPr/>
            <p:nvPr/>
          </p:nvSpPr>
          <p:spPr>
            <a:xfrm>
              <a:off x="2206404" y="2308248"/>
              <a:ext cx="38930" cy="37469"/>
            </a:xfrm>
            <a:custGeom>
              <a:rect b="b" l="l" r="r" t="t"/>
              <a:pathLst>
                <a:path extrusionOk="0" h="1873" w="1946">
                  <a:moveTo>
                    <a:pt x="1011" y="1"/>
                  </a:moveTo>
                  <a:cubicBezTo>
                    <a:pt x="632" y="1"/>
                    <a:pt x="291" y="229"/>
                    <a:pt x="146" y="579"/>
                  </a:cubicBezTo>
                  <a:cubicBezTo>
                    <a:pt x="1" y="928"/>
                    <a:pt x="81" y="1331"/>
                    <a:pt x="348" y="1598"/>
                  </a:cubicBezTo>
                  <a:cubicBezTo>
                    <a:pt x="527" y="1777"/>
                    <a:pt x="766" y="1872"/>
                    <a:pt x="1010" y="1872"/>
                  </a:cubicBezTo>
                  <a:cubicBezTo>
                    <a:pt x="1130" y="1872"/>
                    <a:pt x="1252" y="1849"/>
                    <a:pt x="1368" y="1801"/>
                  </a:cubicBezTo>
                  <a:cubicBezTo>
                    <a:pt x="1719" y="1657"/>
                    <a:pt x="1946" y="1315"/>
                    <a:pt x="1946" y="936"/>
                  </a:cubicBezTo>
                  <a:cubicBezTo>
                    <a:pt x="1946" y="419"/>
                    <a:pt x="1528" y="1"/>
                    <a:pt x="10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5"/>
            <p:cNvSpPr/>
            <p:nvPr/>
          </p:nvSpPr>
          <p:spPr>
            <a:xfrm>
              <a:off x="2207904" y="2376545"/>
              <a:ext cx="37429" cy="37469"/>
            </a:xfrm>
            <a:custGeom>
              <a:rect b="b" l="l" r="r" t="t"/>
              <a:pathLst>
                <a:path extrusionOk="0" h="1873" w="1871">
                  <a:moveTo>
                    <a:pt x="936" y="0"/>
                  </a:moveTo>
                  <a:cubicBezTo>
                    <a:pt x="418" y="0"/>
                    <a:pt x="0" y="420"/>
                    <a:pt x="0" y="936"/>
                  </a:cubicBezTo>
                  <a:cubicBezTo>
                    <a:pt x="0" y="1453"/>
                    <a:pt x="418" y="1872"/>
                    <a:pt x="936" y="1872"/>
                  </a:cubicBezTo>
                  <a:cubicBezTo>
                    <a:pt x="1453" y="1872"/>
                    <a:pt x="1871" y="1453"/>
                    <a:pt x="1871" y="936"/>
                  </a:cubicBezTo>
                  <a:cubicBezTo>
                    <a:pt x="1871" y="420"/>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5"/>
            <p:cNvSpPr/>
            <p:nvPr/>
          </p:nvSpPr>
          <p:spPr>
            <a:xfrm>
              <a:off x="2207904" y="2444822"/>
              <a:ext cx="37429" cy="37469"/>
            </a:xfrm>
            <a:custGeom>
              <a:rect b="b" l="l" r="r" t="t"/>
              <a:pathLst>
                <a:path extrusionOk="0" h="1873" w="1871">
                  <a:moveTo>
                    <a:pt x="936" y="1"/>
                  </a:moveTo>
                  <a:cubicBezTo>
                    <a:pt x="418" y="1"/>
                    <a:pt x="0" y="420"/>
                    <a:pt x="0" y="936"/>
                  </a:cubicBezTo>
                  <a:cubicBezTo>
                    <a:pt x="0" y="1453"/>
                    <a:pt x="418" y="1873"/>
                    <a:pt x="936" y="1873"/>
                  </a:cubicBezTo>
                  <a:cubicBezTo>
                    <a:pt x="1453" y="1873"/>
                    <a:pt x="1871" y="1453"/>
                    <a:pt x="1871" y="936"/>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5"/>
            <p:cNvSpPr/>
            <p:nvPr/>
          </p:nvSpPr>
          <p:spPr>
            <a:xfrm>
              <a:off x="2207904" y="2513119"/>
              <a:ext cx="37429" cy="37469"/>
            </a:xfrm>
            <a:custGeom>
              <a:rect b="b" l="l" r="r" t="t"/>
              <a:pathLst>
                <a:path extrusionOk="0" h="1873" w="1871">
                  <a:moveTo>
                    <a:pt x="936" y="0"/>
                  </a:moveTo>
                  <a:cubicBezTo>
                    <a:pt x="418" y="0"/>
                    <a:pt x="0" y="420"/>
                    <a:pt x="0" y="936"/>
                  </a:cubicBezTo>
                  <a:cubicBezTo>
                    <a:pt x="0" y="1453"/>
                    <a:pt x="418" y="1872"/>
                    <a:pt x="936" y="1872"/>
                  </a:cubicBezTo>
                  <a:cubicBezTo>
                    <a:pt x="1453" y="1872"/>
                    <a:pt x="1871" y="1453"/>
                    <a:pt x="1871" y="936"/>
                  </a:cubicBezTo>
                  <a:cubicBezTo>
                    <a:pt x="1871" y="420"/>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5"/>
            <p:cNvSpPr/>
            <p:nvPr/>
          </p:nvSpPr>
          <p:spPr>
            <a:xfrm>
              <a:off x="2207904" y="2581396"/>
              <a:ext cx="37429" cy="37469"/>
            </a:xfrm>
            <a:custGeom>
              <a:rect b="b" l="l" r="r" t="t"/>
              <a:pathLst>
                <a:path extrusionOk="0" h="1873" w="1871">
                  <a:moveTo>
                    <a:pt x="936" y="1"/>
                  </a:moveTo>
                  <a:cubicBezTo>
                    <a:pt x="418" y="1"/>
                    <a:pt x="0" y="420"/>
                    <a:pt x="0" y="936"/>
                  </a:cubicBezTo>
                  <a:cubicBezTo>
                    <a:pt x="0" y="1453"/>
                    <a:pt x="418" y="1873"/>
                    <a:pt x="936" y="1873"/>
                  </a:cubicBezTo>
                  <a:cubicBezTo>
                    <a:pt x="1453" y="1873"/>
                    <a:pt x="1871" y="1453"/>
                    <a:pt x="1871" y="936"/>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5"/>
            <p:cNvSpPr/>
            <p:nvPr/>
          </p:nvSpPr>
          <p:spPr>
            <a:xfrm>
              <a:off x="2207904" y="2649693"/>
              <a:ext cx="37429" cy="37469"/>
            </a:xfrm>
            <a:custGeom>
              <a:rect b="b" l="l" r="r" t="t"/>
              <a:pathLst>
                <a:path extrusionOk="0" h="1873" w="1871">
                  <a:moveTo>
                    <a:pt x="936" y="0"/>
                  </a:moveTo>
                  <a:cubicBezTo>
                    <a:pt x="418" y="0"/>
                    <a:pt x="0" y="420"/>
                    <a:pt x="0" y="936"/>
                  </a:cubicBezTo>
                  <a:cubicBezTo>
                    <a:pt x="0" y="1453"/>
                    <a:pt x="418" y="1872"/>
                    <a:pt x="936" y="1872"/>
                  </a:cubicBezTo>
                  <a:cubicBezTo>
                    <a:pt x="1453" y="1872"/>
                    <a:pt x="1871" y="1453"/>
                    <a:pt x="1871" y="936"/>
                  </a:cubicBezTo>
                  <a:cubicBezTo>
                    <a:pt x="1871" y="420"/>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5"/>
            <p:cNvSpPr/>
            <p:nvPr/>
          </p:nvSpPr>
          <p:spPr>
            <a:xfrm>
              <a:off x="2207904" y="2717970"/>
              <a:ext cx="37429" cy="37469"/>
            </a:xfrm>
            <a:custGeom>
              <a:rect b="b" l="l" r="r" t="t"/>
              <a:pathLst>
                <a:path extrusionOk="0" h="1873" w="1871">
                  <a:moveTo>
                    <a:pt x="936" y="1"/>
                  </a:moveTo>
                  <a:cubicBezTo>
                    <a:pt x="418" y="1"/>
                    <a:pt x="0" y="420"/>
                    <a:pt x="0" y="937"/>
                  </a:cubicBezTo>
                  <a:cubicBezTo>
                    <a:pt x="0" y="1453"/>
                    <a:pt x="418" y="1873"/>
                    <a:pt x="936" y="1873"/>
                  </a:cubicBezTo>
                  <a:cubicBezTo>
                    <a:pt x="1453" y="1873"/>
                    <a:pt x="1871" y="1453"/>
                    <a:pt x="1871" y="937"/>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5"/>
            <p:cNvSpPr/>
            <p:nvPr/>
          </p:nvSpPr>
          <p:spPr>
            <a:xfrm>
              <a:off x="2207904" y="2786267"/>
              <a:ext cx="37429" cy="37469"/>
            </a:xfrm>
            <a:custGeom>
              <a:rect b="b" l="l" r="r" t="t"/>
              <a:pathLst>
                <a:path extrusionOk="0" h="1873" w="1871">
                  <a:moveTo>
                    <a:pt x="936" y="0"/>
                  </a:moveTo>
                  <a:cubicBezTo>
                    <a:pt x="418" y="0"/>
                    <a:pt x="0" y="420"/>
                    <a:pt x="0" y="937"/>
                  </a:cubicBezTo>
                  <a:cubicBezTo>
                    <a:pt x="0" y="1453"/>
                    <a:pt x="418" y="1872"/>
                    <a:pt x="936" y="1872"/>
                  </a:cubicBezTo>
                  <a:cubicBezTo>
                    <a:pt x="1453" y="1872"/>
                    <a:pt x="1871" y="1453"/>
                    <a:pt x="1871" y="937"/>
                  </a:cubicBezTo>
                  <a:cubicBezTo>
                    <a:pt x="1871" y="420"/>
                    <a:pt x="1453" y="0"/>
                    <a:pt x="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5"/>
            <p:cNvSpPr/>
            <p:nvPr/>
          </p:nvSpPr>
          <p:spPr>
            <a:xfrm>
              <a:off x="2207904" y="2854545"/>
              <a:ext cx="37429" cy="37469"/>
            </a:xfrm>
            <a:custGeom>
              <a:rect b="b" l="l" r="r" t="t"/>
              <a:pathLst>
                <a:path extrusionOk="0" h="1873" w="1871">
                  <a:moveTo>
                    <a:pt x="936" y="1"/>
                  </a:moveTo>
                  <a:cubicBezTo>
                    <a:pt x="418" y="1"/>
                    <a:pt x="0" y="420"/>
                    <a:pt x="0" y="937"/>
                  </a:cubicBezTo>
                  <a:cubicBezTo>
                    <a:pt x="0" y="1453"/>
                    <a:pt x="418" y="1873"/>
                    <a:pt x="936" y="1873"/>
                  </a:cubicBezTo>
                  <a:cubicBezTo>
                    <a:pt x="1453" y="1873"/>
                    <a:pt x="1871" y="1453"/>
                    <a:pt x="1871" y="937"/>
                  </a:cubicBezTo>
                  <a:cubicBezTo>
                    <a:pt x="1871" y="420"/>
                    <a:pt x="1453" y="1"/>
                    <a:pt x="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55"/>
          <p:cNvGrpSpPr/>
          <p:nvPr/>
        </p:nvGrpSpPr>
        <p:grpSpPr>
          <a:xfrm>
            <a:off x="6610368" y="103517"/>
            <a:ext cx="615214" cy="3326731"/>
            <a:chOff x="6610368" y="103517"/>
            <a:chExt cx="615214" cy="3326731"/>
          </a:xfrm>
        </p:grpSpPr>
        <p:sp>
          <p:nvSpPr>
            <p:cNvPr id="1407" name="Google Shape;1407;p55"/>
            <p:cNvSpPr/>
            <p:nvPr/>
          </p:nvSpPr>
          <p:spPr>
            <a:xfrm>
              <a:off x="6897739" y="1059556"/>
              <a:ext cx="38950" cy="37449"/>
            </a:xfrm>
            <a:custGeom>
              <a:rect b="b" l="l" r="r" t="t"/>
              <a:pathLst>
                <a:path extrusionOk="0" h="1872" w="1947">
                  <a:moveTo>
                    <a:pt x="1010" y="0"/>
                  </a:moveTo>
                  <a:cubicBezTo>
                    <a:pt x="633" y="0"/>
                    <a:pt x="291" y="228"/>
                    <a:pt x="146" y="578"/>
                  </a:cubicBezTo>
                  <a:cubicBezTo>
                    <a:pt x="1" y="928"/>
                    <a:pt x="82" y="1330"/>
                    <a:pt x="349" y="1598"/>
                  </a:cubicBezTo>
                  <a:cubicBezTo>
                    <a:pt x="528" y="1777"/>
                    <a:pt x="767" y="1872"/>
                    <a:pt x="1011" y="1872"/>
                  </a:cubicBezTo>
                  <a:cubicBezTo>
                    <a:pt x="1131" y="1872"/>
                    <a:pt x="1253" y="1848"/>
                    <a:pt x="1369" y="1800"/>
                  </a:cubicBezTo>
                  <a:cubicBezTo>
                    <a:pt x="1719" y="1656"/>
                    <a:pt x="1947" y="1315"/>
                    <a:pt x="1947" y="936"/>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5"/>
            <p:cNvSpPr/>
            <p:nvPr/>
          </p:nvSpPr>
          <p:spPr>
            <a:xfrm>
              <a:off x="6897739" y="1127833"/>
              <a:ext cx="38950" cy="37469"/>
            </a:xfrm>
            <a:custGeom>
              <a:rect b="b" l="l" r="r" t="t"/>
              <a:pathLst>
                <a:path extrusionOk="0" h="1873" w="1947">
                  <a:moveTo>
                    <a:pt x="1010" y="1"/>
                  </a:moveTo>
                  <a:cubicBezTo>
                    <a:pt x="633" y="1"/>
                    <a:pt x="291" y="229"/>
                    <a:pt x="146" y="579"/>
                  </a:cubicBezTo>
                  <a:cubicBezTo>
                    <a:pt x="1" y="928"/>
                    <a:pt x="82" y="1331"/>
                    <a:pt x="349" y="1598"/>
                  </a:cubicBezTo>
                  <a:cubicBezTo>
                    <a:pt x="528" y="1777"/>
                    <a:pt x="767" y="1872"/>
                    <a:pt x="1011" y="1872"/>
                  </a:cubicBezTo>
                  <a:cubicBezTo>
                    <a:pt x="1131" y="1872"/>
                    <a:pt x="1253" y="1849"/>
                    <a:pt x="1369" y="1801"/>
                  </a:cubicBezTo>
                  <a:cubicBezTo>
                    <a:pt x="1719"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5"/>
            <p:cNvSpPr/>
            <p:nvPr/>
          </p:nvSpPr>
          <p:spPr>
            <a:xfrm>
              <a:off x="6897739" y="1196130"/>
              <a:ext cx="38950" cy="37469"/>
            </a:xfrm>
            <a:custGeom>
              <a:rect b="b" l="l" r="r" t="t"/>
              <a:pathLst>
                <a:path extrusionOk="0" h="1873" w="1947">
                  <a:moveTo>
                    <a:pt x="1010" y="0"/>
                  </a:moveTo>
                  <a:cubicBezTo>
                    <a:pt x="633" y="0"/>
                    <a:pt x="291" y="228"/>
                    <a:pt x="146" y="578"/>
                  </a:cubicBezTo>
                  <a:cubicBezTo>
                    <a:pt x="1" y="928"/>
                    <a:pt x="82" y="1330"/>
                    <a:pt x="349" y="1598"/>
                  </a:cubicBezTo>
                  <a:cubicBezTo>
                    <a:pt x="528" y="1777"/>
                    <a:pt x="768" y="1872"/>
                    <a:pt x="1012" y="1872"/>
                  </a:cubicBezTo>
                  <a:cubicBezTo>
                    <a:pt x="1132" y="1872"/>
                    <a:pt x="1253" y="1849"/>
                    <a:pt x="1369" y="1801"/>
                  </a:cubicBezTo>
                  <a:cubicBezTo>
                    <a:pt x="1719" y="1656"/>
                    <a:pt x="1947" y="1315"/>
                    <a:pt x="1947" y="936"/>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5"/>
            <p:cNvSpPr/>
            <p:nvPr/>
          </p:nvSpPr>
          <p:spPr>
            <a:xfrm>
              <a:off x="6897739" y="1264407"/>
              <a:ext cx="38950" cy="37469"/>
            </a:xfrm>
            <a:custGeom>
              <a:rect b="b" l="l" r="r" t="t"/>
              <a:pathLst>
                <a:path extrusionOk="0" h="1873" w="1947">
                  <a:moveTo>
                    <a:pt x="1010" y="1"/>
                  </a:moveTo>
                  <a:cubicBezTo>
                    <a:pt x="633" y="1"/>
                    <a:pt x="291" y="229"/>
                    <a:pt x="146" y="579"/>
                  </a:cubicBezTo>
                  <a:cubicBezTo>
                    <a:pt x="1" y="928"/>
                    <a:pt x="80" y="1331"/>
                    <a:pt x="349" y="1598"/>
                  </a:cubicBezTo>
                  <a:cubicBezTo>
                    <a:pt x="528" y="1778"/>
                    <a:pt x="768" y="1873"/>
                    <a:pt x="1012" y="1873"/>
                  </a:cubicBezTo>
                  <a:cubicBezTo>
                    <a:pt x="1132" y="1873"/>
                    <a:pt x="1253" y="1849"/>
                    <a:pt x="1369" y="1802"/>
                  </a:cubicBezTo>
                  <a:cubicBezTo>
                    <a:pt x="1719" y="1657"/>
                    <a:pt x="1947" y="1315"/>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5"/>
            <p:cNvSpPr/>
            <p:nvPr/>
          </p:nvSpPr>
          <p:spPr>
            <a:xfrm>
              <a:off x="6897739" y="1332704"/>
              <a:ext cx="38950" cy="37469"/>
            </a:xfrm>
            <a:custGeom>
              <a:rect b="b" l="l" r="r" t="t"/>
              <a:pathLst>
                <a:path extrusionOk="0" h="1873" w="1947">
                  <a:moveTo>
                    <a:pt x="1010" y="0"/>
                  </a:moveTo>
                  <a:cubicBezTo>
                    <a:pt x="633" y="0"/>
                    <a:pt x="291" y="228"/>
                    <a:pt x="146" y="578"/>
                  </a:cubicBezTo>
                  <a:cubicBezTo>
                    <a:pt x="1" y="928"/>
                    <a:pt x="82" y="1330"/>
                    <a:pt x="349" y="1598"/>
                  </a:cubicBezTo>
                  <a:cubicBezTo>
                    <a:pt x="528" y="1777"/>
                    <a:pt x="768" y="1873"/>
                    <a:pt x="1012" y="1873"/>
                  </a:cubicBezTo>
                  <a:cubicBezTo>
                    <a:pt x="1132" y="1873"/>
                    <a:pt x="1253" y="1849"/>
                    <a:pt x="1369" y="1801"/>
                  </a:cubicBezTo>
                  <a:cubicBezTo>
                    <a:pt x="1719" y="1656"/>
                    <a:pt x="1947" y="1315"/>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5"/>
            <p:cNvSpPr/>
            <p:nvPr/>
          </p:nvSpPr>
          <p:spPr>
            <a:xfrm>
              <a:off x="6897739" y="1400981"/>
              <a:ext cx="38950" cy="37489"/>
            </a:xfrm>
            <a:custGeom>
              <a:rect b="b" l="l" r="r" t="t"/>
              <a:pathLst>
                <a:path extrusionOk="0" h="1874" w="1947">
                  <a:moveTo>
                    <a:pt x="1010" y="1"/>
                  </a:moveTo>
                  <a:cubicBezTo>
                    <a:pt x="633" y="1"/>
                    <a:pt x="291" y="229"/>
                    <a:pt x="146" y="579"/>
                  </a:cubicBezTo>
                  <a:cubicBezTo>
                    <a:pt x="1" y="928"/>
                    <a:pt x="80" y="1331"/>
                    <a:pt x="349" y="1598"/>
                  </a:cubicBezTo>
                  <a:cubicBezTo>
                    <a:pt x="528" y="1778"/>
                    <a:pt x="768" y="1873"/>
                    <a:pt x="1012" y="1873"/>
                  </a:cubicBezTo>
                  <a:cubicBezTo>
                    <a:pt x="1132" y="1873"/>
                    <a:pt x="1253" y="1850"/>
                    <a:pt x="1369" y="1802"/>
                  </a:cubicBezTo>
                  <a:cubicBezTo>
                    <a:pt x="1719" y="1657"/>
                    <a:pt x="1947" y="1315"/>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5"/>
            <p:cNvSpPr/>
            <p:nvPr/>
          </p:nvSpPr>
          <p:spPr>
            <a:xfrm>
              <a:off x="6897739" y="1469278"/>
              <a:ext cx="38950" cy="37469"/>
            </a:xfrm>
            <a:custGeom>
              <a:rect b="b" l="l" r="r" t="t"/>
              <a:pathLst>
                <a:path extrusionOk="0" h="1873" w="1947">
                  <a:moveTo>
                    <a:pt x="1010" y="0"/>
                  </a:moveTo>
                  <a:cubicBezTo>
                    <a:pt x="633" y="0"/>
                    <a:pt x="291" y="228"/>
                    <a:pt x="146" y="578"/>
                  </a:cubicBezTo>
                  <a:cubicBezTo>
                    <a:pt x="1" y="928"/>
                    <a:pt x="80" y="1330"/>
                    <a:pt x="349" y="1598"/>
                  </a:cubicBezTo>
                  <a:cubicBezTo>
                    <a:pt x="528" y="1777"/>
                    <a:pt x="768" y="1873"/>
                    <a:pt x="1012" y="1873"/>
                  </a:cubicBezTo>
                  <a:cubicBezTo>
                    <a:pt x="1132" y="1873"/>
                    <a:pt x="1253" y="1849"/>
                    <a:pt x="1369" y="1801"/>
                  </a:cubicBezTo>
                  <a:cubicBezTo>
                    <a:pt x="1719" y="1656"/>
                    <a:pt x="1947" y="1315"/>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5"/>
            <p:cNvSpPr/>
            <p:nvPr/>
          </p:nvSpPr>
          <p:spPr>
            <a:xfrm>
              <a:off x="6897739" y="1537555"/>
              <a:ext cx="38950" cy="37489"/>
            </a:xfrm>
            <a:custGeom>
              <a:rect b="b" l="l" r="r" t="t"/>
              <a:pathLst>
                <a:path extrusionOk="0" h="1874" w="1947">
                  <a:moveTo>
                    <a:pt x="1010" y="1"/>
                  </a:moveTo>
                  <a:cubicBezTo>
                    <a:pt x="633" y="1"/>
                    <a:pt x="291" y="229"/>
                    <a:pt x="146" y="579"/>
                  </a:cubicBezTo>
                  <a:cubicBezTo>
                    <a:pt x="1" y="928"/>
                    <a:pt x="82" y="1331"/>
                    <a:pt x="349" y="1599"/>
                  </a:cubicBezTo>
                  <a:cubicBezTo>
                    <a:pt x="528" y="1778"/>
                    <a:pt x="767" y="1873"/>
                    <a:pt x="1011" y="1873"/>
                  </a:cubicBezTo>
                  <a:cubicBezTo>
                    <a:pt x="1131" y="1873"/>
                    <a:pt x="1253" y="1850"/>
                    <a:pt x="1369" y="1802"/>
                  </a:cubicBezTo>
                  <a:cubicBezTo>
                    <a:pt x="1719" y="1657"/>
                    <a:pt x="1947" y="1315"/>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a:off x="6897739" y="1605852"/>
              <a:ext cx="38950" cy="37469"/>
            </a:xfrm>
            <a:custGeom>
              <a:rect b="b" l="l" r="r" t="t"/>
              <a:pathLst>
                <a:path extrusionOk="0" h="1873" w="1947">
                  <a:moveTo>
                    <a:pt x="1010" y="0"/>
                  </a:moveTo>
                  <a:cubicBezTo>
                    <a:pt x="633" y="0"/>
                    <a:pt x="291" y="228"/>
                    <a:pt x="146" y="578"/>
                  </a:cubicBezTo>
                  <a:cubicBezTo>
                    <a:pt x="1" y="928"/>
                    <a:pt x="80" y="1330"/>
                    <a:pt x="349" y="1598"/>
                  </a:cubicBezTo>
                  <a:cubicBezTo>
                    <a:pt x="528" y="1777"/>
                    <a:pt x="768" y="1872"/>
                    <a:pt x="1012" y="1872"/>
                  </a:cubicBezTo>
                  <a:cubicBezTo>
                    <a:pt x="1132" y="1872"/>
                    <a:pt x="1253" y="1849"/>
                    <a:pt x="1369" y="1801"/>
                  </a:cubicBezTo>
                  <a:cubicBezTo>
                    <a:pt x="1719" y="1656"/>
                    <a:pt x="1947" y="1315"/>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a:off x="6897739" y="1674150"/>
              <a:ext cx="38950" cy="37469"/>
            </a:xfrm>
            <a:custGeom>
              <a:rect b="b" l="l" r="r" t="t"/>
              <a:pathLst>
                <a:path extrusionOk="0" h="1873" w="1947">
                  <a:moveTo>
                    <a:pt x="1008" y="1"/>
                  </a:moveTo>
                  <a:cubicBezTo>
                    <a:pt x="631" y="1"/>
                    <a:pt x="290" y="229"/>
                    <a:pt x="146" y="578"/>
                  </a:cubicBezTo>
                  <a:cubicBezTo>
                    <a:pt x="1" y="927"/>
                    <a:pt x="82" y="1331"/>
                    <a:pt x="349" y="1598"/>
                  </a:cubicBezTo>
                  <a:cubicBezTo>
                    <a:pt x="528" y="1777"/>
                    <a:pt x="767" y="1872"/>
                    <a:pt x="1011" y="1872"/>
                  </a:cubicBezTo>
                  <a:cubicBezTo>
                    <a:pt x="1131" y="1872"/>
                    <a:pt x="1253" y="1849"/>
                    <a:pt x="1369" y="1801"/>
                  </a:cubicBezTo>
                  <a:cubicBezTo>
                    <a:pt x="1719" y="1656"/>
                    <a:pt x="1947" y="1315"/>
                    <a:pt x="1947" y="936"/>
                  </a:cubicBezTo>
                  <a:cubicBezTo>
                    <a:pt x="1947" y="419"/>
                    <a:pt x="1527" y="1"/>
                    <a:pt x="1010" y="1"/>
                  </a:cubicBezTo>
                  <a:cubicBezTo>
                    <a:pt x="1009" y="1"/>
                    <a:pt x="1008" y="1"/>
                    <a:pt x="1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5"/>
            <p:cNvSpPr/>
            <p:nvPr/>
          </p:nvSpPr>
          <p:spPr>
            <a:xfrm>
              <a:off x="6897739" y="1742447"/>
              <a:ext cx="38950" cy="37449"/>
            </a:xfrm>
            <a:custGeom>
              <a:rect b="b" l="l" r="r" t="t"/>
              <a:pathLst>
                <a:path extrusionOk="0" h="1872" w="1947">
                  <a:moveTo>
                    <a:pt x="1008" y="0"/>
                  </a:moveTo>
                  <a:cubicBezTo>
                    <a:pt x="631" y="0"/>
                    <a:pt x="290" y="228"/>
                    <a:pt x="146" y="577"/>
                  </a:cubicBezTo>
                  <a:cubicBezTo>
                    <a:pt x="1" y="927"/>
                    <a:pt x="80" y="1329"/>
                    <a:pt x="349" y="1598"/>
                  </a:cubicBezTo>
                  <a:cubicBezTo>
                    <a:pt x="528" y="1777"/>
                    <a:pt x="767" y="1872"/>
                    <a:pt x="1011" y="1872"/>
                  </a:cubicBezTo>
                  <a:cubicBezTo>
                    <a:pt x="1131" y="1872"/>
                    <a:pt x="1253" y="1848"/>
                    <a:pt x="1369" y="1800"/>
                  </a:cubicBezTo>
                  <a:cubicBezTo>
                    <a:pt x="1719" y="1655"/>
                    <a:pt x="1947" y="1315"/>
                    <a:pt x="1947" y="936"/>
                  </a:cubicBezTo>
                  <a:cubicBezTo>
                    <a:pt x="1947" y="419"/>
                    <a:pt x="1529" y="0"/>
                    <a:pt x="1012" y="0"/>
                  </a:cubicBezTo>
                  <a:cubicBezTo>
                    <a:pt x="1012" y="0"/>
                    <a:pt x="1011" y="0"/>
                    <a:pt x="1010" y="0"/>
                  </a:cubicBezTo>
                  <a:cubicBezTo>
                    <a:pt x="1009" y="0"/>
                    <a:pt x="1008" y="0"/>
                    <a:pt x="10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5"/>
            <p:cNvSpPr/>
            <p:nvPr/>
          </p:nvSpPr>
          <p:spPr>
            <a:xfrm>
              <a:off x="6897739" y="1810724"/>
              <a:ext cx="38950" cy="37469"/>
            </a:xfrm>
            <a:custGeom>
              <a:rect b="b" l="l" r="r" t="t"/>
              <a:pathLst>
                <a:path extrusionOk="0" h="1873" w="1947">
                  <a:moveTo>
                    <a:pt x="1010" y="1"/>
                  </a:moveTo>
                  <a:cubicBezTo>
                    <a:pt x="633" y="1"/>
                    <a:pt x="291" y="228"/>
                    <a:pt x="146" y="578"/>
                  </a:cubicBezTo>
                  <a:cubicBezTo>
                    <a:pt x="1" y="928"/>
                    <a:pt x="80" y="1331"/>
                    <a:pt x="349" y="1598"/>
                  </a:cubicBezTo>
                  <a:cubicBezTo>
                    <a:pt x="528" y="1777"/>
                    <a:pt x="767" y="1872"/>
                    <a:pt x="1011" y="1872"/>
                  </a:cubicBezTo>
                  <a:cubicBezTo>
                    <a:pt x="1131" y="1872"/>
                    <a:pt x="1253" y="1849"/>
                    <a:pt x="1369" y="1801"/>
                  </a:cubicBezTo>
                  <a:cubicBezTo>
                    <a:pt x="1719" y="1656"/>
                    <a:pt x="1947" y="1315"/>
                    <a:pt x="1947" y="936"/>
                  </a:cubicBezTo>
                  <a:cubicBezTo>
                    <a:pt x="1947" y="419"/>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5"/>
            <p:cNvSpPr/>
            <p:nvPr/>
          </p:nvSpPr>
          <p:spPr>
            <a:xfrm>
              <a:off x="6897739" y="1879021"/>
              <a:ext cx="38950" cy="37449"/>
            </a:xfrm>
            <a:custGeom>
              <a:rect b="b" l="l" r="r" t="t"/>
              <a:pathLst>
                <a:path extrusionOk="0" h="1872" w="1947">
                  <a:moveTo>
                    <a:pt x="1010" y="0"/>
                  </a:moveTo>
                  <a:cubicBezTo>
                    <a:pt x="633" y="0"/>
                    <a:pt x="291" y="229"/>
                    <a:pt x="146" y="578"/>
                  </a:cubicBezTo>
                  <a:cubicBezTo>
                    <a:pt x="1" y="928"/>
                    <a:pt x="82" y="1330"/>
                    <a:pt x="349" y="1598"/>
                  </a:cubicBezTo>
                  <a:cubicBezTo>
                    <a:pt x="528" y="1777"/>
                    <a:pt x="767" y="1872"/>
                    <a:pt x="1011" y="1872"/>
                  </a:cubicBezTo>
                  <a:cubicBezTo>
                    <a:pt x="1131" y="1872"/>
                    <a:pt x="1253" y="1848"/>
                    <a:pt x="1369" y="1800"/>
                  </a:cubicBezTo>
                  <a:cubicBezTo>
                    <a:pt x="1719" y="1655"/>
                    <a:pt x="1947" y="1315"/>
                    <a:pt x="1947" y="936"/>
                  </a:cubicBezTo>
                  <a:cubicBezTo>
                    <a:pt x="1947" y="419"/>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5"/>
            <p:cNvSpPr/>
            <p:nvPr/>
          </p:nvSpPr>
          <p:spPr>
            <a:xfrm>
              <a:off x="6897739" y="1947298"/>
              <a:ext cx="38950" cy="37469"/>
            </a:xfrm>
            <a:custGeom>
              <a:rect b="b" l="l" r="r" t="t"/>
              <a:pathLst>
                <a:path extrusionOk="0" h="1873" w="1947">
                  <a:moveTo>
                    <a:pt x="1010" y="1"/>
                  </a:moveTo>
                  <a:cubicBezTo>
                    <a:pt x="633" y="1"/>
                    <a:pt x="291" y="229"/>
                    <a:pt x="146" y="579"/>
                  </a:cubicBezTo>
                  <a:cubicBezTo>
                    <a:pt x="1" y="928"/>
                    <a:pt x="80" y="1331"/>
                    <a:pt x="349" y="1598"/>
                  </a:cubicBezTo>
                  <a:cubicBezTo>
                    <a:pt x="528" y="1777"/>
                    <a:pt x="767" y="1872"/>
                    <a:pt x="1011" y="1872"/>
                  </a:cubicBezTo>
                  <a:cubicBezTo>
                    <a:pt x="1131" y="1872"/>
                    <a:pt x="1253" y="1849"/>
                    <a:pt x="1369" y="1801"/>
                  </a:cubicBezTo>
                  <a:cubicBezTo>
                    <a:pt x="1719" y="1657"/>
                    <a:pt x="1947" y="1315"/>
                    <a:pt x="1947" y="936"/>
                  </a:cubicBezTo>
                  <a:cubicBezTo>
                    <a:pt x="1947" y="419"/>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a:off x="6897739" y="2015595"/>
              <a:ext cx="38950" cy="37449"/>
            </a:xfrm>
            <a:custGeom>
              <a:rect b="b" l="l" r="r" t="t"/>
              <a:pathLst>
                <a:path extrusionOk="0" h="1872" w="1947">
                  <a:moveTo>
                    <a:pt x="1010" y="0"/>
                  </a:moveTo>
                  <a:cubicBezTo>
                    <a:pt x="633" y="0"/>
                    <a:pt x="291" y="229"/>
                    <a:pt x="146" y="578"/>
                  </a:cubicBezTo>
                  <a:cubicBezTo>
                    <a:pt x="1" y="928"/>
                    <a:pt x="82" y="1330"/>
                    <a:pt x="349" y="1598"/>
                  </a:cubicBezTo>
                  <a:cubicBezTo>
                    <a:pt x="528" y="1777"/>
                    <a:pt x="767" y="1872"/>
                    <a:pt x="1011" y="1872"/>
                  </a:cubicBezTo>
                  <a:cubicBezTo>
                    <a:pt x="1131" y="1872"/>
                    <a:pt x="1253" y="1848"/>
                    <a:pt x="1369" y="1800"/>
                  </a:cubicBezTo>
                  <a:cubicBezTo>
                    <a:pt x="1719" y="1656"/>
                    <a:pt x="1947" y="1315"/>
                    <a:pt x="1947" y="936"/>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5"/>
            <p:cNvSpPr/>
            <p:nvPr/>
          </p:nvSpPr>
          <p:spPr>
            <a:xfrm>
              <a:off x="6897739" y="103517"/>
              <a:ext cx="38950" cy="37449"/>
            </a:xfrm>
            <a:custGeom>
              <a:rect b="b" l="l" r="r" t="t"/>
              <a:pathLst>
                <a:path extrusionOk="0" h="1872" w="1947">
                  <a:moveTo>
                    <a:pt x="1010" y="0"/>
                  </a:moveTo>
                  <a:cubicBezTo>
                    <a:pt x="633" y="0"/>
                    <a:pt x="291" y="228"/>
                    <a:pt x="146" y="578"/>
                  </a:cubicBezTo>
                  <a:cubicBezTo>
                    <a:pt x="1" y="928"/>
                    <a:pt x="80" y="1330"/>
                    <a:pt x="349" y="1598"/>
                  </a:cubicBezTo>
                  <a:cubicBezTo>
                    <a:pt x="528" y="1777"/>
                    <a:pt x="767" y="1872"/>
                    <a:pt x="1011" y="1872"/>
                  </a:cubicBezTo>
                  <a:cubicBezTo>
                    <a:pt x="1131" y="1872"/>
                    <a:pt x="1253" y="1848"/>
                    <a:pt x="1369" y="1800"/>
                  </a:cubicBezTo>
                  <a:cubicBezTo>
                    <a:pt x="1719" y="1656"/>
                    <a:pt x="1947" y="1314"/>
                    <a:pt x="1947" y="936"/>
                  </a:cubicBezTo>
                  <a:cubicBezTo>
                    <a:pt x="1947" y="418"/>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5"/>
            <p:cNvSpPr/>
            <p:nvPr/>
          </p:nvSpPr>
          <p:spPr>
            <a:xfrm>
              <a:off x="6897739" y="171794"/>
              <a:ext cx="38950" cy="37469"/>
            </a:xfrm>
            <a:custGeom>
              <a:rect b="b" l="l" r="r" t="t"/>
              <a:pathLst>
                <a:path extrusionOk="0" h="1873" w="1947">
                  <a:moveTo>
                    <a:pt x="1010" y="1"/>
                  </a:moveTo>
                  <a:cubicBezTo>
                    <a:pt x="633" y="1"/>
                    <a:pt x="291" y="229"/>
                    <a:pt x="146" y="579"/>
                  </a:cubicBezTo>
                  <a:cubicBezTo>
                    <a:pt x="1" y="928"/>
                    <a:pt x="82" y="1331"/>
                    <a:pt x="349" y="1598"/>
                  </a:cubicBezTo>
                  <a:cubicBezTo>
                    <a:pt x="528" y="1777"/>
                    <a:pt x="767" y="1872"/>
                    <a:pt x="1011" y="1872"/>
                  </a:cubicBezTo>
                  <a:cubicBezTo>
                    <a:pt x="1131" y="1872"/>
                    <a:pt x="1253" y="1849"/>
                    <a:pt x="1369" y="1801"/>
                  </a:cubicBezTo>
                  <a:cubicBezTo>
                    <a:pt x="1719"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5"/>
            <p:cNvSpPr/>
            <p:nvPr/>
          </p:nvSpPr>
          <p:spPr>
            <a:xfrm>
              <a:off x="6897739" y="240091"/>
              <a:ext cx="38950" cy="37449"/>
            </a:xfrm>
            <a:custGeom>
              <a:rect b="b" l="l" r="r" t="t"/>
              <a:pathLst>
                <a:path extrusionOk="0" h="1872" w="1947">
                  <a:moveTo>
                    <a:pt x="1010" y="0"/>
                  </a:moveTo>
                  <a:cubicBezTo>
                    <a:pt x="633" y="0"/>
                    <a:pt x="291" y="228"/>
                    <a:pt x="146" y="578"/>
                  </a:cubicBezTo>
                  <a:cubicBezTo>
                    <a:pt x="1" y="928"/>
                    <a:pt x="80" y="1330"/>
                    <a:pt x="349" y="1598"/>
                  </a:cubicBezTo>
                  <a:cubicBezTo>
                    <a:pt x="528" y="1777"/>
                    <a:pt x="768" y="1872"/>
                    <a:pt x="1012" y="1872"/>
                  </a:cubicBezTo>
                  <a:cubicBezTo>
                    <a:pt x="1132" y="1872"/>
                    <a:pt x="1253" y="1849"/>
                    <a:pt x="1369" y="1801"/>
                  </a:cubicBezTo>
                  <a:cubicBezTo>
                    <a:pt x="1719" y="1656"/>
                    <a:pt x="1947" y="1314"/>
                    <a:pt x="1947" y="936"/>
                  </a:cubicBezTo>
                  <a:cubicBezTo>
                    <a:pt x="1947" y="419"/>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5"/>
            <p:cNvSpPr/>
            <p:nvPr/>
          </p:nvSpPr>
          <p:spPr>
            <a:xfrm>
              <a:off x="6897739" y="308368"/>
              <a:ext cx="38950" cy="37469"/>
            </a:xfrm>
            <a:custGeom>
              <a:rect b="b" l="l" r="r" t="t"/>
              <a:pathLst>
                <a:path extrusionOk="0" h="1873" w="1947">
                  <a:moveTo>
                    <a:pt x="1010" y="1"/>
                  </a:moveTo>
                  <a:cubicBezTo>
                    <a:pt x="633" y="1"/>
                    <a:pt x="291" y="229"/>
                    <a:pt x="146" y="579"/>
                  </a:cubicBezTo>
                  <a:cubicBezTo>
                    <a:pt x="1" y="928"/>
                    <a:pt x="82" y="1331"/>
                    <a:pt x="349" y="1598"/>
                  </a:cubicBezTo>
                  <a:cubicBezTo>
                    <a:pt x="528" y="1777"/>
                    <a:pt x="768" y="1872"/>
                    <a:pt x="1012" y="1872"/>
                  </a:cubicBezTo>
                  <a:cubicBezTo>
                    <a:pt x="1132" y="1872"/>
                    <a:pt x="1253" y="1849"/>
                    <a:pt x="1369" y="1802"/>
                  </a:cubicBezTo>
                  <a:cubicBezTo>
                    <a:pt x="1719"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5"/>
            <p:cNvSpPr/>
            <p:nvPr/>
          </p:nvSpPr>
          <p:spPr>
            <a:xfrm>
              <a:off x="6897739" y="376665"/>
              <a:ext cx="38950" cy="37469"/>
            </a:xfrm>
            <a:custGeom>
              <a:rect b="b" l="l" r="r" t="t"/>
              <a:pathLst>
                <a:path extrusionOk="0" h="1873" w="1947">
                  <a:moveTo>
                    <a:pt x="1010" y="0"/>
                  </a:moveTo>
                  <a:cubicBezTo>
                    <a:pt x="633" y="0"/>
                    <a:pt x="291" y="228"/>
                    <a:pt x="146" y="578"/>
                  </a:cubicBezTo>
                  <a:cubicBezTo>
                    <a:pt x="1" y="928"/>
                    <a:pt x="82" y="1330"/>
                    <a:pt x="349" y="1598"/>
                  </a:cubicBezTo>
                  <a:cubicBezTo>
                    <a:pt x="528" y="1777"/>
                    <a:pt x="768" y="1872"/>
                    <a:pt x="1012" y="1872"/>
                  </a:cubicBezTo>
                  <a:cubicBezTo>
                    <a:pt x="1132" y="1872"/>
                    <a:pt x="1253" y="1849"/>
                    <a:pt x="1369" y="1801"/>
                  </a:cubicBezTo>
                  <a:cubicBezTo>
                    <a:pt x="1719" y="1656"/>
                    <a:pt x="1947" y="1314"/>
                    <a:pt x="1947" y="937"/>
                  </a:cubicBezTo>
                  <a:cubicBezTo>
                    <a:pt x="1947" y="419"/>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5"/>
            <p:cNvSpPr/>
            <p:nvPr/>
          </p:nvSpPr>
          <p:spPr>
            <a:xfrm>
              <a:off x="6897739" y="444962"/>
              <a:ext cx="38950" cy="37469"/>
            </a:xfrm>
            <a:custGeom>
              <a:rect b="b" l="l" r="r" t="t"/>
              <a:pathLst>
                <a:path extrusionOk="0" h="1873" w="1947">
                  <a:moveTo>
                    <a:pt x="1008" y="1"/>
                  </a:moveTo>
                  <a:cubicBezTo>
                    <a:pt x="631" y="1"/>
                    <a:pt x="290" y="229"/>
                    <a:pt x="146" y="578"/>
                  </a:cubicBezTo>
                  <a:cubicBezTo>
                    <a:pt x="1" y="927"/>
                    <a:pt x="80" y="1330"/>
                    <a:pt x="349" y="1598"/>
                  </a:cubicBezTo>
                  <a:cubicBezTo>
                    <a:pt x="528" y="1777"/>
                    <a:pt x="767" y="1872"/>
                    <a:pt x="1011" y="1872"/>
                  </a:cubicBezTo>
                  <a:cubicBezTo>
                    <a:pt x="1131" y="1872"/>
                    <a:pt x="1253" y="1849"/>
                    <a:pt x="1369" y="1801"/>
                  </a:cubicBezTo>
                  <a:cubicBezTo>
                    <a:pt x="1719" y="1656"/>
                    <a:pt x="1947" y="1315"/>
                    <a:pt x="1947" y="936"/>
                  </a:cubicBezTo>
                  <a:cubicBezTo>
                    <a:pt x="1947" y="420"/>
                    <a:pt x="1529" y="1"/>
                    <a:pt x="1012" y="1"/>
                  </a:cubicBezTo>
                  <a:cubicBezTo>
                    <a:pt x="1012" y="1"/>
                    <a:pt x="1011" y="1"/>
                    <a:pt x="1010" y="1"/>
                  </a:cubicBezTo>
                  <a:cubicBezTo>
                    <a:pt x="1009" y="1"/>
                    <a:pt x="1008" y="1"/>
                    <a:pt x="1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5"/>
            <p:cNvSpPr/>
            <p:nvPr/>
          </p:nvSpPr>
          <p:spPr>
            <a:xfrm>
              <a:off x="6897739" y="513239"/>
              <a:ext cx="38950" cy="37469"/>
            </a:xfrm>
            <a:custGeom>
              <a:rect b="b" l="l" r="r" t="t"/>
              <a:pathLst>
                <a:path extrusionOk="0" h="1873" w="1947">
                  <a:moveTo>
                    <a:pt x="1010" y="0"/>
                  </a:moveTo>
                  <a:cubicBezTo>
                    <a:pt x="633" y="0"/>
                    <a:pt x="291" y="228"/>
                    <a:pt x="146" y="578"/>
                  </a:cubicBezTo>
                  <a:cubicBezTo>
                    <a:pt x="1" y="928"/>
                    <a:pt x="82" y="1330"/>
                    <a:pt x="349" y="1598"/>
                  </a:cubicBezTo>
                  <a:cubicBezTo>
                    <a:pt x="528" y="1777"/>
                    <a:pt x="768" y="1872"/>
                    <a:pt x="1012" y="1872"/>
                  </a:cubicBezTo>
                  <a:cubicBezTo>
                    <a:pt x="1132" y="1872"/>
                    <a:pt x="1253" y="1849"/>
                    <a:pt x="1369" y="1801"/>
                  </a:cubicBezTo>
                  <a:cubicBezTo>
                    <a:pt x="1719" y="1656"/>
                    <a:pt x="1947" y="1314"/>
                    <a:pt x="1947" y="937"/>
                  </a:cubicBezTo>
                  <a:cubicBezTo>
                    <a:pt x="1947" y="419"/>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5"/>
            <p:cNvSpPr/>
            <p:nvPr/>
          </p:nvSpPr>
          <p:spPr>
            <a:xfrm>
              <a:off x="6897739" y="581516"/>
              <a:ext cx="38950" cy="37469"/>
            </a:xfrm>
            <a:custGeom>
              <a:rect b="b" l="l" r="r" t="t"/>
              <a:pathLst>
                <a:path extrusionOk="0" h="1873" w="1947">
                  <a:moveTo>
                    <a:pt x="1010" y="1"/>
                  </a:moveTo>
                  <a:cubicBezTo>
                    <a:pt x="633" y="1"/>
                    <a:pt x="291" y="229"/>
                    <a:pt x="146" y="579"/>
                  </a:cubicBezTo>
                  <a:cubicBezTo>
                    <a:pt x="1" y="928"/>
                    <a:pt x="80" y="1331"/>
                    <a:pt x="349" y="1598"/>
                  </a:cubicBezTo>
                  <a:cubicBezTo>
                    <a:pt x="528" y="1777"/>
                    <a:pt x="768" y="1873"/>
                    <a:pt x="1012" y="1873"/>
                  </a:cubicBezTo>
                  <a:cubicBezTo>
                    <a:pt x="1132" y="1873"/>
                    <a:pt x="1253" y="1850"/>
                    <a:pt x="1369" y="1802"/>
                  </a:cubicBezTo>
                  <a:cubicBezTo>
                    <a:pt x="1719" y="1657"/>
                    <a:pt x="1947" y="1315"/>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5"/>
            <p:cNvSpPr/>
            <p:nvPr/>
          </p:nvSpPr>
          <p:spPr>
            <a:xfrm>
              <a:off x="6897739" y="649814"/>
              <a:ext cx="38950" cy="37469"/>
            </a:xfrm>
            <a:custGeom>
              <a:rect b="b" l="l" r="r" t="t"/>
              <a:pathLst>
                <a:path extrusionOk="0" h="1873" w="1947">
                  <a:moveTo>
                    <a:pt x="1010" y="0"/>
                  </a:moveTo>
                  <a:cubicBezTo>
                    <a:pt x="633" y="0"/>
                    <a:pt x="291" y="228"/>
                    <a:pt x="146" y="578"/>
                  </a:cubicBezTo>
                  <a:cubicBezTo>
                    <a:pt x="1" y="928"/>
                    <a:pt x="82" y="1330"/>
                    <a:pt x="349" y="1599"/>
                  </a:cubicBezTo>
                  <a:cubicBezTo>
                    <a:pt x="528" y="1778"/>
                    <a:pt x="767" y="1873"/>
                    <a:pt x="1011" y="1873"/>
                  </a:cubicBezTo>
                  <a:cubicBezTo>
                    <a:pt x="1131" y="1873"/>
                    <a:pt x="1253" y="1849"/>
                    <a:pt x="1369" y="1801"/>
                  </a:cubicBezTo>
                  <a:cubicBezTo>
                    <a:pt x="1719" y="1656"/>
                    <a:pt x="1947" y="1314"/>
                    <a:pt x="1947" y="937"/>
                  </a:cubicBezTo>
                  <a:cubicBezTo>
                    <a:pt x="1947" y="419"/>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5"/>
            <p:cNvSpPr/>
            <p:nvPr/>
          </p:nvSpPr>
          <p:spPr>
            <a:xfrm>
              <a:off x="6897739" y="718111"/>
              <a:ext cx="38950" cy="37469"/>
            </a:xfrm>
            <a:custGeom>
              <a:rect b="b" l="l" r="r" t="t"/>
              <a:pathLst>
                <a:path extrusionOk="0" h="1873" w="1947">
                  <a:moveTo>
                    <a:pt x="1008" y="1"/>
                  </a:moveTo>
                  <a:cubicBezTo>
                    <a:pt x="631" y="1"/>
                    <a:pt x="290" y="229"/>
                    <a:pt x="146" y="578"/>
                  </a:cubicBezTo>
                  <a:cubicBezTo>
                    <a:pt x="1" y="927"/>
                    <a:pt x="82" y="1331"/>
                    <a:pt x="349" y="1598"/>
                  </a:cubicBezTo>
                  <a:cubicBezTo>
                    <a:pt x="528" y="1777"/>
                    <a:pt x="767" y="1872"/>
                    <a:pt x="1011" y="1872"/>
                  </a:cubicBezTo>
                  <a:cubicBezTo>
                    <a:pt x="1131" y="1872"/>
                    <a:pt x="1253" y="1849"/>
                    <a:pt x="1369" y="1801"/>
                  </a:cubicBezTo>
                  <a:cubicBezTo>
                    <a:pt x="1719" y="1656"/>
                    <a:pt x="1947" y="1315"/>
                    <a:pt x="1947" y="936"/>
                  </a:cubicBezTo>
                  <a:cubicBezTo>
                    <a:pt x="1947" y="419"/>
                    <a:pt x="1527" y="1"/>
                    <a:pt x="1010" y="1"/>
                  </a:cubicBezTo>
                  <a:cubicBezTo>
                    <a:pt x="1009" y="1"/>
                    <a:pt x="1008" y="1"/>
                    <a:pt x="1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5"/>
            <p:cNvSpPr/>
            <p:nvPr/>
          </p:nvSpPr>
          <p:spPr>
            <a:xfrm>
              <a:off x="6897739" y="786408"/>
              <a:ext cx="38950" cy="37449"/>
            </a:xfrm>
            <a:custGeom>
              <a:rect b="b" l="l" r="r" t="t"/>
              <a:pathLst>
                <a:path extrusionOk="0" h="1872" w="1947">
                  <a:moveTo>
                    <a:pt x="1008" y="0"/>
                  </a:moveTo>
                  <a:cubicBezTo>
                    <a:pt x="631" y="0"/>
                    <a:pt x="290" y="228"/>
                    <a:pt x="146" y="577"/>
                  </a:cubicBezTo>
                  <a:cubicBezTo>
                    <a:pt x="1" y="927"/>
                    <a:pt x="82" y="1330"/>
                    <a:pt x="349" y="1598"/>
                  </a:cubicBezTo>
                  <a:cubicBezTo>
                    <a:pt x="528" y="1777"/>
                    <a:pt x="767" y="1872"/>
                    <a:pt x="1011" y="1872"/>
                  </a:cubicBezTo>
                  <a:cubicBezTo>
                    <a:pt x="1131" y="1872"/>
                    <a:pt x="1253" y="1848"/>
                    <a:pt x="1369" y="1800"/>
                  </a:cubicBezTo>
                  <a:cubicBezTo>
                    <a:pt x="1719" y="1655"/>
                    <a:pt x="1947" y="1315"/>
                    <a:pt x="1947" y="936"/>
                  </a:cubicBezTo>
                  <a:cubicBezTo>
                    <a:pt x="1947" y="418"/>
                    <a:pt x="1527" y="0"/>
                    <a:pt x="1010" y="0"/>
                  </a:cubicBezTo>
                  <a:cubicBezTo>
                    <a:pt x="1009" y="0"/>
                    <a:pt x="1008" y="0"/>
                    <a:pt x="10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5"/>
            <p:cNvSpPr/>
            <p:nvPr/>
          </p:nvSpPr>
          <p:spPr>
            <a:xfrm>
              <a:off x="6897739" y="854685"/>
              <a:ext cx="38950" cy="37469"/>
            </a:xfrm>
            <a:custGeom>
              <a:rect b="b" l="l" r="r" t="t"/>
              <a:pathLst>
                <a:path extrusionOk="0" h="1873" w="1947">
                  <a:moveTo>
                    <a:pt x="1010" y="1"/>
                  </a:moveTo>
                  <a:cubicBezTo>
                    <a:pt x="633" y="1"/>
                    <a:pt x="291" y="228"/>
                    <a:pt x="146" y="577"/>
                  </a:cubicBezTo>
                  <a:cubicBezTo>
                    <a:pt x="1" y="928"/>
                    <a:pt x="82" y="1331"/>
                    <a:pt x="349" y="1598"/>
                  </a:cubicBezTo>
                  <a:cubicBezTo>
                    <a:pt x="528" y="1777"/>
                    <a:pt x="767" y="1872"/>
                    <a:pt x="1011" y="1872"/>
                  </a:cubicBezTo>
                  <a:cubicBezTo>
                    <a:pt x="1131" y="1872"/>
                    <a:pt x="1253" y="1849"/>
                    <a:pt x="1369" y="1801"/>
                  </a:cubicBezTo>
                  <a:cubicBezTo>
                    <a:pt x="1719" y="1656"/>
                    <a:pt x="1947" y="1315"/>
                    <a:pt x="1947" y="936"/>
                  </a:cubicBezTo>
                  <a:cubicBezTo>
                    <a:pt x="1947" y="419"/>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5"/>
            <p:cNvSpPr/>
            <p:nvPr/>
          </p:nvSpPr>
          <p:spPr>
            <a:xfrm>
              <a:off x="6897739" y="922982"/>
              <a:ext cx="38950" cy="37449"/>
            </a:xfrm>
            <a:custGeom>
              <a:rect b="b" l="l" r="r" t="t"/>
              <a:pathLst>
                <a:path extrusionOk="0" h="1872" w="1947">
                  <a:moveTo>
                    <a:pt x="1010" y="0"/>
                  </a:moveTo>
                  <a:cubicBezTo>
                    <a:pt x="633" y="0"/>
                    <a:pt x="291" y="227"/>
                    <a:pt x="146" y="577"/>
                  </a:cubicBezTo>
                  <a:cubicBezTo>
                    <a:pt x="1" y="928"/>
                    <a:pt x="80" y="1330"/>
                    <a:pt x="349" y="1598"/>
                  </a:cubicBezTo>
                  <a:cubicBezTo>
                    <a:pt x="528" y="1777"/>
                    <a:pt x="767" y="1872"/>
                    <a:pt x="1011" y="1872"/>
                  </a:cubicBezTo>
                  <a:cubicBezTo>
                    <a:pt x="1131" y="1872"/>
                    <a:pt x="1253" y="1848"/>
                    <a:pt x="1369" y="1800"/>
                  </a:cubicBezTo>
                  <a:cubicBezTo>
                    <a:pt x="1719" y="1655"/>
                    <a:pt x="1947" y="1315"/>
                    <a:pt x="1947" y="936"/>
                  </a:cubicBezTo>
                  <a:cubicBezTo>
                    <a:pt x="1947" y="418"/>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5"/>
            <p:cNvSpPr/>
            <p:nvPr/>
          </p:nvSpPr>
          <p:spPr>
            <a:xfrm>
              <a:off x="6897739" y="991259"/>
              <a:ext cx="38950" cy="37469"/>
            </a:xfrm>
            <a:custGeom>
              <a:rect b="b" l="l" r="r" t="t"/>
              <a:pathLst>
                <a:path extrusionOk="0" h="1873" w="1947">
                  <a:moveTo>
                    <a:pt x="1010" y="1"/>
                  </a:moveTo>
                  <a:cubicBezTo>
                    <a:pt x="633" y="1"/>
                    <a:pt x="291" y="229"/>
                    <a:pt x="146" y="579"/>
                  </a:cubicBezTo>
                  <a:cubicBezTo>
                    <a:pt x="1" y="928"/>
                    <a:pt x="82" y="1331"/>
                    <a:pt x="349" y="1598"/>
                  </a:cubicBezTo>
                  <a:cubicBezTo>
                    <a:pt x="528" y="1777"/>
                    <a:pt x="767" y="1872"/>
                    <a:pt x="1011" y="1872"/>
                  </a:cubicBezTo>
                  <a:cubicBezTo>
                    <a:pt x="1131" y="1872"/>
                    <a:pt x="1253" y="1849"/>
                    <a:pt x="1369" y="1801"/>
                  </a:cubicBezTo>
                  <a:cubicBezTo>
                    <a:pt x="1719" y="1656"/>
                    <a:pt x="1947" y="1315"/>
                    <a:pt x="1947" y="936"/>
                  </a:cubicBezTo>
                  <a:cubicBezTo>
                    <a:pt x="1947" y="419"/>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a:off x="6897739" y="2083872"/>
              <a:ext cx="38950" cy="37469"/>
            </a:xfrm>
            <a:custGeom>
              <a:rect b="b" l="l" r="r" t="t"/>
              <a:pathLst>
                <a:path extrusionOk="0" h="1873" w="1947">
                  <a:moveTo>
                    <a:pt x="1010" y="1"/>
                  </a:moveTo>
                  <a:cubicBezTo>
                    <a:pt x="633" y="1"/>
                    <a:pt x="291" y="229"/>
                    <a:pt x="146" y="579"/>
                  </a:cubicBezTo>
                  <a:cubicBezTo>
                    <a:pt x="1" y="928"/>
                    <a:pt x="82" y="1331"/>
                    <a:pt x="349" y="1598"/>
                  </a:cubicBezTo>
                  <a:cubicBezTo>
                    <a:pt x="528" y="1778"/>
                    <a:pt x="768" y="1873"/>
                    <a:pt x="1012" y="1873"/>
                  </a:cubicBezTo>
                  <a:cubicBezTo>
                    <a:pt x="1132" y="1873"/>
                    <a:pt x="1253" y="1850"/>
                    <a:pt x="1369" y="1802"/>
                  </a:cubicBezTo>
                  <a:cubicBezTo>
                    <a:pt x="1719"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5"/>
            <p:cNvSpPr/>
            <p:nvPr/>
          </p:nvSpPr>
          <p:spPr>
            <a:xfrm>
              <a:off x="6897739" y="2152169"/>
              <a:ext cx="38950" cy="37469"/>
            </a:xfrm>
            <a:custGeom>
              <a:rect b="b" l="l" r="r" t="t"/>
              <a:pathLst>
                <a:path extrusionOk="0" h="1873" w="1947">
                  <a:moveTo>
                    <a:pt x="1010" y="0"/>
                  </a:moveTo>
                  <a:cubicBezTo>
                    <a:pt x="633" y="0"/>
                    <a:pt x="291" y="229"/>
                    <a:pt x="146" y="578"/>
                  </a:cubicBezTo>
                  <a:cubicBezTo>
                    <a:pt x="1" y="928"/>
                    <a:pt x="82" y="1330"/>
                    <a:pt x="349" y="1598"/>
                  </a:cubicBezTo>
                  <a:cubicBezTo>
                    <a:pt x="528" y="1777"/>
                    <a:pt x="768" y="1872"/>
                    <a:pt x="1012" y="1872"/>
                  </a:cubicBezTo>
                  <a:cubicBezTo>
                    <a:pt x="1132" y="1872"/>
                    <a:pt x="1253" y="1849"/>
                    <a:pt x="1369" y="1801"/>
                  </a:cubicBezTo>
                  <a:cubicBezTo>
                    <a:pt x="1719" y="1656"/>
                    <a:pt x="1947" y="1315"/>
                    <a:pt x="1947" y="936"/>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5"/>
            <p:cNvSpPr/>
            <p:nvPr/>
          </p:nvSpPr>
          <p:spPr>
            <a:xfrm>
              <a:off x="6897739" y="2220446"/>
              <a:ext cx="38950" cy="37489"/>
            </a:xfrm>
            <a:custGeom>
              <a:rect b="b" l="l" r="r" t="t"/>
              <a:pathLst>
                <a:path extrusionOk="0" h="1874" w="1947">
                  <a:moveTo>
                    <a:pt x="1010" y="1"/>
                  </a:moveTo>
                  <a:cubicBezTo>
                    <a:pt x="633" y="1"/>
                    <a:pt x="291" y="229"/>
                    <a:pt x="146" y="579"/>
                  </a:cubicBezTo>
                  <a:cubicBezTo>
                    <a:pt x="1" y="928"/>
                    <a:pt x="82" y="1331"/>
                    <a:pt x="349" y="1598"/>
                  </a:cubicBezTo>
                  <a:cubicBezTo>
                    <a:pt x="528" y="1778"/>
                    <a:pt x="768" y="1873"/>
                    <a:pt x="1012" y="1873"/>
                  </a:cubicBezTo>
                  <a:cubicBezTo>
                    <a:pt x="1132" y="1873"/>
                    <a:pt x="1253" y="1850"/>
                    <a:pt x="1369" y="1802"/>
                  </a:cubicBezTo>
                  <a:cubicBezTo>
                    <a:pt x="1719" y="1657"/>
                    <a:pt x="1947" y="1315"/>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5"/>
            <p:cNvSpPr/>
            <p:nvPr/>
          </p:nvSpPr>
          <p:spPr>
            <a:xfrm>
              <a:off x="6897739" y="2288743"/>
              <a:ext cx="38950" cy="37469"/>
            </a:xfrm>
            <a:custGeom>
              <a:rect b="b" l="l" r="r" t="t"/>
              <a:pathLst>
                <a:path extrusionOk="0" h="1873" w="1947">
                  <a:moveTo>
                    <a:pt x="1010" y="0"/>
                  </a:moveTo>
                  <a:cubicBezTo>
                    <a:pt x="633" y="0"/>
                    <a:pt x="291" y="229"/>
                    <a:pt x="146" y="578"/>
                  </a:cubicBezTo>
                  <a:cubicBezTo>
                    <a:pt x="1" y="928"/>
                    <a:pt x="82" y="1330"/>
                    <a:pt x="349" y="1598"/>
                  </a:cubicBezTo>
                  <a:cubicBezTo>
                    <a:pt x="528" y="1777"/>
                    <a:pt x="768" y="1873"/>
                    <a:pt x="1012" y="1873"/>
                  </a:cubicBezTo>
                  <a:cubicBezTo>
                    <a:pt x="1132" y="1873"/>
                    <a:pt x="1253" y="1849"/>
                    <a:pt x="1369" y="1801"/>
                  </a:cubicBezTo>
                  <a:cubicBezTo>
                    <a:pt x="1719" y="1656"/>
                    <a:pt x="1947" y="1315"/>
                    <a:pt x="1947" y="936"/>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5"/>
            <p:cNvSpPr/>
            <p:nvPr/>
          </p:nvSpPr>
          <p:spPr>
            <a:xfrm>
              <a:off x="6897739" y="2357020"/>
              <a:ext cx="38950" cy="37489"/>
            </a:xfrm>
            <a:custGeom>
              <a:rect b="b" l="l" r="r" t="t"/>
              <a:pathLst>
                <a:path extrusionOk="0" h="1874" w="1947">
                  <a:moveTo>
                    <a:pt x="1010" y="1"/>
                  </a:moveTo>
                  <a:cubicBezTo>
                    <a:pt x="633" y="1"/>
                    <a:pt x="291" y="229"/>
                    <a:pt x="146" y="579"/>
                  </a:cubicBezTo>
                  <a:cubicBezTo>
                    <a:pt x="1" y="928"/>
                    <a:pt x="82" y="1331"/>
                    <a:pt x="349" y="1598"/>
                  </a:cubicBezTo>
                  <a:cubicBezTo>
                    <a:pt x="528" y="1778"/>
                    <a:pt x="768" y="1873"/>
                    <a:pt x="1012" y="1873"/>
                  </a:cubicBezTo>
                  <a:cubicBezTo>
                    <a:pt x="1132" y="1873"/>
                    <a:pt x="1253" y="1850"/>
                    <a:pt x="1369" y="1802"/>
                  </a:cubicBezTo>
                  <a:cubicBezTo>
                    <a:pt x="1719" y="1657"/>
                    <a:pt x="1947" y="1315"/>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5"/>
            <p:cNvSpPr/>
            <p:nvPr/>
          </p:nvSpPr>
          <p:spPr>
            <a:xfrm>
              <a:off x="6897739" y="2425317"/>
              <a:ext cx="38950" cy="37469"/>
            </a:xfrm>
            <a:custGeom>
              <a:rect b="b" l="l" r="r" t="t"/>
              <a:pathLst>
                <a:path extrusionOk="0" h="1873" w="1947">
                  <a:moveTo>
                    <a:pt x="1010" y="0"/>
                  </a:moveTo>
                  <a:cubicBezTo>
                    <a:pt x="633" y="0"/>
                    <a:pt x="291" y="228"/>
                    <a:pt x="146" y="578"/>
                  </a:cubicBezTo>
                  <a:cubicBezTo>
                    <a:pt x="1" y="928"/>
                    <a:pt x="82" y="1330"/>
                    <a:pt x="349" y="1599"/>
                  </a:cubicBezTo>
                  <a:cubicBezTo>
                    <a:pt x="528" y="1778"/>
                    <a:pt x="767" y="1873"/>
                    <a:pt x="1011" y="1873"/>
                  </a:cubicBezTo>
                  <a:cubicBezTo>
                    <a:pt x="1131" y="1873"/>
                    <a:pt x="1253" y="1850"/>
                    <a:pt x="1369" y="1801"/>
                  </a:cubicBezTo>
                  <a:cubicBezTo>
                    <a:pt x="1719" y="1656"/>
                    <a:pt x="1947" y="1315"/>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5"/>
            <p:cNvSpPr/>
            <p:nvPr/>
          </p:nvSpPr>
          <p:spPr>
            <a:xfrm>
              <a:off x="6897739" y="2493594"/>
              <a:ext cx="38950" cy="37489"/>
            </a:xfrm>
            <a:custGeom>
              <a:rect b="b" l="l" r="r" t="t"/>
              <a:pathLst>
                <a:path extrusionOk="0" h="1874" w="1947">
                  <a:moveTo>
                    <a:pt x="1010" y="1"/>
                  </a:moveTo>
                  <a:cubicBezTo>
                    <a:pt x="633" y="1"/>
                    <a:pt x="291" y="229"/>
                    <a:pt x="146" y="579"/>
                  </a:cubicBezTo>
                  <a:cubicBezTo>
                    <a:pt x="1" y="928"/>
                    <a:pt x="82" y="1331"/>
                    <a:pt x="349" y="1600"/>
                  </a:cubicBezTo>
                  <a:cubicBezTo>
                    <a:pt x="528" y="1778"/>
                    <a:pt x="767" y="1873"/>
                    <a:pt x="1011" y="1873"/>
                  </a:cubicBezTo>
                  <a:cubicBezTo>
                    <a:pt x="1131" y="1873"/>
                    <a:pt x="1253" y="1850"/>
                    <a:pt x="1369" y="1802"/>
                  </a:cubicBezTo>
                  <a:cubicBezTo>
                    <a:pt x="1719" y="1657"/>
                    <a:pt x="1947" y="1315"/>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5"/>
            <p:cNvSpPr/>
            <p:nvPr/>
          </p:nvSpPr>
          <p:spPr>
            <a:xfrm>
              <a:off x="6897739" y="2561911"/>
              <a:ext cx="38950" cy="37449"/>
            </a:xfrm>
            <a:custGeom>
              <a:rect b="b" l="l" r="r" t="t"/>
              <a:pathLst>
                <a:path extrusionOk="0" h="1872" w="1947">
                  <a:moveTo>
                    <a:pt x="1008" y="0"/>
                  </a:moveTo>
                  <a:cubicBezTo>
                    <a:pt x="631" y="0"/>
                    <a:pt x="290" y="228"/>
                    <a:pt x="146" y="577"/>
                  </a:cubicBezTo>
                  <a:cubicBezTo>
                    <a:pt x="1" y="927"/>
                    <a:pt x="82" y="1330"/>
                    <a:pt x="349" y="1598"/>
                  </a:cubicBezTo>
                  <a:cubicBezTo>
                    <a:pt x="528" y="1777"/>
                    <a:pt x="767" y="1872"/>
                    <a:pt x="1011" y="1872"/>
                  </a:cubicBezTo>
                  <a:cubicBezTo>
                    <a:pt x="1131" y="1872"/>
                    <a:pt x="1253" y="1849"/>
                    <a:pt x="1369" y="1800"/>
                  </a:cubicBezTo>
                  <a:cubicBezTo>
                    <a:pt x="1719" y="1655"/>
                    <a:pt x="1947" y="1315"/>
                    <a:pt x="1947" y="936"/>
                  </a:cubicBezTo>
                  <a:cubicBezTo>
                    <a:pt x="1947" y="419"/>
                    <a:pt x="1527" y="0"/>
                    <a:pt x="1010" y="0"/>
                  </a:cubicBezTo>
                  <a:cubicBezTo>
                    <a:pt x="1009" y="0"/>
                    <a:pt x="1008" y="0"/>
                    <a:pt x="10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5"/>
            <p:cNvSpPr/>
            <p:nvPr/>
          </p:nvSpPr>
          <p:spPr>
            <a:xfrm>
              <a:off x="6897739" y="2630188"/>
              <a:ext cx="38950" cy="37469"/>
            </a:xfrm>
            <a:custGeom>
              <a:rect b="b" l="l" r="r" t="t"/>
              <a:pathLst>
                <a:path extrusionOk="0" h="1873" w="1947">
                  <a:moveTo>
                    <a:pt x="1008" y="1"/>
                  </a:moveTo>
                  <a:cubicBezTo>
                    <a:pt x="631" y="1"/>
                    <a:pt x="290" y="229"/>
                    <a:pt x="146" y="578"/>
                  </a:cubicBezTo>
                  <a:cubicBezTo>
                    <a:pt x="1" y="927"/>
                    <a:pt x="80" y="1330"/>
                    <a:pt x="349" y="1599"/>
                  </a:cubicBezTo>
                  <a:cubicBezTo>
                    <a:pt x="528" y="1777"/>
                    <a:pt x="767" y="1872"/>
                    <a:pt x="1011" y="1872"/>
                  </a:cubicBezTo>
                  <a:cubicBezTo>
                    <a:pt x="1131" y="1872"/>
                    <a:pt x="1253" y="1849"/>
                    <a:pt x="1369" y="1801"/>
                  </a:cubicBezTo>
                  <a:cubicBezTo>
                    <a:pt x="1719" y="1656"/>
                    <a:pt x="1947" y="1315"/>
                    <a:pt x="1947" y="936"/>
                  </a:cubicBezTo>
                  <a:cubicBezTo>
                    <a:pt x="1947" y="420"/>
                    <a:pt x="1529" y="1"/>
                    <a:pt x="1012" y="1"/>
                  </a:cubicBezTo>
                  <a:cubicBezTo>
                    <a:pt x="1012" y="1"/>
                    <a:pt x="1011" y="1"/>
                    <a:pt x="1010" y="1"/>
                  </a:cubicBezTo>
                  <a:cubicBezTo>
                    <a:pt x="1009" y="1"/>
                    <a:pt x="1008" y="1"/>
                    <a:pt x="1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5"/>
            <p:cNvSpPr/>
            <p:nvPr/>
          </p:nvSpPr>
          <p:spPr>
            <a:xfrm>
              <a:off x="6897739" y="2698486"/>
              <a:ext cx="38950" cy="37449"/>
            </a:xfrm>
            <a:custGeom>
              <a:rect b="b" l="l" r="r" t="t"/>
              <a:pathLst>
                <a:path extrusionOk="0" h="1872" w="1947">
                  <a:moveTo>
                    <a:pt x="1010" y="0"/>
                  </a:moveTo>
                  <a:cubicBezTo>
                    <a:pt x="633" y="0"/>
                    <a:pt x="291" y="227"/>
                    <a:pt x="146" y="577"/>
                  </a:cubicBezTo>
                  <a:cubicBezTo>
                    <a:pt x="1" y="928"/>
                    <a:pt x="82" y="1330"/>
                    <a:pt x="349" y="1598"/>
                  </a:cubicBezTo>
                  <a:cubicBezTo>
                    <a:pt x="528" y="1777"/>
                    <a:pt x="767" y="1872"/>
                    <a:pt x="1011" y="1872"/>
                  </a:cubicBezTo>
                  <a:cubicBezTo>
                    <a:pt x="1131" y="1872"/>
                    <a:pt x="1253" y="1849"/>
                    <a:pt x="1369" y="1800"/>
                  </a:cubicBezTo>
                  <a:cubicBezTo>
                    <a:pt x="1719" y="1655"/>
                    <a:pt x="1947" y="1315"/>
                    <a:pt x="1947" y="936"/>
                  </a:cubicBezTo>
                  <a:cubicBezTo>
                    <a:pt x="1947" y="419"/>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5"/>
            <p:cNvSpPr/>
            <p:nvPr/>
          </p:nvSpPr>
          <p:spPr>
            <a:xfrm>
              <a:off x="6897739" y="2766763"/>
              <a:ext cx="38950" cy="37469"/>
            </a:xfrm>
            <a:custGeom>
              <a:rect b="b" l="l" r="r" t="t"/>
              <a:pathLst>
                <a:path extrusionOk="0" h="1873" w="1947">
                  <a:moveTo>
                    <a:pt x="1010" y="1"/>
                  </a:moveTo>
                  <a:cubicBezTo>
                    <a:pt x="633" y="1"/>
                    <a:pt x="291" y="228"/>
                    <a:pt x="146" y="578"/>
                  </a:cubicBezTo>
                  <a:cubicBezTo>
                    <a:pt x="1" y="928"/>
                    <a:pt x="80" y="1331"/>
                    <a:pt x="349" y="1599"/>
                  </a:cubicBezTo>
                  <a:cubicBezTo>
                    <a:pt x="528" y="1777"/>
                    <a:pt x="767" y="1872"/>
                    <a:pt x="1011" y="1872"/>
                  </a:cubicBezTo>
                  <a:cubicBezTo>
                    <a:pt x="1131" y="1872"/>
                    <a:pt x="1253" y="1849"/>
                    <a:pt x="1369" y="1801"/>
                  </a:cubicBezTo>
                  <a:cubicBezTo>
                    <a:pt x="1719" y="1656"/>
                    <a:pt x="1947" y="1315"/>
                    <a:pt x="1947" y="936"/>
                  </a:cubicBezTo>
                  <a:cubicBezTo>
                    <a:pt x="1947" y="419"/>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5"/>
            <p:cNvSpPr/>
            <p:nvPr/>
          </p:nvSpPr>
          <p:spPr>
            <a:xfrm>
              <a:off x="6897739" y="2835060"/>
              <a:ext cx="38950" cy="37469"/>
            </a:xfrm>
            <a:custGeom>
              <a:rect b="b" l="l" r="r" t="t"/>
              <a:pathLst>
                <a:path extrusionOk="0" h="1873" w="1947">
                  <a:moveTo>
                    <a:pt x="1010" y="0"/>
                  </a:moveTo>
                  <a:cubicBezTo>
                    <a:pt x="633" y="0"/>
                    <a:pt x="291" y="229"/>
                    <a:pt x="146" y="578"/>
                  </a:cubicBezTo>
                  <a:cubicBezTo>
                    <a:pt x="1" y="928"/>
                    <a:pt x="82" y="1330"/>
                    <a:pt x="349" y="1598"/>
                  </a:cubicBezTo>
                  <a:cubicBezTo>
                    <a:pt x="528" y="1777"/>
                    <a:pt x="768" y="1873"/>
                    <a:pt x="1012" y="1873"/>
                  </a:cubicBezTo>
                  <a:cubicBezTo>
                    <a:pt x="1132" y="1873"/>
                    <a:pt x="1253" y="1849"/>
                    <a:pt x="1369" y="1802"/>
                  </a:cubicBezTo>
                  <a:cubicBezTo>
                    <a:pt x="1719" y="1657"/>
                    <a:pt x="1947" y="1315"/>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5"/>
            <p:cNvSpPr/>
            <p:nvPr/>
          </p:nvSpPr>
          <p:spPr>
            <a:xfrm>
              <a:off x="6897739" y="2903337"/>
              <a:ext cx="38950" cy="37469"/>
            </a:xfrm>
            <a:custGeom>
              <a:rect b="b" l="l" r="r" t="t"/>
              <a:pathLst>
                <a:path extrusionOk="0" h="1873" w="1947">
                  <a:moveTo>
                    <a:pt x="1010" y="1"/>
                  </a:moveTo>
                  <a:cubicBezTo>
                    <a:pt x="633" y="1"/>
                    <a:pt x="291" y="229"/>
                    <a:pt x="146" y="579"/>
                  </a:cubicBezTo>
                  <a:cubicBezTo>
                    <a:pt x="1" y="928"/>
                    <a:pt x="82" y="1331"/>
                    <a:pt x="349" y="1599"/>
                  </a:cubicBezTo>
                  <a:cubicBezTo>
                    <a:pt x="528" y="1777"/>
                    <a:pt x="767" y="1872"/>
                    <a:pt x="1011" y="1872"/>
                  </a:cubicBezTo>
                  <a:cubicBezTo>
                    <a:pt x="1131" y="1872"/>
                    <a:pt x="1253" y="1849"/>
                    <a:pt x="1369" y="1801"/>
                  </a:cubicBezTo>
                  <a:cubicBezTo>
                    <a:pt x="1719"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5"/>
            <p:cNvSpPr/>
            <p:nvPr/>
          </p:nvSpPr>
          <p:spPr>
            <a:xfrm>
              <a:off x="6897739" y="2971634"/>
              <a:ext cx="38950" cy="37469"/>
            </a:xfrm>
            <a:custGeom>
              <a:rect b="b" l="l" r="r" t="t"/>
              <a:pathLst>
                <a:path extrusionOk="0" h="1873" w="1947">
                  <a:moveTo>
                    <a:pt x="1010" y="0"/>
                  </a:moveTo>
                  <a:cubicBezTo>
                    <a:pt x="633" y="0"/>
                    <a:pt x="291" y="229"/>
                    <a:pt x="146" y="578"/>
                  </a:cubicBezTo>
                  <a:cubicBezTo>
                    <a:pt x="1" y="928"/>
                    <a:pt x="80" y="1330"/>
                    <a:pt x="349" y="1598"/>
                  </a:cubicBezTo>
                  <a:cubicBezTo>
                    <a:pt x="528" y="1777"/>
                    <a:pt x="768" y="1872"/>
                    <a:pt x="1012" y="1872"/>
                  </a:cubicBezTo>
                  <a:cubicBezTo>
                    <a:pt x="1132" y="1872"/>
                    <a:pt x="1253" y="1849"/>
                    <a:pt x="1369" y="1802"/>
                  </a:cubicBezTo>
                  <a:cubicBezTo>
                    <a:pt x="1719" y="1657"/>
                    <a:pt x="1947" y="1315"/>
                    <a:pt x="1947" y="936"/>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5"/>
            <p:cNvSpPr/>
            <p:nvPr/>
          </p:nvSpPr>
          <p:spPr>
            <a:xfrm>
              <a:off x="6897739" y="3039911"/>
              <a:ext cx="38950" cy="37469"/>
            </a:xfrm>
            <a:custGeom>
              <a:rect b="b" l="l" r="r" t="t"/>
              <a:pathLst>
                <a:path extrusionOk="0" h="1873" w="1947">
                  <a:moveTo>
                    <a:pt x="1010" y="1"/>
                  </a:moveTo>
                  <a:cubicBezTo>
                    <a:pt x="633" y="1"/>
                    <a:pt x="291" y="229"/>
                    <a:pt x="146" y="579"/>
                  </a:cubicBezTo>
                  <a:cubicBezTo>
                    <a:pt x="1" y="928"/>
                    <a:pt x="82" y="1331"/>
                    <a:pt x="349" y="1599"/>
                  </a:cubicBezTo>
                  <a:cubicBezTo>
                    <a:pt x="528" y="1778"/>
                    <a:pt x="768" y="1873"/>
                    <a:pt x="1012" y="1873"/>
                  </a:cubicBezTo>
                  <a:cubicBezTo>
                    <a:pt x="1132" y="1873"/>
                    <a:pt x="1253" y="1850"/>
                    <a:pt x="1369" y="1802"/>
                  </a:cubicBezTo>
                  <a:cubicBezTo>
                    <a:pt x="1719"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5"/>
            <p:cNvSpPr/>
            <p:nvPr/>
          </p:nvSpPr>
          <p:spPr>
            <a:xfrm>
              <a:off x="6897739" y="3108208"/>
              <a:ext cx="38950" cy="37469"/>
            </a:xfrm>
            <a:custGeom>
              <a:rect b="b" l="l" r="r" t="t"/>
              <a:pathLst>
                <a:path extrusionOk="0" h="1873" w="1947">
                  <a:moveTo>
                    <a:pt x="1010" y="0"/>
                  </a:moveTo>
                  <a:cubicBezTo>
                    <a:pt x="633" y="0"/>
                    <a:pt x="291" y="229"/>
                    <a:pt x="146" y="578"/>
                  </a:cubicBezTo>
                  <a:cubicBezTo>
                    <a:pt x="1" y="928"/>
                    <a:pt x="80" y="1330"/>
                    <a:pt x="349" y="1598"/>
                  </a:cubicBezTo>
                  <a:cubicBezTo>
                    <a:pt x="528" y="1777"/>
                    <a:pt x="768" y="1872"/>
                    <a:pt x="1012" y="1872"/>
                  </a:cubicBezTo>
                  <a:cubicBezTo>
                    <a:pt x="1132" y="1872"/>
                    <a:pt x="1253" y="1849"/>
                    <a:pt x="1369" y="1802"/>
                  </a:cubicBezTo>
                  <a:cubicBezTo>
                    <a:pt x="1719" y="1656"/>
                    <a:pt x="1947" y="1315"/>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5"/>
            <p:cNvSpPr/>
            <p:nvPr/>
          </p:nvSpPr>
          <p:spPr>
            <a:xfrm>
              <a:off x="6897739" y="3176485"/>
              <a:ext cx="38950" cy="37489"/>
            </a:xfrm>
            <a:custGeom>
              <a:rect b="b" l="l" r="r" t="t"/>
              <a:pathLst>
                <a:path extrusionOk="0" h="1874" w="1947">
                  <a:moveTo>
                    <a:pt x="1010" y="1"/>
                  </a:moveTo>
                  <a:cubicBezTo>
                    <a:pt x="633" y="1"/>
                    <a:pt x="291" y="229"/>
                    <a:pt x="146" y="579"/>
                  </a:cubicBezTo>
                  <a:cubicBezTo>
                    <a:pt x="1" y="928"/>
                    <a:pt x="80" y="1331"/>
                    <a:pt x="349" y="1599"/>
                  </a:cubicBezTo>
                  <a:cubicBezTo>
                    <a:pt x="528" y="1778"/>
                    <a:pt x="768" y="1873"/>
                    <a:pt x="1012" y="1873"/>
                  </a:cubicBezTo>
                  <a:cubicBezTo>
                    <a:pt x="1132" y="1873"/>
                    <a:pt x="1253" y="1850"/>
                    <a:pt x="1369" y="1802"/>
                  </a:cubicBezTo>
                  <a:cubicBezTo>
                    <a:pt x="1719" y="1657"/>
                    <a:pt x="1947" y="1315"/>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5"/>
            <p:cNvSpPr/>
            <p:nvPr/>
          </p:nvSpPr>
          <p:spPr>
            <a:xfrm>
              <a:off x="6610368" y="3127193"/>
              <a:ext cx="615214" cy="303056"/>
            </a:xfrm>
            <a:custGeom>
              <a:rect b="b" l="l" r="r" t="t"/>
              <a:pathLst>
                <a:path extrusionOk="0" h="15149" w="30753">
                  <a:moveTo>
                    <a:pt x="7103" y="5902"/>
                  </a:moveTo>
                  <a:cubicBezTo>
                    <a:pt x="11835" y="5902"/>
                    <a:pt x="13591" y="9111"/>
                    <a:pt x="13591" y="9111"/>
                  </a:cubicBezTo>
                  <a:cubicBezTo>
                    <a:pt x="12359" y="9651"/>
                    <a:pt x="11287" y="9869"/>
                    <a:pt x="10359" y="9869"/>
                  </a:cubicBezTo>
                  <a:cubicBezTo>
                    <a:pt x="6487" y="9869"/>
                    <a:pt x="5129" y="6074"/>
                    <a:pt x="5129" y="6074"/>
                  </a:cubicBezTo>
                  <a:lnTo>
                    <a:pt x="5130" y="6074"/>
                  </a:lnTo>
                  <a:cubicBezTo>
                    <a:pt x="5839" y="5955"/>
                    <a:pt x="6495" y="5902"/>
                    <a:pt x="7103" y="5902"/>
                  </a:cubicBezTo>
                  <a:close/>
                  <a:moveTo>
                    <a:pt x="23650" y="5902"/>
                  </a:moveTo>
                  <a:cubicBezTo>
                    <a:pt x="24257" y="5902"/>
                    <a:pt x="24914" y="5955"/>
                    <a:pt x="25622" y="6074"/>
                  </a:cubicBezTo>
                  <a:cubicBezTo>
                    <a:pt x="25622" y="6074"/>
                    <a:pt x="24264" y="9869"/>
                    <a:pt x="20393" y="9869"/>
                  </a:cubicBezTo>
                  <a:cubicBezTo>
                    <a:pt x="19465" y="9869"/>
                    <a:pt x="18393" y="9651"/>
                    <a:pt x="17161" y="9111"/>
                  </a:cubicBezTo>
                  <a:lnTo>
                    <a:pt x="17162" y="9111"/>
                  </a:lnTo>
                  <a:cubicBezTo>
                    <a:pt x="17162" y="9111"/>
                    <a:pt x="18917" y="5902"/>
                    <a:pt x="23650" y="5902"/>
                  </a:cubicBezTo>
                  <a:close/>
                  <a:moveTo>
                    <a:pt x="405" y="0"/>
                  </a:moveTo>
                  <a:lnTo>
                    <a:pt x="405" y="0"/>
                  </a:lnTo>
                  <a:cubicBezTo>
                    <a:pt x="405" y="1"/>
                    <a:pt x="0" y="11169"/>
                    <a:pt x="5699" y="12070"/>
                  </a:cubicBezTo>
                  <a:cubicBezTo>
                    <a:pt x="11399" y="12970"/>
                    <a:pt x="13725" y="12973"/>
                    <a:pt x="15376" y="15149"/>
                  </a:cubicBezTo>
                  <a:cubicBezTo>
                    <a:pt x="17028" y="12973"/>
                    <a:pt x="19353" y="12971"/>
                    <a:pt x="25054" y="12070"/>
                  </a:cubicBezTo>
                  <a:cubicBezTo>
                    <a:pt x="30753" y="11169"/>
                    <a:pt x="30348" y="1"/>
                    <a:pt x="30348" y="0"/>
                  </a:cubicBezTo>
                  <a:lnTo>
                    <a:pt x="30348" y="0"/>
                  </a:lnTo>
                  <a:cubicBezTo>
                    <a:pt x="28539" y="1464"/>
                    <a:pt x="26879" y="1643"/>
                    <a:pt x="25026" y="1643"/>
                  </a:cubicBezTo>
                  <a:cubicBezTo>
                    <a:pt x="24429" y="1643"/>
                    <a:pt x="23813" y="1624"/>
                    <a:pt x="23165" y="1624"/>
                  </a:cubicBezTo>
                  <a:cubicBezTo>
                    <a:pt x="22321" y="1624"/>
                    <a:pt x="21423" y="1656"/>
                    <a:pt x="20447" y="1800"/>
                  </a:cubicBezTo>
                  <a:cubicBezTo>
                    <a:pt x="16397" y="2400"/>
                    <a:pt x="15376" y="6488"/>
                    <a:pt x="15376" y="6488"/>
                  </a:cubicBezTo>
                  <a:cubicBezTo>
                    <a:pt x="15376" y="6488"/>
                    <a:pt x="14354" y="2400"/>
                    <a:pt x="10305" y="1800"/>
                  </a:cubicBezTo>
                  <a:cubicBezTo>
                    <a:pt x="9329" y="1656"/>
                    <a:pt x="8431" y="1624"/>
                    <a:pt x="7587" y="1624"/>
                  </a:cubicBezTo>
                  <a:cubicBezTo>
                    <a:pt x="6939" y="1624"/>
                    <a:pt x="6323" y="1643"/>
                    <a:pt x="5727" y="1643"/>
                  </a:cubicBezTo>
                  <a:cubicBezTo>
                    <a:pt x="3874" y="1643"/>
                    <a:pt x="2214" y="1464"/>
                    <a:pt x="4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5"/>
            <p:cNvSpPr/>
            <p:nvPr/>
          </p:nvSpPr>
          <p:spPr>
            <a:xfrm>
              <a:off x="6789232" y="3326062"/>
              <a:ext cx="114109" cy="36589"/>
            </a:xfrm>
            <a:custGeom>
              <a:rect b="b" l="l" r="r" t="t"/>
              <a:pathLst>
                <a:path extrusionOk="0" h="1829" w="5704">
                  <a:moveTo>
                    <a:pt x="5605" y="1"/>
                  </a:moveTo>
                  <a:cubicBezTo>
                    <a:pt x="5588" y="1"/>
                    <a:pt x="5570" y="8"/>
                    <a:pt x="5555" y="24"/>
                  </a:cubicBezTo>
                  <a:cubicBezTo>
                    <a:pt x="4919" y="733"/>
                    <a:pt x="4286" y="1126"/>
                    <a:pt x="3399" y="1409"/>
                  </a:cubicBezTo>
                  <a:cubicBezTo>
                    <a:pt x="2974" y="1545"/>
                    <a:pt x="2439" y="1639"/>
                    <a:pt x="2087" y="1639"/>
                  </a:cubicBezTo>
                  <a:cubicBezTo>
                    <a:pt x="2075" y="1639"/>
                    <a:pt x="2063" y="1639"/>
                    <a:pt x="2052" y="1639"/>
                  </a:cubicBezTo>
                  <a:cubicBezTo>
                    <a:pt x="1116" y="1621"/>
                    <a:pt x="490" y="1359"/>
                    <a:pt x="426" y="1196"/>
                  </a:cubicBezTo>
                  <a:lnTo>
                    <a:pt x="426" y="1196"/>
                  </a:lnTo>
                  <a:cubicBezTo>
                    <a:pt x="444" y="1199"/>
                    <a:pt x="462" y="1201"/>
                    <a:pt x="481" y="1201"/>
                  </a:cubicBezTo>
                  <a:cubicBezTo>
                    <a:pt x="594" y="1201"/>
                    <a:pt x="703" y="1134"/>
                    <a:pt x="716" y="977"/>
                  </a:cubicBezTo>
                  <a:cubicBezTo>
                    <a:pt x="731" y="782"/>
                    <a:pt x="598" y="693"/>
                    <a:pt x="451" y="693"/>
                  </a:cubicBezTo>
                  <a:cubicBezTo>
                    <a:pt x="241" y="693"/>
                    <a:pt x="1" y="874"/>
                    <a:pt x="119" y="1188"/>
                  </a:cubicBezTo>
                  <a:cubicBezTo>
                    <a:pt x="272" y="1595"/>
                    <a:pt x="897" y="1665"/>
                    <a:pt x="1249" y="1730"/>
                  </a:cubicBezTo>
                  <a:cubicBezTo>
                    <a:pt x="1571" y="1790"/>
                    <a:pt x="1884" y="1828"/>
                    <a:pt x="2199" y="1828"/>
                  </a:cubicBezTo>
                  <a:cubicBezTo>
                    <a:pt x="2463" y="1828"/>
                    <a:pt x="2727" y="1802"/>
                    <a:pt x="2997" y="1739"/>
                  </a:cubicBezTo>
                  <a:cubicBezTo>
                    <a:pt x="3969" y="1513"/>
                    <a:pt x="5172" y="1043"/>
                    <a:pt x="5674" y="117"/>
                  </a:cubicBezTo>
                  <a:cubicBezTo>
                    <a:pt x="5704" y="61"/>
                    <a:pt x="5656" y="1"/>
                    <a:pt x="56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5"/>
            <p:cNvSpPr/>
            <p:nvPr/>
          </p:nvSpPr>
          <p:spPr>
            <a:xfrm>
              <a:off x="6877855" y="3339346"/>
              <a:ext cx="24966" cy="32668"/>
            </a:xfrm>
            <a:custGeom>
              <a:rect b="b" l="l" r="r" t="t"/>
              <a:pathLst>
                <a:path extrusionOk="0" h="1633" w="1248">
                  <a:moveTo>
                    <a:pt x="1156" y="0"/>
                  </a:moveTo>
                  <a:cubicBezTo>
                    <a:pt x="1148" y="0"/>
                    <a:pt x="1140" y="3"/>
                    <a:pt x="1132" y="8"/>
                  </a:cubicBezTo>
                  <a:cubicBezTo>
                    <a:pt x="796" y="236"/>
                    <a:pt x="485" y="621"/>
                    <a:pt x="232" y="938"/>
                  </a:cubicBezTo>
                  <a:cubicBezTo>
                    <a:pt x="108" y="1094"/>
                    <a:pt x="1" y="1329"/>
                    <a:pt x="151" y="1509"/>
                  </a:cubicBezTo>
                  <a:cubicBezTo>
                    <a:pt x="224" y="1596"/>
                    <a:pt x="344" y="1633"/>
                    <a:pt x="474" y="1633"/>
                  </a:cubicBezTo>
                  <a:cubicBezTo>
                    <a:pt x="824" y="1633"/>
                    <a:pt x="1247" y="1364"/>
                    <a:pt x="1023" y="1073"/>
                  </a:cubicBezTo>
                  <a:cubicBezTo>
                    <a:pt x="956" y="987"/>
                    <a:pt x="887" y="953"/>
                    <a:pt x="822" y="953"/>
                  </a:cubicBezTo>
                  <a:cubicBezTo>
                    <a:pt x="615" y="953"/>
                    <a:pt x="459" y="1304"/>
                    <a:pt x="619" y="1438"/>
                  </a:cubicBezTo>
                  <a:cubicBezTo>
                    <a:pt x="615" y="1439"/>
                    <a:pt x="578" y="1445"/>
                    <a:pt x="531" y="1445"/>
                  </a:cubicBezTo>
                  <a:cubicBezTo>
                    <a:pt x="403" y="1445"/>
                    <a:pt x="195" y="1404"/>
                    <a:pt x="311" y="1122"/>
                  </a:cubicBezTo>
                  <a:cubicBezTo>
                    <a:pt x="347" y="1077"/>
                    <a:pt x="537" y="851"/>
                    <a:pt x="595" y="784"/>
                  </a:cubicBezTo>
                  <a:cubicBezTo>
                    <a:pt x="798" y="557"/>
                    <a:pt x="1043" y="337"/>
                    <a:pt x="1199" y="77"/>
                  </a:cubicBezTo>
                  <a:cubicBezTo>
                    <a:pt x="1219" y="43"/>
                    <a:pt x="1190" y="0"/>
                    <a:pt x="11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5"/>
            <p:cNvSpPr/>
            <p:nvPr/>
          </p:nvSpPr>
          <p:spPr>
            <a:xfrm>
              <a:off x="6657780" y="3260926"/>
              <a:ext cx="113248" cy="90583"/>
            </a:xfrm>
            <a:custGeom>
              <a:rect b="b" l="l" r="r" t="t"/>
              <a:pathLst>
                <a:path extrusionOk="0" h="4528" w="5661">
                  <a:moveTo>
                    <a:pt x="450" y="0"/>
                  </a:moveTo>
                  <a:cubicBezTo>
                    <a:pt x="331" y="0"/>
                    <a:pt x="206" y="88"/>
                    <a:pt x="128" y="386"/>
                  </a:cubicBezTo>
                  <a:cubicBezTo>
                    <a:pt x="0" y="1334"/>
                    <a:pt x="513" y="2641"/>
                    <a:pt x="1395" y="3308"/>
                  </a:cubicBezTo>
                  <a:cubicBezTo>
                    <a:pt x="1854" y="3656"/>
                    <a:pt x="2405" y="3876"/>
                    <a:pt x="2980" y="3923"/>
                  </a:cubicBezTo>
                  <a:cubicBezTo>
                    <a:pt x="3021" y="3927"/>
                    <a:pt x="3064" y="3928"/>
                    <a:pt x="3107" y="3928"/>
                  </a:cubicBezTo>
                  <a:cubicBezTo>
                    <a:pt x="3543" y="3928"/>
                    <a:pt x="4086" y="3774"/>
                    <a:pt x="4557" y="3774"/>
                  </a:cubicBezTo>
                  <a:cubicBezTo>
                    <a:pt x="5000" y="3774"/>
                    <a:pt x="5378" y="3910"/>
                    <a:pt x="5544" y="4437"/>
                  </a:cubicBezTo>
                  <a:cubicBezTo>
                    <a:pt x="5562" y="4493"/>
                    <a:pt x="5599" y="4528"/>
                    <a:pt x="5626" y="4528"/>
                  </a:cubicBezTo>
                  <a:cubicBezTo>
                    <a:pt x="5646" y="4528"/>
                    <a:pt x="5660" y="4509"/>
                    <a:pt x="5659" y="4465"/>
                  </a:cubicBezTo>
                  <a:cubicBezTo>
                    <a:pt x="5636" y="3741"/>
                    <a:pt x="5112" y="3577"/>
                    <a:pt x="4523" y="3577"/>
                  </a:cubicBezTo>
                  <a:cubicBezTo>
                    <a:pt x="4038" y="3577"/>
                    <a:pt x="3509" y="3689"/>
                    <a:pt x="3182" y="3689"/>
                  </a:cubicBezTo>
                  <a:cubicBezTo>
                    <a:pt x="3176" y="3689"/>
                    <a:pt x="3169" y="3689"/>
                    <a:pt x="3163" y="3688"/>
                  </a:cubicBezTo>
                  <a:cubicBezTo>
                    <a:pt x="1383" y="3663"/>
                    <a:pt x="480" y="2199"/>
                    <a:pt x="306" y="630"/>
                  </a:cubicBezTo>
                  <a:lnTo>
                    <a:pt x="306" y="630"/>
                  </a:lnTo>
                  <a:cubicBezTo>
                    <a:pt x="335" y="653"/>
                    <a:pt x="369" y="670"/>
                    <a:pt x="405" y="681"/>
                  </a:cubicBezTo>
                  <a:cubicBezTo>
                    <a:pt x="437" y="691"/>
                    <a:pt x="468" y="696"/>
                    <a:pt x="498" y="696"/>
                  </a:cubicBezTo>
                  <a:cubicBezTo>
                    <a:pt x="763" y="696"/>
                    <a:pt x="923" y="322"/>
                    <a:pt x="715" y="125"/>
                  </a:cubicBezTo>
                  <a:cubicBezTo>
                    <a:pt x="659" y="72"/>
                    <a:pt x="557" y="0"/>
                    <a:pt x="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5"/>
            <p:cNvSpPr/>
            <p:nvPr/>
          </p:nvSpPr>
          <p:spPr>
            <a:xfrm>
              <a:off x="6697249" y="3311979"/>
              <a:ext cx="30728" cy="16544"/>
            </a:xfrm>
            <a:custGeom>
              <a:rect b="b" l="l" r="r" t="t"/>
              <a:pathLst>
                <a:path extrusionOk="0" h="827" w="1536">
                  <a:moveTo>
                    <a:pt x="482" y="1"/>
                  </a:moveTo>
                  <a:cubicBezTo>
                    <a:pt x="373" y="1"/>
                    <a:pt x="267" y="44"/>
                    <a:pt x="218" y="149"/>
                  </a:cubicBezTo>
                  <a:cubicBezTo>
                    <a:pt x="0" y="617"/>
                    <a:pt x="1201" y="826"/>
                    <a:pt x="1455" y="826"/>
                  </a:cubicBezTo>
                  <a:cubicBezTo>
                    <a:pt x="1456" y="826"/>
                    <a:pt x="1456" y="826"/>
                    <a:pt x="1456" y="826"/>
                  </a:cubicBezTo>
                  <a:cubicBezTo>
                    <a:pt x="1526" y="826"/>
                    <a:pt x="1536" y="726"/>
                    <a:pt x="1471" y="705"/>
                  </a:cubicBezTo>
                  <a:cubicBezTo>
                    <a:pt x="1444" y="696"/>
                    <a:pt x="1021" y="462"/>
                    <a:pt x="891" y="271"/>
                  </a:cubicBezTo>
                  <a:cubicBezTo>
                    <a:pt x="831" y="185"/>
                    <a:pt x="783" y="105"/>
                    <a:pt x="688" y="53"/>
                  </a:cubicBezTo>
                  <a:cubicBezTo>
                    <a:pt x="629" y="20"/>
                    <a:pt x="555" y="1"/>
                    <a:pt x="4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5"/>
            <p:cNvSpPr/>
            <p:nvPr/>
          </p:nvSpPr>
          <p:spPr>
            <a:xfrm>
              <a:off x="6738320" y="3340706"/>
              <a:ext cx="23786" cy="9562"/>
            </a:xfrm>
            <a:custGeom>
              <a:rect b="b" l="l" r="r" t="t"/>
              <a:pathLst>
                <a:path extrusionOk="0" h="478" w="1189">
                  <a:moveTo>
                    <a:pt x="402" y="1"/>
                  </a:moveTo>
                  <a:cubicBezTo>
                    <a:pt x="206" y="1"/>
                    <a:pt x="1" y="85"/>
                    <a:pt x="32" y="317"/>
                  </a:cubicBezTo>
                  <a:cubicBezTo>
                    <a:pt x="40" y="379"/>
                    <a:pt x="81" y="419"/>
                    <a:pt x="134" y="419"/>
                  </a:cubicBezTo>
                  <a:cubicBezTo>
                    <a:pt x="151" y="419"/>
                    <a:pt x="169" y="415"/>
                    <a:pt x="188" y="407"/>
                  </a:cubicBezTo>
                  <a:cubicBezTo>
                    <a:pt x="309" y="351"/>
                    <a:pt x="440" y="322"/>
                    <a:pt x="572" y="322"/>
                  </a:cubicBezTo>
                  <a:cubicBezTo>
                    <a:pt x="618" y="322"/>
                    <a:pt x="664" y="325"/>
                    <a:pt x="710" y="332"/>
                  </a:cubicBezTo>
                  <a:cubicBezTo>
                    <a:pt x="821" y="351"/>
                    <a:pt x="1066" y="456"/>
                    <a:pt x="1086" y="469"/>
                  </a:cubicBezTo>
                  <a:cubicBezTo>
                    <a:pt x="1095" y="475"/>
                    <a:pt x="1104" y="478"/>
                    <a:pt x="1112" y="478"/>
                  </a:cubicBezTo>
                  <a:cubicBezTo>
                    <a:pt x="1151" y="478"/>
                    <a:pt x="1188" y="431"/>
                    <a:pt x="1162" y="394"/>
                  </a:cubicBezTo>
                  <a:cubicBezTo>
                    <a:pt x="1158" y="390"/>
                    <a:pt x="981" y="53"/>
                    <a:pt x="470" y="4"/>
                  </a:cubicBezTo>
                  <a:cubicBezTo>
                    <a:pt x="448" y="2"/>
                    <a:pt x="425" y="1"/>
                    <a:pt x="4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5"/>
            <p:cNvSpPr/>
            <p:nvPr/>
          </p:nvSpPr>
          <p:spPr>
            <a:xfrm>
              <a:off x="6774789" y="3337405"/>
              <a:ext cx="15304" cy="19165"/>
            </a:xfrm>
            <a:custGeom>
              <a:rect b="b" l="l" r="r" t="t"/>
              <a:pathLst>
                <a:path extrusionOk="0" h="958" w="765">
                  <a:moveTo>
                    <a:pt x="80" y="0"/>
                  </a:moveTo>
                  <a:cubicBezTo>
                    <a:pt x="30" y="0"/>
                    <a:pt x="1" y="75"/>
                    <a:pt x="52" y="112"/>
                  </a:cubicBezTo>
                  <a:cubicBezTo>
                    <a:pt x="63" y="120"/>
                    <a:pt x="328" y="763"/>
                    <a:pt x="507" y="925"/>
                  </a:cubicBezTo>
                  <a:cubicBezTo>
                    <a:pt x="532" y="948"/>
                    <a:pt x="563" y="958"/>
                    <a:pt x="594" y="958"/>
                  </a:cubicBezTo>
                  <a:cubicBezTo>
                    <a:pt x="679" y="958"/>
                    <a:pt x="765" y="880"/>
                    <a:pt x="735" y="787"/>
                  </a:cubicBezTo>
                  <a:cubicBezTo>
                    <a:pt x="665" y="574"/>
                    <a:pt x="197" y="59"/>
                    <a:pt x="111" y="9"/>
                  </a:cubicBezTo>
                  <a:cubicBezTo>
                    <a:pt x="100" y="3"/>
                    <a:pt x="90" y="0"/>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5"/>
            <p:cNvSpPr/>
            <p:nvPr/>
          </p:nvSpPr>
          <p:spPr>
            <a:xfrm>
              <a:off x="6834744" y="3342647"/>
              <a:ext cx="22326" cy="10523"/>
            </a:xfrm>
            <a:custGeom>
              <a:rect b="b" l="l" r="r" t="t"/>
              <a:pathLst>
                <a:path extrusionOk="0" h="526" w="1116">
                  <a:moveTo>
                    <a:pt x="950" y="1"/>
                  </a:moveTo>
                  <a:cubicBezTo>
                    <a:pt x="910" y="1"/>
                    <a:pt x="868" y="12"/>
                    <a:pt x="831" y="35"/>
                  </a:cubicBezTo>
                  <a:cubicBezTo>
                    <a:pt x="701" y="115"/>
                    <a:pt x="620" y="211"/>
                    <a:pt x="455" y="227"/>
                  </a:cubicBezTo>
                  <a:cubicBezTo>
                    <a:pt x="444" y="228"/>
                    <a:pt x="433" y="229"/>
                    <a:pt x="423" y="229"/>
                  </a:cubicBezTo>
                  <a:cubicBezTo>
                    <a:pt x="306" y="229"/>
                    <a:pt x="223" y="169"/>
                    <a:pt x="114" y="148"/>
                  </a:cubicBezTo>
                  <a:cubicBezTo>
                    <a:pt x="107" y="146"/>
                    <a:pt x="101" y="146"/>
                    <a:pt x="95" y="146"/>
                  </a:cubicBezTo>
                  <a:cubicBezTo>
                    <a:pt x="51" y="146"/>
                    <a:pt x="19" y="177"/>
                    <a:pt x="15" y="223"/>
                  </a:cubicBezTo>
                  <a:cubicBezTo>
                    <a:pt x="14" y="233"/>
                    <a:pt x="13" y="244"/>
                    <a:pt x="12" y="254"/>
                  </a:cubicBezTo>
                  <a:cubicBezTo>
                    <a:pt x="0" y="276"/>
                    <a:pt x="4" y="302"/>
                    <a:pt x="21" y="320"/>
                  </a:cubicBezTo>
                  <a:cubicBezTo>
                    <a:pt x="134" y="453"/>
                    <a:pt x="286" y="526"/>
                    <a:pt x="453" y="526"/>
                  </a:cubicBezTo>
                  <a:cubicBezTo>
                    <a:pt x="494" y="526"/>
                    <a:pt x="537" y="521"/>
                    <a:pt x="579" y="512"/>
                  </a:cubicBezTo>
                  <a:cubicBezTo>
                    <a:pt x="739" y="478"/>
                    <a:pt x="1046" y="358"/>
                    <a:pt x="1088" y="178"/>
                  </a:cubicBezTo>
                  <a:cubicBezTo>
                    <a:pt x="1116" y="59"/>
                    <a:pt x="1039" y="1"/>
                    <a:pt x="9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5"/>
            <p:cNvSpPr/>
            <p:nvPr/>
          </p:nvSpPr>
          <p:spPr>
            <a:xfrm>
              <a:off x="6932588" y="3326062"/>
              <a:ext cx="114109" cy="36589"/>
            </a:xfrm>
            <a:custGeom>
              <a:rect b="b" l="l" r="r" t="t"/>
              <a:pathLst>
                <a:path extrusionOk="0" h="1829" w="5704">
                  <a:moveTo>
                    <a:pt x="98" y="1"/>
                  </a:moveTo>
                  <a:cubicBezTo>
                    <a:pt x="48" y="1"/>
                    <a:pt x="0" y="61"/>
                    <a:pt x="29" y="117"/>
                  </a:cubicBezTo>
                  <a:cubicBezTo>
                    <a:pt x="531" y="1043"/>
                    <a:pt x="1735" y="1513"/>
                    <a:pt x="2707" y="1739"/>
                  </a:cubicBezTo>
                  <a:cubicBezTo>
                    <a:pt x="2977" y="1802"/>
                    <a:pt x="3241" y="1828"/>
                    <a:pt x="3505" y="1828"/>
                  </a:cubicBezTo>
                  <a:cubicBezTo>
                    <a:pt x="3819" y="1828"/>
                    <a:pt x="4132" y="1790"/>
                    <a:pt x="4455" y="1730"/>
                  </a:cubicBezTo>
                  <a:cubicBezTo>
                    <a:pt x="4807" y="1665"/>
                    <a:pt x="5431" y="1595"/>
                    <a:pt x="5585" y="1188"/>
                  </a:cubicBezTo>
                  <a:cubicBezTo>
                    <a:pt x="5703" y="874"/>
                    <a:pt x="5463" y="693"/>
                    <a:pt x="5253" y="693"/>
                  </a:cubicBezTo>
                  <a:cubicBezTo>
                    <a:pt x="5105" y="693"/>
                    <a:pt x="4972" y="782"/>
                    <a:pt x="4988" y="977"/>
                  </a:cubicBezTo>
                  <a:cubicBezTo>
                    <a:pt x="4999" y="1134"/>
                    <a:pt x="5110" y="1201"/>
                    <a:pt x="5222" y="1201"/>
                  </a:cubicBezTo>
                  <a:cubicBezTo>
                    <a:pt x="5240" y="1201"/>
                    <a:pt x="5259" y="1199"/>
                    <a:pt x="5277" y="1196"/>
                  </a:cubicBezTo>
                  <a:lnTo>
                    <a:pt x="5277" y="1196"/>
                  </a:lnTo>
                  <a:cubicBezTo>
                    <a:pt x="5214" y="1359"/>
                    <a:pt x="4588" y="1621"/>
                    <a:pt x="3652" y="1639"/>
                  </a:cubicBezTo>
                  <a:cubicBezTo>
                    <a:pt x="3640" y="1639"/>
                    <a:pt x="3628" y="1639"/>
                    <a:pt x="3616" y="1639"/>
                  </a:cubicBezTo>
                  <a:cubicBezTo>
                    <a:pt x="3263" y="1639"/>
                    <a:pt x="2730" y="1545"/>
                    <a:pt x="2305" y="1409"/>
                  </a:cubicBezTo>
                  <a:cubicBezTo>
                    <a:pt x="1418" y="1126"/>
                    <a:pt x="785" y="733"/>
                    <a:pt x="148" y="24"/>
                  </a:cubicBezTo>
                  <a:cubicBezTo>
                    <a:pt x="133" y="8"/>
                    <a:pt x="115" y="1"/>
                    <a:pt x="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5"/>
            <p:cNvSpPr/>
            <p:nvPr/>
          </p:nvSpPr>
          <p:spPr>
            <a:xfrm>
              <a:off x="6933108" y="3339346"/>
              <a:ext cx="24946" cy="32668"/>
            </a:xfrm>
            <a:custGeom>
              <a:rect b="b" l="l" r="r" t="t"/>
              <a:pathLst>
                <a:path extrusionOk="0" h="1633" w="1247">
                  <a:moveTo>
                    <a:pt x="92" y="0"/>
                  </a:moveTo>
                  <a:cubicBezTo>
                    <a:pt x="58" y="0"/>
                    <a:pt x="29" y="43"/>
                    <a:pt x="48" y="77"/>
                  </a:cubicBezTo>
                  <a:cubicBezTo>
                    <a:pt x="206" y="337"/>
                    <a:pt x="451" y="557"/>
                    <a:pt x="652" y="784"/>
                  </a:cubicBezTo>
                  <a:cubicBezTo>
                    <a:pt x="711" y="851"/>
                    <a:pt x="901" y="1077"/>
                    <a:pt x="937" y="1122"/>
                  </a:cubicBezTo>
                  <a:cubicBezTo>
                    <a:pt x="1053" y="1404"/>
                    <a:pt x="845" y="1445"/>
                    <a:pt x="717" y="1445"/>
                  </a:cubicBezTo>
                  <a:cubicBezTo>
                    <a:pt x="670" y="1445"/>
                    <a:pt x="633" y="1439"/>
                    <a:pt x="629" y="1438"/>
                  </a:cubicBezTo>
                  <a:cubicBezTo>
                    <a:pt x="789" y="1304"/>
                    <a:pt x="633" y="953"/>
                    <a:pt x="426" y="953"/>
                  </a:cubicBezTo>
                  <a:cubicBezTo>
                    <a:pt x="362" y="953"/>
                    <a:pt x="292" y="987"/>
                    <a:pt x="226" y="1073"/>
                  </a:cubicBezTo>
                  <a:cubicBezTo>
                    <a:pt x="1" y="1364"/>
                    <a:pt x="424" y="1633"/>
                    <a:pt x="774" y="1633"/>
                  </a:cubicBezTo>
                  <a:cubicBezTo>
                    <a:pt x="904" y="1633"/>
                    <a:pt x="1024" y="1596"/>
                    <a:pt x="1096" y="1509"/>
                  </a:cubicBezTo>
                  <a:cubicBezTo>
                    <a:pt x="1247" y="1329"/>
                    <a:pt x="1141" y="1094"/>
                    <a:pt x="1016" y="938"/>
                  </a:cubicBezTo>
                  <a:cubicBezTo>
                    <a:pt x="764" y="621"/>
                    <a:pt x="453" y="236"/>
                    <a:pt x="117" y="8"/>
                  </a:cubicBezTo>
                  <a:cubicBezTo>
                    <a:pt x="109" y="3"/>
                    <a:pt x="101" y="0"/>
                    <a:pt x="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5"/>
            <p:cNvSpPr/>
            <p:nvPr/>
          </p:nvSpPr>
          <p:spPr>
            <a:xfrm>
              <a:off x="7064901" y="3260926"/>
              <a:ext cx="113228" cy="90583"/>
            </a:xfrm>
            <a:custGeom>
              <a:rect b="b" l="l" r="r" t="t"/>
              <a:pathLst>
                <a:path extrusionOk="0" h="4528" w="5660">
                  <a:moveTo>
                    <a:pt x="5211" y="0"/>
                  </a:moveTo>
                  <a:cubicBezTo>
                    <a:pt x="5104" y="0"/>
                    <a:pt x="5002" y="72"/>
                    <a:pt x="4946" y="125"/>
                  </a:cubicBezTo>
                  <a:cubicBezTo>
                    <a:pt x="4737" y="322"/>
                    <a:pt x="4897" y="696"/>
                    <a:pt x="5163" y="696"/>
                  </a:cubicBezTo>
                  <a:cubicBezTo>
                    <a:pt x="5192" y="696"/>
                    <a:pt x="5224" y="691"/>
                    <a:pt x="5256" y="681"/>
                  </a:cubicBezTo>
                  <a:cubicBezTo>
                    <a:pt x="5292" y="670"/>
                    <a:pt x="5324" y="653"/>
                    <a:pt x="5355" y="630"/>
                  </a:cubicBezTo>
                  <a:lnTo>
                    <a:pt x="5355" y="630"/>
                  </a:lnTo>
                  <a:cubicBezTo>
                    <a:pt x="5181" y="2199"/>
                    <a:pt x="4278" y="3663"/>
                    <a:pt x="2498" y="3688"/>
                  </a:cubicBezTo>
                  <a:cubicBezTo>
                    <a:pt x="2491" y="3689"/>
                    <a:pt x="2485" y="3689"/>
                    <a:pt x="2478" y="3689"/>
                  </a:cubicBezTo>
                  <a:cubicBezTo>
                    <a:pt x="2151" y="3689"/>
                    <a:pt x="1622" y="3577"/>
                    <a:pt x="1137" y="3577"/>
                  </a:cubicBezTo>
                  <a:cubicBezTo>
                    <a:pt x="549" y="3577"/>
                    <a:pt x="24" y="3741"/>
                    <a:pt x="2" y="4465"/>
                  </a:cubicBezTo>
                  <a:cubicBezTo>
                    <a:pt x="0" y="4509"/>
                    <a:pt x="15" y="4528"/>
                    <a:pt x="35" y="4528"/>
                  </a:cubicBezTo>
                  <a:cubicBezTo>
                    <a:pt x="61" y="4528"/>
                    <a:pt x="98" y="4493"/>
                    <a:pt x="115" y="4437"/>
                  </a:cubicBezTo>
                  <a:cubicBezTo>
                    <a:pt x="282" y="3910"/>
                    <a:pt x="661" y="3774"/>
                    <a:pt x="1103" y="3774"/>
                  </a:cubicBezTo>
                  <a:cubicBezTo>
                    <a:pt x="1574" y="3774"/>
                    <a:pt x="2118" y="3928"/>
                    <a:pt x="2553" y="3928"/>
                  </a:cubicBezTo>
                  <a:cubicBezTo>
                    <a:pt x="2597" y="3928"/>
                    <a:pt x="2640" y="3927"/>
                    <a:pt x="2681" y="3923"/>
                  </a:cubicBezTo>
                  <a:cubicBezTo>
                    <a:pt x="3256" y="3876"/>
                    <a:pt x="3807" y="3656"/>
                    <a:pt x="4265" y="3308"/>
                  </a:cubicBezTo>
                  <a:cubicBezTo>
                    <a:pt x="5147" y="2641"/>
                    <a:pt x="5659" y="1334"/>
                    <a:pt x="5532" y="386"/>
                  </a:cubicBezTo>
                  <a:cubicBezTo>
                    <a:pt x="5455" y="88"/>
                    <a:pt x="5330" y="0"/>
                    <a:pt x="5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5"/>
            <p:cNvSpPr/>
            <p:nvPr/>
          </p:nvSpPr>
          <p:spPr>
            <a:xfrm>
              <a:off x="7107912" y="3311979"/>
              <a:ext cx="30768" cy="16544"/>
            </a:xfrm>
            <a:custGeom>
              <a:rect b="b" l="l" r="r" t="t"/>
              <a:pathLst>
                <a:path extrusionOk="0" h="827" w="1538">
                  <a:moveTo>
                    <a:pt x="1055" y="1"/>
                  </a:moveTo>
                  <a:cubicBezTo>
                    <a:pt x="983" y="1"/>
                    <a:pt x="909" y="20"/>
                    <a:pt x="849" y="53"/>
                  </a:cubicBezTo>
                  <a:cubicBezTo>
                    <a:pt x="755" y="105"/>
                    <a:pt x="707" y="185"/>
                    <a:pt x="647" y="271"/>
                  </a:cubicBezTo>
                  <a:cubicBezTo>
                    <a:pt x="516" y="462"/>
                    <a:pt x="94" y="696"/>
                    <a:pt x="67" y="705"/>
                  </a:cubicBezTo>
                  <a:cubicBezTo>
                    <a:pt x="1" y="726"/>
                    <a:pt x="12" y="826"/>
                    <a:pt x="81" y="826"/>
                  </a:cubicBezTo>
                  <a:cubicBezTo>
                    <a:pt x="82" y="826"/>
                    <a:pt x="82" y="826"/>
                    <a:pt x="83" y="826"/>
                  </a:cubicBezTo>
                  <a:cubicBezTo>
                    <a:pt x="337" y="826"/>
                    <a:pt x="1537" y="617"/>
                    <a:pt x="1319" y="149"/>
                  </a:cubicBezTo>
                  <a:cubicBezTo>
                    <a:pt x="1271" y="44"/>
                    <a:pt x="1164" y="1"/>
                    <a:pt x="10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5"/>
            <p:cNvSpPr/>
            <p:nvPr/>
          </p:nvSpPr>
          <p:spPr>
            <a:xfrm>
              <a:off x="7073824" y="3340706"/>
              <a:ext cx="23786" cy="9562"/>
            </a:xfrm>
            <a:custGeom>
              <a:rect b="b" l="l" r="r" t="t"/>
              <a:pathLst>
                <a:path extrusionOk="0" h="478" w="1189">
                  <a:moveTo>
                    <a:pt x="787" y="1"/>
                  </a:moveTo>
                  <a:cubicBezTo>
                    <a:pt x="764" y="1"/>
                    <a:pt x="741" y="2"/>
                    <a:pt x="718" y="4"/>
                  </a:cubicBezTo>
                  <a:cubicBezTo>
                    <a:pt x="208" y="53"/>
                    <a:pt x="30" y="390"/>
                    <a:pt x="27" y="394"/>
                  </a:cubicBezTo>
                  <a:cubicBezTo>
                    <a:pt x="0" y="431"/>
                    <a:pt x="37" y="478"/>
                    <a:pt x="76" y="478"/>
                  </a:cubicBezTo>
                  <a:cubicBezTo>
                    <a:pt x="85" y="478"/>
                    <a:pt x="94" y="475"/>
                    <a:pt x="102" y="469"/>
                  </a:cubicBezTo>
                  <a:cubicBezTo>
                    <a:pt x="122" y="456"/>
                    <a:pt x="368" y="351"/>
                    <a:pt x="479" y="332"/>
                  </a:cubicBezTo>
                  <a:cubicBezTo>
                    <a:pt x="525" y="325"/>
                    <a:pt x="571" y="322"/>
                    <a:pt x="616" y="322"/>
                  </a:cubicBezTo>
                  <a:cubicBezTo>
                    <a:pt x="749" y="322"/>
                    <a:pt x="880" y="351"/>
                    <a:pt x="1001" y="407"/>
                  </a:cubicBezTo>
                  <a:cubicBezTo>
                    <a:pt x="1019" y="415"/>
                    <a:pt x="1037" y="419"/>
                    <a:pt x="1054" y="419"/>
                  </a:cubicBezTo>
                  <a:cubicBezTo>
                    <a:pt x="1108" y="419"/>
                    <a:pt x="1149" y="379"/>
                    <a:pt x="1157" y="317"/>
                  </a:cubicBezTo>
                  <a:cubicBezTo>
                    <a:pt x="1188" y="85"/>
                    <a:pt x="983" y="1"/>
                    <a:pt x="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5"/>
            <p:cNvSpPr/>
            <p:nvPr/>
          </p:nvSpPr>
          <p:spPr>
            <a:xfrm>
              <a:off x="7045817" y="3337405"/>
              <a:ext cx="15304" cy="19165"/>
            </a:xfrm>
            <a:custGeom>
              <a:rect b="b" l="l" r="r" t="t"/>
              <a:pathLst>
                <a:path extrusionOk="0" h="958" w="765">
                  <a:moveTo>
                    <a:pt x="685" y="0"/>
                  </a:moveTo>
                  <a:cubicBezTo>
                    <a:pt x="676" y="0"/>
                    <a:pt x="665" y="3"/>
                    <a:pt x="654" y="9"/>
                  </a:cubicBezTo>
                  <a:cubicBezTo>
                    <a:pt x="568" y="59"/>
                    <a:pt x="99" y="574"/>
                    <a:pt x="30" y="787"/>
                  </a:cubicBezTo>
                  <a:cubicBezTo>
                    <a:pt x="1" y="880"/>
                    <a:pt x="86" y="958"/>
                    <a:pt x="171" y="958"/>
                  </a:cubicBezTo>
                  <a:cubicBezTo>
                    <a:pt x="202" y="958"/>
                    <a:pt x="233" y="948"/>
                    <a:pt x="259" y="925"/>
                  </a:cubicBezTo>
                  <a:cubicBezTo>
                    <a:pt x="437" y="763"/>
                    <a:pt x="703" y="120"/>
                    <a:pt x="714" y="112"/>
                  </a:cubicBezTo>
                  <a:cubicBezTo>
                    <a:pt x="765" y="75"/>
                    <a:pt x="735" y="0"/>
                    <a:pt x="6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5"/>
            <p:cNvSpPr/>
            <p:nvPr/>
          </p:nvSpPr>
          <p:spPr>
            <a:xfrm>
              <a:off x="6978840" y="3342647"/>
              <a:ext cx="22326" cy="10523"/>
            </a:xfrm>
            <a:custGeom>
              <a:rect b="b" l="l" r="r" t="t"/>
              <a:pathLst>
                <a:path extrusionOk="0" h="526" w="1116">
                  <a:moveTo>
                    <a:pt x="167" y="1"/>
                  </a:moveTo>
                  <a:cubicBezTo>
                    <a:pt x="77" y="1"/>
                    <a:pt x="1" y="59"/>
                    <a:pt x="28" y="178"/>
                  </a:cubicBezTo>
                  <a:cubicBezTo>
                    <a:pt x="71" y="358"/>
                    <a:pt x="377" y="478"/>
                    <a:pt x="536" y="512"/>
                  </a:cubicBezTo>
                  <a:cubicBezTo>
                    <a:pt x="579" y="521"/>
                    <a:pt x="621" y="526"/>
                    <a:pt x="663" y="526"/>
                  </a:cubicBezTo>
                  <a:cubicBezTo>
                    <a:pt x="829" y="526"/>
                    <a:pt x="982" y="453"/>
                    <a:pt x="1096" y="320"/>
                  </a:cubicBezTo>
                  <a:cubicBezTo>
                    <a:pt x="1112" y="302"/>
                    <a:pt x="1115" y="276"/>
                    <a:pt x="1104" y="254"/>
                  </a:cubicBezTo>
                  <a:cubicBezTo>
                    <a:pt x="1103" y="244"/>
                    <a:pt x="1102" y="233"/>
                    <a:pt x="1101" y="223"/>
                  </a:cubicBezTo>
                  <a:cubicBezTo>
                    <a:pt x="1100" y="179"/>
                    <a:pt x="1063" y="146"/>
                    <a:pt x="1021" y="146"/>
                  </a:cubicBezTo>
                  <a:cubicBezTo>
                    <a:pt x="1015" y="146"/>
                    <a:pt x="1009" y="146"/>
                    <a:pt x="1003" y="148"/>
                  </a:cubicBezTo>
                  <a:cubicBezTo>
                    <a:pt x="892" y="169"/>
                    <a:pt x="810" y="229"/>
                    <a:pt x="694" y="229"/>
                  </a:cubicBezTo>
                  <a:cubicBezTo>
                    <a:pt x="684" y="229"/>
                    <a:pt x="673" y="228"/>
                    <a:pt x="662" y="227"/>
                  </a:cubicBezTo>
                  <a:cubicBezTo>
                    <a:pt x="497" y="211"/>
                    <a:pt x="416" y="115"/>
                    <a:pt x="285" y="35"/>
                  </a:cubicBezTo>
                  <a:cubicBezTo>
                    <a:pt x="249" y="12"/>
                    <a:pt x="206" y="1"/>
                    <a:pt x="1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5"/>
            <p:cNvSpPr/>
            <p:nvPr/>
          </p:nvSpPr>
          <p:spPr>
            <a:xfrm>
              <a:off x="6765146" y="3206012"/>
              <a:ext cx="129932" cy="104606"/>
            </a:xfrm>
            <a:custGeom>
              <a:rect b="b" l="l" r="r" t="t"/>
              <a:pathLst>
                <a:path extrusionOk="0" h="5229" w="6495">
                  <a:moveTo>
                    <a:pt x="861" y="1"/>
                  </a:moveTo>
                  <a:cubicBezTo>
                    <a:pt x="826" y="1"/>
                    <a:pt x="790" y="12"/>
                    <a:pt x="760" y="39"/>
                  </a:cubicBezTo>
                  <a:cubicBezTo>
                    <a:pt x="1" y="708"/>
                    <a:pt x="1201" y="1347"/>
                    <a:pt x="1728" y="1570"/>
                  </a:cubicBezTo>
                  <a:cubicBezTo>
                    <a:pt x="3663" y="2388"/>
                    <a:pt x="5984" y="2538"/>
                    <a:pt x="6294" y="5135"/>
                  </a:cubicBezTo>
                  <a:cubicBezTo>
                    <a:pt x="6301" y="5197"/>
                    <a:pt x="6354" y="5228"/>
                    <a:pt x="6402" y="5228"/>
                  </a:cubicBezTo>
                  <a:cubicBezTo>
                    <a:pt x="6450" y="5228"/>
                    <a:pt x="6495" y="5197"/>
                    <a:pt x="6488" y="5135"/>
                  </a:cubicBezTo>
                  <a:cubicBezTo>
                    <a:pt x="6375" y="4027"/>
                    <a:pt x="5861" y="3085"/>
                    <a:pt x="4907" y="2478"/>
                  </a:cubicBezTo>
                  <a:cubicBezTo>
                    <a:pt x="4326" y="2108"/>
                    <a:pt x="486" y="1058"/>
                    <a:pt x="996" y="221"/>
                  </a:cubicBezTo>
                  <a:cubicBezTo>
                    <a:pt x="1064" y="108"/>
                    <a:pt x="966" y="1"/>
                    <a:pt x="8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5"/>
            <p:cNvSpPr/>
            <p:nvPr/>
          </p:nvSpPr>
          <p:spPr>
            <a:xfrm>
              <a:off x="6632093" y="3185427"/>
              <a:ext cx="147977" cy="59635"/>
            </a:xfrm>
            <a:custGeom>
              <a:rect b="b" l="l" r="r" t="t"/>
              <a:pathLst>
                <a:path extrusionOk="0" h="2981" w="7397">
                  <a:moveTo>
                    <a:pt x="1834" y="1"/>
                  </a:moveTo>
                  <a:cubicBezTo>
                    <a:pt x="899" y="1"/>
                    <a:pt x="1" y="804"/>
                    <a:pt x="707" y="1774"/>
                  </a:cubicBezTo>
                  <a:cubicBezTo>
                    <a:pt x="1095" y="2307"/>
                    <a:pt x="1802" y="2540"/>
                    <a:pt x="2429" y="2597"/>
                  </a:cubicBezTo>
                  <a:cubicBezTo>
                    <a:pt x="2528" y="2607"/>
                    <a:pt x="2627" y="2611"/>
                    <a:pt x="2728" y="2611"/>
                  </a:cubicBezTo>
                  <a:cubicBezTo>
                    <a:pt x="3646" y="2611"/>
                    <a:pt x="4606" y="2267"/>
                    <a:pt x="5494" y="2267"/>
                  </a:cubicBezTo>
                  <a:cubicBezTo>
                    <a:pt x="6094" y="2267"/>
                    <a:pt x="6661" y="2424"/>
                    <a:pt x="7160" y="2948"/>
                  </a:cubicBezTo>
                  <a:cubicBezTo>
                    <a:pt x="7181" y="2971"/>
                    <a:pt x="7208" y="2980"/>
                    <a:pt x="7234" y="2980"/>
                  </a:cubicBezTo>
                  <a:cubicBezTo>
                    <a:pt x="7315" y="2980"/>
                    <a:pt x="7396" y="2891"/>
                    <a:pt x="7339" y="2810"/>
                  </a:cubicBezTo>
                  <a:cubicBezTo>
                    <a:pt x="6883" y="2181"/>
                    <a:pt x="6298" y="1876"/>
                    <a:pt x="5558" y="1876"/>
                  </a:cubicBezTo>
                  <a:cubicBezTo>
                    <a:pt x="5464" y="1876"/>
                    <a:pt x="5366" y="1881"/>
                    <a:pt x="5266" y="1891"/>
                  </a:cubicBezTo>
                  <a:cubicBezTo>
                    <a:pt x="4529" y="1964"/>
                    <a:pt x="3851" y="2221"/>
                    <a:pt x="3095" y="2240"/>
                  </a:cubicBezTo>
                  <a:cubicBezTo>
                    <a:pt x="3028" y="2241"/>
                    <a:pt x="2946" y="2243"/>
                    <a:pt x="2856" y="2243"/>
                  </a:cubicBezTo>
                  <a:cubicBezTo>
                    <a:pt x="2442" y="2243"/>
                    <a:pt x="1836" y="2206"/>
                    <a:pt x="1462" y="1950"/>
                  </a:cubicBezTo>
                  <a:cubicBezTo>
                    <a:pt x="587" y="1387"/>
                    <a:pt x="797" y="716"/>
                    <a:pt x="1237" y="457"/>
                  </a:cubicBezTo>
                  <a:cubicBezTo>
                    <a:pt x="1513" y="337"/>
                    <a:pt x="1793" y="277"/>
                    <a:pt x="2076" y="277"/>
                  </a:cubicBezTo>
                  <a:cubicBezTo>
                    <a:pt x="2190" y="277"/>
                    <a:pt x="2305" y="287"/>
                    <a:pt x="2421" y="306"/>
                  </a:cubicBezTo>
                  <a:cubicBezTo>
                    <a:pt x="2423" y="306"/>
                    <a:pt x="2426" y="306"/>
                    <a:pt x="2429" y="306"/>
                  </a:cubicBezTo>
                  <a:cubicBezTo>
                    <a:pt x="2511" y="306"/>
                    <a:pt x="2544" y="173"/>
                    <a:pt x="2467" y="136"/>
                  </a:cubicBezTo>
                  <a:cubicBezTo>
                    <a:pt x="2267" y="43"/>
                    <a:pt x="2050" y="1"/>
                    <a:pt x="1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5"/>
            <p:cNvSpPr/>
            <p:nvPr/>
          </p:nvSpPr>
          <p:spPr>
            <a:xfrm>
              <a:off x="6698650" y="3193029"/>
              <a:ext cx="59315" cy="24566"/>
            </a:xfrm>
            <a:custGeom>
              <a:rect b="b" l="l" r="r" t="t"/>
              <a:pathLst>
                <a:path extrusionOk="0" h="1228" w="2965">
                  <a:moveTo>
                    <a:pt x="788" y="0"/>
                  </a:moveTo>
                  <a:cubicBezTo>
                    <a:pt x="624" y="0"/>
                    <a:pt x="444" y="75"/>
                    <a:pt x="343" y="189"/>
                  </a:cubicBezTo>
                  <a:cubicBezTo>
                    <a:pt x="0" y="576"/>
                    <a:pt x="283" y="1060"/>
                    <a:pt x="722" y="1182"/>
                  </a:cubicBezTo>
                  <a:cubicBezTo>
                    <a:pt x="842" y="1215"/>
                    <a:pt x="970" y="1228"/>
                    <a:pt x="1099" y="1228"/>
                  </a:cubicBezTo>
                  <a:cubicBezTo>
                    <a:pt x="1278" y="1228"/>
                    <a:pt x="1459" y="1204"/>
                    <a:pt x="1627" y="1177"/>
                  </a:cubicBezTo>
                  <a:cubicBezTo>
                    <a:pt x="1772" y="1155"/>
                    <a:pt x="2449" y="1098"/>
                    <a:pt x="2773" y="1098"/>
                  </a:cubicBezTo>
                  <a:cubicBezTo>
                    <a:pt x="2810" y="1098"/>
                    <a:pt x="2842" y="1098"/>
                    <a:pt x="2868" y="1100"/>
                  </a:cubicBezTo>
                  <a:cubicBezTo>
                    <a:pt x="2869" y="1100"/>
                    <a:pt x="2871" y="1100"/>
                    <a:pt x="2872" y="1100"/>
                  </a:cubicBezTo>
                  <a:cubicBezTo>
                    <a:pt x="2936" y="1100"/>
                    <a:pt x="2964" y="1015"/>
                    <a:pt x="2921" y="972"/>
                  </a:cubicBezTo>
                  <a:cubicBezTo>
                    <a:pt x="2743" y="794"/>
                    <a:pt x="2533" y="740"/>
                    <a:pt x="2303" y="740"/>
                  </a:cubicBezTo>
                  <a:cubicBezTo>
                    <a:pt x="2226" y="740"/>
                    <a:pt x="2145" y="746"/>
                    <a:pt x="2063" y="756"/>
                  </a:cubicBezTo>
                  <a:cubicBezTo>
                    <a:pt x="1849" y="782"/>
                    <a:pt x="1201" y="845"/>
                    <a:pt x="1049" y="845"/>
                  </a:cubicBezTo>
                  <a:cubicBezTo>
                    <a:pt x="1044" y="845"/>
                    <a:pt x="1039" y="845"/>
                    <a:pt x="1036" y="845"/>
                  </a:cubicBezTo>
                  <a:cubicBezTo>
                    <a:pt x="1014" y="847"/>
                    <a:pt x="993" y="848"/>
                    <a:pt x="974" y="848"/>
                  </a:cubicBezTo>
                  <a:cubicBezTo>
                    <a:pt x="808" y="848"/>
                    <a:pt x="733" y="767"/>
                    <a:pt x="732" y="620"/>
                  </a:cubicBezTo>
                  <a:lnTo>
                    <a:pt x="732" y="620"/>
                  </a:lnTo>
                  <a:cubicBezTo>
                    <a:pt x="775" y="638"/>
                    <a:pt x="821" y="647"/>
                    <a:pt x="866" y="647"/>
                  </a:cubicBezTo>
                  <a:cubicBezTo>
                    <a:pt x="1039" y="647"/>
                    <a:pt x="1199" y="515"/>
                    <a:pt x="1154" y="280"/>
                  </a:cubicBezTo>
                  <a:cubicBezTo>
                    <a:pt x="1115" y="80"/>
                    <a:pt x="959" y="0"/>
                    <a:pt x="7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5"/>
            <p:cNvSpPr/>
            <p:nvPr/>
          </p:nvSpPr>
          <p:spPr>
            <a:xfrm>
              <a:off x="6817719" y="3209833"/>
              <a:ext cx="43451" cy="34529"/>
            </a:xfrm>
            <a:custGeom>
              <a:rect b="b" l="l" r="r" t="t"/>
              <a:pathLst>
                <a:path extrusionOk="0" h="1726" w="2172">
                  <a:moveTo>
                    <a:pt x="172" y="0"/>
                  </a:moveTo>
                  <a:cubicBezTo>
                    <a:pt x="137" y="0"/>
                    <a:pt x="103" y="21"/>
                    <a:pt x="90" y="69"/>
                  </a:cubicBezTo>
                  <a:cubicBezTo>
                    <a:pt x="0" y="397"/>
                    <a:pt x="360" y="710"/>
                    <a:pt x="605" y="867"/>
                  </a:cubicBezTo>
                  <a:cubicBezTo>
                    <a:pt x="827" y="1009"/>
                    <a:pt x="1083" y="1076"/>
                    <a:pt x="1312" y="1204"/>
                  </a:cubicBezTo>
                  <a:cubicBezTo>
                    <a:pt x="1559" y="1343"/>
                    <a:pt x="1720" y="1562"/>
                    <a:pt x="1955" y="1708"/>
                  </a:cubicBezTo>
                  <a:cubicBezTo>
                    <a:pt x="1974" y="1720"/>
                    <a:pt x="1995" y="1725"/>
                    <a:pt x="2016" y="1725"/>
                  </a:cubicBezTo>
                  <a:cubicBezTo>
                    <a:pt x="2094" y="1725"/>
                    <a:pt x="2172" y="1648"/>
                    <a:pt x="2143" y="1564"/>
                  </a:cubicBezTo>
                  <a:cubicBezTo>
                    <a:pt x="2030" y="1232"/>
                    <a:pt x="1687" y="1000"/>
                    <a:pt x="1382" y="850"/>
                  </a:cubicBezTo>
                  <a:cubicBezTo>
                    <a:pt x="1199" y="760"/>
                    <a:pt x="996" y="707"/>
                    <a:pt x="817" y="610"/>
                  </a:cubicBezTo>
                  <a:cubicBezTo>
                    <a:pt x="664" y="527"/>
                    <a:pt x="303" y="288"/>
                    <a:pt x="277" y="95"/>
                  </a:cubicBezTo>
                  <a:cubicBezTo>
                    <a:pt x="270" y="37"/>
                    <a:pt x="219" y="0"/>
                    <a:pt x="1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5"/>
            <p:cNvSpPr/>
            <p:nvPr/>
          </p:nvSpPr>
          <p:spPr>
            <a:xfrm>
              <a:off x="6940830" y="3206012"/>
              <a:ext cx="129952" cy="104606"/>
            </a:xfrm>
            <a:custGeom>
              <a:rect b="b" l="l" r="r" t="t"/>
              <a:pathLst>
                <a:path extrusionOk="0" h="5229" w="6496">
                  <a:moveTo>
                    <a:pt x="5634" y="1"/>
                  </a:moveTo>
                  <a:cubicBezTo>
                    <a:pt x="5529" y="1"/>
                    <a:pt x="5431" y="108"/>
                    <a:pt x="5500" y="221"/>
                  </a:cubicBezTo>
                  <a:cubicBezTo>
                    <a:pt x="6009" y="1057"/>
                    <a:pt x="2169" y="2108"/>
                    <a:pt x="1588" y="2478"/>
                  </a:cubicBezTo>
                  <a:cubicBezTo>
                    <a:pt x="635" y="3085"/>
                    <a:pt x="121" y="4027"/>
                    <a:pt x="6" y="5135"/>
                  </a:cubicBezTo>
                  <a:cubicBezTo>
                    <a:pt x="0" y="5197"/>
                    <a:pt x="45" y="5228"/>
                    <a:pt x="93" y="5228"/>
                  </a:cubicBezTo>
                  <a:cubicBezTo>
                    <a:pt x="142" y="5228"/>
                    <a:pt x="195" y="5197"/>
                    <a:pt x="202" y="5135"/>
                  </a:cubicBezTo>
                  <a:cubicBezTo>
                    <a:pt x="511" y="2538"/>
                    <a:pt x="2833" y="2388"/>
                    <a:pt x="4768" y="1570"/>
                  </a:cubicBezTo>
                  <a:cubicBezTo>
                    <a:pt x="5294" y="1347"/>
                    <a:pt x="6495" y="708"/>
                    <a:pt x="5736" y="39"/>
                  </a:cubicBezTo>
                  <a:cubicBezTo>
                    <a:pt x="5705" y="12"/>
                    <a:pt x="5669" y="1"/>
                    <a:pt x="56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5"/>
            <p:cNvSpPr/>
            <p:nvPr/>
          </p:nvSpPr>
          <p:spPr>
            <a:xfrm>
              <a:off x="7055839" y="3185427"/>
              <a:ext cx="147957" cy="59635"/>
            </a:xfrm>
            <a:custGeom>
              <a:rect b="b" l="l" r="r" t="t"/>
              <a:pathLst>
                <a:path extrusionOk="0" h="2981" w="7396">
                  <a:moveTo>
                    <a:pt x="5563" y="1"/>
                  </a:moveTo>
                  <a:cubicBezTo>
                    <a:pt x="5348" y="1"/>
                    <a:pt x="5131" y="43"/>
                    <a:pt x="4931" y="136"/>
                  </a:cubicBezTo>
                  <a:cubicBezTo>
                    <a:pt x="4852" y="173"/>
                    <a:pt x="4886" y="306"/>
                    <a:pt x="4969" y="306"/>
                  </a:cubicBezTo>
                  <a:cubicBezTo>
                    <a:pt x="4971" y="306"/>
                    <a:pt x="4974" y="306"/>
                    <a:pt x="4977" y="306"/>
                  </a:cubicBezTo>
                  <a:cubicBezTo>
                    <a:pt x="5092" y="287"/>
                    <a:pt x="5207" y="277"/>
                    <a:pt x="5322" y="277"/>
                  </a:cubicBezTo>
                  <a:cubicBezTo>
                    <a:pt x="5605" y="277"/>
                    <a:pt x="5885" y="337"/>
                    <a:pt x="6161" y="457"/>
                  </a:cubicBezTo>
                  <a:cubicBezTo>
                    <a:pt x="6599" y="716"/>
                    <a:pt x="6811" y="1387"/>
                    <a:pt x="5936" y="1950"/>
                  </a:cubicBezTo>
                  <a:cubicBezTo>
                    <a:pt x="5562" y="2206"/>
                    <a:pt x="4956" y="2243"/>
                    <a:pt x="4542" y="2243"/>
                  </a:cubicBezTo>
                  <a:cubicBezTo>
                    <a:pt x="4451" y="2243"/>
                    <a:pt x="4370" y="2241"/>
                    <a:pt x="4302" y="2240"/>
                  </a:cubicBezTo>
                  <a:cubicBezTo>
                    <a:pt x="3547" y="2221"/>
                    <a:pt x="2868" y="1964"/>
                    <a:pt x="2131" y="1891"/>
                  </a:cubicBezTo>
                  <a:cubicBezTo>
                    <a:pt x="2031" y="1881"/>
                    <a:pt x="1934" y="1876"/>
                    <a:pt x="1839" y="1876"/>
                  </a:cubicBezTo>
                  <a:cubicBezTo>
                    <a:pt x="1099" y="1876"/>
                    <a:pt x="515" y="2181"/>
                    <a:pt x="59" y="2810"/>
                  </a:cubicBezTo>
                  <a:cubicBezTo>
                    <a:pt x="1" y="2891"/>
                    <a:pt x="82" y="2980"/>
                    <a:pt x="163" y="2980"/>
                  </a:cubicBezTo>
                  <a:cubicBezTo>
                    <a:pt x="190" y="2980"/>
                    <a:pt x="216" y="2971"/>
                    <a:pt x="238" y="2948"/>
                  </a:cubicBezTo>
                  <a:cubicBezTo>
                    <a:pt x="737" y="2424"/>
                    <a:pt x="1304" y="2267"/>
                    <a:pt x="1904" y="2267"/>
                  </a:cubicBezTo>
                  <a:cubicBezTo>
                    <a:pt x="2792" y="2267"/>
                    <a:pt x="3752" y="2611"/>
                    <a:pt x="4670" y="2611"/>
                  </a:cubicBezTo>
                  <a:cubicBezTo>
                    <a:pt x="4770" y="2611"/>
                    <a:pt x="4870" y="2607"/>
                    <a:pt x="4969" y="2597"/>
                  </a:cubicBezTo>
                  <a:cubicBezTo>
                    <a:pt x="5595" y="2540"/>
                    <a:pt x="6302" y="2307"/>
                    <a:pt x="6690" y="1774"/>
                  </a:cubicBezTo>
                  <a:cubicBezTo>
                    <a:pt x="7396" y="804"/>
                    <a:pt x="6498" y="1"/>
                    <a:pt x="55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5"/>
            <p:cNvSpPr/>
            <p:nvPr/>
          </p:nvSpPr>
          <p:spPr>
            <a:xfrm>
              <a:off x="7077965" y="3193029"/>
              <a:ext cx="59315" cy="24566"/>
            </a:xfrm>
            <a:custGeom>
              <a:rect b="b" l="l" r="r" t="t"/>
              <a:pathLst>
                <a:path extrusionOk="0" h="1228" w="2965">
                  <a:moveTo>
                    <a:pt x="2176" y="0"/>
                  </a:moveTo>
                  <a:cubicBezTo>
                    <a:pt x="2005" y="0"/>
                    <a:pt x="1849" y="80"/>
                    <a:pt x="1811" y="280"/>
                  </a:cubicBezTo>
                  <a:cubicBezTo>
                    <a:pt x="1766" y="515"/>
                    <a:pt x="1926" y="647"/>
                    <a:pt x="2099" y="647"/>
                  </a:cubicBezTo>
                  <a:cubicBezTo>
                    <a:pt x="2144" y="647"/>
                    <a:pt x="2190" y="638"/>
                    <a:pt x="2233" y="620"/>
                  </a:cubicBezTo>
                  <a:lnTo>
                    <a:pt x="2233" y="620"/>
                  </a:lnTo>
                  <a:cubicBezTo>
                    <a:pt x="2232" y="767"/>
                    <a:pt x="2157" y="848"/>
                    <a:pt x="1991" y="848"/>
                  </a:cubicBezTo>
                  <a:cubicBezTo>
                    <a:pt x="1972" y="848"/>
                    <a:pt x="1951" y="847"/>
                    <a:pt x="1929" y="845"/>
                  </a:cubicBezTo>
                  <a:cubicBezTo>
                    <a:pt x="1925" y="845"/>
                    <a:pt x="1921" y="845"/>
                    <a:pt x="1916" y="845"/>
                  </a:cubicBezTo>
                  <a:cubicBezTo>
                    <a:pt x="1764" y="845"/>
                    <a:pt x="1116" y="782"/>
                    <a:pt x="900" y="756"/>
                  </a:cubicBezTo>
                  <a:cubicBezTo>
                    <a:pt x="819" y="746"/>
                    <a:pt x="739" y="740"/>
                    <a:pt x="661" y="740"/>
                  </a:cubicBezTo>
                  <a:cubicBezTo>
                    <a:pt x="431" y="740"/>
                    <a:pt x="222" y="794"/>
                    <a:pt x="44" y="972"/>
                  </a:cubicBezTo>
                  <a:cubicBezTo>
                    <a:pt x="1" y="1015"/>
                    <a:pt x="30" y="1100"/>
                    <a:pt x="93" y="1100"/>
                  </a:cubicBezTo>
                  <a:cubicBezTo>
                    <a:pt x="94" y="1100"/>
                    <a:pt x="95" y="1100"/>
                    <a:pt x="97" y="1100"/>
                  </a:cubicBezTo>
                  <a:cubicBezTo>
                    <a:pt x="123" y="1098"/>
                    <a:pt x="155" y="1098"/>
                    <a:pt x="191" y="1098"/>
                  </a:cubicBezTo>
                  <a:cubicBezTo>
                    <a:pt x="516" y="1098"/>
                    <a:pt x="1192" y="1155"/>
                    <a:pt x="1338" y="1177"/>
                  </a:cubicBezTo>
                  <a:cubicBezTo>
                    <a:pt x="1505" y="1204"/>
                    <a:pt x="1687" y="1228"/>
                    <a:pt x="1866" y="1228"/>
                  </a:cubicBezTo>
                  <a:cubicBezTo>
                    <a:pt x="1995" y="1228"/>
                    <a:pt x="2122" y="1215"/>
                    <a:pt x="2243" y="1182"/>
                  </a:cubicBezTo>
                  <a:cubicBezTo>
                    <a:pt x="2681" y="1060"/>
                    <a:pt x="2965" y="576"/>
                    <a:pt x="2622" y="189"/>
                  </a:cubicBezTo>
                  <a:cubicBezTo>
                    <a:pt x="2520" y="75"/>
                    <a:pt x="2341" y="0"/>
                    <a:pt x="21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5"/>
            <p:cNvSpPr/>
            <p:nvPr/>
          </p:nvSpPr>
          <p:spPr>
            <a:xfrm>
              <a:off x="6974739" y="3209833"/>
              <a:ext cx="43471" cy="34529"/>
            </a:xfrm>
            <a:custGeom>
              <a:rect b="b" l="l" r="r" t="t"/>
              <a:pathLst>
                <a:path extrusionOk="0" h="1726" w="2173">
                  <a:moveTo>
                    <a:pt x="2000" y="0"/>
                  </a:moveTo>
                  <a:cubicBezTo>
                    <a:pt x="1953" y="0"/>
                    <a:pt x="1902" y="37"/>
                    <a:pt x="1895" y="95"/>
                  </a:cubicBezTo>
                  <a:cubicBezTo>
                    <a:pt x="1870" y="288"/>
                    <a:pt x="1509" y="527"/>
                    <a:pt x="1356" y="610"/>
                  </a:cubicBezTo>
                  <a:cubicBezTo>
                    <a:pt x="1176" y="707"/>
                    <a:pt x="974" y="760"/>
                    <a:pt x="791" y="850"/>
                  </a:cubicBezTo>
                  <a:cubicBezTo>
                    <a:pt x="486" y="1000"/>
                    <a:pt x="143" y="1232"/>
                    <a:pt x="29" y="1564"/>
                  </a:cubicBezTo>
                  <a:cubicBezTo>
                    <a:pt x="1" y="1648"/>
                    <a:pt x="78" y="1725"/>
                    <a:pt x="157" y="1725"/>
                  </a:cubicBezTo>
                  <a:cubicBezTo>
                    <a:pt x="178" y="1725"/>
                    <a:pt x="198" y="1720"/>
                    <a:pt x="217" y="1708"/>
                  </a:cubicBezTo>
                  <a:cubicBezTo>
                    <a:pt x="452" y="1562"/>
                    <a:pt x="614" y="1343"/>
                    <a:pt x="860" y="1204"/>
                  </a:cubicBezTo>
                  <a:cubicBezTo>
                    <a:pt x="1089" y="1076"/>
                    <a:pt x="1345" y="1009"/>
                    <a:pt x="1566" y="867"/>
                  </a:cubicBezTo>
                  <a:cubicBezTo>
                    <a:pt x="1813" y="710"/>
                    <a:pt x="2172" y="397"/>
                    <a:pt x="2083" y="69"/>
                  </a:cubicBezTo>
                  <a:cubicBezTo>
                    <a:pt x="2069" y="21"/>
                    <a:pt x="2035" y="0"/>
                    <a:pt x="2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55"/>
          <p:cNvGrpSpPr/>
          <p:nvPr/>
        </p:nvGrpSpPr>
        <p:grpSpPr>
          <a:xfrm>
            <a:off x="3877666" y="-143605"/>
            <a:ext cx="1388667" cy="3573853"/>
            <a:chOff x="3877666" y="-143605"/>
            <a:chExt cx="1388667" cy="3573853"/>
          </a:xfrm>
        </p:grpSpPr>
        <p:sp>
          <p:nvSpPr>
            <p:cNvPr id="1477" name="Google Shape;1477;p55"/>
            <p:cNvSpPr/>
            <p:nvPr/>
          </p:nvSpPr>
          <p:spPr>
            <a:xfrm>
              <a:off x="4550094" y="334435"/>
              <a:ext cx="38950" cy="37469"/>
            </a:xfrm>
            <a:custGeom>
              <a:rect b="b" l="l" r="r" t="t"/>
              <a:pathLst>
                <a:path extrusionOk="0" h="1873" w="1947">
                  <a:moveTo>
                    <a:pt x="1010" y="1"/>
                  </a:moveTo>
                  <a:cubicBezTo>
                    <a:pt x="632" y="1"/>
                    <a:pt x="291" y="228"/>
                    <a:pt x="145" y="577"/>
                  </a:cubicBezTo>
                  <a:cubicBezTo>
                    <a:pt x="0" y="928"/>
                    <a:pt x="81" y="1331"/>
                    <a:pt x="349" y="1598"/>
                  </a:cubicBezTo>
                  <a:cubicBezTo>
                    <a:pt x="528" y="1777"/>
                    <a:pt x="767" y="1872"/>
                    <a:pt x="1010" y="1872"/>
                  </a:cubicBezTo>
                  <a:cubicBezTo>
                    <a:pt x="1131" y="1872"/>
                    <a:pt x="1253" y="1849"/>
                    <a:pt x="1369" y="1801"/>
                  </a:cubicBezTo>
                  <a:cubicBezTo>
                    <a:pt x="1718" y="1656"/>
                    <a:pt x="1947" y="1315"/>
                    <a:pt x="1947" y="936"/>
                  </a:cubicBezTo>
                  <a:cubicBezTo>
                    <a:pt x="1947" y="419"/>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5"/>
            <p:cNvSpPr/>
            <p:nvPr/>
          </p:nvSpPr>
          <p:spPr>
            <a:xfrm>
              <a:off x="4550094" y="402732"/>
              <a:ext cx="38950" cy="37449"/>
            </a:xfrm>
            <a:custGeom>
              <a:rect b="b" l="l" r="r" t="t"/>
              <a:pathLst>
                <a:path extrusionOk="0" h="1872" w="1947">
                  <a:moveTo>
                    <a:pt x="1010" y="0"/>
                  </a:moveTo>
                  <a:cubicBezTo>
                    <a:pt x="632" y="0"/>
                    <a:pt x="291" y="228"/>
                    <a:pt x="145" y="578"/>
                  </a:cubicBezTo>
                  <a:cubicBezTo>
                    <a:pt x="0" y="928"/>
                    <a:pt x="81" y="1330"/>
                    <a:pt x="349" y="1598"/>
                  </a:cubicBezTo>
                  <a:cubicBezTo>
                    <a:pt x="528" y="1777"/>
                    <a:pt x="767" y="1872"/>
                    <a:pt x="1010" y="1872"/>
                  </a:cubicBezTo>
                  <a:cubicBezTo>
                    <a:pt x="1131" y="1872"/>
                    <a:pt x="1253" y="1848"/>
                    <a:pt x="1369" y="1800"/>
                  </a:cubicBezTo>
                  <a:cubicBezTo>
                    <a:pt x="1718" y="1655"/>
                    <a:pt x="1947" y="1314"/>
                    <a:pt x="1947" y="936"/>
                  </a:cubicBezTo>
                  <a:cubicBezTo>
                    <a:pt x="1947" y="418"/>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5"/>
            <p:cNvSpPr/>
            <p:nvPr/>
          </p:nvSpPr>
          <p:spPr>
            <a:xfrm>
              <a:off x="4550094" y="471009"/>
              <a:ext cx="38950" cy="37469"/>
            </a:xfrm>
            <a:custGeom>
              <a:rect b="b" l="l" r="r" t="t"/>
              <a:pathLst>
                <a:path extrusionOk="0" h="1873" w="1947">
                  <a:moveTo>
                    <a:pt x="1010" y="1"/>
                  </a:moveTo>
                  <a:cubicBezTo>
                    <a:pt x="632" y="1"/>
                    <a:pt x="291" y="229"/>
                    <a:pt x="145" y="579"/>
                  </a:cubicBezTo>
                  <a:cubicBezTo>
                    <a:pt x="0" y="928"/>
                    <a:pt x="80" y="1331"/>
                    <a:pt x="349" y="1598"/>
                  </a:cubicBezTo>
                  <a:cubicBezTo>
                    <a:pt x="528" y="1777"/>
                    <a:pt x="767" y="1872"/>
                    <a:pt x="1010" y="1872"/>
                  </a:cubicBezTo>
                  <a:cubicBezTo>
                    <a:pt x="1131" y="1872"/>
                    <a:pt x="1253" y="1849"/>
                    <a:pt x="1369" y="1801"/>
                  </a:cubicBezTo>
                  <a:cubicBezTo>
                    <a:pt x="1718" y="1657"/>
                    <a:pt x="1947" y="1315"/>
                    <a:pt x="1947" y="936"/>
                  </a:cubicBezTo>
                  <a:cubicBezTo>
                    <a:pt x="1947" y="419"/>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5"/>
            <p:cNvSpPr/>
            <p:nvPr/>
          </p:nvSpPr>
          <p:spPr>
            <a:xfrm>
              <a:off x="4550094" y="539306"/>
              <a:ext cx="38950" cy="37449"/>
            </a:xfrm>
            <a:custGeom>
              <a:rect b="b" l="l" r="r" t="t"/>
              <a:pathLst>
                <a:path extrusionOk="0" h="1872" w="1947">
                  <a:moveTo>
                    <a:pt x="1010" y="0"/>
                  </a:moveTo>
                  <a:cubicBezTo>
                    <a:pt x="632" y="0"/>
                    <a:pt x="291" y="228"/>
                    <a:pt x="145" y="578"/>
                  </a:cubicBezTo>
                  <a:cubicBezTo>
                    <a:pt x="0" y="928"/>
                    <a:pt x="81" y="1330"/>
                    <a:pt x="349" y="1598"/>
                  </a:cubicBezTo>
                  <a:cubicBezTo>
                    <a:pt x="528" y="1777"/>
                    <a:pt x="767" y="1872"/>
                    <a:pt x="1010" y="1872"/>
                  </a:cubicBezTo>
                  <a:cubicBezTo>
                    <a:pt x="1131" y="1872"/>
                    <a:pt x="1253" y="1848"/>
                    <a:pt x="1369" y="1800"/>
                  </a:cubicBezTo>
                  <a:cubicBezTo>
                    <a:pt x="1718" y="1656"/>
                    <a:pt x="1947" y="1314"/>
                    <a:pt x="1947" y="936"/>
                  </a:cubicBezTo>
                  <a:cubicBezTo>
                    <a:pt x="1947" y="419"/>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4550094" y="1085622"/>
              <a:ext cx="38950" cy="37449"/>
            </a:xfrm>
            <a:custGeom>
              <a:rect b="b" l="l" r="r" t="t"/>
              <a:pathLst>
                <a:path extrusionOk="0" h="1872" w="1947">
                  <a:moveTo>
                    <a:pt x="1007" y="0"/>
                  </a:moveTo>
                  <a:cubicBezTo>
                    <a:pt x="631" y="0"/>
                    <a:pt x="290" y="228"/>
                    <a:pt x="145" y="577"/>
                  </a:cubicBezTo>
                  <a:cubicBezTo>
                    <a:pt x="0" y="927"/>
                    <a:pt x="81" y="1330"/>
                    <a:pt x="349" y="1598"/>
                  </a:cubicBezTo>
                  <a:cubicBezTo>
                    <a:pt x="528" y="1777"/>
                    <a:pt x="767" y="1872"/>
                    <a:pt x="1010" y="1872"/>
                  </a:cubicBezTo>
                  <a:cubicBezTo>
                    <a:pt x="1131" y="1872"/>
                    <a:pt x="1253" y="1848"/>
                    <a:pt x="1369" y="1800"/>
                  </a:cubicBezTo>
                  <a:cubicBezTo>
                    <a:pt x="1718" y="1655"/>
                    <a:pt x="1947" y="1315"/>
                    <a:pt x="1947" y="936"/>
                  </a:cubicBezTo>
                  <a:cubicBezTo>
                    <a:pt x="1947" y="418"/>
                    <a:pt x="1527" y="0"/>
                    <a:pt x="1010" y="0"/>
                  </a:cubicBezTo>
                  <a:cubicBezTo>
                    <a:pt x="1009" y="0"/>
                    <a:pt x="1008" y="0"/>
                    <a:pt x="10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5"/>
            <p:cNvSpPr/>
            <p:nvPr/>
          </p:nvSpPr>
          <p:spPr>
            <a:xfrm>
              <a:off x="4550094" y="1153879"/>
              <a:ext cx="38950" cy="37489"/>
            </a:xfrm>
            <a:custGeom>
              <a:rect b="b" l="l" r="r" t="t"/>
              <a:pathLst>
                <a:path extrusionOk="0" h="1874" w="1947">
                  <a:moveTo>
                    <a:pt x="1010" y="1"/>
                  </a:moveTo>
                  <a:cubicBezTo>
                    <a:pt x="632" y="1"/>
                    <a:pt x="291" y="229"/>
                    <a:pt x="145" y="578"/>
                  </a:cubicBezTo>
                  <a:cubicBezTo>
                    <a:pt x="0" y="928"/>
                    <a:pt x="80" y="1331"/>
                    <a:pt x="349" y="1599"/>
                  </a:cubicBezTo>
                  <a:cubicBezTo>
                    <a:pt x="528" y="1778"/>
                    <a:pt x="767" y="1873"/>
                    <a:pt x="1010" y="1873"/>
                  </a:cubicBezTo>
                  <a:cubicBezTo>
                    <a:pt x="1131" y="1873"/>
                    <a:pt x="1253" y="1850"/>
                    <a:pt x="1369" y="1802"/>
                  </a:cubicBezTo>
                  <a:cubicBezTo>
                    <a:pt x="1718" y="1657"/>
                    <a:pt x="1947" y="1316"/>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5"/>
            <p:cNvSpPr/>
            <p:nvPr/>
          </p:nvSpPr>
          <p:spPr>
            <a:xfrm>
              <a:off x="4550094" y="1222197"/>
              <a:ext cx="38950" cy="37449"/>
            </a:xfrm>
            <a:custGeom>
              <a:rect b="b" l="l" r="r" t="t"/>
              <a:pathLst>
                <a:path extrusionOk="0" h="1872" w="1947">
                  <a:moveTo>
                    <a:pt x="1010" y="0"/>
                  </a:moveTo>
                  <a:cubicBezTo>
                    <a:pt x="632" y="0"/>
                    <a:pt x="291" y="227"/>
                    <a:pt x="145" y="577"/>
                  </a:cubicBezTo>
                  <a:cubicBezTo>
                    <a:pt x="0" y="928"/>
                    <a:pt x="81" y="1330"/>
                    <a:pt x="349" y="1598"/>
                  </a:cubicBezTo>
                  <a:cubicBezTo>
                    <a:pt x="528" y="1777"/>
                    <a:pt x="767" y="1872"/>
                    <a:pt x="1010" y="1872"/>
                  </a:cubicBezTo>
                  <a:cubicBezTo>
                    <a:pt x="1131" y="1872"/>
                    <a:pt x="1253" y="1848"/>
                    <a:pt x="1369" y="1800"/>
                  </a:cubicBezTo>
                  <a:cubicBezTo>
                    <a:pt x="1718" y="1655"/>
                    <a:pt x="1947" y="1315"/>
                    <a:pt x="1947" y="936"/>
                  </a:cubicBezTo>
                  <a:cubicBezTo>
                    <a:pt x="1947" y="418"/>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4550094" y="1290474"/>
              <a:ext cx="38950" cy="37469"/>
            </a:xfrm>
            <a:custGeom>
              <a:rect b="b" l="l" r="r" t="t"/>
              <a:pathLst>
                <a:path extrusionOk="0" h="1873" w="1947">
                  <a:moveTo>
                    <a:pt x="1010" y="1"/>
                  </a:moveTo>
                  <a:cubicBezTo>
                    <a:pt x="632" y="1"/>
                    <a:pt x="291" y="229"/>
                    <a:pt x="145" y="579"/>
                  </a:cubicBezTo>
                  <a:cubicBezTo>
                    <a:pt x="0" y="928"/>
                    <a:pt x="81" y="1331"/>
                    <a:pt x="349" y="1598"/>
                  </a:cubicBezTo>
                  <a:cubicBezTo>
                    <a:pt x="528" y="1777"/>
                    <a:pt x="767" y="1872"/>
                    <a:pt x="1010" y="1872"/>
                  </a:cubicBezTo>
                  <a:cubicBezTo>
                    <a:pt x="1131" y="1872"/>
                    <a:pt x="1253" y="1849"/>
                    <a:pt x="1369" y="1801"/>
                  </a:cubicBezTo>
                  <a:cubicBezTo>
                    <a:pt x="1718" y="1656"/>
                    <a:pt x="1947" y="1315"/>
                    <a:pt x="1947" y="936"/>
                  </a:cubicBezTo>
                  <a:cubicBezTo>
                    <a:pt x="1947" y="419"/>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5"/>
            <p:cNvSpPr/>
            <p:nvPr/>
          </p:nvSpPr>
          <p:spPr>
            <a:xfrm>
              <a:off x="4550094" y="-143605"/>
              <a:ext cx="38950" cy="37489"/>
            </a:xfrm>
            <a:custGeom>
              <a:rect b="b" l="l" r="r" t="t"/>
              <a:pathLst>
                <a:path extrusionOk="0" h="1874" w="1947">
                  <a:moveTo>
                    <a:pt x="1010" y="1"/>
                  </a:moveTo>
                  <a:cubicBezTo>
                    <a:pt x="632" y="1"/>
                    <a:pt x="291" y="229"/>
                    <a:pt x="145" y="579"/>
                  </a:cubicBezTo>
                  <a:cubicBezTo>
                    <a:pt x="0" y="929"/>
                    <a:pt x="81" y="1331"/>
                    <a:pt x="349" y="1599"/>
                  </a:cubicBezTo>
                  <a:cubicBezTo>
                    <a:pt x="528" y="1778"/>
                    <a:pt x="768" y="1873"/>
                    <a:pt x="1012" y="1873"/>
                  </a:cubicBezTo>
                  <a:cubicBezTo>
                    <a:pt x="1132" y="1873"/>
                    <a:pt x="1253" y="1850"/>
                    <a:pt x="1369" y="1802"/>
                  </a:cubicBezTo>
                  <a:cubicBezTo>
                    <a:pt x="1718" y="1657"/>
                    <a:pt x="1947" y="1315"/>
                    <a:pt x="1947" y="938"/>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5"/>
            <p:cNvSpPr/>
            <p:nvPr/>
          </p:nvSpPr>
          <p:spPr>
            <a:xfrm>
              <a:off x="4550094" y="-75308"/>
              <a:ext cx="38950" cy="37469"/>
            </a:xfrm>
            <a:custGeom>
              <a:rect b="b" l="l" r="r" t="t"/>
              <a:pathLst>
                <a:path extrusionOk="0" h="1873" w="1947">
                  <a:moveTo>
                    <a:pt x="1010" y="0"/>
                  </a:moveTo>
                  <a:cubicBezTo>
                    <a:pt x="632" y="0"/>
                    <a:pt x="291" y="229"/>
                    <a:pt x="145" y="578"/>
                  </a:cubicBezTo>
                  <a:cubicBezTo>
                    <a:pt x="0" y="928"/>
                    <a:pt x="81" y="1331"/>
                    <a:pt x="349" y="1598"/>
                  </a:cubicBezTo>
                  <a:cubicBezTo>
                    <a:pt x="528" y="1777"/>
                    <a:pt x="768" y="1873"/>
                    <a:pt x="1012" y="1873"/>
                  </a:cubicBezTo>
                  <a:cubicBezTo>
                    <a:pt x="1132" y="1873"/>
                    <a:pt x="1253" y="1850"/>
                    <a:pt x="1369" y="1802"/>
                  </a:cubicBezTo>
                  <a:cubicBezTo>
                    <a:pt x="1718" y="1657"/>
                    <a:pt x="1947" y="1315"/>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5"/>
            <p:cNvSpPr/>
            <p:nvPr/>
          </p:nvSpPr>
          <p:spPr>
            <a:xfrm>
              <a:off x="4550094" y="-7031"/>
              <a:ext cx="38950" cy="37489"/>
            </a:xfrm>
            <a:custGeom>
              <a:rect b="b" l="l" r="r" t="t"/>
              <a:pathLst>
                <a:path extrusionOk="0" h="1874" w="1947">
                  <a:moveTo>
                    <a:pt x="1010" y="1"/>
                  </a:moveTo>
                  <a:cubicBezTo>
                    <a:pt x="632" y="1"/>
                    <a:pt x="291" y="229"/>
                    <a:pt x="145" y="579"/>
                  </a:cubicBezTo>
                  <a:cubicBezTo>
                    <a:pt x="0" y="929"/>
                    <a:pt x="81" y="1331"/>
                    <a:pt x="349" y="1599"/>
                  </a:cubicBezTo>
                  <a:cubicBezTo>
                    <a:pt x="528" y="1778"/>
                    <a:pt x="768" y="1873"/>
                    <a:pt x="1012" y="1873"/>
                  </a:cubicBezTo>
                  <a:cubicBezTo>
                    <a:pt x="1132" y="1873"/>
                    <a:pt x="1253" y="1850"/>
                    <a:pt x="1369" y="1802"/>
                  </a:cubicBezTo>
                  <a:cubicBezTo>
                    <a:pt x="1718" y="1657"/>
                    <a:pt x="1947" y="1315"/>
                    <a:pt x="1947" y="938"/>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5"/>
            <p:cNvSpPr/>
            <p:nvPr/>
          </p:nvSpPr>
          <p:spPr>
            <a:xfrm>
              <a:off x="4550094" y="61266"/>
              <a:ext cx="38950" cy="37489"/>
            </a:xfrm>
            <a:custGeom>
              <a:rect b="b" l="l" r="r" t="t"/>
              <a:pathLst>
                <a:path extrusionOk="0" h="1874" w="1947">
                  <a:moveTo>
                    <a:pt x="1010" y="0"/>
                  </a:moveTo>
                  <a:cubicBezTo>
                    <a:pt x="632" y="0"/>
                    <a:pt x="291" y="229"/>
                    <a:pt x="145" y="578"/>
                  </a:cubicBezTo>
                  <a:cubicBezTo>
                    <a:pt x="0" y="928"/>
                    <a:pt x="81" y="1331"/>
                    <a:pt x="349" y="1599"/>
                  </a:cubicBezTo>
                  <a:cubicBezTo>
                    <a:pt x="528" y="1778"/>
                    <a:pt x="767" y="1873"/>
                    <a:pt x="1010" y="1873"/>
                  </a:cubicBezTo>
                  <a:cubicBezTo>
                    <a:pt x="1131" y="1873"/>
                    <a:pt x="1253" y="1850"/>
                    <a:pt x="1369" y="1802"/>
                  </a:cubicBezTo>
                  <a:cubicBezTo>
                    <a:pt x="1718" y="1657"/>
                    <a:pt x="1947" y="1315"/>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5"/>
            <p:cNvSpPr/>
            <p:nvPr/>
          </p:nvSpPr>
          <p:spPr>
            <a:xfrm>
              <a:off x="4550094" y="129583"/>
              <a:ext cx="38950" cy="37449"/>
            </a:xfrm>
            <a:custGeom>
              <a:rect b="b" l="l" r="r" t="t"/>
              <a:pathLst>
                <a:path extrusionOk="0" h="1872" w="1947">
                  <a:moveTo>
                    <a:pt x="1007" y="0"/>
                  </a:moveTo>
                  <a:cubicBezTo>
                    <a:pt x="631" y="0"/>
                    <a:pt x="290" y="228"/>
                    <a:pt x="145" y="577"/>
                  </a:cubicBezTo>
                  <a:cubicBezTo>
                    <a:pt x="0" y="927"/>
                    <a:pt x="80" y="1329"/>
                    <a:pt x="349" y="1598"/>
                  </a:cubicBezTo>
                  <a:cubicBezTo>
                    <a:pt x="528" y="1777"/>
                    <a:pt x="767" y="1872"/>
                    <a:pt x="1010" y="1872"/>
                  </a:cubicBezTo>
                  <a:cubicBezTo>
                    <a:pt x="1131" y="1872"/>
                    <a:pt x="1253" y="1848"/>
                    <a:pt x="1369" y="1800"/>
                  </a:cubicBezTo>
                  <a:cubicBezTo>
                    <a:pt x="1718" y="1655"/>
                    <a:pt x="1947" y="1314"/>
                    <a:pt x="1947" y="936"/>
                  </a:cubicBezTo>
                  <a:cubicBezTo>
                    <a:pt x="1947" y="419"/>
                    <a:pt x="1528" y="0"/>
                    <a:pt x="1012" y="0"/>
                  </a:cubicBezTo>
                  <a:cubicBezTo>
                    <a:pt x="1011" y="0"/>
                    <a:pt x="1011" y="0"/>
                    <a:pt x="1010" y="0"/>
                  </a:cubicBezTo>
                  <a:cubicBezTo>
                    <a:pt x="1009" y="0"/>
                    <a:pt x="1008" y="0"/>
                    <a:pt x="10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5"/>
            <p:cNvSpPr/>
            <p:nvPr/>
          </p:nvSpPr>
          <p:spPr>
            <a:xfrm>
              <a:off x="4550094" y="197861"/>
              <a:ext cx="38950" cy="37469"/>
            </a:xfrm>
            <a:custGeom>
              <a:rect b="b" l="l" r="r" t="t"/>
              <a:pathLst>
                <a:path extrusionOk="0" h="1873" w="1947">
                  <a:moveTo>
                    <a:pt x="1007" y="1"/>
                  </a:moveTo>
                  <a:cubicBezTo>
                    <a:pt x="631" y="1"/>
                    <a:pt x="290" y="229"/>
                    <a:pt x="145" y="577"/>
                  </a:cubicBezTo>
                  <a:cubicBezTo>
                    <a:pt x="0" y="927"/>
                    <a:pt x="81" y="1331"/>
                    <a:pt x="349" y="1598"/>
                  </a:cubicBezTo>
                  <a:cubicBezTo>
                    <a:pt x="528" y="1777"/>
                    <a:pt x="767" y="1872"/>
                    <a:pt x="1010" y="1872"/>
                  </a:cubicBezTo>
                  <a:cubicBezTo>
                    <a:pt x="1131" y="1872"/>
                    <a:pt x="1253" y="1849"/>
                    <a:pt x="1369" y="1801"/>
                  </a:cubicBezTo>
                  <a:cubicBezTo>
                    <a:pt x="1718" y="1656"/>
                    <a:pt x="1947" y="1315"/>
                    <a:pt x="1947" y="936"/>
                  </a:cubicBezTo>
                  <a:cubicBezTo>
                    <a:pt x="1947" y="419"/>
                    <a:pt x="1527" y="1"/>
                    <a:pt x="1010" y="1"/>
                  </a:cubicBezTo>
                  <a:cubicBezTo>
                    <a:pt x="1009" y="1"/>
                    <a:pt x="1008" y="1"/>
                    <a:pt x="10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5"/>
            <p:cNvSpPr/>
            <p:nvPr/>
          </p:nvSpPr>
          <p:spPr>
            <a:xfrm>
              <a:off x="4550094" y="266158"/>
              <a:ext cx="38950" cy="37449"/>
            </a:xfrm>
            <a:custGeom>
              <a:rect b="b" l="l" r="r" t="t"/>
              <a:pathLst>
                <a:path extrusionOk="0" h="1872" w="1947">
                  <a:moveTo>
                    <a:pt x="1007" y="0"/>
                  </a:moveTo>
                  <a:cubicBezTo>
                    <a:pt x="631" y="0"/>
                    <a:pt x="290" y="228"/>
                    <a:pt x="145" y="577"/>
                  </a:cubicBezTo>
                  <a:cubicBezTo>
                    <a:pt x="0" y="927"/>
                    <a:pt x="80" y="1329"/>
                    <a:pt x="349" y="1598"/>
                  </a:cubicBezTo>
                  <a:cubicBezTo>
                    <a:pt x="528" y="1777"/>
                    <a:pt x="767" y="1872"/>
                    <a:pt x="1010" y="1872"/>
                  </a:cubicBezTo>
                  <a:cubicBezTo>
                    <a:pt x="1131" y="1872"/>
                    <a:pt x="1253" y="1848"/>
                    <a:pt x="1369" y="1800"/>
                  </a:cubicBezTo>
                  <a:cubicBezTo>
                    <a:pt x="1718" y="1655"/>
                    <a:pt x="1947" y="1314"/>
                    <a:pt x="1947" y="936"/>
                  </a:cubicBezTo>
                  <a:cubicBezTo>
                    <a:pt x="1947" y="419"/>
                    <a:pt x="1528" y="0"/>
                    <a:pt x="1012" y="0"/>
                  </a:cubicBezTo>
                  <a:cubicBezTo>
                    <a:pt x="1011" y="0"/>
                    <a:pt x="1011" y="0"/>
                    <a:pt x="1010" y="0"/>
                  </a:cubicBezTo>
                  <a:cubicBezTo>
                    <a:pt x="1009" y="0"/>
                    <a:pt x="1008" y="0"/>
                    <a:pt x="10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5"/>
            <p:cNvSpPr/>
            <p:nvPr/>
          </p:nvSpPr>
          <p:spPr>
            <a:xfrm>
              <a:off x="4550094" y="1358771"/>
              <a:ext cx="38950" cy="37449"/>
            </a:xfrm>
            <a:custGeom>
              <a:rect b="b" l="l" r="r" t="t"/>
              <a:pathLst>
                <a:path extrusionOk="0" h="1872" w="1947">
                  <a:moveTo>
                    <a:pt x="1010" y="0"/>
                  </a:moveTo>
                  <a:cubicBezTo>
                    <a:pt x="632" y="0"/>
                    <a:pt x="291" y="228"/>
                    <a:pt x="145" y="578"/>
                  </a:cubicBezTo>
                  <a:cubicBezTo>
                    <a:pt x="0" y="928"/>
                    <a:pt x="81" y="1330"/>
                    <a:pt x="349" y="1598"/>
                  </a:cubicBezTo>
                  <a:cubicBezTo>
                    <a:pt x="528" y="1777"/>
                    <a:pt x="767" y="1872"/>
                    <a:pt x="1010" y="1872"/>
                  </a:cubicBezTo>
                  <a:cubicBezTo>
                    <a:pt x="1131" y="1872"/>
                    <a:pt x="1253" y="1848"/>
                    <a:pt x="1369" y="1800"/>
                  </a:cubicBezTo>
                  <a:cubicBezTo>
                    <a:pt x="1718" y="1655"/>
                    <a:pt x="1947" y="1315"/>
                    <a:pt x="1947" y="936"/>
                  </a:cubicBezTo>
                  <a:cubicBezTo>
                    <a:pt x="1947" y="418"/>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5"/>
            <p:cNvSpPr/>
            <p:nvPr/>
          </p:nvSpPr>
          <p:spPr>
            <a:xfrm>
              <a:off x="4550094" y="1427048"/>
              <a:ext cx="38950" cy="37469"/>
            </a:xfrm>
            <a:custGeom>
              <a:rect b="b" l="l" r="r" t="t"/>
              <a:pathLst>
                <a:path extrusionOk="0" h="1873" w="1947">
                  <a:moveTo>
                    <a:pt x="1010" y="1"/>
                  </a:moveTo>
                  <a:cubicBezTo>
                    <a:pt x="632" y="1"/>
                    <a:pt x="291" y="229"/>
                    <a:pt x="145" y="579"/>
                  </a:cubicBezTo>
                  <a:cubicBezTo>
                    <a:pt x="0" y="928"/>
                    <a:pt x="81" y="1331"/>
                    <a:pt x="349" y="1598"/>
                  </a:cubicBezTo>
                  <a:cubicBezTo>
                    <a:pt x="528" y="1777"/>
                    <a:pt x="767" y="1872"/>
                    <a:pt x="1010" y="1872"/>
                  </a:cubicBezTo>
                  <a:cubicBezTo>
                    <a:pt x="1131" y="1872"/>
                    <a:pt x="1253" y="1849"/>
                    <a:pt x="1369" y="1801"/>
                  </a:cubicBezTo>
                  <a:cubicBezTo>
                    <a:pt x="1718"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5"/>
            <p:cNvSpPr/>
            <p:nvPr/>
          </p:nvSpPr>
          <p:spPr>
            <a:xfrm>
              <a:off x="4550094" y="1495345"/>
              <a:ext cx="38950" cy="37449"/>
            </a:xfrm>
            <a:custGeom>
              <a:rect b="b" l="l" r="r" t="t"/>
              <a:pathLst>
                <a:path extrusionOk="0" h="1872" w="1947">
                  <a:moveTo>
                    <a:pt x="1010" y="0"/>
                  </a:moveTo>
                  <a:cubicBezTo>
                    <a:pt x="632" y="0"/>
                    <a:pt x="291" y="228"/>
                    <a:pt x="145" y="578"/>
                  </a:cubicBezTo>
                  <a:cubicBezTo>
                    <a:pt x="0" y="928"/>
                    <a:pt x="81" y="1330"/>
                    <a:pt x="349" y="1598"/>
                  </a:cubicBezTo>
                  <a:cubicBezTo>
                    <a:pt x="528" y="1777"/>
                    <a:pt x="767" y="1872"/>
                    <a:pt x="1010" y="1872"/>
                  </a:cubicBezTo>
                  <a:cubicBezTo>
                    <a:pt x="1131" y="1872"/>
                    <a:pt x="1253" y="1848"/>
                    <a:pt x="1369" y="1800"/>
                  </a:cubicBezTo>
                  <a:cubicBezTo>
                    <a:pt x="1718" y="1656"/>
                    <a:pt x="1947" y="1315"/>
                    <a:pt x="1947" y="936"/>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5"/>
            <p:cNvSpPr/>
            <p:nvPr/>
          </p:nvSpPr>
          <p:spPr>
            <a:xfrm>
              <a:off x="4550094" y="1563622"/>
              <a:ext cx="38950" cy="37469"/>
            </a:xfrm>
            <a:custGeom>
              <a:rect b="b" l="l" r="r" t="t"/>
              <a:pathLst>
                <a:path extrusionOk="0" h="1873" w="1947">
                  <a:moveTo>
                    <a:pt x="1010" y="1"/>
                  </a:moveTo>
                  <a:cubicBezTo>
                    <a:pt x="632" y="1"/>
                    <a:pt x="291" y="229"/>
                    <a:pt x="145" y="579"/>
                  </a:cubicBezTo>
                  <a:cubicBezTo>
                    <a:pt x="0" y="928"/>
                    <a:pt x="81" y="1331"/>
                    <a:pt x="349" y="1598"/>
                  </a:cubicBezTo>
                  <a:cubicBezTo>
                    <a:pt x="528" y="1778"/>
                    <a:pt x="768" y="1873"/>
                    <a:pt x="1012" y="1873"/>
                  </a:cubicBezTo>
                  <a:cubicBezTo>
                    <a:pt x="1132" y="1873"/>
                    <a:pt x="1253" y="1849"/>
                    <a:pt x="1369" y="1802"/>
                  </a:cubicBezTo>
                  <a:cubicBezTo>
                    <a:pt x="1718"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p:nvPr/>
          </p:nvSpPr>
          <p:spPr>
            <a:xfrm>
              <a:off x="4550094" y="1631919"/>
              <a:ext cx="38950" cy="37469"/>
            </a:xfrm>
            <a:custGeom>
              <a:rect b="b" l="l" r="r" t="t"/>
              <a:pathLst>
                <a:path extrusionOk="0" h="1873" w="1947">
                  <a:moveTo>
                    <a:pt x="1010" y="0"/>
                  </a:moveTo>
                  <a:cubicBezTo>
                    <a:pt x="632" y="0"/>
                    <a:pt x="291" y="228"/>
                    <a:pt x="145" y="578"/>
                  </a:cubicBezTo>
                  <a:cubicBezTo>
                    <a:pt x="0" y="928"/>
                    <a:pt x="80" y="1330"/>
                    <a:pt x="349" y="1598"/>
                  </a:cubicBezTo>
                  <a:cubicBezTo>
                    <a:pt x="528" y="1777"/>
                    <a:pt x="768" y="1872"/>
                    <a:pt x="1012" y="1872"/>
                  </a:cubicBezTo>
                  <a:cubicBezTo>
                    <a:pt x="1132" y="1872"/>
                    <a:pt x="1253" y="1849"/>
                    <a:pt x="1369" y="1801"/>
                  </a:cubicBezTo>
                  <a:cubicBezTo>
                    <a:pt x="1718" y="1656"/>
                    <a:pt x="1947" y="1315"/>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5"/>
            <p:cNvSpPr/>
            <p:nvPr/>
          </p:nvSpPr>
          <p:spPr>
            <a:xfrm>
              <a:off x="4550094" y="1700196"/>
              <a:ext cx="38950" cy="37489"/>
            </a:xfrm>
            <a:custGeom>
              <a:rect b="b" l="l" r="r" t="t"/>
              <a:pathLst>
                <a:path extrusionOk="0" h="1874" w="1947">
                  <a:moveTo>
                    <a:pt x="1010" y="1"/>
                  </a:moveTo>
                  <a:cubicBezTo>
                    <a:pt x="632" y="1"/>
                    <a:pt x="291" y="229"/>
                    <a:pt x="145" y="579"/>
                  </a:cubicBezTo>
                  <a:cubicBezTo>
                    <a:pt x="0" y="928"/>
                    <a:pt x="81" y="1331"/>
                    <a:pt x="349" y="1598"/>
                  </a:cubicBezTo>
                  <a:cubicBezTo>
                    <a:pt x="528" y="1778"/>
                    <a:pt x="768" y="1873"/>
                    <a:pt x="1012" y="1873"/>
                  </a:cubicBezTo>
                  <a:cubicBezTo>
                    <a:pt x="1132" y="1873"/>
                    <a:pt x="1253" y="1850"/>
                    <a:pt x="1369" y="1802"/>
                  </a:cubicBezTo>
                  <a:cubicBezTo>
                    <a:pt x="1718" y="1657"/>
                    <a:pt x="1947" y="1315"/>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5"/>
            <p:cNvSpPr/>
            <p:nvPr/>
          </p:nvSpPr>
          <p:spPr>
            <a:xfrm>
              <a:off x="4550094" y="1768493"/>
              <a:ext cx="38950" cy="37469"/>
            </a:xfrm>
            <a:custGeom>
              <a:rect b="b" l="l" r="r" t="t"/>
              <a:pathLst>
                <a:path extrusionOk="0" h="1873" w="1947">
                  <a:moveTo>
                    <a:pt x="1010" y="0"/>
                  </a:moveTo>
                  <a:cubicBezTo>
                    <a:pt x="632" y="0"/>
                    <a:pt x="291" y="228"/>
                    <a:pt x="145" y="578"/>
                  </a:cubicBezTo>
                  <a:cubicBezTo>
                    <a:pt x="0" y="928"/>
                    <a:pt x="81" y="1330"/>
                    <a:pt x="349" y="1598"/>
                  </a:cubicBezTo>
                  <a:cubicBezTo>
                    <a:pt x="528" y="1777"/>
                    <a:pt x="768" y="1873"/>
                    <a:pt x="1012" y="1873"/>
                  </a:cubicBezTo>
                  <a:cubicBezTo>
                    <a:pt x="1132" y="1873"/>
                    <a:pt x="1253" y="1849"/>
                    <a:pt x="1369" y="1801"/>
                  </a:cubicBezTo>
                  <a:cubicBezTo>
                    <a:pt x="1718" y="1656"/>
                    <a:pt x="1947" y="1315"/>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5"/>
            <p:cNvSpPr/>
            <p:nvPr/>
          </p:nvSpPr>
          <p:spPr>
            <a:xfrm>
              <a:off x="4550094" y="1836770"/>
              <a:ext cx="38950" cy="37469"/>
            </a:xfrm>
            <a:custGeom>
              <a:rect b="b" l="l" r="r" t="t"/>
              <a:pathLst>
                <a:path extrusionOk="0" h="1873" w="1947">
                  <a:moveTo>
                    <a:pt x="1010" y="1"/>
                  </a:moveTo>
                  <a:cubicBezTo>
                    <a:pt x="632" y="1"/>
                    <a:pt x="291" y="229"/>
                    <a:pt x="145" y="579"/>
                  </a:cubicBezTo>
                  <a:cubicBezTo>
                    <a:pt x="0" y="928"/>
                    <a:pt x="80" y="1331"/>
                    <a:pt x="349" y="1598"/>
                  </a:cubicBezTo>
                  <a:cubicBezTo>
                    <a:pt x="528" y="1778"/>
                    <a:pt x="768" y="1873"/>
                    <a:pt x="1012" y="1873"/>
                  </a:cubicBezTo>
                  <a:cubicBezTo>
                    <a:pt x="1132" y="1873"/>
                    <a:pt x="1253" y="1850"/>
                    <a:pt x="1369" y="1802"/>
                  </a:cubicBezTo>
                  <a:cubicBezTo>
                    <a:pt x="1718" y="1657"/>
                    <a:pt x="1947" y="1315"/>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5"/>
            <p:cNvSpPr/>
            <p:nvPr/>
          </p:nvSpPr>
          <p:spPr>
            <a:xfrm>
              <a:off x="4550094" y="1905067"/>
              <a:ext cx="38950" cy="37469"/>
            </a:xfrm>
            <a:custGeom>
              <a:rect b="b" l="l" r="r" t="t"/>
              <a:pathLst>
                <a:path extrusionOk="0" h="1873" w="1947">
                  <a:moveTo>
                    <a:pt x="1010" y="0"/>
                  </a:moveTo>
                  <a:cubicBezTo>
                    <a:pt x="632" y="0"/>
                    <a:pt x="291" y="228"/>
                    <a:pt x="145" y="578"/>
                  </a:cubicBezTo>
                  <a:cubicBezTo>
                    <a:pt x="0" y="928"/>
                    <a:pt x="81" y="1330"/>
                    <a:pt x="349" y="1598"/>
                  </a:cubicBezTo>
                  <a:cubicBezTo>
                    <a:pt x="528" y="1777"/>
                    <a:pt x="768" y="1873"/>
                    <a:pt x="1012" y="1873"/>
                  </a:cubicBezTo>
                  <a:cubicBezTo>
                    <a:pt x="1132" y="1873"/>
                    <a:pt x="1253" y="1849"/>
                    <a:pt x="1369" y="1801"/>
                  </a:cubicBezTo>
                  <a:cubicBezTo>
                    <a:pt x="1718" y="1656"/>
                    <a:pt x="1947" y="1314"/>
                    <a:pt x="1947" y="937"/>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5"/>
            <p:cNvSpPr/>
            <p:nvPr/>
          </p:nvSpPr>
          <p:spPr>
            <a:xfrm>
              <a:off x="4550094" y="1973344"/>
              <a:ext cx="38950" cy="37489"/>
            </a:xfrm>
            <a:custGeom>
              <a:rect b="b" l="l" r="r" t="t"/>
              <a:pathLst>
                <a:path extrusionOk="0" h="1874" w="1947">
                  <a:moveTo>
                    <a:pt x="1010" y="1"/>
                  </a:moveTo>
                  <a:cubicBezTo>
                    <a:pt x="632" y="1"/>
                    <a:pt x="291" y="229"/>
                    <a:pt x="145" y="579"/>
                  </a:cubicBezTo>
                  <a:cubicBezTo>
                    <a:pt x="0" y="928"/>
                    <a:pt x="80" y="1331"/>
                    <a:pt x="349" y="1598"/>
                  </a:cubicBezTo>
                  <a:cubicBezTo>
                    <a:pt x="528" y="1778"/>
                    <a:pt x="767" y="1873"/>
                    <a:pt x="1011" y="1873"/>
                  </a:cubicBezTo>
                  <a:cubicBezTo>
                    <a:pt x="1131" y="1873"/>
                    <a:pt x="1253" y="1850"/>
                    <a:pt x="1369" y="1802"/>
                  </a:cubicBezTo>
                  <a:cubicBezTo>
                    <a:pt x="1718" y="1657"/>
                    <a:pt x="1947" y="1316"/>
                    <a:pt x="1947" y="937"/>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5"/>
            <p:cNvSpPr/>
            <p:nvPr/>
          </p:nvSpPr>
          <p:spPr>
            <a:xfrm>
              <a:off x="4550094" y="2041661"/>
              <a:ext cx="38950" cy="37449"/>
            </a:xfrm>
            <a:custGeom>
              <a:rect b="b" l="l" r="r" t="t"/>
              <a:pathLst>
                <a:path extrusionOk="0" h="1872" w="1947">
                  <a:moveTo>
                    <a:pt x="1007" y="0"/>
                  </a:moveTo>
                  <a:cubicBezTo>
                    <a:pt x="631" y="0"/>
                    <a:pt x="290" y="228"/>
                    <a:pt x="145" y="577"/>
                  </a:cubicBezTo>
                  <a:cubicBezTo>
                    <a:pt x="0" y="927"/>
                    <a:pt x="81" y="1330"/>
                    <a:pt x="349" y="1598"/>
                  </a:cubicBezTo>
                  <a:cubicBezTo>
                    <a:pt x="528" y="1777"/>
                    <a:pt x="767" y="1872"/>
                    <a:pt x="1010" y="1872"/>
                  </a:cubicBezTo>
                  <a:cubicBezTo>
                    <a:pt x="1131" y="1872"/>
                    <a:pt x="1253" y="1848"/>
                    <a:pt x="1369" y="1800"/>
                  </a:cubicBezTo>
                  <a:cubicBezTo>
                    <a:pt x="1718" y="1655"/>
                    <a:pt x="1947" y="1315"/>
                    <a:pt x="1947" y="936"/>
                  </a:cubicBezTo>
                  <a:cubicBezTo>
                    <a:pt x="1947" y="419"/>
                    <a:pt x="1527" y="0"/>
                    <a:pt x="1010" y="0"/>
                  </a:cubicBezTo>
                  <a:cubicBezTo>
                    <a:pt x="1009" y="0"/>
                    <a:pt x="1008" y="0"/>
                    <a:pt x="10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5"/>
            <p:cNvSpPr/>
            <p:nvPr/>
          </p:nvSpPr>
          <p:spPr>
            <a:xfrm>
              <a:off x="4550094" y="2109938"/>
              <a:ext cx="38950" cy="37469"/>
            </a:xfrm>
            <a:custGeom>
              <a:rect b="b" l="l" r="r" t="t"/>
              <a:pathLst>
                <a:path extrusionOk="0" h="1873" w="1947">
                  <a:moveTo>
                    <a:pt x="1010" y="1"/>
                  </a:moveTo>
                  <a:cubicBezTo>
                    <a:pt x="632" y="1"/>
                    <a:pt x="291" y="228"/>
                    <a:pt x="145" y="578"/>
                  </a:cubicBezTo>
                  <a:cubicBezTo>
                    <a:pt x="0" y="928"/>
                    <a:pt x="81" y="1331"/>
                    <a:pt x="349" y="1598"/>
                  </a:cubicBezTo>
                  <a:cubicBezTo>
                    <a:pt x="528" y="1777"/>
                    <a:pt x="767" y="1872"/>
                    <a:pt x="1010" y="1872"/>
                  </a:cubicBezTo>
                  <a:cubicBezTo>
                    <a:pt x="1131" y="1872"/>
                    <a:pt x="1253" y="1849"/>
                    <a:pt x="1369" y="1801"/>
                  </a:cubicBezTo>
                  <a:cubicBezTo>
                    <a:pt x="1718" y="1656"/>
                    <a:pt x="1947" y="1315"/>
                    <a:pt x="1947" y="936"/>
                  </a:cubicBezTo>
                  <a:cubicBezTo>
                    <a:pt x="1947" y="419"/>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5"/>
            <p:cNvSpPr/>
            <p:nvPr/>
          </p:nvSpPr>
          <p:spPr>
            <a:xfrm>
              <a:off x="4550094" y="2178236"/>
              <a:ext cx="38950" cy="37449"/>
            </a:xfrm>
            <a:custGeom>
              <a:rect b="b" l="l" r="r" t="t"/>
              <a:pathLst>
                <a:path extrusionOk="0" h="1872" w="1947">
                  <a:moveTo>
                    <a:pt x="1010" y="0"/>
                  </a:moveTo>
                  <a:cubicBezTo>
                    <a:pt x="632" y="0"/>
                    <a:pt x="291" y="227"/>
                    <a:pt x="145" y="577"/>
                  </a:cubicBezTo>
                  <a:cubicBezTo>
                    <a:pt x="0" y="928"/>
                    <a:pt x="80" y="1330"/>
                    <a:pt x="349" y="1598"/>
                  </a:cubicBezTo>
                  <a:cubicBezTo>
                    <a:pt x="528" y="1777"/>
                    <a:pt x="767" y="1872"/>
                    <a:pt x="1010" y="1872"/>
                  </a:cubicBezTo>
                  <a:cubicBezTo>
                    <a:pt x="1131" y="1872"/>
                    <a:pt x="1253" y="1848"/>
                    <a:pt x="1369" y="1800"/>
                  </a:cubicBezTo>
                  <a:cubicBezTo>
                    <a:pt x="1718" y="1655"/>
                    <a:pt x="1947" y="1315"/>
                    <a:pt x="1947" y="936"/>
                  </a:cubicBezTo>
                  <a:cubicBezTo>
                    <a:pt x="1947" y="419"/>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5"/>
            <p:cNvSpPr/>
            <p:nvPr/>
          </p:nvSpPr>
          <p:spPr>
            <a:xfrm>
              <a:off x="4550094" y="2246513"/>
              <a:ext cx="38950" cy="37469"/>
            </a:xfrm>
            <a:custGeom>
              <a:rect b="b" l="l" r="r" t="t"/>
              <a:pathLst>
                <a:path extrusionOk="0" h="1873" w="1947">
                  <a:moveTo>
                    <a:pt x="1010" y="1"/>
                  </a:moveTo>
                  <a:cubicBezTo>
                    <a:pt x="632" y="1"/>
                    <a:pt x="291" y="229"/>
                    <a:pt x="145" y="579"/>
                  </a:cubicBezTo>
                  <a:cubicBezTo>
                    <a:pt x="0" y="928"/>
                    <a:pt x="81" y="1331"/>
                    <a:pt x="349" y="1598"/>
                  </a:cubicBezTo>
                  <a:cubicBezTo>
                    <a:pt x="528" y="1777"/>
                    <a:pt x="767" y="1872"/>
                    <a:pt x="1010" y="1872"/>
                  </a:cubicBezTo>
                  <a:cubicBezTo>
                    <a:pt x="1131" y="1872"/>
                    <a:pt x="1253" y="1849"/>
                    <a:pt x="1369" y="1801"/>
                  </a:cubicBezTo>
                  <a:cubicBezTo>
                    <a:pt x="1718" y="1656"/>
                    <a:pt x="1947" y="1315"/>
                    <a:pt x="1947" y="936"/>
                  </a:cubicBezTo>
                  <a:cubicBezTo>
                    <a:pt x="1947" y="419"/>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5"/>
            <p:cNvSpPr/>
            <p:nvPr/>
          </p:nvSpPr>
          <p:spPr>
            <a:xfrm>
              <a:off x="4550094" y="2314810"/>
              <a:ext cx="38950" cy="37449"/>
            </a:xfrm>
            <a:custGeom>
              <a:rect b="b" l="l" r="r" t="t"/>
              <a:pathLst>
                <a:path extrusionOk="0" h="1872" w="1947">
                  <a:moveTo>
                    <a:pt x="1010" y="0"/>
                  </a:moveTo>
                  <a:cubicBezTo>
                    <a:pt x="632" y="0"/>
                    <a:pt x="291" y="228"/>
                    <a:pt x="145" y="578"/>
                  </a:cubicBezTo>
                  <a:cubicBezTo>
                    <a:pt x="0" y="928"/>
                    <a:pt x="80" y="1330"/>
                    <a:pt x="349" y="1598"/>
                  </a:cubicBezTo>
                  <a:cubicBezTo>
                    <a:pt x="528" y="1777"/>
                    <a:pt x="767" y="1872"/>
                    <a:pt x="1010" y="1872"/>
                  </a:cubicBezTo>
                  <a:cubicBezTo>
                    <a:pt x="1131" y="1872"/>
                    <a:pt x="1253" y="1848"/>
                    <a:pt x="1369" y="1800"/>
                  </a:cubicBezTo>
                  <a:cubicBezTo>
                    <a:pt x="1718" y="1656"/>
                    <a:pt x="1947" y="1315"/>
                    <a:pt x="1947" y="936"/>
                  </a:cubicBezTo>
                  <a:cubicBezTo>
                    <a:pt x="1947" y="418"/>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5"/>
            <p:cNvSpPr/>
            <p:nvPr/>
          </p:nvSpPr>
          <p:spPr>
            <a:xfrm>
              <a:off x="4550094" y="2383087"/>
              <a:ext cx="38950" cy="37469"/>
            </a:xfrm>
            <a:custGeom>
              <a:rect b="b" l="l" r="r" t="t"/>
              <a:pathLst>
                <a:path extrusionOk="0" h="1873" w="1947">
                  <a:moveTo>
                    <a:pt x="1010" y="1"/>
                  </a:moveTo>
                  <a:cubicBezTo>
                    <a:pt x="632" y="1"/>
                    <a:pt x="291" y="229"/>
                    <a:pt x="145" y="579"/>
                  </a:cubicBezTo>
                  <a:cubicBezTo>
                    <a:pt x="0" y="928"/>
                    <a:pt x="80" y="1331"/>
                    <a:pt x="349" y="1598"/>
                  </a:cubicBezTo>
                  <a:cubicBezTo>
                    <a:pt x="528" y="1778"/>
                    <a:pt x="768" y="1873"/>
                    <a:pt x="1012" y="1873"/>
                  </a:cubicBezTo>
                  <a:cubicBezTo>
                    <a:pt x="1132" y="1873"/>
                    <a:pt x="1253" y="1849"/>
                    <a:pt x="1369" y="1802"/>
                  </a:cubicBezTo>
                  <a:cubicBezTo>
                    <a:pt x="1718"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5"/>
            <p:cNvSpPr/>
            <p:nvPr/>
          </p:nvSpPr>
          <p:spPr>
            <a:xfrm>
              <a:off x="4550094" y="2451384"/>
              <a:ext cx="38950" cy="37469"/>
            </a:xfrm>
            <a:custGeom>
              <a:rect b="b" l="l" r="r" t="t"/>
              <a:pathLst>
                <a:path extrusionOk="0" h="1873" w="1947">
                  <a:moveTo>
                    <a:pt x="1010" y="0"/>
                  </a:moveTo>
                  <a:cubicBezTo>
                    <a:pt x="632" y="0"/>
                    <a:pt x="291" y="228"/>
                    <a:pt x="145" y="578"/>
                  </a:cubicBezTo>
                  <a:cubicBezTo>
                    <a:pt x="0" y="928"/>
                    <a:pt x="81" y="1330"/>
                    <a:pt x="349" y="1598"/>
                  </a:cubicBezTo>
                  <a:cubicBezTo>
                    <a:pt x="528" y="1777"/>
                    <a:pt x="768" y="1872"/>
                    <a:pt x="1012" y="1872"/>
                  </a:cubicBezTo>
                  <a:cubicBezTo>
                    <a:pt x="1132" y="1872"/>
                    <a:pt x="1253" y="1849"/>
                    <a:pt x="1369" y="1801"/>
                  </a:cubicBezTo>
                  <a:cubicBezTo>
                    <a:pt x="1718" y="1656"/>
                    <a:pt x="1947" y="1315"/>
                    <a:pt x="1947" y="936"/>
                  </a:cubicBezTo>
                  <a:cubicBezTo>
                    <a:pt x="1947" y="420"/>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5"/>
            <p:cNvSpPr/>
            <p:nvPr/>
          </p:nvSpPr>
          <p:spPr>
            <a:xfrm>
              <a:off x="4779911" y="2586538"/>
              <a:ext cx="455594" cy="282991"/>
            </a:xfrm>
            <a:custGeom>
              <a:rect b="b" l="l" r="r" t="t"/>
              <a:pathLst>
                <a:path extrusionOk="0" h="14146" w="22774">
                  <a:moveTo>
                    <a:pt x="21618" y="1"/>
                  </a:moveTo>
                  <a:cubicBezTo>
                    <a:pt x="20368" y="1"/>
                    <a:pt x="18853" y="226"/>
                    <a:pt x="18853" y="226"/>
                  </a:cubicBezTo>
                  <a:lnTo>
                    <a:pt x="17698" y="2419"/>
                  </a:lnTo>
                  <a:lnTo>
                    <a:pt x="17032" y="868"/>
                  </a:lnTo>
                  <a:lnTo>
                    <a:pt x="10441" y="2876"/>
                  </a:lnTo>
                  <a:lnTo>
                    <a:pt x="9372" y="5952"/>
                  </a:lnTo>
                  <a:lnTo>
                    <a:pt x="8290" y="3759"/>
                  </a:lnTo>
                  <a:cubicBezTo>
                    <a:pt x="1" y="7768"/>
                    <a:pt x="210" y="13133"/>
                    <a:pt x="210" y="13133"/>
                  </a:cubicBezTo>
                  <a:cubicBezTo>
                    <a:pt x="1255" y="13894"/>
                    <a:pt x="2481" y="14145"/>
                    <a:pt x="3646" y="14145"/>
                  </a:cubicBezTo>
                  <a:cubicBezTo>
                    <a:pt x="5928" y="14145"/>
                    <a:pt x="7976" y="13180"/>
                    <a:pt x="7976" y="13180"/>
                  </a:cubicBezTo>
                  <a:lnTo>
                    <a:pt x="7057" y="12148"/>
                  </a:lnTo>
                  <a:lnTo>
                    <a:pt x="9001" y="12810"/>
                  </a:lnTo>
                  <a:cubicBezTo>
                    <a:pt x="11375" y="12002"/>
                    <a:pt x="14206" y="9666"/>
                    <a:pt x="14206" y="9666"/>
                  </a:cubicBezTo>
                  <a:lnTo>
                    <a:pt x="13294" y="7789"/>
                  </a:lnTo>
                  <a:lnTo>
                    <a:pt x="15272" y="8422"/>
                  </a:lnTo>
                  <a:cubicBezTo>
                    <a:pt x="22526" y="4334"/>
                    <a:pt x="22773" y="107"/>
                    <a:pt x="22773" y="107"/>
                  </a:cubicBezTo>
                  <a:cubicBezTo>
                    <a:pt x="22475" y="30"/>
                    <a:pt x="22063" y="1"/>
                    <a:pt x="216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5"/>
            <p:cNvSpPr/>
            <p:nvPr/>
          </p:nvSpPr>
          <p:spPr>
            <a:xfrm>
              <a:off x="4780271" y="2672239"/>
              <a:ext cx="231498" cy="197289"/>
            </a:xfrm>
            <a:custGeom>
              <a:rect b="b" l="l" r="r" t="t"/>
              <a:pathLst>
                <a:path extrusionOk="0" h="9862" w="11572">
                  <a:moveTo>
                    <a:pt x="7251" y="0"/>
                  </a:moveTo>
                  <a:lnTo>
                    <a:pt x="7251" y="0"/>
                  </a:lnTo>
                  <a:cubicBezTo>
                    <a:pt x="1" y="3938"/>
                    <a:pt x="192" y="8850"/>
                    <a:pt x="192" y="8850"/>
                  </a:cubicBezTo>
                  <a:cubicBezTo>
                    <a:pt x="1237" y="9610"/>
                    <a:pt x="2462" y="9862"/>
                    <a:pt x="3627" y="9862"/>
                  </a:cubicBezTo>
                  <a:cubicBezTo>
                    <a:pt x="5910" y="9862"/>
                    <a:pt x="7959" y="8895"/>
                    <a:pt x="7959" y="8895"/>
                  </a:cubicBezTo>
                  <a:lnTo>
                    <a:pt x="7039" y="7864"/>
                  </a:lnTo>
                  <a:lnTo>
                    <a:pt x="8983" y="8526"/>
                  </a:lnTo>
                  <a:cubicBezTo>
                    <a:pt x="9838" y="8236"/>
                    <a:pt x="10752" y="7746"/>
                    <a:pt x="11571" y="7239"/>
                  </a:cubicBezTo>
                  <a:cubicBezTo>
                    <a:pt x="9615" y="7167"/>
                    <a:pt x="7573" y="6707"/>
                    <a:pt x="6483" y="5298"/>
                  </a:cubicBezTo>
                  <a:cubicBezTo>
                    <a:pt x="5100" y="3514"/>
                    <a:pt x="6090" y="1470"/>
                    <a:pt x="7251" y="0"/>
                  </a:cubicBezTo>
                  <a:close/>
                </a:path>
              </a:pathLst>
            </a:custGeom>
            <a:solidFill>
              <a:srgbClr val="7CBD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5"/>
            <p:cNvSpPr/>
            <p:nvPr/>
          </p:nvSpPr>
          <p:spPr>
            <a:xfrm>
              <a:off x="4739841" y="2656135"/>
              <a:ext cx="411663" cy="218275"/>
            </a:xfrm>
            <a:custGeom>
              <a:rect b="b" l="l" r="r" t="t"/>
              <a:pathLst>
                <a:path extrusionOk="0" h="10911" w="20578">
                  <a:moveTo>
                    <a:pt x="20393" y="1"/>
                  </a:moveTo>
                  <a:cubicBezTo>
                    <a:pt x="20383" y="1"/>
                    <a:pt x="20373" y="2"/>
                    <a:pt x="20362" y="5"/>
                  </a:cubicBezTo>
                  <a:cubicBezTo>
                    <a:pt x="19568" y="213"/>
                    <a:pt x="16047" y="2198"/>
                    <a:pt x="15693" y="2374"/>
                  </a:cubicBezTo>
                  <a:cubicBezTo>
                    <a:pt x="16124" y="1679"/>
                    <a:pt x="16563" y="1063"/>
                    <a:pt x="17271" y="577"/>
                  </a:cubicBezTo>
                  <a:cubicBezTo>
                    <a:pt x="17337" y="532"/>
                    <a:pt x="17281" y="440"/>
                    <a:pt x="17214" y="440"/>
                  </a:cubicBezTo>
                  <a:cubicBezTo>
                    <a:pt x="17204" y="440"/>
                    <a:pt x="17194" y="442"/>
                    <a:pt x="17184" y="446"/>
                  </a:cubicBezTo>
                  <a:cubicBezTo>
                    <a:pt x="16330" y="842"/>
                    <a:pt x="15551" y="1585"/>
                    <a:pt x="15364" y="2537"/>
                  </a:cubicBezTo>
                  <a:lnTo>
                    <a:pt x="14300" y="3064"/>
                  </a:lnTo>
                  <a:cubicBezTo>
                    <a:pt x="13516" y="3453"/>
                    <a:pt x="12890" y="3879"/>
                    <a:pt x="11945" y="4231"/>
                  </a:cubicBezTo>
                  <a:cubicBezTo>
                    <a:pt x="12613" y="2799"/>
                    <a:pt x="13762" y="1671"/>
                    <a:pt x="14923" y="549"/>
                  </a:cubicBezTo>
                  <a:cubicBezTo>
                    <a:pt x="14991" y="482"/>
                    <a:pt x="14933" y="390"/>
                    <a:pt x="14859" y="390"/>
                  </a:cubicBezTo>
                  <a:cubicBezTo>
                    <a:pt x="14839" y="390"/>
                    <a:pt x="14819" y="396"/>
                    <a:pt x="14800" y="410"/>
                  </a:cubicBezTo>
                  <a:cubicBezTo>
                    <a:pt x="13549" y="1321"/>
                    <a:pt x="11971" y="2887"/>
                    <a:pt x="11494" y="4458"/>
                  </a:cubicBezTo>
                  <a:cubicBezTo>
                    <a:pt x="10847" y="4789"/>
                    <a:pt x="9077" y="5760"/>
                    <a:pt x="8834" y="5904"/>
                  </a:cubicBezTo>
                  <a:cubicBezTo>
                    <a:pt x="8942" y="5508"/>
                    <a:pt x="8980" y="5076"/>
                    <a:pt x="9110" y="4690"/>
                  </a:cubicBezTo>
                  <a:cubicBezTo>
                    <a:pt x="9302" y="4120"/>
                    <a:pt x="9565" y="3578"/>
                    <a:pt x="9837" y="3043"/>
                  </a:cubicBezTo>
                  <a:cubicBezTo>
                    <a:pt x="9876" y="2966"/>
                    <a:pt x="9819" y="2898"/>
                    <a:pt x="9755" y="2898"/>
                  </a:cubicBezTo>
                  <a:cubicBezTo>
                    <a:pt x="9727" y="2898"/>
                    <a:pt x="9699" y="2910"/>
                    <a:pt x="9676" y="2939"/>
                  </a:cubicBezTo>
                  <a:cubicBezTo>
                    <a:pt x="9290" y="3438"/>
                    <a:pt x="9009" y="3994"/>
                    <a:pt x="8808" y="4592"/>
                  </a:cubicBezTo>
                  <a:cubicBezTo>
                    <a:pt x="8659" y="5037"/>
                    <a:pt x="8455" y="5609"/>
                    <a:pt x="8503" y="6103"/>
                  </a:cubicBezTo>
                  <a:cubicBezTo>
                    <a:pt x="7636" y="6627"/>
                    <a:pt x="5808" y="7662"/>
                    <a:pt x="5772" y="7678"/>
                  </a:cubicBezTo>
                  <a:cubicBezTo>
                    <a:pt x="5817" y="7200"/>
                    <a:pt x="5847" y="6735"/>
                    <a:pt x="5985" y="6255"/>
                  </a:cubicBezTo>
                  <a:cubicBezTo>
                    <a:pt x="6161" y="5644"/>
                    <a:pt x="6429" y="5080"/>
                    <a:pt x="6779" y="4550"/>
                  </a:cubicBezTo>
                  <a:cubicBezTo>
                    <a:pt x="6847" y="4448"/>
                    <a:pt x="6756" y="4348"/>
                    <a:pt x="6662" y="4348"/>
                  </a:cubicBezTo>
                  <a:cubicBezTo>
                    <a:pt x="6623" y="4348"/>
                    <a:pt x="6584" y="4365"/>
                    <a:pt x="6555" y="4405"/>
                  </a:cubicBezTo>
                  <a:cubicBezTo>
                    <a:pt x="5883" y="5341"/>
                    <a:pt x="5302" y="6647"/>
                    <a:pt x="5394" y="7846"/>
                  </a:cubicBezTo>
                  <a:cubicBezTo>
                    <a:pt x="3674" y="8618"/>
                    <a:pt x="1978" y="9441"/>
                    <a:pt x="306" y="10316"/>
                  </a:cubicBezTo>
                  <a:cubicBezTo>
                    <a:pt x="0" y="10475"/>
                    <a:pt x="162" y="10911"/>
                    <a:pt x="439" y="10911"/>
                  </a:cubicBezTo>
                  <a:cubicBezTo>
                    <a:pt x="484" y="10911"/>
                    <a:pt x="532" y="10899"/>
                    <a:pt x="582" y="10874"/>
                  </a:cubicBezTo>
                  <a:cubicBezTo>
                    <a:pt x="1929" y="10173"/>
                    <a:pt x="3273" y="9468"/>
                    <a:pt x="4616" y="8760"/>
                  </a:cubicBezTo>
                  <a:cubicBezTo>
                    <a:pt x="4626" y="8776"/>
                    <a:pt x="6347" y="9649"/>
                    <a:pt x="7287" y="9649"/>
                  </a:cubicBezTo>
                  <a:cubicBezTo>
                    <a:pt x="7315" y="9649"/>
                    <a:pt x="7343" y="9649"/>
                    <a:pt x="7369" y="9647"/>
                  </a:cubicBezTo>
                  <a:cubicBezTo>
                    <a:pt x="7476" y="9641"/>
                    <a:pt x="7508" y="9505"/>
                    <a:pt x="7404" y="9461"/>
                  </a:cubicBezTo>
                  <a:cubicBezTo>
                    <a:pt x="6977" y="9282"/>
                    <a:pt x="6527" y="9163"/>
                    <a:pt x="6089" y="9016"/>
                  </a:cubicBezTo>
                  <a:cubicBezTo>
                    <a:pt x="5701" y="8886"/>
                    <a:pt x="5325" y="8724"/>
                    <a:pt x="4941" y="8587"/>
                  </a:cubicBezTo>
                  <a:cubicBezTo>
                    <a:pt x="5151" y="8475"/>
                    <a:pt x="9368" y="6093"/>
                    <a:pt x="9791" y="5864"/>
                  </a:cubicBezTo>
                  <a:cubicBezTo>
                    <a:pt x="10559" y="6446"/>
                    <a:pt x="11600" y="6680"/>
                    <a:pt x="12573" y="6680"/>
                  </a:cubicBezTo>
                  <a:cubicBezTo>
                    <a:pt x="12736" y="6680"/>
                    <a:pt x="12897" y="6673"/>
                    <a:pt x="13055" y="6661"/>
                  </a:cubicBezTo>
                  <a:cubicBezTo>
                    <a:pt x="13165" y="6653"/>
                    <a:pt x="13153" y="6467"/>
                    <a:pt x="13046" y="6467"/>
                  </a:cubicBezTo>
                  <a:cubicBezTo>
                    <a:pt x="13045" y="6467"/>
                    <a:pt x="13043" y="6467"/>
                    <a:pt x="13042" y="6467"/>
                  </a:cubicBezTo>
                  <a:cubicBezTo>
                    <a:pt x="12972" y="6470"/>
                    <a:pt x="12904" y="6472"/>
                    <a:pt x="12836" y="6472"/>
                  </a:cubicBezTo>
                  <a:cubicBezTo>
                    <a:pt x="11855" y="6472"/>
                    <a:pt x="11056" y="6141"/>
                    <a:pt x="10236" y="5627"/>
                  </a:cubicBezTo>
                  <a:cubicBezTo>
                    <a:pt x="11131" y="5157"/>
                    <a:pt x="12205" y="4629"/>
                    <a:pt x="13115" y="4185"/>
                  </a:cubicBezTo>
                  <a:cubicBezTo>
                    <a:pt x="13381" y="4731"/>
                    <a:pt x="14394" y="4903"/>
                    <a:pt x="14809" y="4988"/>
                  </a:cubicBezTo>
                  <a:cubicBezTo>
                    <a:pt x="14820" y="4990"/>
                    <a:pt x="14831" y="4991"/>
                    <a:pt x="14841" y="4991"/>
                  </a:cubicBezTo>
                  <a:cubicBezTo>
                    <a:pt x="14939" y="4991"/>
                    <a:pt x="14960" y="4883"/>
                    <a:pt x="14833" y="4818"/>
                  </a:cubicBezTo>
                  <a:cubicBezTo>
                    <a:pt x="14553" y="4677"/>
                    <a:pt x="14240" y="4640"/>
                    <a:pt x="13953" y="4515"/>
                  </a:cubicBezTo>
                  <a:cubicBezTo>
                    <a:pt x="13708" y="4410"/>
                    <a:pt x="13509" y="4237"/>
                    <a:pt x="13285" y="4104"/>
                  </a:cubicBezTo>
                  <a:cubicBezTo>
                    <a:pt x="13696" y="3903"/>
                    <a:pt x="14106" y="3701"/>
                    <a:pt x="14516" y="3499"/>
                  </a:cubicBezTo>
                  <a:cubicBezTo>
                    <a:pt x="15285" y="3117"/>
                    <a:pt x="19795" y="779"/>
                    <a:pt x="20480" y="241"/>
                  </a:cubicBezTo>
                  <a:cubicBezTo>
                    <a:pt x="20577" y="164"/>
                    <a:pt x="20505" y="1"/>
                    <a:pt x="203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5"/>
            <p:cNvSpPr/>
            <p:nvPr/>
          </p:nvSpPr>
          <p:spPr>
            <a:xfrm>
              <a:off x="3908474" y="2586518"/>
              <a:ext cx="455574" cy="283011"/>
            </a:xfrm>
            <a:custGeom>
              <a:rect b="b" l="l" r="r" t="t"/>
              <a:pathLst>
                <a:path extrusionOk="0" h="14147" w="22773">
                  <a:moveTo>
                    <a:pt x="1156" y="1"/>
                  </a:moveTo>
                  <a:cubicBezTo>
                    <a:pt x="710" y="1"/>
                    <a:pt x="298" y="29"/>
                    <a:pt x="1" y="107"/>
                  </a:cubicBezTo>
                  <a:cubicBezTo>
                    <a:pt x="1" y="107"/>
                    <a:pt x="247" y="4335"/>
                    <a:pt x="7501" y="8422"/>
                  </a:cubicBezTo>
                  <a:lnTo>
                    <a:pt x="9479" y="7790"/>
                  </a:lnTo>
                  <a:lnTo>
                    <a:pt x="8568" y="9667"/>
                  </a:lnTo>
                  <a:cubicBezTo>
                    <a:pt x="8568" y="9667"/>
                    <a:pt x="11398" y="12003"/>
                    <a:pt x="13773" y="12811"/>
                  </a:cubicBezTo>
                  <a:lnTo>
                    <a:pt x="15715" y="12149"/>
                  </a:lnTo>
                  <a:lnTo>
                    <a:pt x="14797" y="13180"/>
                  </a:lnTo>
                  <a:cubicBezTo>
                    <a:pt x="14797" y="13180"/>
                    <a:pt x="16846" y="14146"/>
                    <a:pt x="19128" y="14146"/>
                  </a:cubicBezTo>
                  <a:cubicBezTo>
                    <a:pt x="20293" y="14146"/>
                    <a:pt x="21519" y="13894"/>
                    <a:pt x="22565" y="13134"/>
                  </a:cubicBezTo>
                  <a:cubicBezTo>
                    <a:pt x="22565" y="13134"/>
                    <a:pt x="22773" y="7769"/>
                    <a:pt x="14483" y="3760"/>
                  </a:cubicBezTo>
                  <a:lnTo>
                    <a:pt x="13402" y="5953"/>
                  </a:lnTo>
                  <a:lnTo>
                    <a:pt x="12331" y="2877"/>
                  </a:lnTo>
                  <a:lnTo>
                    <a:pt x="5741" y="869"/>
                  </a:lnTo>
                  <a:lnTo>
                    <a:pt x="5075" y="2420"/>
                  </a:lnTo>
                  <a:lnTo>
                    <a:pt x="3920" y="226"/>
                  </a:lnTo>
                  <a:cubicBezTo>
                    <a:pt x="3920" y="226"/>
                    <a:pt x="2406" y="1"/>
                    <a:pt x="11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5"/>
            <p:cNvSpPr/>
            <p:nvPr/>
          </p:nvSpPr>
          <p:spPr>
            <a:xfrm>
              <a:off x="4043287" y="2410694"/>
              <a:ext cx="451273" cy="456694"/>
            </a:xfrm>
            <a:custGeom>
              <a:rect b="b" l="l" r="r" t="t"/>
              <a:pathLst>
                <a:path extrusionOk="0" h="22829" w="22558">
                  <a:moveTo>
                    <a:pt x="1386" y="0"/>
                  </a:moveTo>
                  <a:cubicBezTo>
                    <a:pt x="1386" y="0"/>
                    <a:pt x="1" y="4581"/>
                    <a:pt x="6103" y="11745"/>
                  </a:cubicBezTo>
                  <a:lnTo>
                    <a:pt x="8447" y="11846"/>
                  </a:lnTo>
                  <a:lnTo>
                    <a:pt x="6749" y="13483"/>
                  </a:lnTo>
                  <a:cubicBezTo>
                    <a:pt x="6749" y="13483"/>
                    <a:pt x="8842" y="17063"/>
                    <a:pt x="11044" y="18848"/>
                  </a:cubicBezTo>
                  <a:lnTo>
                    <a:pt x="13365" y="18903"/>
                  </a:lnTo>
                  <a:lnTo>
                    <a:pt x="11987" y="19638"/>
                  </a:lnTo>
                  <a:cubicBezTo>
                    <a:pt x="11987" y="19638"/>
                    <a:pt x="15131" y="22829"/>
                    <a:pt x="18704" y="22829"/>
                  </a:cubicBezTo>
                  <a:cubicBezTo>
                    <a:pt x="19212" y="22829"/>
                    <a:pt x="19728" y="22764"/>
                    <a:pt x="20245" y="22618"/>
                  </a:cubicBezTo>
                  <a:cubicBezTo>
                    <a:pt x="20245" y="22618"/>
                    <a:pt x="22557" y="17008"/>
                    <a:pt x="15328" y="9522"/>
                  </a:cubicBezTo>
                  <a:lnTo>
                    <a:pt x="13325" y="11426"/>
                  </a:lnTo>
                  <a:lnTo>
                    <a:pt x="13325" y="11426"/>
                  </a:lnTo>
                  <a:lnTo>
                    <a:pt x="13389" y="7747"/>
                  </a:lnTo>
                  <a:lnTo>
                    <a:pt x="7181" y="3047"/>
                  </a:lnTo>
                  <a:lnTo>
                    <a:pt x="5869" y="4431"/>
                  </a:lnTo>
                  <a:lnTo>
                    <a:pt x="5499" y="1655"/>
                  </a:lnTo>
                  <a:cubicBezTo>
                    <a:pt x="5499" y="1655"/>
                    <a:pt x="2705" y="128"/>
                    <a:pt x="1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5"/>
            <p:cNvSpPr/>
            <p:nvPr/>
          </p:nvSpPr>
          <p:spPr>
            <a:xfrm>
              <a:off x="4649399" y="2410694"/>
              <a:ext cx="451273" cy="456694"/>
            </a:xfrm>
            <a:custGeom>
              <a:rect b="b" l="l" r="r" t="t"/>
              <a:pathLst>
                <a:path extrusionOk="0" h="22829" w="22558">
                  <a:moveTo>
                    <a:pt x="21172" y="0"/>
                  </a:moveTo>
                  <a:lnTo>
                    <a:pt x="21172" y="0"/>
                  </a:lnTo>
                  <a:cubicBezTo>
                    <a:pt x="19854" y="128"/>
                    <a:pt x="17059" y="1655"/>
                    <a:pt x="17059" y="1655"/>
                  </a:cubicBezTo>
                  <a:lnTo>
                    <a:pt x="16689" y="4431"/>
                  </a:lnTo>
                  <a:lnTo>
                    <a:pt x="15378" y="3047"/>
                  </a:lnTo>
                  <a:lnTo>
                    <a:pt x="9169" y="7747"/>
                  </a:lnTo>
                  <a:lnTo>
                    <a:pt x="9233" y="11426"/>
                  </a:lnTo>
                  <a:lnTo>
                    <a:pt x="9233" y="11426"/>
                  </a:lnTo>
                  <a:lnTo>
                    <a:pt x="7231" y="9522"/>
                  </a:lnTo>
                  <a:cubicBezTo>
                    <a:pt x="0" y="17008"/>
                    <a:pt x="2313" y="22618"/>
                    <a:pt x="2313" y="22618"/>
                  </a:cubicBezTo>
                  <a:cubicBezTo>
                    <a:pt x="2830" y="22764"/>
                    <a:pt x="3346" y="22829"/>
                    <a:pt x="3854" y="22829"/>
                  </a:cubicBezTo>
                  <a:cubicBezTo>
                    <a:pt x="7428" y="22829"/>
                    <a:pt x="10571" y="19638"/>
                    <a:pt x="10571" y="19638"/>
                  </a:cubicBezTo>
                  <a:lnTo>
                    <a:pt x="9194" y="18903"/>
                  </a:lnTo>
                  <a:lnTo>
                    <a:pt x="11514" y="18848"/>
                  </a:lnTo>
                  <a:cubicBezTo>
                    <a:pt x="13717" y="17063"/>
                    <a:pt x="15810" y="13483"/>
                    <a:pt x="15810" y="13483"/>
                  </a:cubicBezTo>
                  <a:lnTo>
                    <a:pt x="14111" y="11846"/>
                  </a:lnTo>
                  <a:lnTo>
                    <a:pt x="16455" y="11745"/>
                  </a:lnTo>
                  <a:cubicBezTo>
                    <a:pt x="22558" y="4581"/>
                    <a:pt x="21172" y="0"/>
                    <a:pt x="211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5"/>
            <p:cNvSpPr/>
            <p:nvPr/>
          </p:nvSpPr>
          <p:spPr>
            <a:xfrm>
              <a:off x="4655680" y="2516300"/>
              <a:ext cx="355529" cy="387737"/>
            </a:xfrm>
            <a:custGeom>
              <a:rect b="b" l="l" r="r" t="t"/>
              <a:pathLst>
                <a:path extrusionOk="0" h="19382" w="17772">
                  <a:moveTo>
                    <a:pt x="17567" y="0"/>
                  </a:moveTo>
                  <a:cubicBezTo>
                    <a:pt x="17542" y="0"/>
                    <a:pt x="17516" y="8"/>
                    <a:pt x="17491" y="25"/>
                  </a:cubicBezTo>
                  <a:cubicBezTo>
                    <a:pt x="16729" y="556"/>
                    <a:pt x="13768" y="4035"/>
                    <a:pt x="13461" y="4358"/>
                  </a:cubicBezTo>
                  <a:cubicBezTo>
                    <a:pt x="13647" y="3454"/>
                    <a:pt x="13872" y="2629"/>
                    <a:pt x="14434" y="1837"/>
                  </a:cubicBezTo>
                  <a:cubicBezTo>
                    <a:pt x="14480" y="1774"/>
                    <a:pt x="14415" y="1709"/>
                    <a:pt x="14351" y="1709"/>
                  </a:cubicBezTo>
                  <a:cubicBezTo>
                    <a:pt x="14329" y="1709"/>
                    <a:pt x="14308" y="1717"/>
                    <a:pt x="14290" y="1734"/>
                  </a:cubicBezTo>
                  <a:cubicBezTo>
                    <a:pt x="13540" y="2485"/>
                    <a:pt x="13003" y="3577"/>
                    <a:pt x="13175" y="4659"/>
                  </a:cubicBezTo>
                  <a:lnTo>
                    <a:pt x="12252" y="5634"/>
                  </a:lnTo>
                  <a:cubicBezTo>
                    <a:pt x="11572" y="6351"/>
                    <a:pt x="11075" y="7049"/>
                    <a:pt x="10209" y="7791"/>
                  </a:cubicBezTo>
                  <a:cubicBezTo>
                    <a:pt x="10360" y="6011"/>
                    <a:pt x="11139" y="4366"/>
                    <a:pt x="11932" y="2723"/>
                  </a:cubicBezTo>
                  <a:cubicBezTo>
                    <a:pt x="11972" y="2640"/>
                    <a:pt x="11907" y="2574"/>
                    <a:pt x="11838" y="2574"/>
                  </a:cubicBezTo>
                  <a:cubicBezTo>
                    <a:pt x="11805" y="2574"/>
                    <a:pt x="11772" y="2589"/>
                    <a:pt x="11748" y="2624"/>
                  </a:cubicBezTo>
                  <a:cubicBezTo>
                    <a:pt x="10775" y="4079"/>
                    <a:pt x="9713" y="6355"/>
                    <a:pt x="9820" y="8208"/>
                  </a:cubicBezTo>
                  <a:cubicBezTo>
                    <a:pt x="9261" y="8812"/>
                    <a:pt x="7762" y="10532"/>
                    <a:pt x="7561" y="10779"/>
                  </a:cubicBezTo>
                  <a:cubicBezTo>
                    <a:pt x="7522" y="10317"/>
                    <a:pt x="7393" y="9845"/>
                    <a:pt x="7380" y="9383"/>
                  </a:cubicBezTo>
                  <a:cubicBezTo>
                    <a:pt x="7361" y="8704"/>
                    <a:pt x="7429" y="8027"/>
                    <a:pt x="7510" y="7352"/>
                  </a:cubicBezTo>
                  <a:cubicBezTo>
                    <a:pt x="7519" y="7273"/>
                    <a:pt x="7460" y="7224"/>
                    <a:pt x="7401" y="7224"/>
                  </a:cubicBezTo>
                  <a:cubicBezTo>
                    <a:pt x="7359" y="7224"/>
                    <a:pt x="7317" y="7249"/>
                    <a:pt x="7299" y="7305"/>
                  </a:cubicBezTo>
                  <a:cubicBezTo>
                    <a:pt x="7083" y="7985"/>
                    <a:pt x="7001" y="8683"/>
                    <a:pt x="7022" y="9396"/>
                  </a:cubicBezTo>
                  <a:cubicBezTo>
                    <a:pt x="7036" y="9928"/>
                    <a:pt x="7045" y="10614"/>
                    <a:pt x="7287" y="11119"/>
                  </a:cubicBezTo>
                  <a:cubicBezTo>
                    <a:pt x="6572" y="12014"/>
                    <a:pt x="5036" y="13825"/>
                    <a:pt x="5004" y="13855"/>
                  </a:cubicBezTo>
                  <a:cubicBezTo>
                    <a:pt x="4866" y="13331"/>
                    <a:pt x="4717" y="12825"/>
                    <a:pt x="4675" y="12262"/>
                  </a:cubicBezTo>
                  <a:cubicBezTo>
                    <a:pt x="4622" y="11545"/>
                    <a:pt x="4687" y="10842"/>
                    <a:pt x="4853" y="10144"/>
                  </a:cubicBezTo>
                  <a:cubicBezTo>
                    <a:pt x="4879" y="10033"/>
                    <a:pt x="4792" y="9965"/>
                    <a:pt x="4705" y="9965"/>
                  </a:cubicBezTo>
                  <a:cubicBezTo>
                    <a:pt x="4643" y="9965"/>
                    <a:pt x="4581" y="10000"/>
                    <a:pt x="4559" y="10078"/>
                  </a:cubicBezTo>
                  <a:cubicBezTo>
                    <a:pt x="4211" y="11332"/>
                    <a:pt x="4103" y="12945"/>
                    <a:pt x="4668" y="14180"/>
                  </a:cubicBezTo>
                  <a:cubicBezTo>
                    <a:pt x="3145" y="15670"/>
                    <a:pt x="1666" y="17205"/>
                    <a:pt x="234" y="18784"/>
                  </a:cubicBezTo>
                  <a:cubicBezTo>
                    <a:pt x="1" y="19039"/>
                    <a:pt x="242" y="19382"/>
                    <a:pt x="505" y="19382"/>
                  </a:cubicBezTo>
                  <a:cubicBezTo>
                    <a:pt x="587" y="19382"/>
                    <a:pt x="671" y="19349"/>
                    <a:pt x="743" y="19269"/>
                  </a:cubicBezTo>
                  <a:cubicBezTo>
                    <a:pt x="1899" y="18001"/>
                    <a:pt x="3050" y="16728"/>
                    <a:pt x="4198" y="15453"/>
                  </a:cubicBezTo>
                  <a:cubicBezTo>
                    <a:pt x="4209" y="15461"/>
                    <a:pt x="4958" y="15552"/>
                    <a:pt x="5778" y="15552"/>
                  </a:cubicBezTo>
                  <a:cubicBezTo>
                    <a:pt x="6396" y="15552"/>
                    <a:pt x="7055" y="15500"/>
                    <a:pt x="7466" y="15321"/>
                  </a:cubicBezTo>
                  <a:cubicBezTo>
                    <a:pt x="7577" y="15273"/>
                    <a:pt x="7558" y="15117"/>
                    <a:pt x="7431" y="15110"/>
                  </a:cubicBezTo>
                  <a:cubicBezTo>
                    <a:pt x="7331" y="15105"/>
                    <a:pt x="7231" y="15103"/>
                    <a:pt x="7130" y="15103"/>
                  </a:cubicBezTo>
                  <a:cubicBezTo>
                    <a:pt x="6707" y="15103"/>
                    <a:pt x="6284" y="15139"/>
                    <a:pt x="5861" y="15151"/>
                  </a:cubicBezTo>
                  <a:cubicBezTo>
                    <a:pt x="5764" y="15153"/>
                    <a:pt x="5666" y="15155"/>
                    <a:pt x="5569" y="15155"/>
                  </a:cubicBezTo>
                  <a:cubicBezTo>
                    <a:pt x="5242" y="15155"/>
                    <a:pt x="4916" y="15142"/>
                    <a:pt x="4589" y="15142"/>
                  </a:cubicBezTo>
                  <a:cubicBezTo>
                    <a:pt x="4552" y="15142"/>
                    <a:pt x="4514" y="15142"/>
                    <a:pt x="4476" y="15143"/>
                  </a:cubicBezTo>
                  <a:cubicBezTo>
                    <a:pt x="4656" y="14943"/>
                    <a:pt x="8201" y="10770"/>
                    <a:pt x="8561" y="10362"/>
                  </a:cubicBezTo>
                  <a:cubicBezTo>
                    <a:pt x="8948" y="10480"/>
                    <a:pt x="9357" y="10533"/>
                    <a:pt x="9770" y="10533"/>
                  </a:cubicBezTo>
                  <a:cubicBezTo>
                    <a:pt x="10655" y="10533"/>
                    <a:pt x="11563" y="10291"/>
                    <a:pt x="12334" y="9936"/>
                  </a:cubicBezTo>
                  <a:cubicBezTo>
                    <a:pt x="12436" y="9890"/>
                    <a:pt x="12378" y="9728"/>
                    <a:pt x="12282" y="9728"/>
                  </a:cubicBezTo>
                  <a:cubicBezTo>
                    <a:pt x="12270" y="9728"/>
                    <a:pt x="12258" y="9730"/>
                    <a:pt x="12245" y="9736"/>
                  </a:cubicBezTo>
                  <a:cubicBezTo>
                    <a:pt x="11612" y="10002"/>
                    <a:pt x="11007" y="10108"/>
                    <a:pt x="10395" y="10108"/>
                  </a:cubicBezTo>
                  <a:cubicBezTo>
                    <a:pt x="9920" y="10108"/>
                    <a:pt x="9441" y="10044"/>
                    <a:pt x="8941" y="9939"/>
                  </a:cubicBezTo>
                  <a:cubicBezTo>
                    <a:pt x="9709" y="9090"/>
                    <a:pt x="10640" y="8112"/>
                    <a:pt x="11432" y="7286"/>
                  </a:cubicBezTo>
                  <a:cubicBezTo>
                    <a:pt x="11675" y="7519"/>
                    <a:pt x="12074" y="7587"/>
                    <a:pt x="12473" y="7587"/>
                  </a:cubicBezTo>
                  <a:cubicBezTo>
                    <a:pt x="12887" y="7587"/>
                    <a:pt x="13302" y="7514"/>
                    <a:pt x="13543" y="7477"/>
                  </a:cubicBezTo>
                  <a:cubicBezTo>
                    <a:pt x="13685" y="7456"/>
                    <a:pt x="13679" y="7308"/>
                    <a:pt x="13501" y="7288"/>
                  </a:cubicBezTo>
                  <a:cubicBezTo>
                    <a:pt x="13430" y="7280"/>
                    <a:pt x="13360" y="7277"/>
                    <a:pt x="13290" y="7277"/>
                  </a:cubicBezTo>
                  <a:cubicBezTo>
                    <a:pt x="13051" y="7277"/>
                    <a:pt x="12813" y="7313"/>
                    <a:pt x="12574" y="7313"/>
                  </a:cubicBezTo>
                  <a:cubicBezTo>
                    <a:pt x="12532" y="7313"/>
                    <a:pt x="12491" y="7312"/>
                    <a:pt x="12450" y="7309"/>
                  </a:cubicBezTo>
                  <a:cubicBezTo>
                    <a:pt x="12150" y="7293"/>
                    <a:pt x="11871" y="7187"/>
                    <a:pt x="11582" y="7133"/>
                  </a:cubicBezTo>
                  <a:cubicBezTo>
                    <a:pt x="11939" y="6761"/>
                    <a:pt x="12296" y="6386"/>
                    <a:pt x="12650" y="6012"/>
                  </a:cubicBezTo>
                  <a:cubicBezTo>
                    <a:pt x="13317" y="5306"/>
                    <a:pt x="17191" y="1068"/>
                    <a:pt x="17707" y="229"/>
                  </a:cubicBezTo>
                  <a:cubicBezTo>
                    <a:pt x="17771" y="125"/>
                    <a:pt x="17673" y="0"/>
                    <a:pt x="17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5"/>
            <p:cNvSpPr/>
            <p:nvPr/>
          </p:nvSpPr>
          <p:spPr>
            <a:xfrm>
              <a:off x="4466893" y="2203242"/>
              <a:ext cx="435989" cy="691473"/>
            </a:xfrm>
            <a:custGeom>
              <a:rect b="b" l="l" r="r" t="t"/>
              <a:pathLst>
                <a:path extrusionOk="0" h="34565" w="21794">
                  <a:moveTo>
                    <a:pt x="18286" y="1"/>
                  </a:moveTo>
                  <a:cubicBezTo>
                    <a:pt x="16769" y="689"/>
                    <a:pt x="14064" y="3639"/>
                    <a:pt x="14064" y="3639"/>
                  </a:cubicBezTo>
                  <a:lnTo>
                    <a:pt x="14751" y="7093"/>
                  </a:lnTo>
                  <a:lnTo>
                    <a:pt x="12629" y="5978"/>
                  </a:lnTo>
                  <a:lnTo>
                    <a:pt x="7149" y="14090"/>
                  </a:lnTo>
                  <a:lnTo>
                    <a:pt x="8719" y="18441"/>
                  </a:lnTo>
                  <a:lnTo>
                    <a:pt x="5564" y="16988"/>
                  </a:lnTo>
                  <a:cubicBezTo>
                    <a:pt x="1" y="28830"/>
                    <a:pt x="5029" y="34565"/>
                    <a:pt x="5029" y="34565"/>
                  </a:cubicBezTo>
                  <a:cubicBezTo>
                    <a:pt x="10456" y="34283"/>
                    <a:pt x="13644" y="27668"/>
                    <a:pt x="13644" y="27668"/>
                  </a:cubicBezTo>
                  <a:lnTo>
                    <a:pt x="11707" y="27351"/>
                  </a:lnTo>
                  <a:lnTo>
                    <a:pt x="14446" y="26345"/>
                  </a:lnTo>
                  <a:cubicBezTo>
                    <a:pt x="16343" y="23328"/>
                    <a:pt x="17378" y="18219"/>
                    <a:pt x="17378" y="18219"/>
                  </a:cubicBezTo>
                  <a:lnTo>
                    <a:pt x="14693" y="16961"/>
                  </a:lnTo>
                  <a:lnTo>
                    <a:pt x="17442" y="15890"/>
                  </a:lnTo>
                  <a:cubicBezTo>
                    <a:pt x="21793" y="4888"/>
                    <a:pt x="18286" y="1"/>
                    <a:pt x="182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5"/>
            <p:cNvSpPr/>
            <p:nvPr/>
          </p:nvSpPr>
          <p:spPr>
            <a:xfrm>
              <a:off x="4243637" y="2184357"/>
              <a:ext cx="399940" cy="708957"/>
            </a:xfrm>
            <a:custGeom>
              <a:rect b="b" l="l" r="r" t="t"/>
              <a:pathLst>
                <a:path extrusionOk="0" h="35439" w="19992">
                  <a:moveTo>
                    <a:pt x="3855" y="0"/>
                  </a:moveTo>
                  <a:cubicBezTo>
                    <a:pt x="3855" y="0"/>
                    <a:pt x="0" y="4619"/>
                    <a:pt x="3539" y="15908"/>
                  </a:cubicBezTo>
                  <a:lnTo>
                    <a:pt x="6202" y="17177"/>
                  </a:lnTo>
                  <a:lnTo>
                    <a:pt x="3433" y="18236"/>
                  </a:lnTo>
                  <a:cubicBezTo>
                    <a:pt x="3433" y="18236"/>
                    <a:pt x="4093" y="23408"/>
                    <a:pt x="5766" y="26554"/>
                  </a:cubicBezTo>
                  <a:lnTo>
                    <a:pt x="8424" y="27758"/>
                  </a:lnTo>
                  <a:lnTo>
                    <a:pt x="6469" y="27933"/>
                  </a:lnTo>
                  <a:cubicBezTo>
                    <a:pt x="6469" y="27933"/>
                    <a:pt x="9167" y="34761"/>
                    <a:pt x="14559" y="35438"/>
                  </a:cubicBezTo>
                  <a:cubicBezTo>
                    <a:pt x="14559" y="35438"/>
                    <a:pt x="19991" y="30083"/>
                    <a:pt x="15306" y="17868"/>
                  </a:cubicBezTo>
                  <a:lnTo>
                    <a:pt x="15306" y="17868"/>
                  </a:lnTo>
                  <a:lnTo>
                    <a:pt x="12053" y="19087"/>
                  </a:lnTo>
                  <a:lnTo>
                    <a:pt x="13935" y="14862"/>
                  </a:lnTo>
                  <a:lnTo>
                    <a:pt x="9061" y="6373"/>
                  </a:lnTo>
                  <a:lnTo>
                    <a:pt x="6863" y="7331"/>
                  </a:lnTo>
                  <a:lnTo>
                    <a:pt x="7800" y="3935"/>
                  </a:lnTo>
                  <a:cubicBezTo>
                    <a:pt x="7800" y="3935"/>
                    <a:pt x="5317" y="796"/>
                    <a:pt x="38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5"/>
            <p:cNvSpPr/>
            <p:nvPr/>
          </p:nvSpPr>
          <p:spPr>
            <a:xfrm>
              <a:off x="3877666" y="2776845"/>
              <a:ext cx="1388667" cy="395839"/>
            </a:xfrm>
            <a:custGeom>
              <a:rect b="b" l="l" r="r" t="t"/>
              <a:pathLst>
                <a:path extrusionOk="0" h="19787" w="69416">
                  <a:moveTo>
                    <a:pt x="24591" y="5485"/>
                  </a:moveTo>
                  <a:cubicBezTo>
                    <a:pt x="31180" y="5485"/>
                    <a:pt x="30479" y="11263"/>
                    <a:pt x="30479" y="11263"/>
                  </a:cubicBezTo>
                  <a:lnTo>
                    <a:pt x="30480" y="11263"/>
                  </a:lnTo>
                  <a:cubicBezTo>
                    <a:pt x="30428" y="11307"/>
                    <a:pt x="30376" y="11347"/>
                    <a:pt x="30325" y="11391"/>
                  </a:cubicBezTo>
                  <a:cubicBezTo>
                    <a:pt x="29621" y="11945"/>
                    <a:pt x="26566" y="14128"/>
                    <a:pt x="22160" y="14128"/>
                  </a:cubicBezTo>
                  <a:cubicBezTo>
                    <a:pt x="17114" y="14128"/>
                    <a:pt x="13977" y="8399"/>
                    <a:pt x="13977" y="8399"/>
                  </a:cubicBezTo>
                  <a:cubicBezTo>
                    <a:pt x="18764" y="6266"/>
                    <a:pt x="22170" y="5485"/>
                    <a:pt x="24591" y="5485"/>
                  </a:cubicBezTo>
                  <a:close/>
                  <a:moveTo>
                    <a:pt x="44824" y="5485"/>
                  </a:moveTo>
                  <a:cubicBezTo>
                    <a:pt x="47245" y="5485"/>
                    <a:pt x="50651" y="6266"/>
                    <a:pt x="55438" y="8399"/>
                  </a:cubicBezTo>
                  <a:cubicBezTo>
                    <a:pt x="55438" y="8399"/>
                    <a:pt x="52301" y="14128"/>
                    <a:pt x="47255" y="14128"/>
                  </a:cubicBezTo>
                  <a:cubicBezTo>
                    <a:pt x="42850" y="14128"/>
                    <a:pt x="39795" y="11945"/>
                    <a:pt x="39091" y="11391"/>
                  </a:cubicBezTo>
                  <a:cubicBezTo>
                    <a:pt x="39039" y="11348"/>
                    <a:pt x="38988" y="11307"/>
                    <a:pt x="38936" y="11263"/>
                  </a:cubicBezTo>
                  <a:cubicBezTo>
                    <a:pt x="38936" y="11263"/>
                    <a:pt x="38234" y="5485"/>
                    <a:pt x="44824" y="5485"/>
                  </a:cubicBezTo>
                  <a:close/>
                  <a:moveTo>
                    <a:pt x="43888" y="1"/>
                  </a:moveTo>
                  <a:cubicBezTo>
                    <a:pt x="40169" y="1"/>
                    <a:pt x="36687" y="1189"/>
                    <a:pt x="34707" y="4922"/>
                  </a:cubicBezTo>
                  <a:cubicBezTo>
                    <a:pt x="32728" y="1189"/>
                    <a:pt x="29246" y="1"/>
                    <a:pt x="25528" y="1"/>
                  </a:cubicBezTo>
                  <a:cubicBezTo>
                    <a:pt x="20280" y="1"/>
                    <a:pt x="14561" y="2367"/>
                    <a:pt x="11932" y="3285"/>
                  </a:cubicBezTo>
                  <a:cubicBezTo>
                    <a:pt x="10175" y="3899"/>
                    <a:pt x="8470" y="4120"/>
                    <a:pt x="6924" y="4120"/>
                  </a:cubicBezTo>
                  <a:cubicBezTo>
                    <a:pt x="2930" y="4120"/>
                    <a:pt x="1" y="2642"/>
                    <a:pt x="0" y="2642"/>
                  </a:cubicBezTo>
                  <a:lnTo>
                    <a:pt x="0" y="2642"/>
                  </a:lnTo>
                  <a:cubicBezTo>
                    <a:pt x="1773" y="11915"/>
                    <a:pt x="12068" y="15151"/>
                    <a:pt x="12068" y="15151"/>
                  </a:cubicBezTo>
                  <a:lnTo>
                    <a:pt x="8658" y="14878"/>
                  </a:lnTo>
                  <a:lnTo>
                    <a:pt x="8658" y="14878"/>
                  </a:lnTo>
                  <a:cubicBezTo>
                    <a:pt x="12477" y="18696"/>
                    <a:pt x="19023" y="19378"/>
                    <a:pt x="19023" y="19378"/>
                  </a:cubicBezTo>
                  <a:cubicBezTo>
                    <a:pt x="20724" y="19662"/>
                    <a:pt x="22244" y="19786"/>
                    <a:pt x="23601" y="19786"/>
                  </a:cubicBezTo>
                  <a:cubicBezTo>
                    <a:pt x="33341" y="19786"/>
                    <a:pt x="34707" y="13377"/>
                    <a:pt x="34707" y="13377"/>
                  </a:cubicBezTo>
                  <a:cubicBezTo>
                    <a:pt x="34707" y="13377"/>
                    <a:pt x="36073" y="19786"/>
                    <a:pt x="45814" y="19786"/>
                  </a:cubicBezTo>
                  <a:cubicBezTo>
                    <a:pt x="47171" y="19786"/>
                    <a:pt x="48691" y="19662"/>
                    <a:pt x="50392" y="19378"/>
                  </a:cubicBezTo>
                  <a:cubicBezTo>
                    <a:pt x="50392" y="19378"/>
                    <a:pt x="56939" y="18696"/>
                    <a:pt x="60757" y="14878"/>
                  </a:cubicBezTo>
                  <a:lnTo>
                    <a:pt x="60757" y="14878"/>
                  </a:lnTo>
                  <a:lnTo>
                    <a:pt x="57348" y="15151"/>
                  </a:lnTo>
                  <a:cubicBezTo>
                    <a:pt x="57348" y="15151"/>
                    <a:pt x="67641" y="11915"/>
                    <a:pt x="69416" y="2642"/>
                  </a:cubicBezTo>
                  <a:lnTo>
                    <a:pt x="69416" y="2642"/>
                  </a:lnTo>
                  <a:cubicBezTo>
                    <a:pt x="69415" y="2642"/>
                    <a:pt x="66485" y="4120"/>
                    <a:pt x="62491" y="4120"/>
                  </a:cubicBezTo>
                  <a:cubicBezTo>
                    <a:pt x="60946" y="4120"/>
                    <a:pt x="59241" y="3899"/>
                    <a:pt x="57484" y="3285"/>
                  </a:cubicBezTo>
                  <a:cubicBezTo>
                    <a:pt x="54855" y="2367"/>
                    <a:pt x="49136" y="1"/>
                    <a:pt x="438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5"/>
            <p:cNvSpPr/>
            <p:nvPr/>
          </p:nvSpPr>
          <p:spPr>
            <a:xfrm>
              <a:off x="4042427" y="2864147"/>
              <a:ext cx="487782" cy="208172"/>
            </a:xfrm>
            <a:custGeom>
              <a:rect b="b" l="l" r="r" t="t"/>
              <a:pathLst>
                <a:path extrusionOk="0" h="10406" w="24383">
                  <a:moveTo>
                    <a:pt x="15672" y="0"/>
                  </a:moveTo>
                  <a:cubicBezTo>
                    <a:pt x="10333" y="0"/>
                    <a:pt x="6332" y="1816"/>
                    <a:pt x="3370" y="1816"/>
                  </a:cubicBezTo>
                  <a:cubicBezTo>
                    <a:pt x="3042" y="1816"/>
                    <a:pt x="2727" y="1793"/>
                    <a:pt x="2424" y="1744"/>
                  </a:cubicBezTo>
                  <a:cubicBezTo>
                    <a:pt x="2086" y="1689"/>
                    <a:pt x="1831" y="1664"/>
                    <a:pt x="1645" y="1664"/>
                  </a:cubicBezTo>
                  <a:cubicBezTo>
                    <a:pt x="1" y="1664"/>
                    <a:pt x="3857" y="3618"/>
                    <a:pt x="3857" y="3618"/>
                  </a:cubicBezTo>
                  <a:cubicBezTo>
                    <a:pt x="3857" y="3618"/>
                    <a:pt x="378" y="3823"/>
                    <a:pt x="1470" y="4368"/>
                  </a:cubicBezTo>
                  <a:cubicBezTo>
                    <a:pt x="2560" y="4913"/>
                    <a:pt x="4470" y="5055"/>
                    <a:pt x="4811" y="5530"/>
                  </a:cubicBezTo>
                  <a:cubicBezTo>
                    <a:pt x="4811" y="5530"/>
                    <a:pt x="1810" y="5663"/>
                    <a:pt x="2492" y="6277"/>
                  </a:cubicBezTo>
                  <a:cubicBezTo>
                    <a:pt x="3174" y="6891"/>
                    <a:pt x="4947" y="6209"/>
                    <a:pt x="6720" y="7641"/>
                  </a:cubicBezTo>
                  <a:cubicBezTo>
                    <a:pt x="7780" y="8498"/>
                    <a:pt x="10281" y="10405"/>
                    <a:pt x="13815" y="10405"/>
                  </a:cubicBezTo>
                  <a:cubicBezTo>
                    <a:pt x="16158" y="10405"/>
                    <a:pt x="18955" y="9567"/>
                    <a:pt x="22088" y="7027"/>
                  </a:cubicBezTo>
                  <a:lnTo>
                    <a:pt x="22088" y="7027"/>
                  </a:lnTo>
                  <a:cubicBezTo>
                    <a:pt x="21384" y="7581"/>
                    <a:pt x="18329" y="9764"/>
                    <a:pt x="13924" y="9764"/>
                  </a:cubicBezTo>
                  <a:cubicBezTo>
                    <a:pt x="8878" y="9764"/>
                    <a:pt x="5741" y="4035"/>
                    <a:pt x="5741" y="4035"/>
                  </a:cubicBezTo>
                  <a:cubicBezTo>
                    <a:pt x="10528" y="1902"/>
                    <a:pt x="13934" y="1121"/>
                    <a:pt x="16355" y="1121"/>
                  </a:cubicBezTo>
                  <a:cubicBezTo>
                    <a:pt x="22944" y="1121"/>
                    <a:pt x="22243" y="6899"/>
                    <a:pt x="22243" y="6899"/>
                  </a:cubicBezTo>
                  <a:cubicBezTo>
                    <a:pt x="22243" y="6899"/>
                    <a:pt x="24382" y="617"/>
                    <a:pt x="17495" y="72"/>
                  </a:cubicBezTo>
                  <a:cubicBezTo>
                    <a:pt x="16870" y="23"/>
                    <a:pt x="16263" y="0"/>
                    <a:pt x="156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5"/>
            <p:cNvSpPr/>
            <p:nvPr/>
          </p:nvSpPr>
          <p:spPr>
            <a:xfrm>
              <a:off x="4613770" y="2864147"/>
              <a:ext cx="487762" cy="208172"/>
            </a:xfrm>
            <a:custGeom>
              <a:rect b="b" l="l" r="r" t="t"/>
              <a:pathLst>
                <a:path extrusionOk="0" h="10406" w="24382">
                  <a:moveTo>
                    <a:pt x="8710" y="0"/>
                  </a:moveTo>
                  <a:cubicBezTo>
                    <a:pt x="8119" y="0"/>
                    <a:pt x="7511" y="23"/>
                    <a:pt x="6887" y="72"/>
                  </a:cubicBezTo>
                  <a:cubicBezTo>
                    <a:pt x="0" y="617"/>
                    <a:pt x="2139" y="6899"/>
                    <a:pt x="2139" y="6899"/>
                  </a:cubicBezTo>
                  <a:cubicBezTo>
                    <a:pt x="2139" y="6899"/>
                    <a:pt x="1437" y="1121"/>
                    <a:pt x="8027" y="1121"/>
                  </a:cubicBezTo>
                  <a:cubicBezTo>
                    <a:pt x="10449" y="1121"/>
                    <a:pt x="13855" y="1902"/>
                    <a:pt x="18642" y="4035"/>
                  </a:cubicBezTo>
                  <a:cubicBezTo>
                    <a:pt x="18642" y="4035"/>
                    <a:pt x="15505" y="9764"/>
                    <a:pt x="10459" y="9764"/>
                  </a:cubicBezTo>
                  <a:cubicBezTo>
                    <a:pt x="6053" y="9764"/>
                    <a:pt x="2998" y="7581"/>
                    <a:pt x="2294" y="7027"/>
                  </a:cubicBezTo>
                  <a:lnTo>
                    <a:pt x="2294" y="7027"/>
                  </a:lnTo>
                  <a:cubicBezTo>
                    <a:pt x="5427" y="9567"/>
                    <a:pt x="8224" y="10405"/>
                    <a:pt x="10567" y="10405"/>
                  </a:cubicBezTo>
                  <a:cubicBezTo>
                    <a:pt x="14102" y="10405"/>
                    <a:pt x="16603" y="8498"/>
                    <a:pt x="17663" y="7641"/>
                  </a:cubicBezTo>
                  <a:cubicBezTo>
                    <a:pt x="19436" y="6209"/>
                    <a:pt x="21209" y="6891"/>
                    <a:pt x="21890" y="6277"/>
                  </a:cubicBezTo>
                  <a:cubicBezTo>
                    <a:pt x="22573" y="5663"/>
                    <a:pt x="19572" y="5530"/>
                    <a:pt x="19572" y="5530"/>
                  </a:cubicBezTo>
                  <a:cubicBezTo>
                    <a:pt x="19912" y="5055"/>
                    <a:pt x="21822" y="4913"/>
                    <a:pt x="22913" y="4368"/>
                  </a:cubicBezTo>
                  <a:cubicBezTo>
                    <a:pt x="24004" y="3823"/>
                    <a:pt x="20526" y="3618"/>
                    <a:pt x="20526" y="3618"/>
                  </a:cubicBezTo>
                  <a:cubicBezTo>
                    <a:pt x="20526" y="3618"/>
                    <a:pt x="24381" y="1664"/>
                    <a:pt x="22737" y="1664"/>
                  </a:cubicBezTo>
                  <a:cubicBezTo>
                    <a:pt x="22551" y="1664"/>
                    <a:pt x="22296" y="1689"/>
                    <a:pt x="21958" y="1744"/>
                  </a:cubicBezTo>
                  <a:cubicBezTo>
                    <a:pt x="21655" y="1793"/>
                    <a:pt x="21339" y="1816"/>
                    <a:pt x="21012" y="1816"/>
                  </a:cubicBezTo>
                  <a:cubicBezTo>
                    <a:pt x="18050" y="1816"/>
                    <a:pt x="14049" y="0"/>
                    <a:pt x="87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5"/>
            <p:cNvSpPr/>
            <p:nvPr/>
          </p:nvSpPr>
          <p:spPr>
            <a:xfrm>
              <a:off x="3877666" y="2829658"/>
              <a:ext cx="186327" cy="149417"/>
            </a:xfrm>
            <a:custGeom>
              <a:rect b="b" l="l" r="r" t="t"/>
              <a:pathLst>
                <a:path extrusionOk="0" h="7469" w="9314">
                  <a:moveTo>
                    <a:pt x="9313" y="4973"/>
                  </a:moveTo>
                  <a:cubicBezTo>
                    <a:pt x="9313" y="4973"/>
                    <a:pt x="9313" y="4973"/>
                    <a:pt x="9313" y="4973"/>
                  </a:cubicBezTo>
                  <a:cubicBezTo>
                    <a:pt x="9313" y="4973"/>
                    <a:pt x="9313" y="4973"/>
                    <a:pt x="9313" y="4973"/>
                  </a:cubicBezTo>
                  <a:close/>
                  <a:moveTo>
                    <a:pt x="0" y="0"/>
                  </a:moveTo>
                  <a:cubicBezTo>
                    <a:pt x="450" y="2359"/>
                    <a:pt x="1454" y="4329"/>
                    <a:pt x="2700" y="5952"/>
                  </a:cubicBezTo>
                  <a:cubicBezTo>
                    <a:pt x="4463" y="6923"/>
                    <a:pt x="5823" y="7441"/>
                    <a:pt x="5900" y="7468"/>
                  </a:cubicBezTo>
                  <a:cubicBezTo>
                    <a:pt x="4040" y="5739"/>
                    <a:pt x="3222" y="4108"/>
                    <a:pt x="3222" y="4108"/>
                  </a:cubicBezTo>
                  <a:lnTo>
                    <a:pt x="3222" y="4108"/>
                  </a:lnTo>
                  <a:cubicBezTo>
                    <a:pt x="4824" y="4896"/>
                    <a:pt x="6608" y="5062"/>
                    <a:pt x="7829" y="5062"/>
                  </a:cubicBezTo>
                  <a:cubicBezTo>
                    <a:pt x="8719" y="5062"/>
                    <a:pt x="9310" y="4973"/>
                    <a:pt x="9313" y="4973"/>
                  </a:cubicBezTo>
                  <a:cubicBezTo>
                    <a:pt x="9313" y="4973"/>
                    <a:pt x="9313" y="4973"/>
                    <a:pt x="9313" y="4973"/>
                  </a:cubicBezTo>
                  <a:lnTo>
                    <a:pt x="9313" y="4973"/>
                  </a:lnTo>
                  <a:cubicBezTo>
                    <a:pt x="4723" y="4155"/>
                    <a:pt x="4086" y="2289"/>
                    <a:pt x="4086" y="2288"/>
                  </a:cubicBezTo>
                  <a:lnTo>
                    <a:pt x="4086" y="2288"/>
                  </a:lnTo>
                  <a:cubicBezTo>
                    <a:pt x="4737" y="2456"/>
                    <a:pt x="5340" y="2511"/>
                    <a:pt x="5854" y="2511"/>
                  </a:cubicBezTo>
                  <a:cubicBezTo>
                    <a:pt x="6882" y="2511"/>
                    <a:pt x="7556" y="2288"/>
                    <a:pt x="7556" y="2288"/>
                  </a:cubicBezTo>
                  <a:cubicBezTo>
                    <a:pt x="6388" y="2213"/>
                    <a:pt x="5286" y="1808"/>
                    <a:pt x="4310" y="1271"/>
                  </a:cubicBezTo>
                  <a:cubicBezTo>
                    <a:pt x="1713" y="865"/>
                    <a:pt x="1"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5"/>
            <p:cNvSpPr/>
            <p:nvPr/>
          </p:nvSpPr>
          <p:spPr>
            <a:xfrm>
              <a:off x="5080006" y="2829658"/>
              <a:ext cx="186327" cy="149417"/>
            </a:xfrm>
            <a:custGeom>
              <a:rect b="b" l="l" r="r" t="t"/>
              <a:pathLst>
                <a:path extrusionOk="0" h="7469" w="9314">
                  <a:moveTo>
                    <a:pt x="9314" y="0"/>
                  </a:moveTo>
                  <a:cubicBezTo>
                    <a:pt x="9313" y="1"/>
                    <a:pt x="7599" y="865"/>
                    <a:pt x="5004" y="1271"/>
                  </a:cubicBezTo>
                  <a:cubicBezTo>
                    <a:pt x="4027" y="1808"/>
                    <a:pt x="2927" y="2212"/>
                    <a:pt x="1757" y="2288"/>
                  </a:cubicBezTo>
                  <a:cubicBezTo>
                    <a:pt x="1757" y="2288"/>
                    <a:pt x="2431" y="2511"/>
                    <a:pt x="3460" y="2511"/>
                  </a:cubicBezTo>
                  <a:cubicBezTo>
                    <a:pt x="3975" y="2511"/>
                    <a:pt x="4578" y="2456"/>
                    <a:pt x="5230" y="2288"/>
                  </a:cubicBezTo>
                  <a:lnTo>
                    <a:pt x="5230" y="2288"/>
                  </a:lnTo>
                  <a:cubicBezTo>
                    <a:pt x="5230" y="2289"/>
                    <a:pt x="4591" y="4155"/>
                    <a:pt x="1" y="4972"/>
                  </a:cubicBezTo>
                  <a:cubicBezTo>
                    <a:pt x="1" y="4972"/>
                    <a:pt x="594" y="5061"/>
                    <a:pt x="1488" y="5061"/>
                  </a:cubicBezTo>
                  <a:cubicBezTo>
                    <a:pt x="2709" y="5061"/>
                    <a:pt x="4491" y="4895"/>
                    <a:pt x="6091" y="4108"/>
                  </a:cubicBezTo>
                  <a:lnTo>
                    <a:pt x="6091" y="4108"/>
                  </a:lnTo>
                  <a:cubicBezTo>
                    <a:pt x="6091" y="4108"/>
                    <a:pt x="5274" y="5740"/>
                    <a:pt x="3413" y="7468"/>
                  </a:cubicBezTo>
                  <a:cubicBezTo>
                    <a:pt x="3490" y="7441"/>
                    <a:pt x="4851" y="6923"/>
                    <a:pt x="6613" y="5952"/>
                  </a:cubicBezTo>
                  <a:cubicBezTo>
                    <a:pt x="7859" y="4329"/>
                    <a:pt x="8864" y="2359"/>
                    <a:pt x="93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5"/>
            <p:cNvSpPr/>
            <p:nvPr/>
          </p:nvSpPr>
          <p:spPr>
            <a:xfrm>
              <a:off x="4111444" y="3020946"/>
              <a:ext cx="33768" cy="26167"/>
            </a:xfrm>
            <a:custGeom>
              <a:rect b="b" l="l" r="r" t="t"/>
              <a:pathLst>
                <a:path extrusionOk="0" h="1308" w="1688">
                  <a:moveTo>
                    <a:pt x="844" y="1"/>
                  </a:moveTo>
                  <a:cubicBezTo>
                    <a:pt x="3" y="1"/>
                    <a:pt x="1" y="1307"/>
                    <a:pt x="844" y="1307"/>
                  </a:cubicBezTo>
                  <a:cubicBezTo>
                    <a:pt x="1687" y="1307"/>
                    <a:pt x="1687" y="1"/>
                    <a:pt x="844" y="1"/>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5"/>
            <p:cNvSpPr/>
            <p:nvPr/>
          </p:nvSpPr>
          <p:spPr>
            <a:xfrm>
              <a:off x="4176000" y="3055735"/>
              <a:ext cx="33748" cy="26167"/>
            </a:xfrm>
            <a:custGeom>
              <a:rect b="b" l="l" r="r" t="t"/>
              <a:pathLst>
                <a:path extrusionOk="0" h="1308" w="1687">
                  <a:moveTo>
                    <a:pt x="844" y="0"/>
                  </a:moveTo>
                  <a:cubicBezTo>
                    <a:pt x="2" y="0"/>
                    <a:pt x="0" y="1308"/>
                    <a:pt x="844" y="1308"/>
                  </a:cubicBezTo>
                  <a:cubicBezTo>
                    <a:pt x="1687" y="1308"/>
                    <a:pt x="1686" y="0"/>
                    <a:pt x="844" y="0"/>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5"/>
            <p:cNvSpPr/>
            <p:nvPr/>
          </p:nvSpPr>
          <p:spPr>
            <a:xfrm>
              <a:off x="4240517" y="3081881"/>
              <a:ext cx="33748" cy="26187"/>
            </a:xfrm>
            <a:custGeom>
              <a:rect b="b" l="l" r="r" t="t"/>
              <a:pathLst>
                <a:path extrusionOk="0" h="1309" w="1687">
                  <a:moveTo>
                    <a:pt x="843" y="1"/>
                  </a:moveTo>
                  <a:cubicBezTo>
                    <a:pt x="1" y="1"/>
                    <a:pt x="0" y="1308"/>
                    <a:pt x="843" y="1308"/>
                  </a:cubicBezTo>
                  <a:cubicBezTo>
                    <a:pt x="1687" y="1308"/>
                    <a:pt x="1685" y="1"/>
                    <a:pt x="843" y="1"/>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5"/>
            <p:cNvSpPr/>
            <p:nvPr/>
          </p:nvSpPr>
          <p:spPr>
            <a:xfrm>
              <a:off x="4305033" y="3094985"/>
              <a:ext cx="33768" cy="26167"/>
            </a:xfrm>
            <a:custGeom>
              <a:rect b="b" l="l" r="r" t="t"/>
              <a:pathLst>
                <a:path extrusionOk="0" h="1308" w="1688">
                  <a:moveTo>
                    <a:pt x="844" y="0"/>
                  </a:moveTo>
                  <a:cubicBezTo>
                    <a:pt x="3" y="0"/>
                    <a:pt x="1" y="1308"/>
                    <a:pt x="844" y="1308"/>
                  </a:cubicBezTo>
                  <a:cubicBezTo>
                    <a:pt x="1687" y="1308"/>
                    <a:pt x="1686" y="0"/>
                    <a:pt x="844" y="0"/>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5"/>
            <p:cNvSpPr/>
            <p:nvPr/>
          </p:nvSpPr>
          <p:spPr>
            <a:xfrm>
              <a:off x="4369549" y="3081881"/>
              <a:ext cx="33748" cy="26187"/>
            </a:xfrm>
            <a:custGeom>
              <a:rect b="b" l="l" r="r" t="t"/>
              <a:pathLst>
                <a:path extrusionOk="0" h="1309" w="1687">
                  <a:moveTo>
                    <a:pt x="844" y="1"/>
                  </a:moveTo>
                  <a:cubicBezTo>
                    <a:pt x="3" y="1"/>
                    <a:pt x="0" y="1308"/>
                    <a:pt x="844" y="1308"/>
                  </a:cubicBezTo>
                  <a:cubicBezTo>
                    <a:pt x="1687" y="1308"/>
                    <a:pt x="1687" y="1"/>
                    <a:pt x="844" y="1"/>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5"/>
            <p:cNvSpPr/>
            <p:nvPr/>
          </p:nvSpPr>
          <p:spPr>
            <a:xfrm>
              <a:off x="4434105" y="3055735"/>
              <a:ext cx="33748" cy="26167"/>
            </a:xfrm>
            <a:custGeom>
              <a:rect b="b" l="l" r="r" t="t"/>
              <a:pathLst>
                <a:path extrusionOk="0" h="1308" w="1687">
                  <a:moveTo>
                    <a:pt x="843" y="0"/>
                  </a:moveTo>
                  <a:cubicBezTo>
                    <a:pt x="1" y="0"/>
                    <a:pt x="0" y="1308"/>
                    <a:pt x="843" y="1308"/>
                  </a:cubicBezTo>
                  <a:cubicBezTo>
                    <a:pt x="1687" y="1308"/>
                    <a:pt x="1687" y="0"/>
                    <a:pt x="843" y="0"/>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5"/>
            <p:cNvSpPr/>
            <p:nvPr/>
          </p:nvSpPr>
          <p:spPr>
            <a:xfrm>
              <a:off x="4998746" y="3020946"/>
              <a:ext cx="33768" cy="26167"/>
            </a:xfrm>
            <a:custGeom>
              <a:rect b="b" l="l" r="r" t="t"/>
              <a:pathLst>
                <a:path extrusionOk="0" h="1308" w="1688">
                  <a:moveTo>
                    <a:pt x="844" y="1"/>
                  </a:moveTo>
                  <a:cubicBezTo>
                    <a:pt x="2" y="1"/>
                    <a:pt x="1" y="1307"/>
                    <a:pt x="844" y="1307"/>
                  </a:cubicBezTo>
                  <a:cubicBezTo>
                    <a:pt x="1687" y="1307"/>
                    <a:pt x="1686" y="1"/>
                    <a:pt x="844" y="1"/>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5"/>
            <p:cNvSpPr/>
            <p:nvPr/>
          </p:nvSpPr>
          <p:spPr>
            <a:xfrm>
              <a:off x="4934210" y="3055735"/>
              <a:ext cx="33768" cy="26167"/>
            </a:xfrm>
            <a:custGeom>
              <a:rect b="b" l="l" r="r" t="t"/>
              <a:pathLst>
                <a:path extrusionOk="0" h="1308" w="1688">
                  <a:moveTo>
                    <a:pt x="844" y="0"/>
                  </a:moveTo>
                  <a:cubicBezTo>
                    <a:pt x="2" y="0"/>
                    <a:pt x="1" y="1308"/>
                    <a:pt x="844" y="1308"/>
                  </a:cubicBezTo>
                  <a:cubicBezTo>
                    <a:pt x="1687" y="1308"/>
                    <a:pt x="1686" y="0"/>
                    <a:pt x="844" y="0"/>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5"/>
            <p:cNvSpPr/>
            <p:nvPr/>
          </p:nvSpPr>
          <p:spPr>
            <a:xfrm>
              <a:off x="4869714" y="3081881"/>
              <a:ext cx="33748" cy="26187"/>
            </a:xfrm>
            <a:custGeom>
              <a:rect b="b" l="l" r="r" t="t"/>
              <a:pathLst>
                <a:path extrusionOk="0" h="1309" w="1687">
                  <a:moveTo>
                    <a:pt x="843" y="1"/>
                  </a:moveTo>
                  <a:cubicBezTo>
                    <a:pt x="0" y="1"/>
                    <a:pt x="0" y="1308"/>
                    <a:pt x="843" y="1308"/>
                  </a:cubicBezTo>
                  <a:cubicBezTo>
                    <a:pt x="1687" y="1308"/>
                    <a:pt x="1685" y="1"/>
                    <a:pt x="843" y="1"/>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5"/>
            <p:cNvSpPr/>
            <p:nvPr/>
          </p:nvSpPr>
          <p:spPr>
            <a:xfrm>
              <a:off x="4805178" y="3094985"/>
              <a:ext cx="33768" cy="26167"/>
            </a:xfrm>
            <a:custGeom>
              <a:rect b="b" l="l" r="r" t="t"/>
              <a:pathLst>
                <a:path extrusionOk="0" h="1308" w="1688">
                  <a:moveTo>
                    <a:pt x="844" y="0"/>
                  </a:moveTo>
                  <a:cubicBezTo>
                    <a:pt x="1" y="0"/>
                    <a:pt x="1" y="1308"/>
                    <a:pt x="844" y="1308"/>
                  </a:cubicBezTo>
                  <a:cubicBezTo>
                    <a:pt x="1687" y="1308"/>
                    <a:pt x="1685" y="0"/>
                    <a:pt x="844" y="0"/>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5"/>
            <p:cNvSpPr/>
            <p:nvPr/>
          </p:nvSpPr>
          <p:spPr>
            <a:xfrm>
              <a:off x="4740642" y="3081881"/>
              <a:ext cx="33768" cy="26187"/>
            </a:xfrm>
            <a:custGeom>
              <a:rect b="b" l="l" r="r" t="t"/>
              <a:pathLst>
                <a:path extrusionOk="0" h="1309" w="1688">
                  <a:moveTo>
                    <a:pt x="844" y="1"/>
                  </a:moveTo>
                  <a:cubicBezTo>
                    <a:pt x="1" y="1"/>
                    <a:pt x="1" y="1308"/>
                    <a:pt x="844" y="1308"/>
                  </a:cubicBezTo>
                  <a:cubicBezTo>
                    <a:pt x="1687" y="1308"/>
                    <a:pt x="1685" y="1"/>
                    <a:pt x="844" y="1"/>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5"/>
            <p:cNvSpPr/>
            <p:nvPr/>
          </p:nvSpPr>
          <p:spPr>
            <a:xfrm>
              <a:off x="4676125" y="3055735"/>
              <a:ext cx="33748" cy="26167"/>
            </a:xfrm>
            <a:custGeom>
              <a:rect b="b" l="l" r="r" t="t"/>
              <a:pathLst>
                <a:path extrusionOk="0" h="1308" w="1687">
                  <a:moveTo>
                    <a:pt x="843" y="0"/>
                  </a:moveTo>
                  <a:cubicBezTo>
                    <a:pt x="1" y="0"/>
                    <a:pt x="0" y="1308"/>
                    <a:pt x="843" y="1308"/>
                  </a:cubicBezTo>
                  <a:cubicBezTo>
                    <a:pt x="1687" y="1308"/>
                    <a:pt x="1685" y="0"/>
                    <a:pt x="843" y="0"/>
                  </a:cubicBezTo>
                  <a:close/>
                </a:path>
              </a:pathLst>
            </a:custGeom>
            <a:solidFill>
              <a:srgbClr val="8A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5"/>
            <p:cNvSpPr/>
            <p:nvPr/>
          </p:nvSpPr>
          <p:spPr>
            <a:xfrm>
              <a:off x="4003837" y="2694144"/>
              <a:ext cx="573003" cy="384876"/>
            </a:xfrm>
            <a:custGeom>
              <a:rect b="b" l="l" r="r" t="t"/>
              <a:pathLst>
                <a:path extrusionOk="0" h="19239" w="28643">
                  <a:moveTo>
                    <a:pt x="3641" y="1"/>
                  </a:moveTo>
                  <a:cubicBezTo>
                    <a:pt x="3122" y="1"/>
                    <a:pt x="2614" y="257"/>
                    <a:pt x="2343" y="719"/>
                  </a:cubicBezTo>
                  <a:cubicBezTo>
                    <a:pt x="2237" y="900"/>
                    <a:pt x="2180" y="1103"/>
                    <a:pt x="2161" y="1311"/>
                  </a:cubicBezTo>
                  <a:cubicBezTo>
                    <a:pt x="935" y="2933"/>
                    <a:pt x="1" y="6090"/>
                    <a:pt x="2511" y="6970"/>
                  </a:cubicBezTo>
                  <a:cubicBezTo>
                    <a:pt x="2834" y="7083"/>
                    <a:pt x="3166" y="7130"/>
                    <a:pt x="3501" y="7130"/>
                  </a:cubicBezTo>
                  <a:cubicBezTo>
                    <a:pt x="4614" y="7130"/>
                    <a:pt x="5765" y="6608"/>
                    <a:pt x="6742" y="6211"/>
                  </a:cubicBezTo>
                  <a:cubicBezTo>
                    <a:pt x="8527" y="5484"/>
                    <a:pt x="10251" y="4622"/>
                    <a:pt x="12008" y="3831"/>
                  </a:cubicBezTo>
                  <a:cubicBezTo>
                    <a:pt x="14423" y="2742"/>
                    <a:pt x="17470" y="1461"/>
                    <a:pt x="20337" y="1461"/>
                  </a:cubicBezTo>
                  <a:cubicBezTo>
                    <a:pt x="21314" y="1461"/>
                    <a:pt x="22271" y="1610"/>
                    <a:pt x="23173" y="1966"/>
                  </a:cubicBezTo>
                  <a:cubicBezTo>
                    <a:pt x="25268" y="2790"/>
                    <a:pt x="26342" y="5070"/>
                    <a:pt x="26926" y="7042"/>
                  </a:cubicBezTo>
                  <a:cubicBezTo>
                    <a:pt x="27493" y="8958"/>
                    <a:pt x="27609" y="17033"/>
                    <a:pt x="27919" y="19005"/>
                  </a:cubicBezTo>
                  <a:cubicBezTo>
                    <a:pt x="27945" y="19167"/>
                    <a:pt x="28067" y="19238"/>
                    <a:pt x="28198" y="19238"/>
                  </a:cubicBezTo>
                  <a:cubicBezTo>
                    <a:pt x="28368" y="19238"/>
                    <a:pt x="28552" y="19118"/>
                    <a:pt x="28558" y="18918"/>
                  </a:cubicBezTo>
                  <a:cubicBezTo>
                    <a:pt x="28642" y="15708"/>
                    <a:pt x="28237" y="6209"/>
                    <a:pt x="26110" y="3153"/>
                  </a:cubicBezTo>
                  <a:cubicBezTo>
                    <a:pt x="24731" y="1174"/>
                    <a:pt x="22512" y="475"/>
                    <a:pt x="20287" y="475"/>
                  </a:cubicBezTo>
                  <a:cubicBezTo>
                    <a:pt x="19906" y="475"/>
                    <a:pt x="19526" y="495"/>
                    <a:pt x="19149" y="533"/>
                  </a:cubicBezTo>
                  <a:cubicBezTo>
                    <a:pt x="15758" y="875"/>
                    <a:pt x="12661" y="2361"/>
                    <a:pt x="9621" y="3799"/>
                  </a:cubicBezTo>
                  <a:cubicBezTo>
                    <a:pt x="7934" y="4598"/>
                    <a:pt x="6200" y="5514"/>
                    <a:pt x="4388" y="5988"/>
                  </a:cubicBezTo>
                  <a:cubicBezTo>
                    <a:pt x="4106" y="6062"/>
                    <a:pt x="3835" y="6100"/>
                    <a:pt x="3582" y="6100"/>
                  </a:cubicBezTo>
                  <a:cubicBezTo>
                    <a:pt x="2565" y="6100"/>
                    <a:pt x="1835" y="5492"/>
                    <a:pt x="1848" y="4190"/>
                  </a:cubicBezTo>
                  <a:cubicBezTo>
                    <a:pt x="1855" y="3537"/>
                    <a:pt x="2034" y="2800"/>
                    <a:pt x="2312" y="2148"/>
                  </a:cubicBezTo>
                  <a:cubicBezTo>
                    <a:pt x="2399" y="2320"/>
                    <a:pt x="2518" y="2473"/>
                    <a:pt x="2673" y="2590"/>
                  </a:cubicBezTo>
                  <a:cubicBezTo>
                    <a:pt x="2933" y="2828"/>
                    <a:pt x="3273" y="2970"/>
                    <a:pt x="3636" y="2970"/>
                  </a:cubicBezTo>
                  <a:cubicBezTo>
                    <a:pt x="3749" y="2970"/>
                    <a:pt x="3864" y="2957"/>
                    <a:pt x="3980" y="2928"/>
                  </a:cubicBezTo>
                  <a:cubicBezTo>
                    <a:pt x="4632" y="2766"/>
                    <a:pt x="5148" y="2154"/>
                    <a:pt x="5146" y="1473"/>
                  </a:cubicBezTo>
                  <a:cubicBezTo>
                    <a:pt x="5142" y="819"/>
                    <a:pt x="4697" y="241"/>
                    <a:pt x="4070" y="61"/>
                  </a:cubicBezTo>
                  <a:cubicBezTo>
                    <a:pt x="3929" y="20"/>
                    <a:pt x="3785" y="1"/>
                    <a:pt x="36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5"/>
            <p:cNvSpPr/>
            <p:nvPr/>
          </p:nvSpPr>
          <p:spPr>
            <a:xfrm>
              <a:off x="4567138" y="2694144"/>
              <a:ext cx="572963" cy="384876"/>
            </a:xfrm>
            <a:custGeom>
              <a:rect b="b" l="l" r="r" t="t"/>
              <a:pathLst>
                <a:path extrusionOk="0" h="19239" w="28641">
                  <a:moveTo>
                    <a:pt x="25001" y="1"/>
                  </a:moveTo>
                  <a:cubicBezTo>
                    <a:pt x="24857" y="1"/>
                    <a:pt x="24712" y="20"/>
                    <a:pt x="24572" y="61"/>
                  </a:cubicBezTo>
                  <a:cubicBezTo>
                    <a:pt x="23946" y="241"/>
                    <a:pt x="23499" y="819"/>
                    <a:pt x="23497" y="1473"/>
                  </a:cubicBezTo>
                  <a:cubicBezTo>
                    <a:pt x="23494" y="2154"/>
                    <a:pt x="24011" y="2766"/>
                    <a:pt x="24662" y="2928"/>
                  </a:cubicBezTo>
                  <a:cubicBezTo>
                    <a:pt x="24778" y="2957"/>
                    <a:pt x="24893" y="2970"/>
                    <a:pt x="25006" y="2970"/>
                  </a:cubicBezTo>
                  <a:cubicBezTo>
                    <a:pt x="25370" y="2970"/>
                    <a:pt x="25709" y="2828"/>
                    <a:pt x="25969" y="2590"/>
                  </a:cubicBezTo>
                  <a:cubicBezTo>
                    <a:pt x="26125" y="2473"/>
                    <a:pt x="26243" y="2320"/>
                    <a:pt x="26330" y="2148"/>
                  </a:cubicBezTo>
                  <a:cubicBezTo>
                    <a:pt x="26608" y="2800"/>
                    <a:pt x="26787" y="3537"/>
                    <a:pt x="26794" y="4190"/>
                  </a:cubicBezTo>
                  <a:cubicBezTo>
                    <a:pt x="26807" y="5492"/>
                    <a:pt x="26077" y="6100"/>
                    <a:pt x="25059" y="6100"/>
                  </a:cubicBezTo>
                  <a:cubicBezTo>
                    <a:pt x="24806" y="6100"/>
                    <a:pt x="24535" y="6062"/>
                    <a:pt x="24254" y="5988"/>
                  </a:cubicBezTo>
                  <a:cubicBezTo>
                    <a:pt x="22441" y="5514"/>
                    <a:pt x="20709" y="4598"/>
                    <a:pt x="19022" y="3799"/>
                  </a:cubicBezTo>
                  <a:cubicBezTo>
                    <a:pt x="15981" y="2361"/>
                    <a:pt x="12884" y="875"/>
                    <a:pt x="9493" y="533"/>
                  </a:cubicBezTo>
                  <a:cubicBezTo>
                    <a:pt x="9131" y="497"/>
                    <a:pt x="8767" y="477"/>
                    <a:pt x="8403" y="477"/>
                  </a:cubicBezTo>
                  <a:cubicBezTo>
                    <a:pt x="6175" y="477"/>
                    <a:pt x="3978" y="1202"/>
                    <a:pt x="2532" y="3153"/>
                  </a:cubicBezTo>
                  <a:cubicBezTo>
                    <a:pt x="242" y="6243"/>
                    <a:pt x="1" y="15708"/>
                    <a:pt x="85" y="18918"/>
                  </a:cubicBezTo>
                  <a:cubicBezTo>
                    <a:pt x="90" y="19118"/>
                    <a:pt x="274" y="19238"/>
                    <a:pt x="444" y="19238"/>
                  </a:cubicBezTo>
                  <a:cubicBezTo>
                    <a:pt x="575" y="19238"/>
                    <a:pt x="698" y="19167"/>
                    <a:pt x="724" y="19005"/>
                  </a:cubicBezTo>
                  <a:cubicBezTo>
                    <a:pt x="1033" y="17033"/>
                    <a:pt x="1149" y="8958"/>
                    <a:pt x="1716" y="7042"/>
                  </a:cubicBezTo>
                  <a:cubicBezTo>
                    <a:pt x="2300" y="5070"/>
                    <a:pt x="3375" y="2790"/>
                    <a:pt x="5468" y="1966"/>
                  </a:cubicBezTo>
                  <a:cubicBezTo>
                    <a:pt x="6371" y="1610"/>
                    <a:pt x="7327" y="1461"/>
                    <a:pt x="8304" y="1461"/>
                  </a:cubicBezTo>
                  <a:cubicBezTo>
                    <a:pt x="11171" y="1461"/>
                    <a:pt x="14219" y="2742"/>
                    <a:pt x="16634" y="3831"/>
                  </a:cubicBezTo>
                  <a:cubicBezTo>
                    <a:pt x="18390" y="4622"/>
                    <a:pt x="20115" y="5484"/>
                    <a:pt x="21900" y="6211"/>
                  </a:cubicBezTo>
                  <a:cubicBezTo>
                    <a:pt x="22877" y="6608"/>
                    <a:pt x="24029" y="7130"/>
                    <a:pt x="25141" y="7130"/>
                  </a:cubicBezTo>
                  <a:cubicBezTo>
                    <a:pt x="25476" y="7130"/>
                    <a:pt x="25808" y="7083"/>
                    <a:pt x="26130" y="6970"/>
                  </a:cubicBezTo>
                  <a:cubicBezTo>
                    <a:pt x="28641" y="6090"/>
                    <a:pt x="27707" y="2933"/>
                    <a:pt x="26482" y="1311"/>
                  </a:cubicBezTo>
                  <a:cubicBezTo>
                    <a:pt x="26462" y="1103"/>
                    <a:pt x="26405" y="900"/>
                    <a:pt x="26299" y="719"/>
                  </a:cubicBezTo>
                  <a:cubicBezTo>
                    <a:pt x="26029" y="257"/>
                    <a:pt x="25520" y="1"/>
                    <a:pt x="250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5"/>
            <p:cNvSpPr/>
            <p:nvPr/>
          </p:nvSpPr>
          <p:spPr>
            <a:xfrm>
              <a:off x="4146313" y="2464647"/>
              <a:ext cx="425746" cy="514429"/>
            </a:xfrm>
            <a:custGeom>
              <a:rect b="b" l="l" r="r" t="t"/>
              <a:pathLst>
                <a:path extrusionOk="0" h="25715" w="21282">
                  <a:moveTo>
                    <a:pt x="3128" y="0"/>
                  </a:moveTo>
                  <a:cubicBezTo>
                    <a:pt x="2803" y="0"/>
                    <a:pt x="2477" y="93"/>
                    <a:pt x="2192" y="283"/>
                  </a:cubicBezTo>
                  <a:lnTo>
                    <a:pt x="2179" y="279"/>
                  </a:lnTo>
                  <a:cubicBezTo>
                    <a:pt x="805" y="612"/>
                    <a:pt x="0" y="1642"/>
                    <a:pt x="253" y="2919"/>
                  </a:cubicBezTo>
                  <a:cubicBezTo>
                    <a:pt x="1148" y="7427"/>
                    <a:pt x="7675" y="7522"/>
                    <a:pt x="11117" y="7927"/>
                  </a:cubicBezTo>
                  <a:cubicBezTo>
                    <a:pt x="13194" y="8171"/>
                    <a:pt x="15382" y="8435"/>
                    <a:pt x="16929" y="10004"/>
                  </a:cubicBezTo>
                  <a:cubicBezTo>
                    <a:pt x="18338" y="11432"/>
                    <a:pt x="19083" y="13457"/>
                    <a:pt x="19571" y="15360"/>
                  </a:cubicBezTo>
                  <a:cubicBezTo>
                    <a:pt x="20416" y="18660"/>
                    <a:pt x="20489" y="22124"/>
                    <a:pt x="20833" y="25501"/>
                  </a:cubicBezTo>
                  <a:cubicBezTo>
                    <a:pt x="20847" y="25642"/>
                    <a:pt x="20961" y="25715"/>
                    <a:pt x="21070" y="25715"/>
                  </a:cubicBezTo>
                  <a:cubicBezTo>
                    <a:pt x="21176" y="25715"/>
                    <a:pt x="21278" y="25645"/>
                    <a:pt x="21278" y="25501"/>
                  </a:cubicBezTo>
                  <a:cubicBezTo>
                    <a:pt x="21282" y="20466"/>
                    <a:pt x="21193" y="13807"/>
                    <a:pt x="17774" y="9727"/>
                  </a:cubicBezTo>
                  <a:cubicBezTo>
                    <a:pt x="16282" y="7946"/>
                    <a:pt x="14242" y="7383"/>
                    <a:pt x="12008" y="7066"/>
                  </a:cubicBezTo>
                  <a:cubicBezTo>
                    <a:pt x="10275" y="6820"/>
                    <a:pt x="8519" y="6714"/>
                    <a:pt x="6791" y="6427"/>
                  </a:cubicBezTo>
                  <a:cubicBezTo>
                    <a:pt x="5239" y="6169"/>
                    <a:pt x="3490" y="5586"/>
                    <a:pt x="2836" y="5192"/>
                  </a:cubicBezTo>
                  <a:cubicBezTo>
                    <a:pt x="1318" y="4276"/>
                    <a:pt x="478" y="2430"/>
                    <a:pt x="1444" y="1613"/>
                  </a:cubicBezTo>
                  <a:lnTo>
                    <a:pt x="1444" y="1613"/>
                  </a:lnTo>
                  <a:cubicBezTo>
                    <a:pt x="1443" y="1640"/>
                    <a:pt x="1436" y="1663"/>
                    <a:pt x="1436" y="1690"/>
                  </a:cubicBezTo>
                  <a:cubicBezTo>
                    <a:pt x="1435" y="2466"/>
                    <a:pt x="1961" y="3144"/>
                    <a:pt x="2714" y="3334"/>
                  </a:cubicBezTo>
                  <a:cubicBezTo>
                    <a:pt x="2852" y="3369"/>
                    <a:pt x="2991" y="3386"/>
                    <a:pt x="3129" y="3386"/>
                  </a:cubicBezTo>
                  <a:cubicBezTo>
                    <a:pt x="3740" y="3386"/>
                    <a:pt x="4319" y="3053"/>
                    <a:pt x="4619" y="2494"/>
                  </a:cubicBezTo>
                  <a:cubicBezTo>
                    <a:pt x="4987" y="1810"/>
                    <a:pt x="4842" y="964"/>
                    <a:pt x="4268" y="441"/>
                  </a:cubicBezTo>
                  <a:cubicBezTo>
                    <a:pt x="3947" y="149"/>
                    <a:pt x="3539" y="0"/>
                    <a:pt x="31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5"/>
            <p:cNvSpPr/>
            <p:nvPr/>
          </p:nvSpPr>
          <p:spPr>
            <a:xfrm>
              <a:off x="4571919" y="2464647"/>
              <a:ext cx="425726" cy="514429"/>
            </a:xfrm>
            <a:custGeom>
              <a:rect b="b" l="l" r="r" t="t"/>
              <a:pathLst>
                <a:path extrusionOk="0" h="25715" w="21281">
                  <a:moveTo>
                    <a:pt x="18153" y="0"/>
                  </a:moveTo>
                  <a:cubicBezTo>
                    <a:pt x="17742" y="0"/>
                    <a:pt x="17334" y="149"/>
                    <a:pt x="17013" y="441"/>
                  </a:cubicBezTo>
                  <a:cubicBezTo>
                    <a:pt x="16439" y="964"/>
                    <a:pt x="16295" y="1810"/>
                    <a:pt x="16662" y="2494"/>
                  </a:cubicBezTo>
                  <a:cubicBezTo>
                    <a:pt x="16962" y="3053"/>
                    <a:pt x="17541" y="3386"/>
                    <a:pt x="18153" y="3386"/>
                  </a:cubicBezTo>
                  <a:cubicBezTo>
                    <a:pt x="18290" y="3386"/>
                    <a:pt x="18429" y="3369"/>
                    <a:pt x="18567" y="3334"/>
                  </a:cubicBezTo>
                  <a:cubicBezTo>
                    <a:pt x="19320" y="3144"/>
                    <a:pt x="19847" y="2466"/>
                    <a:pt x="19846" y="1690"/>
                  </a:cubicBezTo>
                  <a:cubicBezTo>
                    <a:pt x="19846" y="1663"/>
                    <a:pt x="19839" y="1640"/>
                    <a:pt x="19838" y="1613"/>
                  </a:cubicBezTo>
                  <a:lnTo>
                    <a:pt x="19838" y="1613"/>
                  </a:lnTo>
                  <a:cubicBezTo>
                    <a:pt x="20803" y="2430"/>
                    <a:pt x="19963" y="4276"/>
                    <a:pt x="18445" y="5192"/>
                  </a:cubicBezTo>
                  <a:cubicBezTo>
                    <a:pt x="17790" y="5586"/>
                    <a:pt x="16042" y="6169"/>
                    <a:pt x="14490" y="6427"/>
                  </a:cubicBezTo>
                  <a:cubicBezTo>
                    <a:pt x="12761" y="6714"/>
                    <a:pt x="11007" y="6820"/>
                    <a:pt x="9274" y="7066"/>
                  </a:cubicBezTo>
                  <a:cubicBezTo>
                    <a:pt x="7040" y="7383"/>
                    <a:pt x="5000" y="7946"/>
                    <a:pt x="3507" y="9727"/>
                  </a:cubicBezTo>
                  <a:cubicBezTo>
                    <a:pt x="89" y="13807"/>
                    <a:pt x="0" y="20466"/>
                    <a:pt x="3" y="25501"/>
                  </a:cubicBezTo>
                  <a:cubicBezTo>
                    <a:pt x="3" y="25645"/>
                    <a:pt x="105" y="25715"/>
                    <a:pt x="211" y="25715"/>
                  </a:cubicBezTo>
                  <a:cubicBezTo>
                    <a:pt x="320" y="25715"/>
                    <a:pt x="433" y="25642"/>
                    <a:pt x="448" y="25501"/>
                  </a:cubicBezTo>
                  <a:cubicBezTo>
                    <a:pt x="793" y="22124"/>
                    <a:pt x="865" y="18660"/>
                    <a:pt x="1711" y="15360"/>
                  </a:cubicBezTo>
                  <a:cubicBezTo>
                    <a:pt x="2199" y="13457"/>
                    <a:pt x="2942" y="11432"/>
                    <a:pt x="4352" y="10004"/>
                  </a:cubicBezTo>
                  <a:cubicBezTo>
                    <a:pt x="5899" y="8435"/>
                    <a:pt x="8086" y="8171"/>
                    <a:pt x="10165" y="7927"/>
                  </a:cubicBezTo>
                  <a:cubicBezTo>
                    <a:pt x="13606" y="7522"/>
                    <a:pt x="20134" y="7427"/>
                    <a:pt x="21027" y="2919"/>
                  </a:cubicBezTo>
                  <a:cubicBezTo>
                    <a:pt x="21280" y="1642"/>
                    <a:pt x="20475" y="612"/>
                    <a:pt x="19101" y="279"/>
                  </a:cubicBezTo>
                  <a:lnTo>
                    <a:pt x="19089" y="283"/>
                  </a:lnTo>
                  <a:cubicBezTo>
                    <a:pt x="18804" y="93"/>
                    <a:pt x="18478" y="0"/>
                    <a:pt x="181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5"/>
            <p:cNvSpPr/>
            <p:nvPr/>
          </p:nvSpPr>
          <p:spPr>
            <a:xfrm>
              <a:off x="4445048" y="3044432"/>
              <a:ext cx="253843" cy="385816"/>
            </a:xfrm>
            <a:custGeom>
              <a:rect b="b" l="l" r="r" t="t"/>
              <a:pathLst>
                <a:path extrusionOk="0" h="19286" w="12689">
                  <a:moveTo>
                    <a:pt x="6345" y="1"/>
                  </a:moveTo>
                  <a:cubicBezTo>
                    <a:pt x="1553" y="834"/>
                    <a:pt x="1" y="5782"/>
                    <a:pt x="1" y="5782"/>
                  </a:cubicBezTo>
                  <a:cubicBezTo>
                    <a:pt x="1630" y="11265"/>
                    <a:pt x="6345" y="19285"/>
                    <a:pt x="6345" y="19285"/>
                  </a:cubicBezTo>
                  <a:cubicBezTo>
                    <a:pt x="6345" y="19285"/>
                    <a:pt x="11060" y="11265"/>
                    <a:pt x="12689" y="5782"/>
                  </a:cubicBezTo>
                  <a:cubicBezTo>
                    <a:pt x="12689" y="5782"/>
                    <a:pt x="11136" y="834"/>
                    <a:pt x="6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5"/>
            <p:cNvSpPr/>
            <p:nvPr/>
          </p:nvSpPr>
          <p:spPr>
            <a:xfrm>
              <a:off x="4460852" y="3111429"/>
              <a:ext cx="222256" cy="112608"/>
            </a:xfrm>
            <a:custGeom>
              <a:rect b="b" l="l" r="r" t="t"/>
              <a:pathLst>
                <a:path extrusionOk="0" h="5629" w="11110">
                  <a:moveTo>
                    <a:pt x="5531" y="1"/>
                  </a:moveTo>
                  <a:cubicBezTo>
                    <a:pt x="5461" y="1"/>
                    <a:pt x="5387" y="21"/>
                    <a:pt x="5314" y="70"/>
                  </a:cubicBezTo>
                  <a:cubicBezTo>
                    <a:pt x="3312" y="1353"/>
                    <a:pt x="1520" y="2936"/>
                    <a:pt x="0" y="4764"/>
                  </a:cubicBezTo>
                  <a:cubicBezTo>
                    <a:pt x="109" y="5049"/>
                    <a:pt x="224" y="5338"/>
                    <a:pt x="346" y="5628"/>
                  </a:cubicBezTo>
                  <a:cubicBezTo>
                    <a:pt x="1819" y="3787"/>
                    <a:pt x="3577" y="2197"/>
                    <a:pt x="5570" y="881"/>
                  </a:cubicBezTo>
                  <a:cubicBezTo>
                    <a:pt x="6978" y="1558"/>
                    <a:pt x="8240" y="2920"/>
                    <a:pt x="9340" y="3984"/>
                  </a:cubicBezTo>
                  <a:cubicBezTo>
                    <a:pt x="9845" y="4475"/>
                    <a:pt x="10325" y="4979"/>
                    <a:pt x="10772" y="5510"/>
                  </a:cubicBezTo>
                  <a:cubicBezTo>
                    <a:pt x="10889" y="5225"/>
                    <a:pt x="11004" y="4938"/>
                    <a:pt x="11110" y="4657"/>
                  </a:cubicBezTo>
                  <a:cubicBezTo>
                    <a:pt x="10821" y="4324"/>
                    <a:pt x="10516" y="3999"/>
                    <a:pt x="10199" y="3683"/>
                  </a:cubicBezTo>
                  <a:cubicBezTo>
                    <a:pt x="8931" y="2413"/>
                    <a:pt x="7416" y="778"/>
                    <a:pt x="5739" y="61"/>
                  </a:cubicBezTo>
                  <a:cubicBezTo>
                    <a:pt x="5733" y="57"/>
                    <a:pt x="5726" y="55"/>
                    <a:pt x="5721" y="53"/>
                  </a:cubicBezTo>
                  <a:cubicBezTo>
                    <a:pt x="5664" y="21"/>
                    <a:pt x="5599" y="1"/>
                    <a:pt x="5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5"/>
            <p:cNvSpPr/>
            <p:nvPr/>
          </p:nvSpPr>
          <p:spPr>
            <a:xfrm>
              <a:off x="4475775" y="3164162"/>
              <a:ext cx="192428" cy="98185"/>
            </a:xfrm>
            <a:custGeom>
              <a:rect b="b" l="l" r="r" t="t"/>
              <a:pathLst>
                <a:path extrusionOk="0" h="4908" w="9619">
                  <a:moveTo>
                    <a:pt x="4946" y="1"/>
                  </a:moveTo>
                  <a:cubicBezTo>
                    <a:pt x="4876" y="1"/>
                    <a:pt x="4802" y="21"/>
                    <a:pt x="4727" y="68"/>
                  </a:cubicBezTo>
                  <a:cubicBezTo>
                    <a:pt x="2980" y="1192"/>
                    <a:pt x="1391" y="2545"/>
                    <a:pt x="1" y="4089"/>
                  </a:cubicBezTo>
                  <a:cubicBezTo>
                    <a:pt x="118" y="4362"/>
                    <a:pt x="240" y="4637"/>
                    <a:pt x="366" y="4907"/>
                  </a:cubicBezTo>
                  <a:cubicBezTo>
                    <a:pt x="1705" y="3368"/>
                    <a:pt x="3258" y="2021"/>
                    <a:pt x="4987" y="883"/>
                  </a:cubicBezTo>
                  <a:cubicBezTo>
                    <a:pt x="6391" y="1560"/>
                    <a:pt x="7654" y="2922"/>
                    <a:pt x="8754" y="3985"/>
                  </a:cubicBezTo>
                  <a:cubicBezTo>
                    <a:pt x="8926" y="4152"/>
                    <a:pt x="9097" y="4320"/>
                    <a:pt x="9263" y="4492"/>
                  </a:cubicBezTo>
                  <a:cubicBezTo>
                    <a:pt x="9387" y="4225"/>
                    <a:pt x="9504" y="3955"/>
                    <a:pt x="9618" y="3687"/>
                  </a:cubicBezTo>
                  <a:lnTo>
                    <a:pt x="9616" y="3685"/>
                  </a:lnTo>
                  <a:cubicBezTo>
                    <a:pt x="8344" y="2413"/>
                    <a:pt x="6831" y="780"/>
                    <a:pt x="5156" y="59"/>
                  </a:cubicBezTo>
                  <a:cubicBezTo>
                    <a:pt x="5148" y="57"/>
                    <a:pt x="5142" y="57"/>
                    <a:pt x="5137" y="55"/>
                  </a:cubicBezTo>
                  <a:cubicBezTo>
                    <a:pt x="5079" y="21"/>
                    <a:pt x="5014" y="1"/>
                    <a:pt x="49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 name="Google Shape;1542;p55"/>
          <p:cNvSpPr txBox="1"/>
          <p:nvPr>
            <p:ph type="title"/>
          </p:nvPr>
        </p:nvSpPr>
        <p:spPr>
          <a:xfrm>
            <a:off x="3717750" y="3499800"/>
            <a:ext cx="1708500" cy="40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55%</a:t>
            </a:r>
            <a:endParaRPr/>
          </a:p>
        </p:txBody>
      </p:sp>
      <p:sp>
        <p:nvSpPr>
          <p:cNvPr id="1543" name="Google Shape;1543;p55"/>
          <p:cNvSpPr txBox="1"/>
          <p:nvPr>
            <p:ph idx="4294967295" type="body"/>
          </p:nvPr>
        </p:nvSpPr>
        <p:spPr>
          <a:xfrm>
            <a:off x="3717750" y="3974050"/>
            <a:ext cx="17085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Mercury is the closest planet to the Sun</a:t>
            </a:r>
            <a:endParaRPr sz="1400"/>
          </a:p>
        </p:txBody>
      </p:sp>
      <p:sp>
        <p:nvSpPr>
          <p:cNvPr id="1544" name="Google Shape;1544;p55"/>
          <p:cNvSpPr txBox="1"/>
          <p:nvPr>
            <p:ph type="title"/>
          </p:nvPr>
        </p:nvSpPr>
        <p:spPr>
          <a:xfrm>
            <a:off x="1371763" y="3499800"/>
            <a:ext cx="1708500" cy="40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35</a:t>
            </a:r>
            <a:r>
              <a:rPr lang="en"/>
              <a:t>%</a:t>
            </a:r>
            <a:endParaRPr/>
          </a:p>
        </p:txBody>
      </p:sp>
      <p:sp>
        <p:nvSpPr>
          <p:cNvPr id="1545" name="Google Shape;1545;p55"/>
          <p:cNvSpPr txBox="1"/>
          <p:nvPr>
            <p:ph idx="4294967295" type="body"/>
          </p:nvPr>
        </p:nvSpPr>
        <p:spPr>
          <a:xfrm>
            <a:off x="1371763" y="3974050"/>
            <a:ext cx="17085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Venus is the second planet from the Sun</a:t>
            </a:r>
            <a:endParaRPr sz="1400"/>
          </a:p>
        </p:txBody>
      </p:sp>
      <p:sp>
        <p:nvSpPr>
          <p:cNvPr id="1546" name="Google Shape;1546;p55"/>
          <p:cNvSpPr txBox="1"/>
          <p:nvPr>
            <p:ph type="title"/>
          </p:nvPr>
        </p:nvSpPr>
        <p:spPr>
          <a:xfrm>
            <a:off x="6063725" y="3499800"/>
            <a:ext cx="1708500" cy="40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10</a:t>
            </a:r>
            <a:r>
              <a:rPr lang="en"/>
              <a:t>%</a:t>
            </a:r>
            <a:endParaRPr/>
          </a:p>
        </p:txBody>
      </p:sp>
      <p:sp>
        <p:nvSpPr>
          <p:cNvPr id="1547" name="Google Shape;1547;p55"/>
          <p:cNvSpPr txBox="1"/>
          <p:nvPr>
            <p:ph idx="4294967295" type="body"/>
          </p:nvPr>
        </p:nvSpPr>
        <p:spPr>
          <a:xfrm>
            <a:off x="6063725" y="3974050"/>
            <a:ext cx="17085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Despite being red, Mars is a cold place</a:t>
            </a:r>
            <a:endParaRPr sz="1400"/>
          </a:p>
        </p:txBody>
      </p:sp>
      <p:grpSp>
        <p:nvGrpSpPr>
          <p:cNvPr id="1548" name="Google Shape;1548;p55"/>
          <p:cNvGrpSpPr/>
          <p:nvPr/>
        </p:nvGrpSpPr>
        <p:grpSpPr>
          <a:xfrm>
            <a:off x="6897739" y="-173083"/>
            <a:ext cx="38950" cy="242321"/>
            <a:chOff x="6897739" y="103517"/>
            <a:chExt cx="38950" cy="242321"/>
          </a:xfrm>
        </p:grpSpPr>
        <p:sp>
          <p:nvSpPr>
            <p:cNvPr id="1549" name="Google Shape;1549;p55"/>
            <p:cNvSpPr/>
            <p:nvPr/>
          </p:nvSpPr>
          <p:spPr>
            <a:xfrm>
              <a:off x="6897739" y="103517"/>
              <a:ext cx="38950" cy="37449"/>
            </a:xfrm>
            <a:custGeom>
              <a:rect b="b" l="l" r="r" t="t"/>
              <a:pathLst>
                <a:path extrusionOk="0" h="1872" w="1947">
                  <a:moveTo>
                    <a:pt x="1010" y="0"/>
                  </a:moveTo>
                  <a:cubicBezTo>
                    <a:pt x="633" y="0"/>
                    <a:pt x="291" y="228"/>
                    <a:pt x="146" y="578"/>
                  </a:cubicBezTo>
                  <a:cubicBezTo>
                    <a:pt x="1" y="928"/>
                    <a:pt x="80" y="1330"/>
                    <a:pt x="349" y="1598"/>
                  </a:cubicBezTo>
                  <a:cubicBezTo>
                    <a:pt x="528" y="1777"/>
                    <a:pt x="767" y="1872"/>
                    <a:pt x="1011" y="1872"/>
                  </a:cubicBezTo>
                  <a:cubicBezTo>
                    <a:pt x="1131" y="1872"/>
                    <a:pt x="1253" y="1848"/>
                    <a:pt x="1369" y="1800"/>
                  </a:cubicBezTo>
                  <a:cubicBezTo>
                    <a:pt x="1719" y="1656"/>
                    <a:pt x="1947" y="1314"/>
                    <a:pt x="1947" y="936"/>
                  </a:cubicBezTo>
                  <a:cubicBezTo>
                    <a:pt x="1947" y="418"/>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5"/>
            <p:cNvSpPr/>
            <p:nvPr/>
          </p:nvSpPr>
          <p:spPr>
            <a:xfrm>
              <a:off x="6897739" y="171794"/>
              <a:ext cx="38950" cy="37469"/>
            </a:xfrm>
            <a:custGeom>
              <a:rect b="b" l="l" r="r" t="t"/>
              <a:pathLst>
                <a:path extrusionOk="0" h="1873" w="1947">
                  <a:moveTo>
                    <a:pt x="1010" y="1"/>
                  </a:moveTo>
                  <a:cubicBezTo>
                    <a:pt x="633" y="1"/>
                    <a:pt x="291" y="229"/>
                    <a:pt x="146" y="579"/>
                  </a:cubicBezTo>
                  <a:cubicBezTo>
                    <a:pt x="1" y="928"/>
                    <a:pt x="82" y="1331"/>
                    <a:pt x="349" y="1598"/>
                  </a:cubicBezTo>
                  <a:cubicBezTo>
                    <a:pt x="528" y="1777"/>
                    <a:pt x="767" y="1872"/>
                    <a:pt x="1011" y="1872"/>
                  </a:cubicBezTo>
                  <a:cubicBezTo>
                    <a:pt x="1131" y="1872"/>
                    <a:pt x="1253" y="1849"/>
                    <a:pt x="1369" y="1801"/>
                  </a:cubicBezTo>
                  <a:cubicBezTo>
                    <a:pt x="1719"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5"/>
            <p:cNvSpPr/>
            <p:nvPr/>
          </p:nvSpPr>
          <p:spPr>
            <a:xfrm>
              <a:off x="6897739" y="240091"/>
              <a:ext cx="38950" cy="37449"/>
            </a:xfrm>
            <a:custGeom>
              <a:rect b="b" l="l" r="r" t="t"/>
              <a:pathLst>
                <a:path extrusionOk="0" h="1872" w="1947">
                  <a:moveTo>
                    <a:pt x="1010" y="0"/>
                  </a:moveTo>
                  <a:cubicBezTo>
                    <a:pt x="633" y="0"/>
                    <a:pt x="291" y="228"/>
                    <a:pt x="146" y="578"/>
                  </a:cubicBezTo>
                  <a:cubicBezTo>
                    <a:pt x="1" y="928"/>
                    <a:pt x="80" y="1330"/>
                    <a:pt x="349" y="1598"/>
                  </a:cubicBezTo>
                  <a:cubicBezTo>
                    <a:pt x="528" y="1777"/>
                    <a:pt x="768" y="1872"/>
                    <a:pt x="1012" y="1872"/>
                  </a:cubicBezTo>
                  <a:cubicBezTo>
                    <a:pt x="1132" y="1872"/>
                    <a:pt x="1253" y="1849"/>
                    <a:pt x="1369" y="1801"/>
                  </a:cubicBezTo>
                  <a:cubicBezTo>
                    <a:pt x="1719" y="1656"/>
                    <a:pt x="1947" y="1314"/>
                    <a:pt x="1947" y="936"/>
                  </a:cubicBezTo>
                  <a:cubicBezTo>
                    <a:pt x="1947" y="419"/>
                    <a:pt x="1527"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5"/>
            <p:cNvSpPr/>
            <p:nvPr/>
          </p:nvSpPr>
          <p:spPr>
            <a:xfrm>
              <a:off x="6897739" y="308368"/>
              <a:ext cx="38950" cy="37469"/>
            </a:xfrm>
            <a:custGeom>
              <a:rect b="b" l="l" r="r" t="t"/>
              <a:pathLst>
                <a:path extrusionOk="0" h="1873" w="1947">
                  <a:moveTo>
                    <a:pt x="1010" y="1"/>
                  </a:moveTo>
                  <a:cubicBezTo>
                    <a:pt x="633" y="1"/>
                    <a:pt x="291" y="229"/>
                    <a:pt x="146" y="579"/>
                  </a:cubicBezTo>
                  <a:cubicBezTo>
                    <a:pt x="1" y="928"/>
                    <a:pt x="82" y="1331"/>
                    <a:pt x="349" y="1598"/>
                  </a:cubicBezTo>
                  <a:cubicBezTo>
                    <a:pt x="528" y="1777"/>
                    <a:pt x="768" y="1872"/>
                    <a:pt x="1012" y="1872"/>
                  </a:cubicBezTo>
                  <a:cubicBezTo>
                    <a:pt x="1132" y="1872"/>
                    <a:pt x="1253" y="1849"/>
                    <a:pt x="1369" y="1802"/>
                  </a:cubicBezTo>
                  <a:cubicBezTo>
                    <a:pt x="1719" y="1657"/>
                    <a:pt x="1947" y="1315"/>
                    <a:pt x="1947" y="936"/>
                  </a:cubicBezTo>
                  <a:cubicBezTo>
                    <a:pt x="1947" y="420"/>
                    <a:pt x="1527" y="1"/>
                    <a:pt x="10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6" name="Shape 1556"/>
        <p:cNvGrpSpPr/>
        <p:nvPr/>
      </p:nvGrpSpPr>
      <p:grpSpPr>
        <a:xfrm>
          <a:off x="0" y="0"/>
          <a:ext cx="0" cy="0"/>
          <a:chOff x="0" y="0"/>
          <a:chExt cx="0" cy="0"/>
        </a:xfrm>
      </p:grpSpPr>
      <p:sp>
        <p:nvSpPr>
          <p:cNvPr id="1557" name="Google Shape;1557;p56"/>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grpSp>
        <p:nvGrpSpPr>
          <p:cNvPr id="1558" name="Google Shape;1558;p56"/>
          <p:cNvGrpSpPr/>
          <p:nvPr/>
        </p:nvGrpSpPr>
        <p:grpSpPr>
          <a:xfrm>
            <a:off x="1524684" y="1389467"/>
            <a:ext cx="585877" cy="1603626"/>
            <a:chOff x="-3034475" y="178488"/>
            <a:chExt cx="853675" cy="2336625"/>
          </a:xfrm>
        </p:grpSpPr>
        <p:sp>
          <p:nvSpPr>
            <p:cNvPr id="1559" name="Google Shape;1559;p56"/>
            <p:cNvSpPr/>
            <p:nvPr/>
          </p:nvSpPr>
          <p:spPr>
            <a:xfrm>
              <a:off x="-2540600" y="2380263"/>
              <a:ext cx="77200" cy="74575"/>
            </a:xfrm>
            <a:custGeom>
              <a:rect b="b" l="l" r="r" t="t"/>
              <a:pathLst>
                <a:path extrusionOk="0" h="2983" w="3088">
                  <a:moveTo>
                    <a:pt x="1834" y="0"/>
                  </a:moveTo>
                  <a:lnTo>
                    <a:pt x="65" y="93"/>
                  </a:lnTo>
                  <a:cubicBezTo>
                    <a:pt x="631" y="1262"/>
                    <a:pt x="0" y="2003"/>
                    <a:pt x="0" y="2003"/>
                  </a:cubicBezTo>
                  <a:lnTo>
                    <a:pt x="502" y="2714"/>
                  </a:lnTo>
                  <a:cubicBezTo>
                    <a:pt x="502" y="2714"/>
                    <a:pt x="1746" y="2982"/>
                    <a:pt x="1904" y="2982"/>
                  </a:cubicBezTo>
                  <a:cubicBezTo>
                    <a:pt x="1909" y="2982"/>
                    <a:pt x="1914" y="2982"/>
                    <a:pt x="1916" y="2981"/>
                  </a:cubicBezTo>
                  <a:cubicBezTo>
                    <a:pt x="1996" y="2962"/>
                    <a:pt x="3087" y="2694"/>
                    <a:pt x="3087" y="2694"/>
                  </a:cubicBezTo>
                  <a:lnTo>
                    <a:pt x="3002" y="1920"/>
                  </a:lnTo>
                  <a:lnTo>
                    <a:pt x="2663" y="1743"/>
                  </a:lnTo>
                  <a:cubicBezTo>
                    <a:pt x="2202" y="1329"/>
                    <a:pt x="1834" y="0"/>
                    <a:pt x="18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2550125" y="2404813"/>
              <a:ext cx="215450" cy="97775"/>
            </a:xfrm>
            <a:custGeom>
              <a:rect b="b" l="l" r="r" t="t"/>
              <a:pathLst>
                <a:path extrusionOk="0" h="3911" w="8618">
                  <a:moveTo>
                    <a:pt x="3363" y="0"/>
                  </a:moveTo>
                  <a:cubicBezTo>
                    <a:pt x="3360" y="0"/>
                    <a:pt x="3357" y="0"/>
                    <a:pt x="3355" y="0"/>
                  </a:cubicBezTo>
                  <a:cubicBezTo>
                    <a:pt x="2802" y="39"/>
                    <a:pt x="3043" y="1211"/>
                    <a:pt x="3129" y="1211"/>
                  </a:cubicBezTo>
                  <a:cubicBezTo>
                    <a:pt x="3130" y="1211"/>
                    <a:pt x="3130" y="1211"/>
                    <a:pt x="3131" y="1210"/>
                  </a:cubicBezTo>
                  <a:lnTo>
                    <a:pt x="3131" y="1210"/>
                  </a:lnTo>
                  <a:cubicBezTo>
                    <a:pt x="2802" y="1293"/>
                    <a:pt x="2466" y="1334"/>
                    <a:pt x="2131" y="1334"/>
                  </a:cubicBezTo>
                  <a:cubicBezTo>
                    <a:pt x="1501" y="1334"/>
                    <a:pt x="875" y="1189"/>
                    <a:pt x="304" y="905"/>
                  </a:cubicBezTo>
                  <a:lnTo>
                    <a:pt x="304" y="905"/>
                  </a:lnTo>
                  <a:cubicBezTo>
                    <a:pt x="1" y="1845"/>
                    <a:pt x="79" y="2904"/>
                    <a:pt x="519" y="3789"/>
                  </a:cubicBezTo>
                  <a:cubicBezTo>
                    <a:pt x="1152" y="3640"/>
                    <a:pt x="1796" y="3490"/>
                    <a:pt x="2443" y="3490"/>
                  </a:cubicBezTo>
                  <a:cubicBezTo>
                    <a:pt x="2552" y="3490"/>
                    <a:pt x="2661" y="3495"/>
                    <a:pt x="2771" y="3504"/>
                  </a:cubicBezTo>
                  <a:cubicBezTo>
                    <a:pt x="3359" y="3553"/>
                    <a:pt x="3925" y="3746"/>
                    <a:pt x="4508" y="3838"/>
                  </a:cubicBezTo>
                  <a:cubicBezTo>
                    <a:pt x="4846" y="3891"/>
                    <a:pt x="5187" y="3911"/>
                    <a:pt x="5529" y="3911"/>
                  </a:cubicBezTo>
                  <a:cubicBezTo>
                    <a:pt x="5927" y="3911"/>
                    <a:pt x="6328" y="3884"/>
                    <a:pt x="6725" y="3854"/>
                  </a:cubicBezTo>
                  <a:cubicBezTo>
                    <a:pt x="7289" y="3812"/>
                    <a:pt x="7878" y="3754"/>
                    <a:pt x="8353" y="3449"/>
                  </a:cubicBezTo>
                  <a:cubicBezTo>
                    <a:pt x="8447" y="3388"/>
                    <a:pt x="8541" y="3314"/>
                    <a:pt x="8581" y="3209"/>
                  </a:cubicBezTo>
                  <a:cubicBezTo>
                    <a:pt x="8617" y="3120"/>
                    <a:pt x="8610" y="3018"/>
                    <a:pt x="8602" y="2922"/>
                  </a:cubicBezTo>
                  <a:lnTo>
                    <a:pt x="8510" y="1773"/>
                  </a:lnTo>
                  <a:cubicBezTo>
                    <a:pt x="7276" y="1722"/>
                    <a:pt x="6064" y="1429"/>
                    <a:pt x="4942" y="911"/>
                  </a:cubicBezTo>
                  <a:cubicBezTo>
                    <a:pt x="4653" y="778"/>
                    <a:pt x="4372" y="631"/>
                    <a:pt x="4097" y="468"/>
                  </a:cubicBezTo>
                  <a:cubicBezTo>
                    <a:pt x="3944" y="379"/>
                    <a:pt x="3535" y="0"/>
                    <a:pt x="3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2943700" y="2337413"/>
              <a:ext cx="88925" cy="129975"/>
            </a:xfrm>
            <a:custGeom>
              <a:rect b="b" l="l" r="r" t="t"/>
              <a:pathLst>
                <a:path extrusionOk="0" h="5199" w="3557">
                  <a:moveTo>
                    <a:pt x="3527" y="0"/>
                  </a:moveTo>
                  <a:lnTo>
                    <a:pt x="1419" y="607"/>
                  </a:lnTo>
                  <a:cubicBezTo>
                    <a:pt x="1245" y="2108"/>
                    <a:pt x="0" y="4217"/>
                    <a:pt x="0" y="4217"/>
                  </a:cubicBezTo>
                  <a:lnTo>
                    <a:pt x="503" y="4930"/>
                  </a:lnTo>
                  <a:cubicBezTo>
                    <a:pt x="503" y="4930"/>
                    <a:pt x="1750" y="5198"/>
                    <a:pt x="1905" y="5198"/>
                  </a:cubicBezTo>
                  <a:cubicBezTo>
                    <a:pt x="1910" y="5198"/>
                    <a:pt x="1914" y="5198"/>
                    <a:pt x="1917" y="5197"/>
                  </a:cubicBezTo>
                  <a:cubicBezTo>
                    <a:pt x="1996" y="5177"/>
                    <a:pt x="3087" y="4909"/>
                    <a:pt x="3087" y="4909"/>
                  </a:cubicBezTo>
                  <a:lnTo>
                    <a:pt x="3557" y="4188"/>
                  </a:lnTo>
                  <a:lnTo>
                    <a:pt x="3217" y="4012"/>
                  </a:lnTo>
                  <a:cubicBezTo>
                    <a:pt x="2757" y="3598"/>
                    <a:pt x="3527" y="0"/>
                    <a:pt x="35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2951075" y="2417313"/>
              <a:ext cx="215450" cy="97800"/>
            </a:xfrm>
            <a:custGeom>
              <a:rect b="b" l="l" r="r" t="t"/>
              <a:pathLst>
                <a:path extrusionOk="0" h="3912" w="8618">
                  <a:moveTo>
                    <a:pt x="3364" y="1"/>
                  </a:moveTo>
                  <a:cubicBezTo>
                    <a:pt x="3361" y="1"/>
                    <a:pt x="3359" y="1"/>
                    <a:pt x="3356" y="1"/>
                  </a:cubicBezTo>
                  <a:cubicBezTo>
                    <a:pt x="2803" y="40"/>
                    <a:pt x="3043" y="1210"/>
                    <a:pt x="3129" y="1210"/>
                  </a:cubicBezTo>
                  <a:cubicBezTo>
                    <a:pt x="3130" y="1210"/>
                    <a:pt x="3131" y="1210"/>
                    <a:pt x="3131" y="1210"/>
                  </a:cubicBezTo>
                  <a:lnTo>
                    <a:pt x="3131" y="1210"/>
                  </a:lnTo>
                  <a:cubicBezTo>
                    <a:pt x="2802" y="1293"/>
                    <a:pt x="2466" y="1334"/>
                    <a:pt x="2130" y="1334"/>
                  </a:cubicBezTo>
                  <a:cubicBezTo>
                    <a:pt x="1501" y="1334"/>
                    <a:pt x="876" y="1189"/>
                    <a:pt x="304" y="905"/>
                  </a:cubicBezTo>
                  <a:lnTo>
                    <a:pt x="304" y="905"/>
                  </a:lnTo>
                  <a:cubicBezTo>
                    <a:pt x="1" y="1845"/>
                    <a:pt x="79" y="2904"/>
                    <a:pt x="519" y="3790"/>
                  </a:cubicBezTo>
                  <a:cubicBezTo>
                    <a:pt x="1153" y="3640"/>
                    <a:pt x="1798" y="3491"/>
                    <a:pt x="2446" y="3491"/>
                  </a:cubicBezTo>
                  <a:cubicBezTo>
                    <a:pt x="2554" y="3491"/>
                    <a:pt x="2663" y="3495"/>
                    <a:pt x="2771" y="3504"/>
                  </a:cubicBezTo>
                  <a:cubicBezTo>
                    <a:pt x="3359" y="3554"/>
                    <a:pt x="3926" y="3747"/>
                    <a:pt x="4508" y="3839"/>
                  </a:cubicBezTo>
                  <a:cubicBezTo>
                    <a:pt x="4845" y="3892"/>
                    <a:pt x="5185" y="3911"/>
                    <a:pt x="5526" y="3911"/>
                  </a:cubicBezTo>
                  <a:cubicBezTo>
                    <a:pt x="5926" y="3911"/>
                    <a:pt x="6327" y="3885"/>
                    <a:pt x="6726" y="3854"/>
                  </a:cubicBezTo>
                  <a:cubicBezTo>
                    <a:pt x="7290" y="3811"/>
                    <a:pt x="7878" y="3755"/>
                    <a:pt x="8354" y="3449"/>
                  </a:cubicBezTo>
                  <a:cubicBezTo>
                    <a:pt x="8449" y="3389"/>
                    <a:pt x="8541" y="3314"/>
                    <a:pt x="8582" y="3210"/>
                  </a:cubicBezTo>
                  <a:cubicBezTo>
                    <a:pt x="8618" y="3120"/>
                    <a:pt x="8610" y="3019"/>
                    <a:pt x="8602" y="2922"/>
                  </a:cubicBezTo>
                  <a:lnTo>
                    <a:pt x="8512" y="1773"/>
                  </a:lnTo>
                  <a:cubicBezTo>
                    <a:pt x="7277" y="1722"/>
                    <a:pt x="6065" y="1429"/>
                    <a:pt x="4944" y="912"/>
                  </a:cubicBezTo>
                  <a:cubicBezTo>
                    <a:pt x="4655" y="779"/>
                    <a:pt x="4372" y="631"/>
                    <a:pt x="4098" y="469"/>
                  </a:cubicBezTo>
                  <a:cubicBezTo>
                    <a:pt x="3944" y="379"/>
                    <a:pt x="3537" y="1"/>
                    <a:pt x="33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2913550" y="1279588"/>
              <a:ext cx="423350" cy="1113225"/>
            </a:xfrm>
            <a:custGeom>
              <a:rect b="b" l="l" r="r" t="t"/>
              <a:pathLst>
                <a:path extrusionOk="0" h="44529" w="16934">
                  <a:moveTo>
                    <a:pt x="7068" y="1"/>
                  </a:moveTo>
                  <a:cubicBezTo>
                    <a:pt x="5820" y="1"/>
                    <a:pt x="4553" y="1038"/>
                    <a:pt x="3837" y="2433"/>
                  </a:cubicBezTo>
                  <a:cubicBezTo>
                    <a:pt x="2911" y="4235"/>
                    <a:pt x="2681" y="6474"/>
                    <a:pt x="2483" y="8625"/>
                  </a:cubicBezTo>
                  <a:cubicBezTo>
                    <a:pt x="1419" y="20209"/>
                    <a:pt x="590" y="31817"/>
                    <a:pt x="0" y="43452"/>
                  </a:cubicBezTo>
                  <a:cubicBezTo>
                    <a:pt x="487" y="43577"/>
                    <a:pt x="987" y="43639"/>
                    <a:pt x="1487" y="43639"/>
                  </a:cubicBezTo>
                  <a:cubicBezTo>
                    <a:pt x="1795" y="43639"/>
                    <a:pt x="2103" y="43615"/>
                    <a:pt x="2408" y="43568"/>
                  </a:cubicBezTo>
                  <a:cubicBezTo>
                    <a:pt x="4489" y="32832"/>
                    <a:pt x="7002" y="22282"/>
                    <a:pt x="9946" y="11917"/>
                  </a:cubicBezTo>
                  <a:cubicBezTo>
                    <a:pt x="10315" y="14362"/>
                    <a:pt x="14100" y="44529"/>
                    <a:pt x="15142" y="44529"/>
                  </a:cubicBezTo>
                  <a:cubicBezTo>
                    <a:pt x="15144" y="44529"/>
                    <a:pt x="15146" y="44528"/>
                    <a:pt x="15149" y="44528"/>
                  </a:cubicBezTo>
                  <a:lnTo>
                    <a:pt x="16934" y="44297"/>
                  </a:lnTo>
                  <a:cubicBezTo>
                    <a:pt x="16323" y="30312"/>
                    <a:pt x="15515" y="16347"/>
                    <a:pt x="14512" y="2404"/>
                  </a:cubicBezTo>
                  <a:lnTo>
                    <a:pt x="8139" y="282"/>
                  </a:lnTo>
                  <a:cubicBezTo>
                    <a:pt x="7793" y="89"/>
                    <a:pt x="7431" y="1"/>
                    <a:pt x="70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2447200" y="311638"/>
              <a:ext cx="237075" cy="389050"/>
            </a:xfrm>
            <a:custGeom>
              <a:rect b="b" l="l" r="r" t="t"/>
              <a:pathLst>
                <a:path extrusionOk="0" h="15562" w="9483">
                  <a:moveTo>
                    <a:pt x="8912" y="0"/>
                  </a:moveTo>
                  <a:cubicBezTo>
                    <a:pt x="7914" y="146"/>
                    <a:pt x="6798" y="365"/>
                    <a:pt x="6236" y="1201"/>
                  </a:cubicBezTo>
                  <a:cubicBezTo>
                    <a:pt x="5918" y="1676"/>
                    <a:pt x="5841" y="2265"/>
                    <a:pt x="5712" y="2822"/>
                  </a:cubicBezTo>
                  <a:cubicBezTo>
                    <a:pt x="5384" y="4213"/>
                    <a:pt x="4682" y="5482"/>
                    <a:pt x="3985" y="6730"/>
                  </a:cubicBezTo>
                  <a:lnTo>
                    <a:pt x="1512" y="11170"/>
                  </a:lnTo>
                  <a:cubicBezTo>
                    <a:pt x="896" y="12276"/>
                    <a:pt x="0" y="13242"/>
                    <a:pt x="565" y="14575"/>
                  </a:cubicBezTo>
                  <a:cubicBezTo>
                    <a:pt x="790" y="15108"/>
                    <a:pt x="1299" y="15551"/>
                    <a:pt x="1878" y="15561"/>
                  </a:cubicBezTo>
                  <a:cubicBezTo>
                    <a:pt x="1886" y="15561"/>
                    <a:pt x="1894" y="15561"/>
                    <a:pt x="1902" y="15561"/>
                  </a:cubicBezTo>
                  <a:cubicBezTo>
                    <a:pt x="2391" y="15561"/>
                    <a:pt x="2843" y="15258"/>
                    <a:pt x="3143" y="14869"/>
                  </a:cubicBezTo>
                  <a:cubicBezTo>
                    <a:pt x="3449" y="14475"/>
                    <a:pt x="3623" y="13997"/>
                    <a:pt x="3797" y="13530"/>
                  </a:cubicBezTo>
                  <a:cubicBezTo>
                    <a:pt x="4858" y="10655"/>
                    <a:pt x="6006" y="7816"/>
                    <a:pt x="7240" y="5013"/>
                  </a:cubicBezTo>
                  <a:cubicBezTo>
                    <a:pt x="7314" y="4843"/>
                    <a:pt x="7396" y="4665"/>
                    <a:pt x="7548" y="4557"/>
                  </a:cubicBezTo>
                  <a:cubicBezTo>
                    <a:pt x="7763" y="4404"/>
                    <a:pt x="8053" y="4436"/>
                    <a:pt x="8315" y="4399"/>
                  </a:cubicBezTo>
                  <a:cubicBezTo>
                    <a:pt x="8737" y="4339"/>
                    <a:pt x="9133" y="4060"/>
                    <a:pt x="9293" y="3664"/>
                  </a:cubicBezTo>
                  <a:cubicBezTo>
                    <a:pt x="9453" y="3268"/>
                    <a:pt x="9346" y="2769"/>
                    <a:pt x="9013" y="2502"/>
                  </a:cubicBezTo>
                  <a:cubicBezTo>
                    <a:pt x="9269" y="2448"/>
                    <a:pt x="9436" y="2181"/>
                    <a:pt x="9459" y="1921"/>
                  </a:cubicBezTo>
                  <a:cubicBezTo>
                    <a:pt x="9483" y="1660"/>
                    <a:pt x="9396" y="1403"/>
                    <a:pt x="9311" y="1156"/>
                  </a:cubicBezTo>
                  <a:cubicBezTo>
                    <a:pt x="9178" y="770"/>
                    <a:pt x="9045" y="385"/>
                    <a:pt x="89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6"/>
            <p:cNvSpPr/>
            <p:nvPr/>
          </p:nvSpPr>
          <p:spPr>
            <a:xfrm>
              <a:off x="-2947750" y="638863"/>
              <a:ext cx="581900" cy="728025"/>
            </a:xfrm>
            <a:custGeom>
              <a:rect b="b" l="l" r="r" t="t"/>
              <a:pathLst>
                <a:path extrusionOk="0" h="29121" w="23276">
                  <a:moveTo>
                    <a:pt x="21052" y="0"/>
                  </a:moveTo>
                  <a:cubicBezTo>
                    <a:pt x="20953" y="0"/>
                    <a:pt x="20854" y="14"/>
                    <a:pt x="20760" y="46"/>
                  </a:cubicBezTo>
                  <a:cubicBezTo>
                    <a:pt x="20386" y="175"/>
                    <a:pt x="20163" y="550"/>
                    <a:pt x="19976" y="900"/>
                  </a:cubicBezTo>
                  <a:cubicBezTo>
                    <a:pt x="19429" y="1913"/>
                    <a:pt x="18974" y="2999"/>
                    <a:pt x="18388" y="3988"/>
                  </a:cubicBezTo>
                  <a:cubicBezTo>
                    <a:pt x="17995" y="4650"/>
                    <a:pt x="17535" y="4781"/>
                    <a:pt x="16845" y="5093"/>
                  </a:cubicBezTo>
                  <a:cubicBezTo>
                    <a:pt x="15020" y="5921"/>
                    <a:pt x="13442" y="7254"/>
                    <a:pt x="11516" y="7870"/>
                  </a:cubicBezTo>
                  <a:cubicBezTo>
                    <a:pt x="10381" y="8232"/>
                    <a:pt x="9202" y="8317"/>
                    <a:pt x="8009" y="8317"/>
                  </a:cubicBezTo>
                  <a:cubicBezTo>
                    <a:pt x="6945" y="8317"/>
                    <a:pt x="5870" y="8249"/>
                    <a:pt x="4806" y="8249"/>
                  </a:cubicBezTo>
                  <a:cubicBezTo>
                    <a:pt x="4608" y="8249"/>
                    <a:pt x="4411" y="8252"/>
                    <a:pt x="4214" y="8257"/>
                  </a:cubicBezTo>
                  <a:cubicBezTo>
                    <a:pt x="3591" y="8275"/>
                    <a:pt x="2949" y="8329"/>
                    <a:pt x="2396" y="8618"/>
                  </a:cubicBezTo>
                  <a:cubicBezTo>
                    <a:pt x="1857" y="8899"/>
                    <a:pt x="1448" y="9382"/>
                    <a:pt x="1131" y="9902"/>
                  </a:cubicBezTo>
                  <a:cubicBezTo>
                    <a:pt x="221" y="11394"/>
                    <a:pt x="1" y="13236"/>
                    <a:pt x="243" y="14968"/>
                  </a:cubicBezTo>
                  <a:cubicBezTo>
                    <a:pt x="485" y="16701"/>
                    <a:pt x="1159" y="18344"/>
                    <a:pt x="1934" y="19912"/>
                  </a:cubicBezTo>
                  <a:cubicBezTo>
                    <a:pt x="2472" y="20999"/>
                    <a:pt x="3074" y="22101"/>
                    <a:pt x="3160" y="23311"/>
                  </a:cubicBezTo>
                  <a:cubicBezTo>
                    <a:pt x="3244" y="24498"/>
                    <a:pt x="2825" y="25734"/>
                    <a:pt x="3211" y="26860"/>
                  </a:cubicBezTo>
                  <a:cubicBezTo>
                    <a:pt x="3625" y="28068"/>
                    <a:pt x="4895" y="28816"/>
                    <a:pt x="6159" y="28981"/>
                  </a:cubicBezTo>
                  <a:cubicBezTo>
                    <a:pt x="6405" y="29014"/>
                    <a:pt x="6651" y="29028"/>
                    <a:pt x="6897" y="29028"/>
                  </a:cubicBezTo>
                  <a:cubicBezTo>
                    <a:pt x="7918" y="29028"/>
                    <a:pt x="8938" y="28778"/>
                    <a:pt x="9935" y="28524"/>
                  </a:cubicBezTo>
                  <a:cubicBezTo>
                    <a:pt x="10481" y="28384"/>
                    <a:pt x="11040" y="28242"/>
                    <a:pt x="11600" y="28242"/>
                  </a:cubicBezTo>
                  <a:cubicBezTo>
                    <a:pt x="11716" y="28242"/>
                    <a:pt x="11832" y="28248"/>
                    <a:pt x="11948" y="28261"/>
                  </a:cubicBezTo>
                  <a:cubicBezTo>
                    <a:pt x="12693" y="28348"/>
                    <a:pt x="13366" y="28732"/>
                    <a:pt x="14081" y="28960"/>
                  </a:cubicBezTo>
                  <a:cubicBezTo>
                    <a:pt x="14387" y="29057"/>
                    <a:pt x="14721" y="29120"/>
                    <a:pt x="15047" y="29120"/>
                  </a:cubicBezTo>
                  <a:cubicBezTo>
                    <a:pt x="15480" y="29120"/>
                    <a:pt x="15898" y="29008"/>
                    <a:pt x="16212" y="28716"/>
                  </a:cubicBezTo>
                  <a:cubicBezTo>
                    <a:pt x="16967" y="28015"/>
                    <a:pt x="16687" y="26788"/>
                    <a:pt x="16420" y="25793"/>
                  </a:cubicBezTo>
                  <a:cubicBezTo>
                    <a:pt x="15107" y="20912"/>
                    <a:pt x="15645" y="15378"/>
                    <a:pt x="18630" y="11299"/>
                  </a:cubicBezTo>
                  <a:cubicBezTo>
                    <a:pt x="19108" y="10648"/>
                    <a:pt x="19642" y="10039"/>
                    <a:pt x="20141" y="9404"/>
                  </a:cubicBezTo>
                  <a:cubicBezTo>
                    <a:pt x="20913" y="8422"/>
                    <a:pt x="21604" y="7378"/>
                    <a:pt x="22206" y="6283"/>
                  </a:cubicBezTo>
                  <a:cubicBezTo>
                    <a:pt x="22771" y="5257"/>
                    <a:pt x="23266" y="4144"/>
                    <a:pt x="23271" y="2972"/>
                  </a:cubicBezTo>
                  <a:cubicBezTo>
                    <a:pt x="23275" y="1800"/>
                    <a:pt x="22677" y="558"/>
                    <a:pt x="21592" y="117"/>
                  </a:cubicBezTo>
                  <a:cubicBezTo>
                    <a:pt x="21421" y="48"/>
                    <a:pt x="21235" y="0"/>
                    <a:pt x="210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2693425" y="836288"/>
              <a:ext cx="40675" cy="102275"/>
            </a:xfrm>
            <a:custGeom>
              <a:rect b="b" l="l" r="r" t="t"/>
              <a:pathLst>
                <a:path extrusionOk="0" h="4091" w="1627">
                  <a:moveTo>
                    <a:pt x="464" y="0"/>
                  </a:moveTo>
                  <a:lnTo>
                    <a:pt x="1" y="2214"/>
                  </a:lnTo>
                  <a:lnTo>
                    <a:pt x="1022" y="4091"/>
                  </a:lnTo>
                  <a:lnTo>
                    <a:pt x="1627" y="2130"/>
                  </a:lnTo>
                  <a:lnTo>
                    <a:pt x="4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2662400" y="889538"/>
              <a:ext cx="24550" cy="55675"/>
            </a:xfrm>
            <a:custGeom>
              <a:rect b="b" l="l" r="r" t="t"/>
              <a:pathLst>
                <a:path extrusionOk="0" h="2227" w="982">
                  <a:moveTo>
                    <a:pt x="386" y="0"/>
                  </a:moveTo>
                  <a:lnTo>
                    <a:pt x="0" y="1204"/>
                  </a:lnTo>
                  <a:lnTo>
                    <a:pt x="981" y="2226"/>
                  </a:lnTo>
                  <a:lnTo>
                    <a:pt x="3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2483125" y="619163"/>
              <a:ext cx="145500" cy="130450"/>
            </a:xfrm>
            <a:custGeom>
              <a:rect b="b" l="l" r="r" t="t"/>
              <a:pathLst>
                <a:path extrusionOk="0" h="5218" w="5820">
                  <a:moveTo>
                    <a:pt x="1935" y="0"/>
                  </a:moveTo>
                  <a:cubicBezTo>
                    <a:pt x="1807" y="0"/>
                    <a:pt x="1679" y="14"/>
                    <a:pt x="1553" y="44"/>
                  </a:cubicBezTo>
                  <a:cubicBezTo>
                    <a:pt x="1119" y="151"/>
                    <a:pt x="723" y="506"/>
                    <a:pt x="686" y="951"/>
                  </a:cubicBezTo>
                  <a:cubicBezTo>
                    <a:pt x="671" y="1128"/>
                    <a:pt x="711" y="1314"/>
                    <a:pt x="645" y="1478"/>
                  </a:cubicBezTo>
                  <a:cubicBezTo>
                    <a:pt x="602" y="1586"/>
                    <a:pt x="518" y="1671"/>
                    <a:pt x="461" y="1773"/>
                  </a:cubicBezTo>
                  <a:cubicBezTo>
                    <a:pt x="0" y="2595"/>
                    <a:pt x="1316" y="2901"/>
                    <a:pt x="1787" y="3157"/>
                  </a:cubicBezTo>
                  <a:cubicBezTo>
                    <a:pt x="2581" y="3591"/>
                    <a:pt x="3319" y="4122"/>
                    <a:pt x="3980" y="4740"/>
                  </a:cubicBezTo>
                  <a:cubicBezTo>
                    <a:pt x="4168" y="4915"/>
                    <a:pt x="4357" y="5103"/>
                    <a:pt x="4602" y="5184"/>
                  </a:cubicBezTo>
                  <a:cubicBezTo>
                    <a:pt x="4668" y="5206"/>
                    <a:pt x="4739" y="5217"/>
                    <a:pt x="4811" y="5217"/>
                  </a:cubicBezTo>
                  <a:cubicBezTo>
                    <a:pt x="5002" y="5217"/>
                    <a:pt x="5191" y="5136"/>
                    <a:pt x="5274" y="4969"/>
                  </a:cubicBezTo>
                  <a:cubicBezTo>
                    <a:pt x="5366" y="4780"/>
                    <a:pt x="5298" y="4557"/>
                    <a:pt x="5260" y="4350"/>
                  </a:cubicBezTo>
                  <a:cubicBezTo>
                    <a:pt x="5222" y="4144"/>
                    <a:pt x="5240" y="3886"/>
                    <a:pt x="5426" y="3786"/>
                  </a:cubicBezTo>
                  <a:cubicBezTo>
                    <a:pt x="5497" y="3749"/>
                    <a:pt x="5581" y="3741"/>
                    <a:pt x="5649" y="3699"/>
                  </a:cubicBezTo>
                  <a:cubicBezTo>
                    <a:pt x="5820" y="3592"/>
                    <a:pt x="5797" y="3339"/>
                    <a:pt x="5738" y="3145"/>
                  </a:cubicBezTo>
                  <a:cubicBezTo>
                    <a:pt x="5327" y="1781"/>
                    <a:pt x="4202" y="681"/>
                    <a:pt x="2866" y="191"/>
                  </a:cubicBezTo>
                  <a:cubicBezTo>
                    <a:pt x="2567" y="81"/>
                    <a:pt x="2250" y="0"/>
                    <a:pt x="19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2328150" y="200363"/>
              <a:ext cx="147350" cy="290925"/>
            </a:xfrm>
            <a:custGeom>
              <a:rect b="b" l="l" r="r" t="t"/>
              <a:pathLst>
                <a:path extrusionOk="0" h="11637" w="5894">
                  <a:moveTo>
                    <a:pt x="569" y="1"/>
                  </a:moveTo>
                  <a:cubicBezTo>
                    <a:pt x="501" y="1"/>
                    <a:pt x="432" y="14"/>
                    <a:pt x="366" y="44"/>
                  </a:cubicBezTo>
                  <a:cubicBezTo>
                    <a:pt x="114" y="157"/>
                    <a:pt x="0" y="453"/>
                    <a:pt x="114" y="705"/>
                  </a:cubicBezTo>
                  <a:lnTo>
                    <a:pt x="4868" y="11340"/>
                  </a:lnTo>
                  <a:cubicBezTo>
                    <a:pt x="4949" y="11521"/>
                    <a:pt x="5128" y="11636"/>
                    <a:pt x="5325" y="11636"/>
                  </a:cubicBezTo>
                  <a:cubicBezTo>
                    <a:pt x="5395" y="11636"/>
                    <a:pt x="5465" y="11621"/>
                    <a:pt x="5528" y="11593"/>
                  </a:cubicBezTo>
                  <a:cubicBezTo>
                    <a:pt x="5781" y="11480"/>
                    <a:pt x="5894" y="11185"/>
                    <a:pt x="5781" y="10931"/>
                  </a:cubicBezTo>
                  <a:lnTo>
                    <a:pt x="1027" y="297"/>
                  </a:lnTo>
                  <a:cubicBezTo>
                    <a:pt x="943" y="111"/>
                    <a:pt x="760" y="1"/>
                    <a:pt x="5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2346250" y="178488"/>
              <a:ext cx="62600" cy="62575"/>
            </a:xfrm>
            <a:custGeom>
              <a:rect b="b" l="l" r="r" t="t"/>
              <a:pathLst>
                <a:path extrusionOk="0" h="2503" w="2504">
                  <a:moveTo>
                    <a:pt x="1252" y="0"/>
                  </a:moveTo>
                  <a:cubicBezTo>
                    <a:pt x="562" y="0"/>
                    <a:pt x="1" y="560"/>
                    <a:pt x="1" y="1251"/>
                  </a:cubicBezTo>
                  <a:cubicBezTo>
                    <a:pt x="1" y="1942"/>
                    <a:pt x="562" y="2502"/>
                    <a:pt x="1252" y="2502"/>
                  </a:cubicBezTo>
                  <a:cubicBezTo>
                    <a:pt x="1943" y="2502"/>
                    <a:pt x="2504" y="1942"/>
                    <a:pt x="2503" y="1251"/>
                  </a:cubicBezTo>
                  <a:cubicBezTo>
                    <a:pt x="2503" y="560"/>
                    <a:pt x="1943" y="0"/>
                    <a:pt x="12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2258525" y="334288"/>
              <a:ext cx="58625" cy="93925"/>
            </a:xfrm>
            <a:custGeom>
              <a:rect b="b" l="l" r="r" t="t"/>
              <a:pathLst>
                <a:path extrusionOk="0" h="3757" w="2345">
                  <a:moveTo>
                    <a:pt x="1325" y="1"/>
                  </a:moveTo>
                  <a:cubicBezTo>
                    <a:pt x="928" y="1"/>
                    <a:pt x="601" y="470"/>
                    <a:pt x="345" y="766"/>
                  </a:cubicBezTo>
                  <a:cubicBezTo>
                    <a:pt x="205" y="926"/>
                    <a:pt x="59" y="1104"/>
                    <a:pt x="51" y="1316"/>
                  </a:cubicBezTo>
                  <a:cubicBezTo>
                    <a:pt x="45" y="1496"/>
                    <a:pt x="200" y="1683"/>
                    <a:pt x="364" y="1683"/>
                  </a:cubicBezTo>
                  <a:cubicBezTo>
                    <a:pt x="394" y="1683"/>
                    <a:pt x="424" y="1676"/>
                    <a:pt x="454" y="1663"/>
                  </a:cubicBezTo>
                  <a:lnTo>
                    <a:pt x="454" y="1663"/>
                  </a:lnTo>
                  <a:cubicBezTo>
                    <a:pt x="348" y="1998"/>
                    <a:pt x="1" y="2293"/>
                    <a:pt x="108" y="2628"/>
                  </a:cubicBezTo>
                  <a:cubicBezTo>
                    <a:pt x="201" y="2919"/>
                    <a:pt x="566" y="2998"/>
                    <a:pt x="868" y="3030"/>
                  </a:cubicBezTo>
                  <a:cubicBezTo>
                    <a:pt x="792" y="3120"/>
                    <a:pt x="715" y="3214"/>
                    <a:pt x="680" y="3328"/>
                  </a:cubicBezTo>
                  <a:cubicBezTo>
                    <a:pt x="645" y="3441"/>
                    <a:pt x="663" y="3579"/>
                    <a:pt x="754" y="3654"/>
                  </a:cubicBezTo>
                  <a:cubicBezTo>
                    <a:pt x="794" y="3683"/>
                    <a:pt x="840" y="3705"/>
                    <a:pt x="889" y="3717"/>
                  </a:cubicBezTo>
                  <a:cubicBezTo>
                    <a:pt x="982" y="3744"/>
                    <a:pt x="1079" y="3757"/>
                    <a:pt x="1175" y="3757"/>
                  </a:cubicBezTo>
                  <a:cubicBezTo>
                    <a:pt x="1504" y="3757"/>
                    <a:pt x="1835" y="3607"/>
                    <a:pt x="2040" y="3348"/>
                  </a:cubicBezTo>
                  <a:cubicBezTo>
                    <a:pt x="2305" y="3012"/>
                    <a:pt x="2345" y="2515"/>
                    <a:pt x="2134" y="2143"/>
                  </a:cubicBezTo>
                  <a:cubicBezTo>
                    <a:pt x="2085" y="2054"/>
                    <a:pt x="2021" y="1966"/>
                    <a:pt x="2025" y="1865"/>
                  </a:cubicBezTo>
                  <a:cubicBezTo>
                    <a:pt x="2028" y="1796"/>
                    <a:pt x="2064" y="1732"/>
                    <a:pt x="2092" y="1669"/>
                  </a:cubicBezTo>
                  <a:cubicBezTo>
                    <a:pt x="2299" y="1195"/>
                    <a:pt x="2103" y="425"/>
                    <a:pt x="1670" y="121"/>
                  </a:cubicBezTo>
                  <a:cubicBezTo>
                    <a:pt x="1550" y="36"/>
                    <a:pt x="1435" y="1"/>
                    <a:pt x="1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3012500" y="859413"/>
              <a:ext cx="189750" cy="347225"/>
            </a:xfrm>
            <a:custGeom>
              <a:rect b="b" l="l" r="r" t="t"/>
              <a:pathLst>
                <a:path extrusionOk="0" h="13889" w="7590">
                  <a:moveTo>
                    <a:pt x="5552" y="0"/>
                  </a:moveTo>
                  <a:cubicBezTo>
                    <a:pt x="4639" y="0"/>
                    <a:pt x="3724" y="809"/>
                    <a:pt x="3163" y="1645"/>
                  </a:cubicBezTo>
                  <a:cubicBezTo>
                    <a:pt x="2116" y="3204"/>
                    <a:pt x="1609" y="5063"/>
                    <a:pt x="1127" y="6856"/>
                  </a:cubicBezTo>
                  <a:lnTo>
                    <a:pt x="242" y="10150"/>
                  </a:lnTo>
                  <a:cubicBezTo>
                    <a:pt x="121" y="10602"/>
                    <a:pt x="1" y="11090"/>
                    <a:pt x="160" y="11531"/>
                  </a:cubicBezTo>
                  <a:cubicBezTo>
                    <a:pt x="374" y="12114"/>
                    <a:pt x="1000" y="12419"/>
                    <a:pt x="1570" y="12667"/>
                  </a:cubicBezTo>
                  <a:lnTo>
                    <a:pt x="4128" y="13777"/>
                  </a:lnTo>
                  <a:cubicBezTo>
                    <a:pt x="4246" y="13829"/>
                    <a:pt x="4366" y="13880"/>
                    <a:pt x="4494" y="13888"/>
                  </a:cubicBezTo>
                  <a:cubicBezTo>
                    <a:pt x="4506" y="13888"/>
                    <a:pt x="4519" y="13889"/>
                    <a:pt x="4531" y="13889"/>
                  </a:cubicBezTo>
                  <a:cubicBezTo>
                    <a:pt x="5072" y="13889"/>
                    <a:pt x="5288" y="13159"/>
                    <a:pt x="5333" y="12604"/>
                  </a:cubicBezTo>
                  <a:cubicBezTo>
                    <a:pt x="5421" y="11500"/>
                    <a:pt x="5546" y="10396"/>
                    <a:pt x="5814" y="9321"/>
                  </a:cubicBezTo>
                  <a:cubicBezTo>
                    <a:pt x="6312" y="7323"/>
                    <a:pt x="7298" y="5441"/>
                    <a:pt x="7503" y="3393"/>
                  </a:cubicBezTo>
                  <a:cubicBezTo>
                    <a:pt x="7590" y="2526"/>
                    <a:pt x="7515" y="1596"/>
                    <a:pt x="7014" y="884"/>
                  </a:cubicBezTo>
                  <a:cubicBezTo>
                    <a:pt x="6568" y="250"/>
                    <a:pt x="6060" y="0"/>
                    <a:pt x="55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2712475" y="781313"/>
              <a:ext cx="313175" cy="658075"/>
            </a:xfrm>
            <a:custGeom>
              <a:rect b="b" l="l" r="r" t="t"/>
              <a:pathLst>
                <a:path extrusionOk="0" h="26323" w="12527">
                  <a:moveTo>
                    <a:pt x="565" y="0"/>
                  </a:moveTo>
                  <a:cubicBezTo>
                    <a:pt x="415" y="0"/>
                    <a:pt x="266" y="68"/>
                    <a:pt x="168" y="196"/>
                  </a:cubicBezTo>
                  <a:cubicBezTo>
                    <a:pt x="0" y="415"/>
                    <a:pt x="40" y="729"/>
                    <a:pt x="260" y="897"/>
                  </a:cubicBezTo>
                  <a:cubicBezTo>
                    <a:pt x="2767" y="2823"/>
                    <a:pt x="4025" y="6155"/>
                    <a:pt x="5037" y="8831"/>
                  </a:cubicBezTo>
                  <a:cubicBezTo>
                    <a:pt x="6397" y="12435"/>
                    <a:pt x="7659" y="16139"/>
                    <a:pt x="8787" y="19840"/>
                  </a:cubicBezTo>
                  <a:lnTo>
                    <a:pt x="8855" y="20061"/>
                  </a:lnTo>
                  <a:cubicBezTo>
                    <a:pt x="9497" y="22175"/>
                    <a:pt x="10163" y="24362"/>
                    <a:pt x="11571" y="26134"/>
                  </a:cubicBezTo>
                  <a:cubicBezTo>
                    <a:pt x="11665" y="26253"/>
                    <a:pt x="11808" y="26322"/>
                    <a:pt x="11960" y="26322"/>
                  </a:cubicBezTo>
                  <a:cubicBezTo>
                    <a:pt x="11961" y="26322"/>
                    <a:pt x="11962" y="26322"/>
                    <a:pt x="11963" y="26322"/>
                  </a:cubicBezTo>
                  <a:cubicBezTo>
                    <a:pt x="11965" y="26322"/>
                    <a:pt x="11967" y="26322"/>
                    <a:pt x="11968" y="26322"/>
                  </a:cubicBezTo>
                  <a:cubicBezTo>
                    <a:pt x="12079" y="26322"/>
                    <a:pt x="12187" y="26284"/>
                    <a:pt x="12274" y="26214"/>
                  </a:cubicBezTo>
                  <a:cubicBezTo>
                    <a:pt x="12490" y="26043"/>
                    <a:pt x="12526" y="25728"/>
                    <a:pt x="12355" y="25512"/>
                  </a:cubicBezTo>
                  <a:cubicBezTo>
                    <a:pt x="11065" y="23888"/>
                    <a:pt x="10428" y="21795"/>
                    <a:pt x="9813" y="19771"/>
                  </a:cubicBezTo>
                  <a:lnTo>
                    <a:pt x="9744" y="19548"/>
                  </a:lnTo>
                  <a:cubicBezTo>
                    <a:pt x="8610" y="15827"/>
                    <a:pt x="7341" y="12102"/>
                    <a:pt x="5973" y="8479"/>
                  </a:cubicBezTo>
                  <a:cubicBezTo>
                    <a:pt x="4917" y="5682"/>
                    <a:pt x="3603" y="2202"/>
                    <a:pt x="870" y="104"/>
                  </a:cubicBezTo>
                  <a:cubicBezTo>
                    <a:pt x="779" y="34"/>
                    <a:pt x="671" y="0"/>
                    <a:pt x="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2858750" y="787313"/>
              <a:ext cx="110900" cy="664650"/>
            </a:xfrm>
            <a:custGeom>
              <a:rect b="b" l="l" r="r" t="t"/>
              <a:pathLst>
                <a:path extrusionOk="0" h="26586" w="4436">
                  <a:moveTo>
                    <a:pt x="3920" y="1"/>
                  </a:moveTo>
                  <a:cubicBezTo>
                    <a:pt x="3001" y="1"/>
                    <a:pt x="2117" y="631"/>
                    <a:pt x="1661" y="1611"/>
                  </a:cubicBezTo>
                  <a:cubicBezTo>
                    <a:pt x="1281" y="2427"/>
                    <a:pt x="1233" y="3325"/>
                    <a:pt x="1191" y="4117"/>
                  </a:cubicBezTo>
                  <a:lnTo>
                    <a:pt x="14" y="26058"/>
                  </a:lnTo>
                  <a:cubicBezTo>
                    <a:pt x="0" y="26334"/>
                    <a:pt x="211" y="26570"/>
                    <a:pt x="487" y="26585"/>
                  </a:cubicBezTo>
                  <a:lnTo>
                    <a:pt x="514" y="26585"/>
                  </a:lnTo>
                  <a:cubicBezTo>
                    <a:pt x="780" y="26585"/>
                    <a:pt x="1000" y="26377"/>
                    <a:pt x="1014" y="26112"/>
                  </a:cubicBezTo>
                  <a:lnTo>
                    <a:pt x="2191" y="4171"/>
                  </a:lnTo>
                  <a:cubicBezTo>
                    <a:pt x="2231" y="3434"/>
                    <a:pt x="2271" y="2674"/>
                    <a:pt x="2569" y="2033"/>
                  </a:cubicBezTo>
                  <a:cubicBezTo>
                    <a:pt x="2808" y="1518"/>
                    <a:pt x="3317" y="1001"/>
                    <a:pt x="3920" y="1001"/>
                  </a:cubicBezTo>
                  <a:lnTo>
                    <a:pt x="3933" y="1001"/>
                  </a:lnTo>
                  <a:cubicBezTo>
                    <a:pt x="4208" y="1001"/>
                    <a:pt x="4430" y="781"/>
                    <a:pt x="4434" y="506"/>
                  </a:cubicBezTo>
                  <a:cubicBezTo>
                    <a:pt x="4436" y="230"/>
                    <a:pt x="4213" y="4"/>
                    <a:pt x="3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2789875" y="774788"/>
              <a:ext cx="151750" cy="396800"/>
            </a:xfrm>
            <a:custGeom>
              <a:rect b="b" l="l" r="r" t="t"/>
              <a:pathLst>
                <a:path extrusionOk="0" h="15872" w="6070">
                  <a:moveTo>
                    <a:pt x="934" y="1"/>
                  </a:moveTo>
                  <a:lnTo>
                    <a:pt x="934" y="1"/>
                  </a:lnTo>
                  <a:cubicBezTo>
                    <a:pt x="1367" y="1520"/>
                    <a:pt x="0" y="3486"/>
                    <a:pt x="0" y="3486"/>
                  </a:cubicBezTo>
                  <a:lnTo>
                    <a:pt x="2003" y="4862"/>
                  </a:lnTo>
                  <a:lnTo>
                    <a:pt x="1877" y="6613"/>
                  </a:lnTo>
                  <a:cubicBezTo>
                    <a:pt x="2566" y="7614"/>
                    <a:pt x="5006" y="15872"/>
                    <a:pt x="5006" y="15872"/>
                  </a:cubicBezTo>
                  <a:cubicBezTo>
                    <a:pt x="6069" y="10742"/>
                    <a:pt x="4880" y="6551"/>
                    <a:pt x="4880" y="6551"/>
                  </a:cubicBezTo>
                  <a:lnTo>
                    <a:pt x="4193" y="5237"/>
                  </a:lnTo>
                  <a:lnTo>
                    <a:pt x="5381" y="1921"/>
                  </a:lnTo>
                  <a:lnTo>
                    <a:pt x="9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2799775" y="813288"/>
              <a:ext cx="59975" cy="147175"/>
            </a:xfrm>
            <a:custGeom>
              <a:rect b="b" l="l" r="r" t="t"/>
              <a:pathLst>
                <a:path extrusionOk="0" h="5887" w="2399">
                  <a:moveTo>
                    <a:pt x="1263" y="0"/>
                  </a:moveTo>
                  <a:lnTo>
                    <a:pt x="0" y="1466"/>
                  </a:lnTo>
                  <a:cubicBezTo>
                    <a:pt x="251" y="4093"/>
                    <a:pt x="646" y="5886"/>
                    <a:pt x="646" y="5886"/>
                  </a:cubicBezTo>
                  <a:lnTo>
                    <a:pt x="2399" y="3322"/>
                  </a:lnTo>
                  <a:lnTo>
                    <a:pt x="12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2834150" y="583863"/>
              <a:ext cx="272525" cy="250000"/>
            </a:xfrm>
            <a:custGeom>
              <a:rect b="b" l="l" r="r" t="t"/>
              <a:pathLst>
                <a:path extrusionOk="0" h="10000" w="10901">
                  <a:moveTo>
                    <a:pt x="4156" y="0"/>
                  </a:moveTo>
                  <a:cubicBezTo>
                    <a:pt x="3889" y="0"/>
                    <a:pt x="3632" y="13"/>
                    <a:pt x="3390" y="37"/>
                  </a:cubicBezTo>
                  <a:cubicBezTo>
                    <a:pt x="2509" y="123"/>
                    <a:pt x="1603" y="387"/>
                    <a:pt x="978" y="1013"/>
                  </a:cubicBezTo>
                  <a:cubicBezTo>
                    <a:pt x="195" y="1799"/>
                    <a:pt x="1" y="2995"/>
                    <a:pt x="9" y="4103"/>
                  </a:cubicBezTo>
                  <a:cubicBezTo>
                    <a:pt x="15" y="4620"/>
                    <a:pt x="54" y="5138"/>
                    <a:pt x="184" y="5637"/>
                  </a:cubicBezTo>
                  <a:cubicBezTo>
                    <a:pt x="556" y="7074"/>
                    <a:pt x="1659" y="8249"/>
                    <a:pt x="2968" y="8948"/>
                  </a:cubicBezTo>
                  <a:cubicBezTo>
                    <a:pt x="4277" y="9648"/>
                    <a:pt x="5777" y="9916"/>
                    <a:pt x="7259" y="9988"/>
                  </a:cubicBezTo>
                  <a:cubicBezTo>
                    <a:pt x="7399" y="9995"/>
                    <a:pt x="7541" y="9999"/>
                    <a:pt x="7685" y="9999"/>
                  </a:cubicBezTo>
                  <a:cubicBezTo>
                    <a:pt x="8714" y="9999"/>
                    <a:pt x="9798" y="9793"/>
                    <a:pt x="10386" y="8979"/>
                  </a:cubicBezTo>
                  <a:cubicBezTo>
                    <a:pt x="10712" y="8527"/>
                    <a:pt x="10826" y="7954"/>
                    <a:pt x="10843" y="7397"/>
                  </a:cubicBezTo>
                  <a:cubicBezTo>
                    <a:pt x="10900" y="5630"/>
                    <a:pt x="10051" y="3144"/>
                    <a:pt x="8908" y="1750"/>
                  </a:cubicBezTo>
                  <a:cubicBezTo>
                    <a:pt x="7876" y="490"/>
                    <a:pt x="5826" y="0"/>
                    <a:pt x="41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2680100" y="562463"/>
              <a:ext cx="63900" cy="59300"/>
            </a:xfrm>
            <a:custGeom>
              <a:rect b="b" l="l" r="r" t="t"/>
              <a:pathLst>
                <a:path extrusionOk="0" h="2372" w="2556">
                  <a:moveTo>
                    <a:pt x="1497" y="0"/>
                  </a:moveTo>
                  <a:cubicBezTo>
                    <a:pt x="1056" y="0"/>
                    <a:pt x="563" y="247"/>
                    <a:pt x="310" y="532"/>
                  </a:cubicBezTo>
                  <a:cubicBezTo>
                    <a:pt x="104" y="764"/>
                    <a:pt x="0" y="1109"/>
                    <a:pt x="120" y="1396"/>
                  </a:cubicBezTo>
                  <a:cubicBezTo>
                    <a:pt x="131" y="1426"/>
                    <a:pt x="150" y="1453"/>
                    <a:pt x="175" y="1473"/>
                  </a:cubicBezTo>
                  <a:cubicBezTo>
                    <a:pt x="208" y="1497"/>
                    <a:pt x="252" y="1498"/>
                    <a:pt x="293" y="1498"/>
                  </a:cubicBezTo>
                  <a:cubicBezTo>
                    <a:pt x="297" y="1498"/>
                    <a:pt x="300" y="1498"/>
                    <a:pt x="304" y="1498"/>
                  </a:cubicBezTo>
                  <a:cubicBezTo>
                    <a:pt x="322" y="1498"/>
                    <a:pt x="341" y="1498"/>
                    <a:pt x="359" y="1498"/>
                  </a:cubicBezTo>
                  <a:cubicBezTo>
                    <a:pt x="1159" y="1498"/>
                    <a:pt x="1956" y="1818"/>
                    <a:pt x="2534" y="2371"/>
                  </a:cubicBezTo>
                  <a:cubicBezTo>
                    <a:pt x="2556" y="2166"/>
                    <a:pt x="2530" y="1959"/>
                    <a:pt x="2459" y="1766"/>
                  </a:cubicBezTo>
                  <a:cubicBezTo>
                    <a:pt x="2394" y="1587"/>
                    <a:pt x="2249" y="1402"/>
                    <a:pt x="2065" y="1402"/>
                  </a:cubicBezTo>
                  <a:cubicBezTo>
                    <a:pt x="2054" y="1402"/>
                    <a:pt x="2044" y="1402"/>
                    <a:pt x="2033" y="1403"/>
                  </a:cubicBezTo>
                  <a:cubicBezTo>
                    <a:pt x="2347" y="1150"/>
                    <a:pt x="2415" y="642"/>
                    <a:pt x="2176" y="316"/>
                  </a:cubicBezTo>
                  <a:cubicBezTo>
                    <a:pt x="2012" y="90"/>
                    <a:pt x="1764" y="0"/>
                    <a:pt x="1497" y="0"/>
                  </a:cubicBezTo>
                  <a:close/>
                </a:path>
              </a:pathLst>
            </a:custGeom>
            <a:solidFill>
              <a:srgbClr val="2117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2878250" y="503838"/>
              <a:ext cx="242450" cy="298875"/>
            </a:xfrm>
            <a:custGeom>
              <a:rect b="b" l="l" r="r" t="t"/>
              <a:pathLst>
                <a:path extrusionOk="0" h="11955" w="9698">
                  <a:moveTo>
                    <a:pt x="7432" y="0"/>
                  </a:moveTo>
                  <a:cubicBezTo>
                    <a:pt x="7369" y="0"/>
                    <a:pt x="7305" y="6"/>
                    <a:pt x="7241" y="17"/>
                  </a:cubicBezTo>
                  <a:cubicBezTo>
                    <a:pt x="6921" y="72"/>
                    <a:pt x="6599" y="327"/>
                    <a:pt x="6550" y="622"/>
                  </a:cubicBezTo>
                  <a:lnTo>
                    <a:pt x="6550" y="622"/>
                  </a:lnTo>
                  <a:cubicBezTo>
                    <a:pt x="6505" y="529"/>
                    <a:pt x="6421" y="450"/>
                    <a:pt x="6326" y="408"/>
                  </a:cubicBezTo>
                  <a:cubicBezTo>
                    <a:pt x="6234" y="368"/>
                    <a:pt x="6134" y="355"/>
                    <a:pt x="6033" y="355"/>
                  </a:cubicBezTo>
                  <a:cubicBezTo>
                    <a:pt x="5947" y="355"/>
                    <a:pt x="5859" y="365"/>
                    <a:pt x="5774" y="377"/>
                  </a:cubicBezTo>
                  <a:cubicBezTo>
                    <a:pt x="5453" y="423"/>
                    <a:pt x="5115" y="503"/>
                    <a:pt x="4886" y="734"/>
                  </a:cubicBezTo>
                  <a:cubicBezTo>
                    <a:pt x="4676" y="945"/>
                    <a:pt x="4607" y="1317"/>
                    <a:pt x="4784" y="1544"/>
                  </a:cubicBezTo>
                  <a:lnTo>
                    <a:pt x="4784" y="1544"/>
                  </a:lnTo>
                  <a:cubicBezTo>
                    <a:pt x="4680" y="1456"/>
                    <a:pt x="4527" y="1430"/>
                    <a:pt x="4385" y="1420"/>
                  </a:cubicBezTo>
                  <a:cubicBezTo>
                    <a:pt x="4318" y="1415"/>
                    <a:pt x="4250" y="1413"/>
                    <a:pt x="4183" y="1413"/>
                  </a:cubicBezTo>
                  <a:cubicBezTo>
                    <a:pt x="3166" y="1413"/>
                    <a:pt x="2156" y="1915"/>
                    <a:pt x="1552" y="2735"/>
                  </a:cubicBezTo>
                  <a:cubicBezTo>
                    <a:pt x="1208" y="3201"/>
                    <a:pt x="996" y="3847"/>
                    <a:pt x="1275" y="4354"/>
                  </a:cubicBezTo>
                  <a:cubicBezTo>
                    <a:pt x="1253" y="4349"/>
                    <a:pt x="1231" y="4347"/>
                    <a:pt x="1209" y="4347"/>
                  </a:cubicBezTo>
                  <a:cubicBezTo>
                    <a:pt x="1024" y="4347"/>
                    <a:pt x="857" y="4521"/>
                    <a:pt x="817" y="4710"/>
                  </a:cubicBezTo>
                  <a:cubicBezTo>
                    <a:pt x="773" y="4920"/>
                    <a:pt x="840" y="5135"/>
                    <a:pt x="908" y="5340"/>
                  </a:cubicBezTo>
                  <a:cubicBezTo>
                    <a:pt x="487" y="5463"/>
                    <a:pt x="152" y="5837"/>
                    <a:pt x="75" y="6268"/>
                  </a:cubicBezTo>
                  <a:cubicBezTo>
                    <a:pt x="0" y="6699"/>
                    <a:pt x="189" y="7165"/>
                    <a:pt x="542" y="7423"/>
                  </a:cubicBezTo>
                  <a:cubicBezTo>
                    <a:pt x="264" y="7505"/>
                    <a:pt x="142" y="7861"/>
                    <a:pt x="227" y="8137"/>
                  </a:cubicBezTo>
                  <a:cubicBezTo>
                    <a:pt x="313" y="8414"/>
                    <a:pt x="548" y="8618"/>
                    <a:pt x="792" y="8773"/>
                  </a:cubicBezTo>
                  <a:cubicBezTo>
                    <a:pt x="661" y="8941"/>
                    <a:pt x="744" y="9201"/>
                    <a:pt x="905" y="9341"/>
                  </a:cubicBezTo>
                  <a:cubicBezTo>
                    <a:pt x="1065" y="9479"/>
                    <a:pt x="1280" y="9535"/>
                    <a:pt x="1480" y="9607"/>
                  </a:cubicBezTo>
                  <a:cubicBezTo>
                    <a:pt x="1679" y="9679"/>
                    <a:pt x="1888" y="9785"/>
                    <a:pt x="1979" y="9976"/>
                  </a:cubicBezTo>
                  <a:cubicBezTo>
                    <a:pt x="2019" y="10055"/>
                    <a:pt x="2034" y="10143"/>
                    <a:pt x="2056" y="10229"/>
                  </a:cubicBezTo>
                  <a:cubicBezTo>
                    <a:pt x="2199" y="10794"/>
                    <a:pt x="2654" y="11271"/>
                    <a:pt x="3214" y="11440"/>
                  </a:cubicBezTo>
                  <a:cubicBezTo>
                    <a:pt x="3346" y="11480"/>
                    <a:pt x="3487" y="11507"/>
                    <a:pt x="3598" y="11588"/>
                  </a:cubicBezTo>
                  <a:cubicBezTo>
                    <a:pt x="3709" y="11671"/>
                    <a:pt x="3777" y="11835"/>
                    <a:pt x="3699" y="11950"/>
                  </a:cubicBezTo>
                  <a:cubicBezTo>
                    <a:pt x="3720" y="11953"/>
                    <a:pt x="3744" y="11954"/>
                    <a:pt x="3769" y="11954"/>
                  </a:cubicBezTo>
                  <a:cubicBezTo>
                    <a:pt x="3875" y="11954"/>
                    <a:pt x="4000" y="11923"/>
                    <a:pt x="4007" y="11833"/>
                  </a:cubicBezTo>
                  <a:cubicBezTo>
                    <a:pt x="4034" y="11492"/>
                    <a:pt x="3942" y="11156"/>
                    <a:pt x="3851" y="10828"/>
                  </a:cubicBezTo>
                  <a:lnTo>
                    <a:pt x="3561" y="9788"/>
                  </a:lnTo>
                  <a:cubicBezTo>
                    <a:pt x="3526" y="9662"/>
                    <a:pt x="3490" y="9532"/>
                    <a:pt x="3509" y="9403"/>
                  </a:cubicBezTo>
                  <a:cubicBezTo>
                    <a:pt x="3529" y="9274"/>
                    <a:pt x="3618" y="9146"/>
                    <a:pt x="3747" y="9126"/>
                  </a:cubicBezTo>
                  <a:cubicBezTo>
                    <a:pt x="3923" y="9321"/>
                    <a:pt x="4102" y="9520"/>
                    <a:pt x="4330" y="9648"/>
                  </a:cubicBezTo>
                  <a:cubicBezTo>
                    <a:pt x="4468" y="9726"/>
                    <a:pt x="4629" y="9775"/>
                    <a:pt x="4787" y="9775"/>
                  </a:cubicBezTo>
                  <a:cubicBezTo>
                    <a:pt x="4889" y="9775"/>
                    <a:pt x="4990" y="9754"/>
                    <a:pt x="5083" y="9708"/>
                  </a:cubicBezTo>
                  <a:cubicBezTo>
                    <a:pt x="4694" y="9488"/>
                    <a:pt x="4332" y="9162"/>
                    <a:pt x="4226" y="8728"/>
                  </a:cubicBezTo>
                  <a:cubicBezTo>
                    <a:pt x="4167" y="8488"/>
                    <a:pt x="4192" y="8235"/>
                    <a:pt x="4144" y="7993"/>
                  </a:cubicBezTo>
                  <a:cubicBezTo>
                    <a:pt x="4096" y="7751"/>
                    <a:pt x="3939" y="7499"/>
                    <a:pt x="3694" y="7466"/>
                  </a:cubicBezTo>
                  <a:cubicBezTo>
                    <a:pt x="4065" y="7271"/>
                    <a:pt x="4331" y="6924"/>
                    <a:pt x="4425" y="6515"/>
                  </a:cubicBezTo>
                  <a:cubicBezTo>
                    <a:pt x="4512" y="6105"/>
                    <a:pt x="4417" y="5678"/>
                    <a:pt x="4164" y="5344"/>
                  </a:cubicBezTo>
                  <a:lnTo>
                    <a:pt x="4164" y="5344"/>
                  </a:lnTo>
                  <a:cubicBezTo>
                    <a:pt x="4358" y="5400"/>
                    <a:pt x="4562" y="5430"/>
                    <a:pt x="4764" y="5430"/>
                  </a:cubicBezTo>
                  <a:cubicBezTo>
                    <a:pt x="4996" y="5430"/>
                    <a:pt x="5227" y="5390"/>
                    <a:pt x="5443" y="5307"/>
                  </a:cubicBezTo>
                  <a:cubicBezTo>
                    <a:pt x="5848" y="5149"/>
                    <a:pt x="6192" y="4825"/>
                    <a:pt x="6339" y="4416"/>
                  </a:cubicBezTo>
                  <a:cubicBezTo>
                    <a:pt x="6538" y="4518"/>
                    <a:pt x="6761" y="4568"/>
                    <a:pt x="6985" y="4568"/>
                  </a:cubicBezTo>
                  <a:cubicBezTo>
                    <a:pt x="7278" y="4568"/>
                    <a:pt x="7573" y="4482"/>
                    <a:pt x="7814" y="4313"/>
                  </a:cubicBezTo>
                  <a:cubicBezTo>
                    <a:pt x="8006" y="4178"/>
                    <a:pt x="8175" y="3958"/>
                    <a:pt x="8129" y="3728"/>
                  </a:cubicBezTo>
                  <a:lnTo>
                    <a:pt x="8129" y="3728"/>
                  </a:lnTo>
                  <a:cubicBezTo>
                    <a:pt x="8228" y="3816"/>
                    <a:pt x="8360" y="3857"/>
                    <a:pt x="8494" y="3857"/>
                  </a:cubicBezTo>
                  <a:cubicBezTo>
                    <a:pt x="8581" y="3857"/>
                    <a:pt x="8669" y="3840"/>
                    <a:pt x="8749" y="3807"/>
                  </a:cubicBezTo>
                  <a:cubicBezTo>
                    <a:pt x="8953" y="3726"/>
                    <a:pt x="9113" y="3562"/>
                    <a:pt x="9238" y="3381"/>
                  </a:cubicBezTo>
                  <a:cubicBezTo>
                    <a:pt x="9346" y="3226"/>
                    <a:pt x="9433" y="3050"/>
                    <a:pt x="9447" y="2862"/>
                  </a:cubicBezTo>
                  <a:cubicBezTo>
                    <a:pt x="9460" y="2675"/>
                    <a:pt x="9388" y="2473"/>
                    <a:pt x="9232" y="2367"/>
                  </a:cubicBezTo>
                  <a:cubicBezTo>
                    <a:pt x="9529" y="2263"/>
                    <a:pt x="9697" y="1888"/>
                    <a:pt x="9578" y="1597"/>
                  </a:cubicBezTo>
                  <a:cubicBezTo>
                    <a:pt x="9489" y="1379"/>
                    <a:pt x="9253" y="1241"/>
                    <a:pt x="9021" y="1241"/>
                  </a:cubicBezTo>
                  <a:cubicBezTo>
                    <a:pt x="8942" y="1241"/>
                    <a:pt x="8863" y="1257"/>
                    <a:pt x="8790" y="1291"/>
                  </a:cubicBezTo>
                  <a:cubicBezTo>
                    <a:pt x="8740" y="606"/>
                    <a:pt x="8106" y="0"/>
                    <a:pt x="74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2819000" y="721763"/>
              <a:ext cx="52475" cy="62500"/>
            </a:xfrm>
            <a:custGeom>
              <a:rect b="b" l="l" r="r" t="t"/>
              <a:pathLst>
                <a:path extrusionOk="0" h="2500" w="2099">
                  <a:moveTo>
                    <a:pt x="740" y="0"/>
                  </a:moveTo>
                  <a:cubicBezTo>
                    <a:pt x="550" y="0"/>
                    <a:pt x="363" y="70"/>
                    <a:pt x="242" y="217"/>
                  </a:cubicBezTo>
                  <a:cubicBezTo>
                    <a:pt x="148" y="330"/>
                    <a:pt x="104" y="476"/>
                    <a:pt x="78" y="622"/>
                  </a:cubicBezTo>
                  <a:cubicBezTo>
                    <a:pt x="0" y="1055"/>
                    <a:pt x="85" y="1519"/>
                    <a:pt x="335" y="1881"/>
                  </a:cubicBezTo>
                  <a:cubicBezTo>
                    <a:pt x="586" y="2242"/>
                    <a:pt x="1006" y="2488"/>
                    <a:pt x="1445" y="2499"/>
                  </a:cubicBezTo>
                  <a:cubicBezTo>
                    <a:pt x="1453" y="2499"/>
                    <a:pt x="1461" y="2500"/>
                    <a:pt x="1469" y="2500"/>
                  </a:cubicBezTo>
                  <a:cubicBezTo>
                    <a:pt x="1735" y="2500"/>
                    <a:pt x="2034" y="2377"/>
                    <a:pt x="2098" y="2122"/>
                  </a:cubicBezTo>
                  <a:lnTo>
                    <a:pt x="1424" y="426"/>
                  </a:lnTo>
                  <a:cubicBezTo>
                    <a:pt x="1355" y="273"/>
                    <a:pt x="1228" y="152"/>
                    <a:pt x="1077" y="78"/>
                  </a:cubicBezTo>
                  <a:cubicBezTo>
                    <a:pt x="973" y="27"/>
                    <a:pt x="856" y="0"/>
                    <a:pt x="7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2962000" y="1485913"/>
              <a:ext cx="699200" cy="742825"/>
            </a:xfrm>
            <a:custGeom>
              <a:rect b="b" l="l" r="r" t="t"/>
              <a:pathLst>
                <a:path extrusionOk="0" h="29713" w="27968">
                  <a:moveTo>
                    <a:pt x="1318" y="1"/>
                  </a:moveTo>
                  <a:cubicBezTo>
                    <a:pt x="1318" y="1"/>
                    <a:pt x="0" y="8691"/>
                    <a:pt x="4147" y="26820"/>
                  </a:cubicBezTo>
                  <a:cubicBezTo>
                    <a:pt x="4153" y="26855"/>
                    <a:pt x="4161" y="26890"/>
                    <a:pt x="4171" y="26925"/>
                  </a:cubicBezTo>
                  <a:cubicBezTo>
                    <a:pt x="4174" y="26941"/>
                    <a:pt x="4177" y="26957"/>
                    <a:pt x="4182" y="26973"/>
                  </a:cubicBezTo>
                  <a:lnTo>
                    <a:pt x="4183" y="26973"/>
                  </a:lnTo>
                  <a:cubicBezTo>
                    <a:pt x="4670" y="28511"/>
                    <a:pt x="8971" y="29713"/>
                    <a:pt x="14205" y="29713"/>
                  </a:cubicBezTo>
                  <a:cubicBezTo>
                    <a:pt x="19439" y="29713"/>
                    <a:pt x="23739" y="28511"/>
                    <a:pt x="24227" y="26973"/>
                  </a:cubicBezTo>
                  <a:lnTo>
                    <a:pt x="24229" y="26973"/>
                  </a:lnTo>
                  <a:cubicBezTo>
                    <a:pt x="24229" y="26973"/>
                    <a:pt x="27968" y="12011"/>
                    <a:pt x="270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2929050" y="1388938"/>
              <a:ext cx="644350" cy="193950"/>
            </a:xfrm>
            <a:custGeom>
              <a:rect b="b" l="l" r="r" t="t"/>
              <a:pathLst>
                <a:path extrusionOk="0" h="7758" w="25774">
                  <a:moveTo>
                    <a:pt x="12887" y="1"/>
                  </a:moveTo>
                  <a:cubicBezTo>
                    <a:pt x="9469" y="1"/>
                    <a:pt x="6192" y="410"/>
                    <a:pt x="3775" y="1137"/>
                  </a:cubicBezTo>
                  <a:cubicBezTo>
                    <a:pt x="1358" y="1865"/>
                    <a:pt x="0" y="2851"/>
                    <a:pt x="0" y="3880"/>
                  </a:cubicBezTo>
                  <a:cubicBezTo>
                    <a:pt x="0" y="4908"/>
                    <a:pt x="1358" y="5895"/>
                    <a:pt x="3775" y="6622"/>
                  </a:cubicBezTo>
                  <a:cubicBezTo>
                    <a:pt x="6192" y="7350"/>
                    <a:pt x="9469" y="7758"/>
                    <a:pt x="12887" y="7758"/>
                  </a:cubicBezTo>
                  <a:cubicBezTo>
                    <a:pt x="16304" y="7758"/>
                    <a:pt x="19582" y="7350"/>
                    <a:pt x="21999" y="6622"/>
                  </a:cubicBezTo>
                  <a:cubicBezTo>
                    <a:pt x="24416" y="5895"/>
                    <a:pt x="25773" y="4908"/>
                    <a:pt x="25773" y="3880"/>
                  </a:cubicBezTo>
                  <a:cubicBezTo>
                    <a:pt x="25773" y="2851"/>
                    <a:pt x="24416" y="1865"/>
                    <a:pt x="21999" y="1137"/>
                  </a:cubicBezTo>
                  <a:cubicBezTo>
                    <a:pt x="19582" y="410"/>
                    <a:pt x="16304" y="1"/>
                    <a:pt x="12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2923800" y="1698613"/>
              <a:ext cx="633750" cy="530125"/>
            </a:xfrm>
            <a:custGeom>
              <a:rect b="b" l="l" r="r" t="t"/>
              <a:pathLst>
                <a:path extrusionOk="0" h="21205" w="25350">
                  <a:moveTo>
                    <a:pt x="12052" y="1"/>
                  </a:moveTo>
                  <a:lnTo>
                    <a:pt x="7047" y="19018"/>
                  </a:lnTo>
                  <a:lnTo>
                    <a:pt x="1" y="2898"/>
                  </a:lnTo>
                  <a:lnTo>
                    <a:pt x="1" y="2898"/>
                  </a:lnTo>
                  <a:cubicBezTo>
                    <a:pt x="410" y="6934"/>
                    <a:pt x="1190" y="12062"/>
                    <a:pt x="2620" y="18312"/>
                  </a:cubicBezTo>
                  <a:cubicBezTo>
                    <a:pt x="2625" y="18347"/>
                    <a:pt x="2633" y="18382"/>
                    <a:pt x="2643" y="18417"/>
                  </a:cubicBezTo>
                  <a:cubicBezTo>
                    <a:pt x="2647" y="18433"/>
                    <a:pt x="2650" y="18449"/>
                    <a:pt x="2654" y="18465"/>
                  </a:cubicBezTo>
                  <a:lnTo>
                    <a:pt x="2656" y="18465"/>
                  </a:lnTo>
                  <a:cubicBezTo>
                    <a:pt x="3142" y="20003"/>
                    <a:pt x="7443" y="21205"/>
                    <a:pt x="12678" y="21205"/>
                  </a:cubicBezTo>
                  <a:cubicBezTo>
                    <a:pt x="17912" y="21205"/>
                    <a:pt x="22212" y="20003"/>
                    <a:pt x="22699" y="18465"/>
                  </a:cubicBezTo>
                  <a:lnTo>
                    <a:pt x="22701" y="18465"/>
                  </a:lnTo>
                  <a:cubicBezTo>
                    <a:pt x="22701" y="18465"/>
                    <a:pt x="24561" y="11022"/>
                    <a:pt x="25350" y="2421"/>
                  </a:cubicBezTo>
                  <a:lnTo>
                    <a:pt x="25350" y="2421"/>
                  </a:lnTo>
                  <a:lnTo>
                    <a:pt x="16806" y="18517"/>
                  </a:lnTo>
                  <a:lnTo>
                    <a:pt x="1205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2853800" y="1393738"/>
              <a:ext cx="312550" cy="84125"/>
            </a:xfrm>
            <a:custGeom>
              <a:rect b="b" l="l" r="r" t="t"/>
              <a:pathLst>
                <a:path extrusionOk="0" h="3365" w="12502">
                  <a:moveTo>
                    <a:pt x="547" y="0"/>
                  </a:moveTo>
                  <a:cubicBezTo>
                    <a:pt x="315" y="0"/>
                    <a:pt x="106" y="163"/>
                    <a:pt x="58" y="399"/>
                  </a:cubicBezTo>
                  <a:cubicBezTo>
                    <a:pt x="1" y="670"/>
                    <a:pt x="175" y="935"/>
                    <a:pt x="446" y="991"/>
                  </a:cubicBezTo>
                  <a:lnTo>
                    <a:pt x="11853" y="3354"/>
                  </a:lnTo>
                  <a:cubicBezTo>
                    <a:pt x="11882" y="3360"/>
                    <a:pt x="11913" y="3364"/>
                    <a:pt x="11944" y="3364"/>
                  </a:cubicBezTo>
                  <a:cubicBezTo>
                    <a:pt x="11947" y="3364"/>
                    <a:pt x="11951" y="3364"/>
                    <a:pt x="11954" y="3364"/>
                  </a:cubicBezTo>
                  <a:cubicBezTo>
                    <a:pt x="12191" y="3364"/>
                    <a:pt x="12395" y="3198"/>
                    <a:pt x="12444" y="2967"/>
                  </a:cubicBezTo>
                  <a:cubicBezTo>
                    <a:pt x="12501" y="2695"/>
                    <a:pt x="12327" y="2430"/>
                    <a:pt x="12056" y="2374"/>
                  </a:cubicBezTo>
                  <a:lnTo>
                    <a:pt x="649" y="11"/>
                  </a:lnTo>
                  <a:cubicBezTo>
                    <a:pt x="615" y="4"/>
                    <a:pt x="581" y="0"/>
                    <a:pt x="5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2587275" y="1435038"/>
              <a:ext cx="70975" cy="62575"/>
            </a:xfrm>
            <a:custGeom>
              <a:rect b="b" l="l" r="r" t="t"/>
              <a:pathLst>
                <a:path extrusionOk="0" h="2503" w="2839">
                  <a:moveTo>
                    <a:pt x="1421" y="1"/>
                  </a:moveTo>
                  <a:cubicBezTo>
                    <a:pt x="1032" y="1"/>
                    <a:pt x="650" y="181"/>
                    <a:pt x="405" y="520"/>
                  </a:cubicBezTo>
                  <a:cubicBezTo>
                    <a:pt x="0" y="1080"/>
                    <a:pt x="127" y="1862"/>
                    <a:pt x="688" y="2266"/>
                  </a:cubicBezTo>
                  <a:cubicBezTo>
                    <a:pt x="909" y="2426"/>
                    <a:pt x="1165" y="2502"/>
                    <a:pt x="1419" y="2502"/>
                  </a:cubicBezTo>
                  <a:cubicBezTo>
                    <a:pt x="1807" y="2502"/>
                    <a:pt x="2189" y="2322"/>
                    <a:pt x="2434" y="1984"/>
                  </a:cubicBezTo>
                  <a:cubicBezTo>
                    <a:pt x="2839" y="1423"/>
                    <a:pt x="2711" y="640"/>
                    <a:pt x="2151" y="237"/>
                  </a:cubicBezTo>
                  <a:cubicBezTo>
                    <a:pt x="1930" y="77"/>
                    <a:pt x="1674" y="1"/>
                    <a:pt x="14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3019050" y="1199913"/>
              <a:ext cx="324450" cy="274325"/>
            </a:xfrm>
            <a:custGeom>
              <a:rect b="b" l="l" r="r" t="t"/>
              <a:pathLst>
                <a:path extrusionOk="0" h="10973" w="12978">
                  <a:moveTo>
                    <a:pt x="1488" y="1"/>
                  </a:moveTo>
                  <a:cubicBezTo>
                    <a:pt x="1124" y="1"/>
                    <a:pt x="760" y="66"/>
                    <a:pt x="421" y="198"/>
                  </a:cubicBezTo>
                  <a:cubicBezTo>
                    <a:pt x="326" y="235"/>
                    <a:pt x="231" y="278"/>
                    <a:pt x="159" y="350"/>
                  </a:cubicBezTo>
                  <a:cubicBezTo>
                    <a:pt x="20" y="491"/>
                    <a:pt x="1" y="716"/>
                    <a:pt x="59" y="906"/>
                  </a:cubicBezTo>
                  <a:cubicBezTo>
                    <a:pt x="248" y="1527"/>
                    <a:pt x="864" y="2185"/>
                    <a:pt x="1300" y="2645"/>
                  </a:cubicBezTo>
                  <a:cubicBezTo>
                    <a:pt x="2172" y="3565"/>
                    <a:pt x="3121" y="4410"/>
                    <a:pt x="4136" y="5170"/>
                  </a:cubicBezTo>
                  <a:cubicBezTo>
                    <a:pt x="4591" y="5511"/>
                    <a:pt x="5060" y="5823"/>
                    <a:pt x="5491" y="6188"/>
                  </a:cubicBezTo>
                  <a:cubicBezTo>
                    <a:pt x="5886" y="6523"/>
                    <a:pt x="6395" y="6696"/>
                    <a:pt x="6808" y="7016"/>
                  </a:cubicBezTo>
                  <a:cubicBezTo>
                    <a:pt x="7224" y="7338"/>
                    <a:pt x="7578" y="7766"/>
                    <a:pt x="7718" y="8273"/>
                  </a:cubicBezTo>
                  <a:cubicBezTo>
                    <a:pt x="7763" y="8434"/>
                    <a:pt x="7786" y="8601"/>
                    <a:pt x="7834" y="8760"/>
                  </a:cubicBezTo>
                  <a:cubicBezTo>
                    <a:pt x="7967" y="9199"/>
                    <a:pt x="8281" y="9555"/>
                    <a:pt x="8587" y="9897"/>
                  </a:cubicBezTo>
                  <a:cubicBezTo>
                    <a:pt x="8883" y="10228"/>
                    <a:pt x="9222" y="10581"/>
                    <a:pt x="9664" y="10620"/>
                  </a:cubicBezTo>
                  <a:cubicBezTo>
                    <a:pt x="9696" y="10623"/>
                    <a:pt x="9727" y="10625"/>
                    <a:pt x="9759" y="10625"/>
                  </a:cubicBezTo>
                  <a:cubicBezTo>
                    <a:pt x="9921" y="10625"/>
                    <a:pt x="10084" y="10593"/>
                    <a:pt x="10245" y="10593"/>
                  </a:cubicBezTo>
                  <a:cubicBezTo>
                    <a:pt x="10298" y="10593"/>
                    <a:pt x="10350" y="10596"/>
                    <a:pt x="10403" y="10605"/>
                  </a:cubicBezTo>
                  <a:cubicBezTo>
                    <a:pt x="10592" y="10639"/>
                    <a:pt x="10763" y="10746"/>
                    <a:pt x="10954" y="10779"/>
                  </a:cubicBezTo>
                  <a:cubicBezTo>
                    <a:pt x="10982" y="10784"/>
                    <a:pt x="11011" y="10786"/>
                    <a:pt x="11041" y="10786"/>
                  </a:cubicBezTo>
                  <a:cubicBezTo>
                    <a:pt x="11211" y="10786"/>
                    <a:pt x="11390" y="10703"/>
                    <a:pt x="11417" y="10541"/>
                  </a:cubicBezTo>
                  <a:cubicBezTo>
                    <a:pt x="11662" y="10752"/>
                    <a:pt x="11942" y="10949"/>
                    <a:pt x="12263" y="10971"/>
                  </a:cubicBezTo>
                  <a:cubicBezTo>
                    <a:pt x="12279" y="10972"/>
                    <a:pt x="12294" y="10972"/>
                    <a:pt x="12310" y="10972"/>
                  </a:cubicBezTo>
                  <a:cubicBezTo>
                    <a:pt x="12619" y="10972"/>
                    <a:pt x="12942" y="10762"/>
                    <a:pt x="12964" y="10457"/>
                  </a:cubicBezTo>
                  <a:cubicBezTo>
                    <a:pt x="12978" y="10262"/>
                    <a:pt x="12873" y="10081"/>
                    <a:pt x="12772" y="9914"/>
                  </a:cubicBezTo>
                  <a:cubicBezTo>
                    <a:pt x="12610" y="9648"/>
                    <a:pt x="12449" y="9382"/>
                    <a:pt x="12287" y="9116"/>
                  </a:cubicBezTo>
                  <a:lnTo>
                    <a:pt x="11983" y="8616"/>
                  </a:lnTo>
                  <a:cubicBezTo>
                    <a:pt x="12266" y="8559"/>
                    <a:pt x="12622" y="8416"/>
                    <a:pt x="12605" y="8128"/>
                  </a:cubicBezTo>
                  <a:cubicBezTo>
                    <a:pt x="12600" y="8044"/>
                    <a:pt x="12560" y="7966"/>
                    <a:pt x="12514" y="7894"/>
                  </a:cubicBezTo>
                  <a:cubicBezTo>
                    <a:pt x="12244" y="7471"/>
                    <a:pt x="11775" y="7219"/>
                    <a:pt x="11306" y="7043"/>
                  </a:cubicBezTo>
                  <a:cubicBezTo>
                    <a:pt x="10474" y="6728"/>
                    <a:pt x="9730" y="6472"/>
                    <a:pt x="8964" y="6008"/>
                  </a:cubicBezTo>
                  <a:cubicBezTo>
                    <a:pt x="8195" y="5543"/>
                    <a:pt x="7451" y="5028"/>
                    <a:pt x="6800" y="4406"/>
                  </a:cubicBezTo>
                  <a:cubicBezTo>
                    <a:pt x="5751" y="3406"/>
                    <a:pt x="4967" y="2155"/>
                    <a:pt x="3928" y="1144"/>
                  </a:cubicBezTo>
                  <a:cubicBezTo>
                    <a:pt x="3584" y="810"/>
                    <a:pt x="3210" y="500"/>
                    <a:pt x="2778" y="292"/>
                  </a:cubicBezTo>
                  <a:cubicBezTo>
                    <a:pt x="2377" y="98"/>
                    <a:pt x="1932" y="1"/>
                    <a:pt x="1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3034475" y="1128438"/>
              <a:ext cx="170975" cy="120600"/>
            </a:xfrm>
            <a:custGeom>
              <a:rect b="b" l="l" r="r" t="t"/>
              <a:pathLst>
                <a:path extrusionOk="0" h="4824" w="6839">
                  <a:moveTo>
                    <a:pt x="944" y="1"/>
                  </a:moveTo>
                  <a:cubicBezTo>
                    <a:pt x="831" y="1"/>
                    <a:pt x="720" y="26"/>
                    <a:pt x="622" y="83"/>
                  </a:cubicBezTo>
                  <a:cubicBezTo>
                    <a:pt x="391" y="220"/>
                    <a:pt x="285" y="537"/>
                    <a:pt x="389" y="785"/>
                  </a:cubicBezTo>
                  <a:cubicBezTo>
                    <a:pt x="439" y="906"/>
                    <a:pt x="533" y="1013"/>
                    <a:pt x="546" y="1144"/>
                  </a:cubicBezTo>
                  <a:cubicBezTo>
                    <a:pt x="568" y="1358"/>
                    <a:pt x="373" y="1523"/>
                    <a:pt x="258" y="1704"/>
                  </a:cubicBezTo>
                  <a:cubicBezTo>
                    <a:pt x="0" y="2103"/>
                    <a:pt x="122" y="2642"/>
                    <a:pt x="358" y="3055"/>
                  </a:cubicBezTo>
                  <a:cubicBezTo>
                    <a:pt x="1071" y="4301"/>
                    <a:pt x="2611" y="4824"/>
                    <a:pt x="4061" y="4824"/>
                  </a:cubicBezTo>
                  <a:cubicBezTo>
                    <a:pt x="4159" y="4824"/>
                    <a:pt x="4256" y="4821"/>
                    <a:pt x="4353" y="4817"/>
                  </a:cubicBezTo>
                  <a:cubicBezTo>
                    <a:pt x="4681" y="4800"/>
                    <a:pt x="5017" y="4760"/>
                    <a:pt x="5307" y="4605"/>
                  </a:cubicBezTo>
                  <a:cubicBezTo>
                    <a:pt x="5597" y="4450"/>
                    <a:pt x="5832" y="4156"/>
                    <a:pt x="5833" y="3828"/>
                  </a:cubicBezTo>
                  <a:cubicBezTo>
                    <a:pt x="5833" y="3578"/>
                    <a:pt x="5721" y="3276"/>
                    <a:pt x="5909" y="3111"/>
                  </a:cubicBezTo>
                  <a:cubicBezTo>
                    <a:pt x="6042" y="2996"/>
                    <a:pt x="6244" y="3033"/>
                    <a:pt x="6414" y="2990"/>
                  </a:cubicBezTo>
                  <a:cubicBezTo>
                    <a:pt x="6634" y="2936"/>
                    <a:pt x="6806" y="2725"/>
                    <a:pt x="6817" y="2498"/>
                  </a:cubicBezTo>
                  <a:cubicBezTo>
                    <a:pt x="6838" y="2014"/>
                    <a:pt x="6152" y="1963"/>
                    <a:pt x="5505" y="1963"/>
                  </a:cubicBezTo>
                  <a:cubicBezTo>
                    <a:pt x="5331" y="1963"/>
                    <a:pt x="5161" y="1966"/>
                    <a:pt x="5007" y="1966"/>
                  </a:cubicBezTo>
                  <a:cubicBezTo>
                    <a:pt x="4815" y="1966"/>
                    <a:pt x="4651" y="1961"/>
                    <a:pt x="4540" y="1935"/>
                  </a:cubicBezTo>
                  <a:cubicBezTo>
                    <a:pt x="3591" y="1714"/>
                    <a:pt x="2703" y="1230"/>
                    <a:pt x="1975" y="583"/>
                  </a:cubicBezTo>
                  <a:cubicBezTo>
                    <a:pt x="1782" y="411"/>
                    <a:pt x="1595" y="225"/>
                    <a:pt x="1365" y="107"/>
                  </a:cubicBezTo>
                  <a:cubicBezTo>
                    <a:pt x="1236" y="41"/>
                    <a:pt x="1088" y="1"/>
                    <a:pt x="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 name="Google Shape;1588;p56"/>
          <p:cNvGrpSpPr/>
          <p:nvPr/>
        </p:nvGrpSpPr>
        <p:grpSpPr>
          <a:xfrm>
            <a:off x="3169031" y="1597656"/>
            <a:ext cx="928890" cy="1395437"/>
            <a:chOff x="-2153125" y="482663"/>
            <a:chExt cx="1353475" cy="2033275"/>
          </a:xfrm>
        </p:grpSpPr>
        <p:sp>
          <p:nvSpPr>
            <p:cNvPr id="1589" name="Google Shape;1589;p56"/>
            <p:cNvSpPr/>
            <p:nvPr/>
          </p:nvSpPr>
          <p:spPr>
            <a:xfrm>
              <a:off x="-1740900" y="2138013"/>
              <a:ext cx="75500" cy="141000"/>
            </a:xfrm>
            <a:custGeom>
              <a:rect b="b" l="l" r="r" t="t"/>
              <a:pathLst>
                <a:path extrusionOk="0" h="5640" w="3020">
                  <a:moveTo>
                    <a:pt x="934" y="1"/>
                  </a:moveTo>
                  <a:cubicBezTo>
                    <a:pt x="907" y="1"/>
                    <a:pt x="879" y="4"/>
                    <a:pt x="858" y="21"/>
                  </a:cubicBezTo>
                  <a:cubicBezTo>
                    <a:pt x="833" y="40"/>
                    <a:pt x="825" y="75"/>
                    <a:pt x="819" y="107"/>
                  </a:cubicBezTo>
                  <a:cubicBezTo>
                    <a:pt x="546" y="1480"/>
                    <a:pt x="273" y="2854"/>
                    <a:pt x="1" y="4228"/>
                  </a:cubicBezTo>
                  <a:lnTo>
                    <a:pt x="1274" y="5640"/>
                  </a:lnTo>
                  <a:cubicBezTo>
                    <a:pt x="1617" y="5505"/>
                    <a:pt x="1851" y="5190"/>
                    <a:pt x="2046" y="4878"/>
                  </a:cubicBezTo>
                  <a:cubicBezTo>
                    <a:pt x="2401" y="4311"/>
                    <a:pt x="2690" y="3704"/>
                    <a:pt x="2907" y="3070"/>
                  </a:cubicBezTo>
                  <a:cubicBezTo>
                    <a:pt x="2959" y="2920"/>
                    <a:pt x="3007" y="2766"/>
                    <a:pt x="3013" y="2608"/>
                  </a:cubicBezTo>
                  <a:cubicBezTo>
                    <a:pt x="3020" y="2465"/>
                    <a:pt x="2992" y="2322"/>
                    <a:pt x="2965" y="2182"/>
                  </a:cubicBezTo>
                  <a:cubicBezTo>
                    <a:pt x="2831" y="1498"/>
                    <a:pt x="2748" y="808"/>
                    <a:pt x="2448" y="174"/>
                  </a:cubicBezTo>
                  <a:cubicBezTo>
                    <a:pt x="2426" y="129"/>
                    <a:pt x="2402" y="81"/>
                    <a:pt x="2359" y="57"/>
                  </a:cubicBezTo>
                  <a:cubicBezTo>
                    <a:pt x="2325" y="37"/>
                    <a:pt x="2282" y="36"/>
                    <a:pt x="2243" y="35"/>
                  </a:cubicBezTo>
                  <a:lnTo>
                    <a:pt x="952" y="1"/>
                  </a:lnTo>
                  <a:cubicBezTo>
                    <a:pt x="946" y="1"/>
                    <a:pt x="940" y="1"/>
                    <a:pt x="9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1798400" y="2177388"/>
              <a:ext cx="162475" cy="202775"/>
            </a:xfrm>
            <a:custGeom>
              <a:rect b="b" l="l" r="r" t="t"/>
              <a:pathLst>
                <a:path extrusionOk="0" h="8111" w="6499">
                  <a:moveTo>
                    <a:pt x="5344" y="0"/>
                  </a:moveTo>
                  <a:cubicBezTo>
                    <a:pt x="5217" y="645"/>
                    <a:pt x="5022" y="1263"/>
                    <a:pt x="4606" y="1843"/>
                  </a:cubicBezTo>
                  <a:cubicBezTo>
                    <a:pt x="4318" y="2246"/>
                    <a:pt x="3227" y="2732"/>
                    <a:pt x="3181" y="3246"/>
                  </a:cubicBezTo>
                  <a:cubicBezTo>
                    <a:pt x="3217" y="2836"/>
                    <a:pt x="3113" y="2399"/>
                    <a:pt x="2823" y="2109"/>
                  </a:cubicBezTo>
                  <a:cubicBezTo>
                    <a:pt x="2646" y="1932"/>
                    <a:pt x="2392" y="1829"/>
                    <a:pt x="2145" y="1829"/>
                  </a:cubicBezTo>
                  <a:cubicBezTo>
                    <a:pt x="1986" y="1829"/>
                    <a:pt x="1831" y="1871"/>
                    <a:pt x="1700" y="1964"/>
                  </a:cubicBezTo>
                  <a:cubicBezTo>
                    <a:pt x="1433" y="2155"/>
                    <a:pt x="1325" y="2495"/>
                    <a:pt x="1233" y="2810"/>
                  </a:cubicBezTo>
                  <a:cubicBezTo>
                    <a:pt x="877" y="4042"/>
                    <a:pt x="589" y="5326"/>
                    <a:pt x="175" y="6535"/>
                  </a:cubicBezTo>
                  <a:cubicBezTo>
                    <a:pt x="91" y="6780"/>
                    <a:pt x="0" y="7037"/>
                    <a:pt x="52" y="7275"/>
                  </a:cubicBezTo>
                  <a:cubicBezTo>
                    <a:pt x="145" y="7709"/>
                    <a:pt x="791" y="8110"/>
                    <a:pt x="1276" y="8110"/>
                  </a:cubicBezTo>
                  <a:cubicBezTo>
                    <a:pt x="1371" y="8110"/>
                    <a:pt x="1460" y="8095"/>
                    <a:pt x="1538" y="8061"/>
                  </a:cubicBezTo>
                  <a:cubicBezTo>
                    <a:pt x="2272" y="7740"/>
                    <a:pt x="2867" y="7225"/>
                    <a:pt x="3457" y="6702"/>
                  </a:cubicBezTo>
                  <a:cubicBezTo>
                    <a:pt x="4014" y="6208"/>
                    <a:pt x="4224" y="5358"/>
                    <a:pt x="4502" y="4699"/>
                  </a:cubicBezTo>
                  <a:cubicBezTo>
                    <a:pt x="4627" y="4402"/>
                    <a:pt x="4806" y="4137"/>
                    <a:pt x="5003" y="3883"/>
                  </a:cubicBezTo>
                  <a:cubicBezTo>
                    <a:pt x="5264" y="3544"/>
                    <a:pt x="5555" y="3223"/>
                    <a:pt x="5788" y="2865"/>
                  </a:cubicBezTo>
                  <a:cubicBezTo>
                    <a:pt x="6080" y="2414"/>
                    <a:pt x="6279" y="1910"/>
                    <a:pt x="6372" y="1382"/>
                  </a:cubicBezTo>
                  <a:cubicBezTo>
                    <a:pt x="6498" y="661"/>
                    <a:pt x="5893" y="336"/>
                    <a:pt x="5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1579125" y="2315838"/>
              <a:ext cx="127175" cy="141225"/>
            </a:xfrm>
            <a:custGeom>
              <a:rect b="b" l="l" r="r" t="t"/>
              <a:pathLst>
                <a:path extrusionOk="0" h="5649" w="5087">
                  <a:moveTo>
                    <a:pt x="3052" y="0"/>
                  </a:moveTo>
                  <a:lnTo>
                    <a:pt x="455" y="35"/>
                  </a:lnTo>
                  <a:cubicBezTo>
                    <a:pt x="421" y="3431"/>
                    <a:pt x="38" y="3509"/>
                    <a:pt x="3" y="3509"/>
                  </a:cubicBezTo>
                  <a:cubicBezTo>
                    <a:pt x="1" y="3509"/>
                    <a:pt x="0" y="3509"/>
                    <a:pt x="0" y="3509"/>
                  </a:cubicBezTo>
                  <a:lnTo>
                    <a:pt x="0" y="3509"/>
                  </a:lnTo>
                  <a:lnTo>
                    <a:pt x="315" y="4667"/>
                  </a:lnTo>
                  <a:lnTo>
                    <a:pt x="3543" y="5649"/>
                  </a:lnTo>
                  <a:lnTo>
                    <a:pt x="4479" y="5573"/>
                  </a:lnTo>
                  <a:cubicBezTo>
                    <a:pt x="4479" y="5573"/>
                    <a:pt x="5087" y="5437"/>
                    <a:pt x="4736" y="4982"/>
                  </a:cubicBezTo>
                  <a:cubicBezTo>
                    <a:pt x="4385" y="4526"/>
                    <a:pt x="3017" y="2176"/>
                    <a:pt x="3017" y="2176"/>
                  </a:cubicBezTo>
                  <a:lnTo>
                    <a:pt x="305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1603000" y="2396163"/>
              <a:ext cx="209175" cy="119775"/>
            </a:xfrm>
            <a:custGeom>
              <a:rect b="b" l="l" r="r" t="t"/>
              <a:pathLst>
                <a:path extrusionOk="0" h="4791" w="8367">
                  <a:moveTo>
                    <a:pt x="5101" y="0"/>
                  </a:moveTo>
                  <a:cubicBezTo>
                    <a:pt x="4770" y="0"/>
                    <a:pt x="4432" y="205"/>
                    <a:pt x="4271" y="471"/>
                  </a:cubicBezTo>
                  <a:cubicBezTo>
                    <a:pt x="4064" y="813"/>
                    <a:pt x="4074" y="1219"/>
                    <a:pt x="4087" y="1607"/>
                  </a:cubicBezTo>
                  <a:cubicBezTo>
                    <a:pt x="4087" y="1623"/>
                    <a:pt x="4064" y="1631"/>
                    <a:pt x="4023" y="1631"/>
                  </a:cubicBezTo>
                  <a:cubicBezTo>
                    <a:pt x="3722" y="1631"/>
                    <a:pt x="2461" y="1246"/>
                    <a:pt x="2345" y="1189"/>
                  </a:cubicBezTo>
                  <a:cubicBezTo>
                    <a:pt x="1768" y="903"/>
                    <a:pt x="1350" y="494"/>
                    <a:pt x="975" y="32"/>
                  </a:cubicBezTo>
                  <a:lnTo>
                    <a:pt x="975" y="32"/>
                  </a:lnTo>
                  <a:cubicBezTo>
                    <a:pt x="359" y="1098"/>
                    <a:pt x="0" y="2365"/>
                    <a:pt x="1467" y="2810"/>
                  </a:cubicBezTo>
                  <a:cubicBezTo>
                    <a:pt x="1901" y="2942"/>
                    <a:pt x="2358" y="2989"/>
                    <a:pt x="2787" y="3139"/>
                  </a:cubicBezTo>
                  <a:cubicBezTo>
                    <a:pt x="2800" y="3144"/>
                    <a:pt x="2814" y="3148"/>
                    <a:pt x="2829" y="3154"/>
                  </a:cubicBezTo>
                  <a:cubicBezTo>
                    <a:pt x="3514" y="3406"/>
                    <a:pt x="4080" y="3897"/>
                    <a:pt x="4700" y="4283"/>
                  </a:cubicBezTo>
                  <a:cubicBezTo>
                    <a:pt x="5407" y="4724"/>
                    <a:pt x="6066" y="4790"/>
                    <a:pt x="6811" y="4790"/>
                  </a:cubicBezTo>
                  <a:cubicBezTo>
                    <a:pt x="6995" y="4790"/>
                    <a:pt x="7185" y="4786"/>
                    <a:pt x="7382" y="4783"/>
                  </a:cubicBezTo>
                  <a:cubicBezTo>
                    <a:pt x="7495" y="4781"/>
                    <a:pt x="7615" y="4776"/>
                    <a:pt x="7714" y="4726"/>
                  </a:cubicBezTo>
                  <a:cubicBezTo>
                    <a:pt x="7802" y="4681"/>
                    <a:pt x="7861" y="4605"/>
                    <a:pt x="7918" y="4531"/>
                  </a:cubicBezTo>
                  <a:cubicBezTo>
                    <a:pt x="8137" y="4242"/>
                    <a:pt x="8366" y="3908"/>
                    <a:pt x="8270" y="3573"/>
                  </a:cubicBezTo>
                  <a:cubicBezTo>
                    <a:pt x="8209" y="3361"/>
                    <a:pt x="8027" y="3194"/>
                    <a:pt x="7856" y="3035"/>
                  </a:cubicBezTo>
                  <a:cubicBezTo>
                    <a:pt x="6894" y="2135"/>
                    <a:pt x="6062" y="1131"/>
                    <a:pt x="5382" y="55"/>
                  </a:cubicBezTo>
                  <a:cubicBezTo>
                    <a:pt x="5292" y="17"/>
                    <a:pt x="5197" y="0"/>
                    <a:pt x="51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1800425" y="1316338"/>
              <a:ext cx="351975" cy="1016100"/>
            </a:xfrm>
            <a:custGeom>
              <a:rect b="b" l="l" r="r" t="t"/>
              <a:pathLst>
                <a:path extrusionOk="0" h="40644" w="14079">
                  <a:moveTo>
                    <a:pt x="13149" y="0"/>
                  </a:moveTo>
                  <a:lnTo>
                    <a:pt x="2837" y="1253"/>
                  </a:lnTo>
                  <a:cubicBezTo>
                    <a:pt x="2086" y="6339"/>
                    <a:pt x="1261" y="9162"/>
                    <a:pt x="509" y="14247"/>
                  </a:cubicBezTo>
                  <a:cubicBezTo>
                    <a:pt x="255" y="15966"/>
                    <a:pt x="1" y="17698"/>
                    <a:pt x="69" y="19436"/>
                  </a:cubicBezTo>
                  <a:cubicBezTo>
                    <a:pt x="139" y="21177"/>
                    <a:pt x="531" y="22882"/>
                    <a:pt x="922" y="24572"/>
                  </a:cubicBezTo>
                  <a:cubicBezTo>
                    <a:pt x="1499" y="27066"/>
                    <a:pt x="2148" y="31823"/>
                    <a:pt x="2725" y="34317"/>
                  </a:cubicBezTo>
                  <a:cubicBezTo>
                    <a:pt x="3066" y="34435"/>
                    <a:pt x="3423" y="34494"/>
                    <a:pt x="3780" y="34494"/>
                  </a:cubicBezTo>
                  <a:cubicBezTo>
                    <a:pt x="4304" y="34494"/>
                    <a:pt x="4827" y="34368"/>
                    <a:pt x="5298" y="34123"/>
                  </a:cubicBezTo>
                  <a:cubicBezTo>
                    <a:pt x="4076" y="19754"/>
                    <a:pt x="4113" y="15101"/>
                    <a:pt x="7343" y="7573"/>
                  </a:cubicBezTo>
                  <a:cubicBezTo>
                    <a:pt x="8445" y="14254"/>
                    <a:pt x="8805" y="21032"/>
                    <a:pt x="8882" y="27795"/>
                  </a:cubicBezTo>
                  <a:cubicBezTo>
                    <a:pt x="8912" y="30510"/>
                    <a:pt x="8897" y="33225"/>
                    <a:pt x="8865" y="35939"/>
                  </a:cubicBezTo>
                  <a:cubicBezTo>
                    <a:pt x="8849" y="37284"/>
                    <a:pt x="8729" y="38667"/>
                    <a:pt x="8808" y="40009"/>
                  </a:cubicBezTo>
                  <a:cubicBezTo>
                    <a:pt x="8832" y="40412"/>
                    <a:pt x="8784" y="40403"/>
                    <a:pt x="9182" y="40521"/>
                  </a:cubicBezTo>
                  <a:cubicBezTo>
                    <a:pt x="9472" y="40606"/>
                    <a:pt x="9797" y="40631"/>
                    <a:pt x="10098" y="40641"/>
                  </a:cubicBezTo>
                  <a:cubicBezTo>
                    <a:pt x="10147" y="40643"/>
                    <a:pt x="10196" y="40644"/>
                    <a:pt x="10245" y="40644"/>
                  </a:cubicBezTo>
                  <a:cubicBezTo>
                    <a:pt x="10814" y="40644"/>
                    <a:pt x="11378" y="40539"/>
                    <a:pt x="11911" y="40334"/>
                  </a:cubicBezTo>
                  <a:cubicBezTo>
                    <a:pt x="13029" y="37305"/>
                    <a:pt x="13074" y="33871"/>
                    <a:pt x="13349" y="30678"/>
                  </a:cubicBezTo>
                  <a:cubicBezTo>
                    <a:pt x="13641" y="27289"/>
                    <a:pt x="13829" y="23892"/>
                    <a:pt x="13912" y="20490"/>
                  </a:cubicBezTo>
                  <a:cubicBezTo>
                    <a:pt x="14079" y="13682"/>
                    <a:pt x="13828" y="6870"/>
                    <a:pt x="13159" y="94"/>
                  </a:cubicBezTo>
                  <a:cubicBezTo>
                    <a:pt x="13156" y="62"/>
                    <a:pt x="13152" y="31"/>
                    <a:pt x="131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1881700" y="869488"/>
              <a:ext cx="671925" cy="505425"/>
            </a:xfrm>
            <a:custGeom>
              <a:rect b="b" l="l" r="r" t="t"/>
              <a:pathLst>
                <a:path extrusionOk="0" h="20217" w="26877">
                  <a:moveTo>
                    <a:pt x="16655" y="0"/>
                  </a:moveTo>
                  <a:cubicBezTo>
                    <a:pt x="16598" y="0"/>
                    <a:pt x="16541" y="2"/>
                    <a:pt x="16484" y="6"/>
                  </a:cubicBezTo>
                  <a:cubicBezTo>
                    <a:pt x="15331" y="81"/>
                    <a:pt x="14439" y="943"/>
                    <a:pt x="13435" y="1404"/>
                  </a:cubicBezTo>
                  <a:cubicBezTo>
                    <a:pt x="12435" y="1864"/>
                    <a:pt x="10924" y="2099"/>
                    <a:pt x="9521" y="2099"/>
                  </a:cubicBezTo>
                  <a:cubicBezTo>
                    <a:pt x="8732" y="2099"/>
                    <a:pt x="7977" y="2024"/>
                    <a:pt x="7366" y="1874"/>
                  </a:cubicBezTo>
                  <a:cubicBezTo>
                    <a:pt x="6895" y="1758"/>
                    <a:pt x="6399" y="1615"/>
                    <a:pt x="5921" y="1615"/>
                  </a:cubicBezTo>
                  <a:cubicBezTo>
                    <a:pt x="5684" y="1615"/>
                    <a:pt x="5451" y="1650"/>
                    <a:pt x="5227" y="1742"/>
                  </a:cubicBezTo>
                  <a:cubicBezTo>
                    <a:pt x="4609" y="1995"/>
                    <a:pt x="4230" y="2610"/>
                    <a:pt x="3903" y="3192"/>
                  </a:cubicBezTo>
                  <a:cubicBezTo>
                    <a:pt x="2952" y="4880"/>
                    <a:pt x="2064" y="6603"/>
                    <a:pt x="1243" y="8361"/>
                  </a:cubicBezTo>
                  <a:cubicBezTo>
                    <a:pt x="911" y="9070"/>
                    <a:pt x="589" y="9786"/>
                    <a:pt x="355" y="10533"/>
                  </a:cubicBezTo>
                  <a:cubicBezTo>
                    <a:pt x="19" y="11603"/>
                    <a:pt x="0" y="13028"/>
                    <a:pt x="984" y="13569"/>
                  </a:cubicBezTo>
                  <a:cubicBezTo>
                    <a:pt x="1236" y="13707"/>
                    <a:pt x="1520" y="13762"/>
                    <a:pt x="1808" y="13762"/>
                  </a:cubicBezTo>
                  <a:cubicBezTo>
                    <a:pt x="2010" y="13762"/>
                    <a:pt x="2214" y="13735"/>
                    <a:pt x="2410" y="13690"/>
                  </a:cubicBezTo>
                  <a:cubicBezTo>
                    <a:pt x="3588" y="13421"/>
                    <a:pt x="4601" y="12521"/>
                    <a:pt x="5008" y="11384"/>
                  </a:cubicBezTo>
                  <a:lnTo>
                    <a:pt x="5008" y="11384"/>
                  </a:lnTo>
                  <a:cubicBezTo>
                    <a:pt x="5270" y="12936"/>
                    <a:pt x="5146" y="14528"/>
                    <a:pt x="4645" y="16019"/>
                  </a:cubicBezTo>
                  <a:cubicBezTo>
                    <a:pt x="4385" y="16790"/>
                    <a:pt x="4023" y="17610"/>
                    <a:pt x="4278" y="18382"/>
                  </a:cubicBezTo>
                  <a:cubicBezTo>
                    <a:pt x="4582" y="19304"/>
                    <a:pt x="5653" y="19743"/>
                    <a:pt x="6622" y="19797"/>
                  </a:cubicBezTo>
                  <a:cubicBezTo>
                    <a:pt x="6739" y="19803"/>
                    <a:pt x="6856" y="19806"/>
                    <a:pt x="6973" y="19806"/>
                  </a:cubicBezTo>
                  <a:cubicBezTo>
                    <a:pt x="7559" y="19806"/>
                    <a:pt x="8146" y="19738"/>
                    <a:pt x="8729" y="19738"/>
                  </a:cubicBezTo>
                  <a:cubicBezTo>
                    <a:pt x="8997" y="19738"/>
                    <a:pt x="9264" y="19752"/>
                    <a:pt x="9530" y="19795"/>
                  </a:cubicBezTo>
                  <a:cubicBezTo>
                    <a:pt x="10127" y="19890"/>
                    <a:pt x="10697" y="20123"/>
                    <a:pt x="11297" y="20193"/>
                  </a:cubicBezTo>
                  <a:cubicBezTo>
                    <a:pt x="11440" y="20210"/>
                    <a:pt x="11583" y="20217"/>
                    <a:pt x="11726" y="20217"/>
                  </a:cubicBezTo>
                  <a:cubicBezTo>
                    <a:pt x="12191" y="20217"/>
                    <a:pt x="12657" y="20140"/>
                    <a:pt x="13116" y="20057"/>
                  </a:cubicBezTo>
                  <a:cubicBezTo>
                    <a:pt x="14636" y="19783"/>
                    <a:pt x="16292" y="19347"/>
                    <a:pt x="17157" y="18068"/>
                  </a:cubicBezTo>
                  <a:cubicBezTo>
                    <a:pt x="17916" y="16948"/>
                    <a:pt x="17851" y="15477"/>
                    <a:pt x="17676" y="14135"/>
                  </a:cubicBezTo>
                  <a:cubicBezTo>
                    <a:pt x="17676" y="11499"/>
                    <a:pt x="17614" y="8876"/>
                    <a:pt x="17439" y="6202"/>
                  </a:cubicBezTo>
                  <a:cubicBezTo>
                    <a:pt x="17418" y="5901"/>
                    <a:pt x="17439" y="5528"/>
                    <a:pt x="17709" y="5397"/>
                  </a:cubicBezTo>
                  <a:cubicBezTo>
                    <a:pt x="17772" y="5367"/>
                    <a:pt x="17839" y="5355"/>
                    <a:pt x="17907" y="5355"/>
                  </a:cubicBezTo>
                  <a:cubicBezTo>
                    <a:pt x="18028" y="5355"/>
                    <a:pt x="18153" y="5392"/>
                    <a:pt x="18270" y="5429"/>
                  </a:cubicBezTo>
                  <a:lnTo>
                    <a:pt x="20997" y="6294"/>
                  </a:lnTo>
                  <a:cubicBezTo>
                    <a:pt x="21920" y="6586"/>
                    <a:pt x="22857" y="6882"/>
                    <a:pt x="23825" y="6906"/>
                  </a:cubicBezTo>
                  <a:cubicBezTo>
                    <a:pt x="23858" y="6907"/>
                    <a:pt x="23891" y="6907"/>
                    <a:pt x="23923" y="6907"/>
                  </a:cubicBezTo>
                  <a:cubicBezTo>
                    <a:pt x="24815" y="6907"/>
                    <a:pt x="25765" y="6618"/>
                    <a:pt x="26262" y="5885"/>
                  </a:cubicBezTo>
                  <a:cubicBezTo>
                    <a:pt x="26876" y="4977"/>
                    <a:pt x="26560" y="3666"/>
                    <a:pt x="25793" y="2883"/>
                  </a:cubicBezTo>
                  <a:cubicBezTo>
                    <a:pt x="25026" y="2098"/>
                    <a:pt x="23921" y="1745"/>
                    <a:pt x="22842" y="1545"/>
                  </a:cubicBezTo>
                  <a:cubicBezTo>
                    <a:pt x="21763" y="1346"/>
                    <a:pt x="20654" y="1270"/>
                    <a:pt x="19615" y="919"/>
                  </a:cubicBezTo>
                  <a:cubicBezTo>
                    <a:pt x="18630" y="585"/>
                    <a:pt x="17683" y="0"/>
                    <a:pt x="166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1668400" y="817388"/>
              <a:ext cx="114750" cy="377150"/>
            </a:xfrm>
            <a:custGeom>
              <a:rect b="b" l="l" r="r" t="t"/>
              <a:pathLst>
                <a:path extrusionOk="0" h="15086" w="4590">
                  <a:moveTo>
                    <a:pt x="1" y="0"/>
                  </a:moveTo>
                  <a:cubicBezTo>
                    <a:pt x="1" y="0"/>
                    <a:pt x="804" y="3212"/>
                    <a:pt x="345" y="4474"/>
                  </a:cubicBezTo>
                  <a:cubicBezTo>
                    <a:pt x="345" y="4474"/>
                    <a:pt x="2467" y="13537"/>
                    <a:pt x="2180" y="15085"/>
                  </a:cubicBezTo>
                  <a:cubicBezTo>
                    <a:pt x="2180" y="15085"/>
                    <a:pt x="4302" y="5564"/>
                    <a:pt x="4589" y="4530"/>
                  </a:cubicBezTo>
                  <a:cubicBezTo>
                    <a:pt x="4589" y="4530"/>
                    <a:pt x="3614" y="1205"/>
                    <a:pt x="4130" y="229"/>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1744450" y="549038"/>
              <a:ext cx="241950" cy="308475"/>
            </a:xfrm>
            <a:custGeom>
              <a:rect b="b" l="l" r="r" t="t"/>
              <a:pathLst>
                <a:path extrusionOk="0" h="12339" w="9678">
                  <a:moveTo>
                    <a:pt x="5375" y="1"/>
                  </a:moveTo>
                  <a:cubicBezTo>
                    <a:pt x="4789" y="1"/>
                    <a:pt x="4187" y="77"/>
                    <a:pt x="3615" y="182"/>
                  </a:cubicBezTo>
                  <a:cubicBezTo>
                    <a:pt x="3198" y="258"/>
                    <a:pt x="2775" y="359"/>
                    <a:pt x="2418" y="585"/>
                  </a:cubicBezTo>
                  <a:cubicBezTo>
                    <a:pt x="1808" y="971"/>
                    <a:pt x="1467" y="1662"/>
                    <a:pt x="1216" y="2339"/>
                  </a:cubicBezTo>
                  <a:cubicBezTo>
                    <a:pt x="466" y="4365"/>
                    <a:pt x="295" y="6371"/>
                    <a:pt x="98" y="8506"/>
                  </a:cubicBezTo>
                  <a:cubicBezTo>
                    <a:pt x="48" y="9049"/>
                    <a:pt x="1" y="9619"/>
                    <a:pt x="207" y="10124"/>
                  </a:cubicBezTo>
                  <a:cubicBezTo>
                    <a:pt x="778" y="11521"/>
                    <a:pt x="2432" y="12154"/>
                    <a:pt x="4148" y="12303"/>
                  </a:cubicBezTo>
                  <a:cubicBezTo>
                    <a:pt x="4425" y="12327"/>
                    <a:pt x="4704" y="12338"/>
                    <a:pt x="4979" y="12338"/>
                  </a:cubicBezTo>
                  <a:cubicBezTo>
                    <a:pt x="6138" y="12338"/>
                    <a:pt x="7250" y="12138"/>
                    <a:pt x="7998" y="11823"/>
                  </a:cubicBezTo>
                  <a:cubicBezTo>
                    <a:pt x="8377" y="11663"/>
                    <a:pt x="8758" y="11475"/>
                    <a:pt x="9038" y="11172"/>
                  </a:cubicBezTo>
                  <a:cubicBezTo>
                    <a:pt x="9677" y="10478"/>
                    <a:pt x="9614" y="9413"/>
                    <a:pt x="9512" y="8474"/>
                  </a:cubicBezTo>
                  <a:lnTo>
                    <a:pt x="8964" y="3428"/>
                  </a:lnTo>
                  <a:cubicBezTo>
                    <a:pt x="8907" y="2897"/>
                    <a:pt x="8847" y="2356"/>
                    <a:pt x="8635" y="1865"/>
                  </a:cubicBezTo>
                  <a:cubicBezTo>
                    <a:pt x="8011" y="415"/>
                    <a:pt x="6735" y="1"/>
                    <a:pt x="53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1519850" y="681713"/>
              <a:ext cx="50750" cy="69325"/>
            </a:xfrm>
            <a:custGeom>
              <a:rect b="b" l="l" r="r" t="t"/>
              <a:pathLst>
                <a:path extrusionOk="0" h="2773" w="2030">
                  <a:moveTo>
                    <a:pt x="1112" y="1"/>
                  </a:moveTo>
                  <a:cubicBezTo>
                    <a:pt x="998" y="1"/>
                    <a:pt x="882" y="33"/>
                    <a:pt x="780" y="87"/>
                  </a:cubicBezTo>
                  <a:cubicBezTo>
                    <a:pt x="590" y="188"/>
                    <a:pt x="445" y="355"/>
                    <a:pt x="308" y="522"/>
                  </a:cubicBezTo>
                  <a:cubicBezTo>
                    <a:pt x="309" y="1094"/>
                    <a:pt x="0" y="2722"/>
                    <a:pt x="824" y="2771"/>
                  </a:cubicBezTo>
                  <a:cubicBezTo>
                    <a:pt x="835" y="2772"/>
                    <a:pt x="847" y="2772"/>
                    <a:pt x="859" y="2772"/>
                  </a:cubicBezTo>
                  <a:cubicBezTo>
                    <a:pt x="924" y="2772"/>
                    <a:pt x="990" y="2761"/>
                    <a:pt x="1044" y="2726"/>
                  </a:cubicBezTo>
                  <a:cubicBezTo>
                    <a:pt x="1081" y="2700"/>
                    <a:pt x="1114" y="2669"/>
                    <a:pt x="1141" y="2634"/>
                  </a:cubicBezTo>
                  <a:cubicBezTo>
                    <a:pt x="1689" y="1974"/>
                    <a:pt x="2030" y="1249"/>
                    <a:pt x="1632" y="392"/>
                  </a:cubicBezTo>
                  <a:cubicBezTo>
                    <a:pt x="1577" y="274"/>
                    <a:pt x="1505" y="156"/>
                    <a:pt x="1396" y="83"/>
                  </a:cubicBezTo>
                  <a:cubicBezTo>
                    <a:pt x="1312" y="26"/>
                    <a:pt x="1213" y="1"/>
                    <a:pt x="11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1775875" y="681713"/>
              <a:ext cx="50775" cy="69325"/>
            </a:xfrm>
            <a:custGeom>
              <a:rect b="b" l="l" r="r" t="t"/>
              <a:pathLst>
                <a:path extrusionOk="0" h="2773" w="2031">
                  <a:moveTo>
                    <a:pt x="918" y="1"/>
                  </a:moveTo>
                  <a:cubicBezTo>
                    <a:pt x="817" y="1"/>
                    <a:pt x="718" y="26"/>
                    <a:pt x="634" y="83"/>
                  </a:cubicBezTo>
                  <a:cubicBezTo>
                    <a:pt x="524" y="156"/>
                    <a:pt x="454" y="274"/>
                    <a:pt x="398" y="392"/>
                  </a:cubicBezTo>
                  <a:cubicBezTo>
                    <a:pt x="1" y="1249"/>
                    <a:pt x="341" y="1974"/>
                    <a:pt x="889" y="2634"/>
                  </a:cubicBezTo>
                  <a:cubicBezTo>
                    <a:pt x="916" y="2669"/>
                    <a:pt x="949" y="2700"/>
                    <a:pt x="986" y="2726"/>
                  </a:cubicBezTo>
                  <a:cubicBezTo>
                    <a:pt x="1040" y="2761"/>
                    <a:pt x="1106" y="2772"/>
                    <a:pt x="1172" y="2772"/>
                  </a:cubicBezTo>
                  <a:cubicBezTo>
                    <a:pt x="1183" y="2772"/>
                    <a:pt x="1195" y="2772"/>
                    <a:pt x="1206" y="2771"/>
                  </a:cubicBezTo>
                  <a:cubicBezTo>
                    <a:pt x="2030" y="2722"/>
                    <a:pt x="1721" y="1094"/>
                    <a:pt x="1723" y="522"/>
                  </a:cubicBezTo>
                  <a:cubicBezTo>
                    <a:pt x="1586" y="355"/>
                    <a:pt x="1440" y="188"/>
                    <a:pt x="1250" y="87"/>
                  </a:cubicBezTo>
                  <a:cubicBezTo>
                    <a:pt x="1149" y="33"/>
                    <a:pt x="1032" y="1"/>
                    <a:pt x="9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1758800" y="638863"/>
              <a:ext cx="43025" cy="136675"/>
            </a:xfrm>
            <a:custGeom>
              <a:rect b="b" l="l" r="r" t="t"/>
              <a:pathLst>
                <a:path extrusionOk="0" h="5467" w="1721">
                  <a:moveTo>
                    <a:pt x="1065" y="1"/>
                  </a:moveTo>
                  <a:cubicBezTo>
                    <a:pt x="1010" y="1"/>
                    <a:pt x="949" y="8"/>
                    <a:pt x="880" y="23"/>
                  </a:cubicBezTo>
                  <a:cubicBezTo>
                    <a:pt x="1" y="224"/>
                    <a:pt x="60" y="1080"/>
                    <a:pt x="348" y="1730"/>
                  </a:cubicBezTo>
                  <a:cubicBezTo>
                    <a:pt x="423" y="1902"/>
                    <a:pt x="518" y="2065"/>
                    <a:pt x="633" y="2214"/>
                  </a:cubicBezTo>
                  <a:cubicBezTo>
                    <a:pt x="670" y="2262"/>
                    <a:pt x="708" y="2313"/>
                    <a:pt x="721" y="2372"/>
                  </a:cubicBezTo>
                  <a:cubicBezTo>
                    <a:pt x="743" y="2464"/>
                    <a:pt x="700" y="2558"/>
                    <a:pt x="665" y="2647"/>
                  </a:cubicBezTo>
                  <a:cubicBezTo>
                    <a:pt x="585" y="2851"/>
                    <a:pt x="544" y="3078"/>
                    <a:pt x="599" y="3289"/>
                  </a:cubicBezTo>
                  <a:cubicBezTo>
                    <a:pt x="652" y="3502"/>
                    <a:pt x="817" y="3694"/>
                    <a:pt x="1031" y="3738"/>
                  </a:cubicBezTo>
                  <a:cubicBezTo>
                    <a:pt x="662" y="3993"/>
                    <a:pt x="612" y="4510"/>
                    <a:pt x="597" y="4959"/>
                  </a:cubicBezTo>
                  <a:cubicBezTo>
                    <a:pt x="592" y="5054"/>
                    <a:pt x="590" y="5154"/>
                    <a:pt x="630" y="5241"/>
                  </a:cubicBezTo>
                  <a:cubicBezTo>
                    <a:pt x="713" y="5420"/>
                    <a:pt x="925" y="5467"/>
                    <a:pt x="1133" y="5467"/>
                  </a:cubicBezTo>
                  <a:cubicBezTo>
                    <a:pt x="1192" y="5467"/>
                    <a:pt x="1252" y="5463"/>
                    <a:pt x="1308" y="5457"/>
                  </a:cubicBezTo>
                  <a:lnTo>
                    <a:pt x="1287" y="4947"/>
                  </a:lnTo>
                  <a:cubicBezTo>
                    <a:pt x="1286" y="4910"/>
                    <a:pt x="1285" y="4870"/>
                    <a:pt x="1304" y="4839"/>
                  </a:cubicBezTo>
                  <a:cubicBezTo>
                    <a:pt x="1329" y="4794"/>
                    <a:pt x="1383" y="4776"/>
                    <a:pt x="1429" y="4754"/>
                  </a:cubicBezTo>
                  <a:cubicBezTo>
                    <a:pt x="1653" y="4642"/>
                    <a:pt x="1720" y="4305"/>
                    <a:pt x="1557" y="4116"/>
                  </a:cubicBezTo>
                  <a:cubicBezTo>
                    <a:pt x="1484" y="4032"/>
                    <a:pt x="1370" y="3961"/>
                    <a:pt x="1372" y="3851"/>
                  </a:cubicBezTo>
                  <a:cubicBezTo>
                    <a:pt x="1373" y="3802"/>
                    <a:pt x="1400" y="3757"/>
                    <a:pt x="1420" y="3713"/>
                  </a:cubicBezTo>
                  <a:cubicBezTo>
                    <a:pt x="1640" y="3239"/>
                    <a:pt x="1345" y="2760"/>
                    <a:pt x="1302" y="2288"/>
                  </a:cubicBezTo>
                  <a:cubicBezTo>
                    <a:pt x="1269" y="1905"/>
                    <a:pt x="1405" y="1586"/>
                    <a:pt x="1464" y="1212"/>
                  </a:cubicBezTo>
                  <a:cubicBezTo>
                    <a:pt x="1534" y="763"/>
                    <a:pt x="1629"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1779750" y="482663"/>
              <a:ext cx="302825" cy="291225"/>
            </a:xfrm>
            <a:custGeom>
              <a:rect b="b" l="l" r="r" t="t"/>
              <a:pathLst>
                <a:path extrusionOk="0" h="11649" w="12113">
                  <a:moveTo>
                    <a:pt x="6453" y="1"/>
                  </a:moveTo>
                  <a:lnTo>
                    <a:pt x="6453" y="573"/>
                  </a:lnTo>
                  <a:cubicBezTo>
                    <a:pt x="6041" y="426"/>
                    <a:pt x="5600" y="312"/>
                    <a:pt x="5161" y="312"/>
                  </a:cubicBezTo>
                  <a:cubicBezTo>
                    <a:pt x="5008" y="312"/>
                    <a:pt x="4856" y="326"/>
                    <a:pt x="4705" y="357"/>
                  </a:cubicBezTo>
                  <a:cubicBezTo>
                    <a:pt x="4123" y="479"/>
                    <a:pt x="3588" y="924"/>
                    <a:pt x="3566" y="1470"/>
                  </a:cubicBezTo>
                  <a:cubicBezTo>
                    <a:pt x="3326" y="1341"/>
                    <a:pt x="3049" y="1277"/>
                    <a:pt x="2772" y="1277"/>
                  </a:cubicBezTo>
                  <a:cubicBezTo>
                    <a:pt x="2475" y="1277"/>
                    <a:pt x="2177" y="1351"/>
                    <a:pt x="1926" y="1499"/>
                  </a:cubicBezTo>
                  <a:cubicBezTo>
                    <a:pt x="1441" y="1784"/>
                    <a:pt x="1155" y="2328"/>
                    <a:pt x="1214" y="2853"/>
                  </a:cubicBezTo>
                  <a:cubicBezTo>
                    <a:pt x="903" y="3051"/>
                    <a:pt x="423" y="3011"/>
                    <a:pt x="208" y="3296"/>
                  </a:cubicBezTo>
                  <a:cubicBezTo>
                    <a:pt x="133" y="3396"/>
                    <a:pt x="107" y="3522"/>
                    <a:pt x="93" y="3643"/>
                  </a:cubicBezTo>
                  <a:cubicBezTo>
                    <a:pt x="1" y="4460"/>
                    <a:pt x="416" y="5309"/>
                    <a:pt x="1143" y="5788"/>
                  </a:cubicBezTo>
                  <a:cubicBezTo>
                    <a:pt x="815" y="6015"/>
                    <a:pt x="591" y="6232"/>
                    <a:pt x="849" y="6526"/>
                  </a:cubicBezTo>
                  <a:cubicBezTo>
                    <a:pt x="1037" y="6741"/>
                    <a:pt x="1343" y="6834"/>
                    <a:pt x="1636" y="6894"/>
                  </a:cubicBezTo>
                  <a:cubicBezTo>
                    <a:pt x="2029" y="6974"/>
                    <a:pt x="2425" y="7010"/>
                    <a:pt x="2821" y="7010"/>
                  </a:cubicBezTo>
                  <a:cubicBezTo>
                    <a:pt x="4331" y="7010"/>
                    <a:pt x="5846" y="6486"/>
                    <a:pt x="7229" y="5874"/>
                  </a:cubicBezTo>
                  <a:cubicBezTo>
                    <a:pt x="7945" y="5556"/>
                    <a:pt x="8843" y="5450"/>
                    <a:pt x="9244" y="4819"/>
                  </a:cubicBezTo>
                  <a:lnTo>
                    <a:pt x="9244" y="4819"/>
                  </a:lnTo>
                  <a:cubicBezTo>
                    <a:pt x="8925" y="5413"/>
                    <a:pt x="8750" y="6102"/>
                    <a:pt x="8943" y="6740"/>
                  </a:cubicBezTo>
                  <a:cubicBezTo>
                    <a:pt x="9133" y="7368"/>
                    <a:pt x="9755" y="7912"/>
                    <a:pt x="10464" y="7912"/>
                  </a:cubicBezTo>
                  <a:cubicBezTo>
                    <a:pt x="10474" y="7912"/>
                    <a:pt x="10483" y="7912"/>
                    <a:pt x="10493" y="7911"/>
                  </a:cubicBezTo>
                  <a:lnTo>
                    <a:pt x="10493" y="7911"/>
                  </a:lnTo>
                  <a:cubicBezTo>
                    <a:pt x="10128" y="7919"/>
                    <a:pt x="10220" y="9022"/>
                    <a:pt x="10307" y="9182"/>
                  </a:cubicBezTo>
                  <a:cubicBezTo>
                    <a:pt x="10355" y="9271"/>
                    <a:pt x="10423" y="9360"/>
                    <a:pt x="10415" y="9461"/>
                  </a:cubicBezTo>
                  <a:cubicBezTo>
                    <a:pt x="10407" y="9566"/>
                    <a:pt x="10321" y="9644"/>
                    <a:pt x="10282" y="9741"/>
                  </a:cubicBezTo>
                  <a:cubicBezTo>
                    <a:pt x="10174" y="10004"/>
                    <a:pt x="10431" y="10275"/>
                    <a:pt x="10452" y="10560"/>
                  </a:cubicBezTo>
                  <a:cubicBezTo>
                    <a:pt x="10475" y="10860"/>
                    <a:pt x="10230" y="11167"/>
                    <a:pt x="10358" y="11440"/>
                  </a:cubicBezTo>
                  <a:cubicBezTo>
                    <a:pt x="10419" y="11574"/>
                    <a:pt x="10567" y="11649"/>
                    <a:pt x="10713" y="11649"/>
                  </a:cubicBezTo>
                  <a:cubicBezTo>
                    <a:pt x="10786" y="11649"/>
                    <a:pt x="10859" y="11630"/>
                    <a:pt x="10920" y="11591"/>
                  </a:cubicBezTo>
                  <a:cubicBezTo>
                    <a:pt x="11105" y="11473"/>
                    <a:pt x="11168" y="11206"/>
                    <a:pt x="11074" y="11007"/>
                  </a:cubicBezTo>
                  <a:cubicBezTo>
                    <a:pt x="11020" y="10894"/>
                    <a:pt x="10928" y="10804"/>
                    <a:pt x="10837" y="10719"/>
                  </a:cubicBezTo>
                  <a:cubicBezTo>
                    <a:pt x="11117" y="10650"/>
                    <a:pt x="11303" y="10321"/>
                    <a:pt x="11217" y="10046"/>
                  </a:cubicBezTo>
                  <a:cubicBezTo>
                    <a:pt x="11150" y="9832"/>
                    <a:pt x="10956" y="9678"/>
                    <a:pt x="10882" y="9467"/>
                  </a:cubicBezTo>
                  <a:cubicBezTo>
                    <a:pt x="10600" y="8659"/>
                    <a:pt x="11847" y="8348"/>
                    <a:pt x="11465" y="7474"/>
                  </a:cubicBezTo>
                  <a:cubicBezTo>
                    <a:pt x="11427" y="7388"/>
                    <a:pt x="11376" y="7296"/>
                    <a:pt x="11407" y="7208"/>
                  </a:cubicBezTo>
                  <a:cubicBezTo>
                    <a:pt x="11423" y="7157"/>
                    <a:pt x="11462" y="7118"/>
                    <a:pt x="11499" y="7080"/>
                  </a:cubicBezTo>
                  <a:cubicBezTo>
                    <a:pt x="12072" y="6475"/>
                    <a:pt x="12113" y="5501"/>
                    <a:pt x="11590" y="4858"/>
                  </a:cubicBezTo>
                  <a:cubicBezTo>
                    <a:pt x="12016" y="4448"/>
                    <a:pt x="11994" y="3744"/>
                    <a:pt x="11611" y="3299"/>
                  </a:cubicBezTo>
                  <a:cubicBezTo>
                    <a:pt x="11386" y="3037"/>
                    <a:pt x="11060" y="2865"/>
                    <a:pt x="10710" y="2781"/>
                  </a:cubicBezTo>
                  <a:cubicBezTo>
                    <a:pt x="10452" y="2719"/>
                    <a:pt x="10082" y="2800"/>
                    <a:pt x="9918" y="2619"/>
                  </a:cubicBezTo>
                  <a:cubicBezTo>
                    <a:pt x="9776" y="2463"/>
                    <a:pt x="9788" y="1976"/>
                    <a:pt x="9669" y="1762"/>
                  </a:cubicBezTo>
                  <a:cubicBezTo>
                    <a:pt x="9523" y="1495"/>
                    <a:pt x="9313" y="1260"/>
                    <a:pt x="9032" y="1106"/>
                  </a:cubicBezTo>
                  <a:cubicBezTo>
                    <a:pt x="8609" y="872"/>
                    <a:pt x="8096" y="843"/>
                    <a:pt x="7615" y="744"/>
                  </a:cubicBezTo>
                  <a:cubicBezTo>
                    <a:pt x="7134" y="644"/>
                    <a:pt x="6622" y="425"/>
                    <a:pt x="64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1688475" y="901963"/>
              <a:ext cx="50175" cy="119275"/>
            </a:xfrm>
            <a:custGeom>
              <a:rect b="b" l="l" r="r" t="t"/>
              <a:pathLst>
                <a:path extrusionOk="0" h="4771" w="2007">
                  <a:moveTo>
                    <a:pt x="995" y="1"/>
                  </a:moveTo>
                  <a:lnTo>
                    <a:pt x="1" y="3443"/>
                  </a:lnTo>
                  <a:lnTo>
                    <a:pt x="957" y="1837"/>
                  </a:lnTo>
                  <a:lnTo>
                    <a:pt x="2006" y="4770"/>
                  </a:lnTo>
                  <a:cubicBezTo>
                    <a:pt x="2006" y="4770"/>
                    <a:pt x="1300" y="1072"/>
                    <a:pt x="13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1576375" y="892413"/>
              <a:ext cx="57150" cy="134725"/>
            </a:xfrm>
            <a:custGeom>
              <a:rect b="b" l="l" r="r" t="t"/>
              <a:pathLst>
                <a:path extrusionOk="0" h="5389" w="2286">
                  <a:moveTo>
                    <a:pt x="832" y="1"/>
                  </a:moveTo>
                  <a:lnTo>
                    <a:pt x="603" y="192"/>
                  </a:lnTo>
                  <a:cubicBezTo>
                    <a:pt x="794" y="1225"/>
                    <a:pt x="0" y="5389"/>
                    <a:pt x="0" y="5389"/>
                  </a:cubicBezTo>
                  <a:lnTo>
                    <a:pt x="984" y="2639"/>
                  </a:lnTo>
                  <a:lnTo>
                    <a:pt x="2285" y="3404"/>
                  </a:lnTo>
                  <a:lnTo>
                    <a:pt x="8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1880925" y="1136263"/>
              <a:ext cx="115250" cy="120000"/>
            </a:xfrm>
            <a:custGeom>
              <a:rect b="b" l="l" r="r" t="t"/>
              <a:pathLst>
                <a:path extrusionOk="0" h="4800" w="4610">
                  <a:moveTo>
                    <a:pt x="1459" y="1"/>
                  </a:moveTo>
                  <a:cubicBezTo>
                    <a:pt x="404" y="1"/>
                    <a:pt x="0" y="928"/>
                    <a:pt x="20" y="2134"/>
                  </a:cubicBezTo>
                  <a:cubicBezTo>
                    <a:pt x="28" y="2648"/>
                    <a:pt x="96" y="3170"/>
                    <a:pt x="308" y="3640"/>
                  </a:cubicBezTo>
                  <a:cubicBezTo>
                    <a:pt x="521" y="4108"/>
                    <a:pt x="894" y="4520"/>
                    <a:pt x="1378" y="4696"/>
                  </a:cubicBezTo>
                  <a:cubicBezTo>
                    <a:pt x="1579" y="4769"/>
                    <a:pt x="1787" y="4799"/>
                    <a:pt x="1999" y="4799"/>
                  </a:cubicBezTo>
                  <a:cubicBezTo>
                    <a:pt x="2420" y="4799"/>
                    <a:pt x="2852" y="4679"/>
                    <a:pt x="3257" y="4541"/>
                  </a:cubicBezTo>
                  <a:cubicBezTo>
                    <a:pt x="3723" y="4382"/>
                    <a:pt x="4249" y="4120"/>
                    <a:pt x="4325" y="3634"/>
                  </a:cubicBezTo>
                  <a:cubicBezTo>
                    <a:pt x="4355" y="3439"/>
                    <a:pt x="4304" y="3235"/>
                    <a:pt x="4358" y="3044"/>
                  </a:cubicBezTo>
                  <a:cubicBezTo>
                    <a:pt x="4385" y="2943"/>
                    <a:pt x="4442" y="2853"/>
                    <a:pt x="4480" y="2755"/>
                  </a:cubicBezTo>
                  <a:cubicBezTo>
                    <a:pt x="4610" y="2432"/>
                    <a:pt x="4543" y="2055"/>
                    <a:pt x="4374" y="1750"/>
                  </a:cubicBezTo>
                  <a:cubicBezTo>
                    <a:pt x="4206" y="1445"/>
                    <a:pt x="3945" y="1202"/>
                    <a:pt x="3676" y="982"/>
                  </a:cubicBezTo>
                  <a:cubicBezTo>
                    <a:pt x="3229" y="614"/>
                    <a:pt x="2736" y="289"/>
                    <a:pt x="2183" y="121"/>
                  </a:cubicBezTo>
                  <a:cubicBezTo>
                    <a:pt x="1914" y="39"/>
                    <a:pt x="1673" y="1"/>
                    <a:pt x="14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2067725" y="987438"/>
              <a:ext cx="275875" cy="256275"/>
            </a:xfrm>
            <a:custGeom>
              <a:rect b="b" l="l" r="r" t="t"/>
              <a:pathLst>
                <a:path extrusionOk="0" h="10251" w="11035">
                  <a:moveTo>
                    <a:pt x="2292" y="0"/>
                  </a:moveTo>
                  <a:cubicBezTo>
                    <a:pt x="2192" y="0"/>
                    <a:pt x="2087" y="23"/>
                    <a:pt x="1979" y="79"/>
                  </a:cubicBezTo>
                  <a:cubicBezTo>
                    <a:pt x="1488" y="333"/>
                    <a:pt x="884" y="1053"/>
                    <a:pt x="469" y="1449"/>
                  </a:cubicBezTo>
                  <a:cubicBezTo>
                    <a:pt x="239" y="1668"/>
                    <a:pt x="0" y="1936"/>
                    <a:pt x="24" y="2251"/>
                  </a:cubicBezTo>
                  <a:cubicBezTo>
                    <a:pt x="35" y="2400"/>
                    <a:pt x="106" y="2537"/>
                    <a:pt x="179" y="2667"/>
                  </a:cubicBezTo>
                  <a:cubicBezTo>
                    <a:pt x="1181" y="4425"/>
                    <a:pt x="3050" y="5519"/>
                    <a:pt x="4227" y="7166"/>
                  </a:cubicBezTo>
                  <a:cubicBezTo>
                    <a:pt x="4848" y="8038"/>
                    <a:pt x="5300" y="9086"/>
                    <a:pt x="6198" y="9669"/>
                  </a:cubicBezTo>
                  <a:cubicBezTo>
                    <a:pt x="6845" y="10089"/>
                    <a:pt x="7641" y="10207"/>
                    <a:pt x="8411" y="10243"/>
                  </a:cubicBezTo>
                  <a:cubicBezTo>
                    <a:pt x="8513" y="10248"/>
                    <a:pt x="8616" y="10251"/>
                    <a:pt x="8720" y="10251"/>
                  </a:cubicBezTo>
                  <a:cubicBezTo>
                    <a:pt x="9328" y="10251"/>
                    <a:pt x="9954" y="10150"/>
                    <a:pt x="10375" y="9729"/>
                  </a:cubicBezTo>
                  <a:cubicBezTo>
                    <a:pt x="11034" y="9072"/>
                    <a:pt x="10857" y="7902"/>
                    <a:pt x="10253" y="7195"/>
                  </a:cubicBezTo>
                  <a:cubicBezTo>
                    <a:pt x="9647" y="6489"/>
                    <a:pt x="8743" y="6129"/>
                    <a:pt x="7879" y="5784"/>
                  </a:cubicBezTo>
                  <a:cubicBezTo>
                    <a:pt x="6615" y="5281"/>
                    <a:pt x="5351" y="4754"/>
                    <a:pt x="4216" y="4007"/>
                  </a:cubicBezTo>
                  <a:cubicBezTo>
                    <a:pt x="4748" y="3467"/>
                    <a:pt x="4804" y="2527"/>
                    <a:pt x="4340" y="1928"/>
                  </a:cubicBezTo>
                  <a:cubicBezTo>
                    <a:pt x="4233" y="1789"/>
                    <a:pt x="4100" y="1663"/>
                    <a:pt x="4042" y="1497"/>
                  </a:cubicBezTo>
                  <a:cubicBezTo>
                    <a:pt x="3969" y="1288"/>
                    <a:pt x="4030" y="1053"/>
                    <a:pt x="3983" y="836"/>
                  </a:cubicBezTo>
                  <a:cubicBezTo>
                    <a:pt x="3917" y="534"/>
                    <a:pt x="3612" y="314"/>
                    <a:pt x="3308" y="314"/>
                  </a:cubicBezTo>
                  <a:cubicBezTo>
                    <a:pt x="3246" y="314"/>
                    <a:pt x="3184" y="323"/>
                    <a:pt x="3124" y="343"/>
                  </a:cubicBezTo>
                  <a:cubicBezTo>
                    <a:pt x="3120" y="344"/>
                    <a:pt x="3115" y="345"/>
                    <a:pt x="3109" y="345"/>
                  </a:cubicBezTo>
                  <a:cubicBezTo>
                    <a:pt x="2991" y="345"/>
                    <a:pt x="2683" y="0"/>
                    <a:pt x="22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1267200" y="744863"/>
              <a:ext cx="326550" cy="274550"/>
            </a:xfrm>
            <a:custGeom>
              <a:rect b="b" l="l" r="r" t="t"/>
              <a:pathLst>
                <a:path extrusionOk="0" h="10982" w="13062">
                  <a:moveTo>
                    <a:pt x="11102" y="0"/>
                  </a:moveTo>
                  <a:cubicBezTo>
                    <a:pt x="10868" y="0"/>
                    <a:pt x="10659" y="19"/>
                    <a:pt x="10508" y="50"/>
                  </a:cubicBezTo>
                  <a:cubicBezTo>
                    <a:pt x="9697" y="214"/>
                    <a:pt x="8938" y="794"/>
                    <a:pt x="8631" y="1572"/>
                  </a:cubicBezTo>
                  <a:cubicBezTo>
                    <a:pt x="8440" y="2054"/>
                    <a:pt x="8474" y="2474"/>
                    <a:pt x="8842" y="2850"/>
                  </a:cubicBezTo>
                  <a:cubicBezTo>
                    <a:pt x="8821" y="2829"/>
                    <a:pt x="8791" y="2819"/>
                    <a:pt x="8753" y="2819"/>
                  </a:cubicBezTo>
                  <a:cubicBezTo>
                    <a:pt x="8233" y="2819"/>
                    <a:pt x="6209" y="4646"/>
                    <a:pt x="6000" y="4796"/>
                  </a:cubicBezTo>
                  <a:cubicBezTo>
                    <a:pt x="4753" y="5689"/>
                    <a:pt x="3382" y="6387"/>
                    <a:pt x="2039" y="7117"/>
                  </a:cubicBezTo>
                  <a:cubicBezTo>
                    <a:pt x="821" y="7778"/>
                    <a:pt x="0" y="9369"/>
                    <a:pt x="1241" y="10583"/>
                  </a:cubicBezTo>
                  <a:cubicBezTo>
                    <a:pt x="1535" y="10870"/>
                    <a:pt x="1936" y="10981"/>
                    <a:pt x="2353" y="10981"/>
                  </a:cubicBezTo>
                  <a:cubicBezTo>
                    <a:pt x="2653" y="10981"/>
                    <a:pt x="2960" y="10924"/>
                    <a:pt x="3241" y="10834"/>
                  </a:cubicBezTo>
                  <a:cubicBezTo>
                    <a:pt x="4653" y="10381"/>
                    <a:pt x="5759" y="9294"/>
                    <a:pt x="6779" y="8217"/>
                  </a:cubicBezTo>
                  <a:cubicBezTo>
                    <a:pt x="7854" y="7079"/>
                    <a:pt x="8652" y="5777"/>
                    <a:pt x="9844" y="4777"/>
                  </a:cubicBezTo>
                  <a:cubicBezTo>
                    <a:pt x="10982" y="3821"/>
                    <a:pt x="12134" y="2817"/>
                    <a:pt x="12879" y="1510"/>
                  </a:cubicBezTo>
                  <a:cubicBezTo>
                    <a:pt x="12952" y="1380"/>
                    <a:pt x="13022" y="1244"/>
                    <a:pt x="13034" y="1095"/>
                  </a:cubicBezTo>
                  <a:cubicBezTo>
                    <a:pt x="13061" y="736"/>
                    <a:pt x="12869" y="485"/>
                    <a:pt x="12577" y="315"/>
                  </a:cubicBezTo>
                  <a:cubicBezTo>
                    <a:pt x="12176" y="82"/>
                    <a:pt x="11586" y="0"/>
                    <a:pt x="111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1291425" y="902463"/>
              <a:ext cx="111625" cy="160000"/>
            </a:xfrm>
            <a:custGeom>
              <a:rect b="b" l="l" r="r" t="t"/>
              <a:pathLst>
                <a:path extrusionOk="0" h="6400" w="4465">
                  <a:moveTo>
                    <a:pt x="1878" y="1"/>
                  </a:moveTo>
                  <a:cubicBezTo>
                    <a:pt x="1761" y="1"/>
                    <a:pt x="1623" y="31"/>
                    <a:pt x="1464" y="99"/>
                  </a:cubicBezTo>
                  <a:cubicBezTo>
                    <a:pt x="132" y="662"/>
                    <a:pt x="137" y="3379"/>
                    <a:pt x="40" y="4540"/>
                  </a:cubicBezTo>
                  <a:cubicBezTo>
                    <a:pt x="18" y="4807"/>
                    <a:pt x="0" y="5081"/>
                    <a:pt x="66" y="5342"/>
                  </a:cubicBezTo>
                  <a:cubicBezTo>
                    <a:pt x="262" y="6125"/>
                    <a:pt x="833" y="6399"/>
                    <a:pt x="1500" y="6399"/>
                  </a:cubicBezTo>
                  <a:cubicBezTo>
                    <a:pt x="2377" y="6399"/>
                    <a:pt x="3419" y="5924"/>
                    <a:pt x="3993" y="5505"/>
                  </a:cubicBezTo>
                  <a:cubicBezTo>
                    <a:pt x="4226" y="5336"/>
                    <a:pt x="4464" y="5073"/>
                    <a:pt x="4382" y="4797"/>
                  </a:cubicBezTo>
                  <a:cubicBezTo>
                    <a:pt x="4259" y="4377"/>
                    <a:pt x="3420" y="4170"/>
                    <a:pt x="3145" y="3732"/>
                  </a:cubicBezTo>
                  <a:cubicBezTo>
                    <a:pt x="2764" y="3124"/>
                    <a:pt x="2638" y="2317"/>
                    <a:pt x="2610" y="1614"/>
                  </a:cubicBezTo>
                  <a:cubicBezTo>
                    <a:pt x="2587" y="1030"/>
                    <a:pt x="2565" y="1"/>
                    <a:pt x="18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2064000" y="928463"/>
              <a:ext cx="148025" cy="215925"/>
            </a:xfrm>
            <a:custGeom>
              <a:rect b="b" l="l" r="r" t="t"/>
              <a:pathLst>
                <a:path extrusionOk="0" h="8637" w="5921">
                  <a:moveTo>
                    <a:pt x="97" y="0"/>
                  </a:moveTo>
                  <a:cubicBezTo>
                    <a:pt x="85" y="0"/>
                    <a:pt x="73" y="3"/>
                    <a:pt x="62" y="8"/>
                  </a:cubicBezTo>
                  <a:cubicBezTo>
                    <a:pt x="20" y="27"/>
                    <a:pt x="1" y="79"/>
                    <a:pt x="21" y="121"/>
                  </a:cubicBezTo>
                  <a:cubicBezTo>
                    <a:pt x="391" y="905"/>
                    <a:pt x="787" y="1670"/>
                    <a:pt x="1180" y="2437"/>
                  </a:cubicBezTo>
                  <a:lnTo>
                    <a:pt x="1784" y="3577"/>
                  </a:lnTo>
                  <a:lnTo>
                    <a:pt x="2409" y="4704"/>
                  </a:lnTo>
                  <a:cubicBezTo>
                    <a:pt x="2620" y="5078"/>
                    <a:pt x="2803" y="5470"/>
                    <a:pt x="2996" y="5857"/>
                  </a:cubicBezTo>
                  <a:cubicBezTo>
                    <a:pt x="3189" y="6240"/>
                    <a:pt x="3428" y="6599"/>
                    <a:pt x="3709" y="6925"/>
                  </a:cubicBezTo>
                  <a:cubicBezTo>
                    <a:pt x="4278" y="7572"/>
                    <a:pt x="4910" y="8177"/>
                    <a:pt x="5775" y="8626"/>
                  </a:cubicBezTo>
                  <a:cubicBezTo>
                    <a:pt x="5789" y="8632"/>
                    <a:pt x="5804" y="8636"/>
                    <a:pt x="5819" y="8636"/>
                  </a:cubicBezTo>
                  <a:cubicBezTo>
                    <a:pt x="5822" y="8636"/>
                    <a:pt x="5826" y="8636"/>
                    <a:pt x="5829" y="8636"/>
                  </a:cubicBezTo>
                  <a:cubicBezTo>
                    <a:pt x="5881" y="8630"/>
                    <a:pt x="5920" y="8583"/>
                    <a:pt x="5915" y="8531"/>
                  </a:cubicBezTo>
                  <a:cubicBezTo>
                    <a:pt x="5821" y="7561"/>
                    <a:pt x="5494" y="6749"/>
                    <a:pt x="5105" y="5980"/>
                  </a:cubicBezTo>
                  <a:cubicBezTo>
                    <a:pt x="4907" y="5598"/>
                    <a:pt x="4663" y="5243"/>
                    <a:pt x="4379" y="4921"/>
                  </a:cubicBezTo>
                  <a:cubicBezTo>
                    <a:pt x="4092" y="4598"/>
                    <a:pt x="3796" y="4282"/>
                    <a:pt x="3526" y="3948"/>
                  </a:cubicBezTo>
                  <a:lnTo>
                    <a:pt x="2714" y="2948"/>
                  </a:lnTo>
                  <a:lnTo>
                    <a:pt x="1879" y="1964"/>
                  </a:lnTo>
                  <a:cubicBezTo>
                    <a:pt x="1313" y="1313"/>
                    <a:pt x="751" y="660"/>
                    <a:pt x="160" y="27"/>
                  </a:cubicBezTo>
                  <a:cubicBezTo>
                    <a:pt x="144" y="10"/>
                    <a:pt x="121" y="0"/>
                    <a:pt x="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2153125" y="823113"/>
              <a:ext cx="154625" cy="154650"/>
            </a:xfrm>
            <a:custGeom>
              <a:rect b="b" l="l" r="r" t="t"/>
              <a:pathLst>
                <a:path extrusionOk="0" h="6186" w="6185">
                  <a:moveTo>
                    <a:pt x="3092" y="0"/>
                  </a:moveTo>
                  <a:cubicBezTo>
                    <a:pt x="1385" y="0"/>
                    <a:pt x="0" y="1385"/>
                    <a:pt x="0" y="3092"/>
                  </a:cubicBezTo>
                  <a:cubicBezTo>
                    <a:pt x="0" y="4801"/>
                    <a:pt x="1385" y="6186"/>
                    <a:pt x="3092" y="6186"/>
                  </a:cubicBezTo>
                  <a:cubicBezTo>
                    <a:pt x="4800" y="6186"/>
                    <a:pt x="6185" y="4801"/>
                    <a:pt x="6185" y="3092"/>
                  </a:cubicBezTo>
                  <a:cubicBezTo>
                    <a:pt x="6185" y="1385"/>
                    <a:pt x="4800" y="0"/>
                    <a:pt x="30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2143975" y="852113"/>
              <a:ext cx="145250" cy="106450"/>
            </a:xfrm>
            <a:custGeom>
              <a:rect b="b" l="l" r="r" t="t"/>
              <a:pathLst>
                <a:path extrusionOk="0" h="4258" w="5810">
                  <a:moveTo>
                    <a:pt x="3090" y="0"/>
                  </a:moveTo>
                  <a:lnTo>
                    <a:pt x="2850" y="2752"/>
                  </a:lnTo>
                  <a:lnTo>
                    <a:pt x="340" y="1651"/>
                  </a:lnTo>
                  <a:lnTo>
                    <a:pt x="1" y="3394"/>
                  </a:lnTo>
                  <a:cubicBezTo>
                    <a:pt x="177" y="3720"/>
                    <a:pt x="411" y="4013"/>
                    <a:pt x="691" y="4258"/>
                  </a:cubicBezTo>
                  <a:lnTo>
                    <a:pt x="966" y="2847"/>
                  </a:lnTo>
                  <a:lnTo>
                    <a:pt x="3587" y="3996"/>
                  </a:lnTo>
                  <a:lnTo>
                    <a:pt x="3838" y="1125"/>
                  </a:lnTo>
                  <a:lnTo>
                    <a:pt x="5810" y="1755"/>
                  </a:lnTo>
                  <a:cubicBezTo>
                    <a:pt x="5791" y="1428"/>
                    <a:pt x="5722" y="1108"/>
                    <a:pt x="5603" y="803"/>
                  </a:cubicBezTo>
                  <a:lnTo>
                    <a:pt x="30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2056050" y="987438"/>
              <a:ext cx="112050" cy="127025"/>
            </a:xfrm>
            <a:custGeom>
              <a:rect b="b" l="l" r="r" t="t"/>
              <a:pathLst>
                <a:path extrusionOk="0" h="5081" w="4482">
                  <a:moveTo>
                    <a:pt x="1825" y="0"/>
                  </a:moveTo>
                  <a:cubicBezTo>
                    <a:pt x="1725" y="0"/>
                    <a:pt x="1620" y="23"/>
                    <a:pt x="1512" y="79"/>
                  </a:cubicBezTo>
                  <a:cubicBezTo>
                    <a:pt x="1020" y="334"/>
                    <a:pt x="416" y="1053"/>
                    <a:pt x="0" y="1449"/>
                  </a:cubicBezTo>
                  <a:lnTo>
                    <a:pt x="48" y="1449"/>
                  </a:lnTo>
                  <a:cubicBezTo>
                    <a:pt x="88" y="1886"/>
                    <a:pt x="343" y="2269"/>
                    <a:pt x="631" y="2598"/>
                  </a:cubicBezTo>
                  <a:cubicBezTo>
                    <a:pt x="822" y="2817"/>
                    <a:pt x="1044" y="2989"/>
                    <a:pt x="1254" y="3184"/>
                  </a:cubicBezTo>
                  <a:cubicBezTo>
                    <a:pt x="1428" y="3346"/>
                    <a:pt x="1536" y="3534"/>
                    <a:pt x="1698" y="3709"/>
                  </a:cubicBezTo>
                  <a:cubicBezTo>
                    <a:pt x="1921" y="3948"/>
                    <a:pt x="2213" y="4094"/>
                    <a:pt x="2426" y="4338"/>
                  </a:cubicBezTo>
                  <a:cubicBezTo>
                    <a:pt x="2631" y="4571"/>
                    <a:pt x="2759" y="4798"/>
                    <a:pt x="3039" y="4974"/>
                  </a:cubicBezTo>
                  <a:cubicBezTo>
                    <a:pt x="3122" y="5026"/>
                    <a:pt x="3213" y="5073"/>
                    <a:pt x="3311" y="5080"/>
                  </a:cubicBezTo>
                  <a:cubicBezTo>
                    <a:pt x="3318" y="5080"/>
                    <a:pt x="3326" y="5080"/>
                    <a:pt x="3333" y="5080"/>
                  </a:cubicBezTo>
                  <a:cubicBezTo>
                    <a:pt x="3424" y="5080"/>
                    <a:pt x="3518" y="5037"/>
                    <a:pt x="3559" y="4955"/>
                  </a:cubicBezTo>
                  <a:cubicBezTo>
                    <a:pt x="3687" y="4691"/>
                    <a:pt x="3621" y="4302"/>
                    <a:pt x="3749" y="4007"/>
                  </a:cubicBezTo>
                  <a:cubicBezTo>
                    <a:pt x="3860" y="3751"/>
                    <a:pt x="4015" y="3506"/>
                    <a:pt x="4168" y="3270"/>
                  </a:cubicBezTo>
                  <a:cubicBezTo>
                    <a:pt x="4207" y="3209"/>
                    <a:pt x="4248" y="3147"/>
                    <a:pt x="4313" y="3113"/>
                  </a:cubicBezTo>
                  <a:cubicBezTo>
                    <a:pt x="4350" y="3094"/>
                    <a:pt x="4395" y="3085"/>
                    <a:pt x="4424" y="3054"/>
                  </a:cubicBezTo>
                  <a:cubicBezTo>
                    <a:pt x="4457" y="3021"/>
                    <a:pt x="4462" y="2969"/>
                    <a:pt x="4464" y="2921"/>
                  </a:cubicBezTo>
                  <a:cubicBezTo>
                    <a:pt x="4482" y="2593"/>
                    <a:pt x="4412" y="2216"/>
                    <a:pt x="4134" y="2041"/>
                  </a:cubicBezTo>
                  <a:cubicBezTo>
                    <a:pt x="4038" y="1980"/>
                    <a:pt x="3926" y="1950"/>
                    <a:pt x="3829" y="1893"/>
                  </a:cubicBezTo>
                  <a:cubicBezTo>
                    <a:pt x="3683" y="1810"/>
                    <a:pt x="3626" y="1648"/>
                    <a:pt x="3574" y="1498"/>
                  </a:cubicBezTo>
                  <a:cubicBezTo>
                    <a:pt x="3501" y="1288"/>
                    <a:pt x="3563" y="1053"/>
                    <a:pt x="3515" y="836"/>
                  </a:cubicBezTo>
                  <a:cubicBezTo>
                    <a:pt x="3449" y="534"/>
                    <a:pt x="3143" y="315"/>
                    <a:pt x="2840" y="315"/>
                  </a:cubicBezTo>
                  <a:cubicBezTo>
                    <a:pt x="2778" y="315"/>
                    <a:pt x="2717" y="324"/>
                    <a:pt x="2657" y="343"/>
                  </a:cubicBezTo>
                  <a:cubicBezTo>
                    <a:pt x="2653" y="344"/>
                    <a:pt x="2648" y="345"/>
                    <a:pt x="2642" y="345"/>
                  </a:cubicBezTo>
                  <a:cubicBezTo>
                    <a:pt x="2523" y="345"/>
                    <a:pt x="2215" y="0"/>
                    <a:pt x="18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1084575" y="662113"/>
              <a:ext cx="176400" cy="193450"/>
            </a:xfrm>
            <a:custGeom>
              <a:rect b="b" l="l" r="r" t="t"/>
              <a:pathLst>
                <a:path extrusionOk="0" h="7738" w="7056">
                  <a:moveTo>
                    <a:pt x="6964" y="0"/>
                  </a:moveTo>
                  <a:cubicBezTo>
                    <a:pt x="6945" y="0"/>
                    <a:pt x="6927" y="6"/>
                    <a:pt x="6911" y="19"/>
                  </a:cubicBezTo>
                  <a:cubicBezTo>
                    <a:pt x="6237" y="563"/>
                    <a:pt x="5587" y="1128"/>
                    <a:pt x="4935" y="1693"/>
                  </a:cubicBezTo>
                  <a:lnTo>
                    <a:pt x="3969" y="2548"/>
                  </a:lnTo>
                  <a:lnTo>
                    <a:pt x="3022" y="3421"/>
                  </a:lnTo>
                  <a:cubicBezTo>
                    <a:pt x="2707" y="3713"/>
                    <a:pt x="2370" y="3985"/>
                    <a:pt x="2040" y="4263"/>
                  </a:cubicBezTo>
                  <a:cubicBezTo>
                    <a:pt x="1713" y="4542"/>
                    <a:pt x="1420" y="4859"/>
                    <a:pt x="1170" y="5208"/>
                  </a:cubicBezTo>
                  <a:cubicBezTo>
                    <a:pt x="676" y="5915"/>
                    <a:pt x="236" y="6671"/>
                    <a:pt x="6" y="7618"/>
                  </a:cubicBezTo>
                  <a:cubicBezTo>
                    <a:pt x="1" y="7636"/>
                    <a:pt x="2" y="7655"/>
                    <a:pt x="8" y="7672"/>
                  </a:cubicBezTo>
                  <a:cubicBezTo>
                    <a:pt x="22" y="7713"/>
                    <a:pt x="59" y="7737"/>
                    <a:pt x="99" y="7737"/>
                  </a:cubicBezTo>
                  <a:cubicBezTo>
                    <a:pt x="110" y="7737"/>
                    <a:pt x="121" y="7736"/>
                    <a:pt x="132" y="7732"/>
                  </a:cubicBezTo>
                  <a:cubicBezTo>
                    <a:pt x="1051" y="7412"/>
                    <a:pt x="1763" y="6902"/>
                    <a:pt x="2419" y="6342"/>
                  </a:cubicBezTo>
                  <a:cubicBezTo>
                    <a:pt x="2743" y="6060"/>
                    <a:pt x="3031" y="5739"/>
                    <a:pt x="3276" y="5387"/>
                  </a:cubicBezTo>
                  <a:cubicBezTo>
                    <a:pt x="3522" y="5031"/>
                    <a:pt x="3760" y="4670"/>
                    <a:pt x="4020" y="4329"/>
                  </a:cubicBezTo>
                  <a:lnTo>
                    <a:pt x="4800" y="3303"/>
                  </a:lnTo>
                  <a:lnTo>
                    <a:pt x="5560" y="2259"/>
                  </a:lnTo>
                  <a:cubicBezTo>
                    <a:pt x="6059" y="1556"/>
                    <a:pt x="6558" y="856"/>
                    <a:pt x="7036" y="132"/>
                  </a:cubicBezTo>
                  <a:cubicBezTo>
                    <a:pt x="7056" y="102"/>
                    <a:pt x="7054" y="61"/>
                    <a:pt x="7031" y="32"/>
                  </a:cubicBezTo>
                  <a:cubicBezTo>
                    <a:pt x="7014" y="11"/>
                    <a:pt x="6989" y="0"/>
                    <a:pt x="69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969400" y="565963"/>
              <a:ext cx="169750" cy="154650"/>
            </a:xfrm>
            <a:custGeom>
              <a:rect b="b" l="l" r="r" t="t"/>
              <a:pathLst>
                <a:path extrusionOk="0" h="6186" w="6790">
                  <a:moveTo>
                    <a:pt x="3395" y="1"/>
                  </a:moveTo>
                  <a:cubicBezTo>
                    <a:pt x="2604" y="1"/>
                    <a:pt x="1812" y="303"/>
                    <a:pt x="1208" y="907"/>
                  </a:cubicBezTo>
                  <a:cubicBezTo>
                    <a:pt x="0" y="2115"/>
                    <a:pt x="0" y="4072"/>
                    <a:pt x="1208" y="5280"/>
                  </a:cubicBezTo>
                  <a:cubicBezTo>
                    <a:pt x="1812" y="5884"/>
                    <a:pt x="2604" y="6186"/>
                    <a:pt x="3395" y="6186"/>
                  </a:cubicBezTo>
                  <a:cubicBezTo>
                    <a:pt x="4186" y="6186"/>
                    <a:pt x="4978" y="5884"/>
                    <a:pt x="5582" y="5280"/>
                  </a:cubicBezTo>
                  <a:cubicBezTo>
                    <a:pt x="6790" y="4072"/>
                    <a:pt x="6790" y="2115"/>
                    <a:pt x="5582" y="907"/>
                  </a:cubicBezTo>
                  <a:cubicBezTo>
                    <a:pt x="4978" y="303"/>
                    <a:pt x="4186" y="1"/>
                    <a:pt x="3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953025" y="583663"/>
              <a:ext cx="117625" cy="133525"/>
            </a:xfrm>
            <a:custGeom>
              <a:rect b="b" l="l" r="r" t="t"/>
              <a:pathLst>
                <a:path extrusionOk="0" h="5341" w="4705">
                  <a:moveTo>
                    <a:pt x="2450" y="0"/>
                  </a:moveTo>
                  <a:lnTo>
                    <a:pt x="677" y="82"/>
                  </a:lnTo>
                  <a:cubicBezTo>
                    <a:pt x="401" y="331"/>
                    <a:pt x="170" y="627"/>
                    <a:pt x="0" y="957"/>
                  </a:cubicBezTo>
                  <a:lnTo>
                    <a:pt x="1435" y="892"/>
                  </a:lnTo>
                  <a:lnTo>
                    <a:pt x="937" y="3709"/>
                  </a:lnTo>
                  <a:lnTo>
                    <a:pt x="3786" y="3276"/>
                  </a:lnTo>
                  <a:lnTo>
                    <a:pt x="3640" y="5340"/>
                  </a:lnTo>
                  <a:cubicBezTo>
                    <a:pt x="3952" y="5245"/>
                    <a:pt x="4248" y="5101"/>
                    <a:pt x="4516" y="4913"/>
                  </a:cubicBezTo>
                  <a:lnTo>
                    <a:pt x="4704" y="2283"/>
                  </a:lnTo>
                  <a:lnTo>
                    <a:pt x="1973" y="2698"/>
                  </a:lnTo>
                  <a:lnTo>
                    <a:pt x="24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1062800" y="717413"/>
              <a:ext cx="122075" cy="120475"/>
            </a:xfrm>
            <a:custGeom>
              <a:rect b="b" l="l" r="r" t="t"/>
              <a:pathLst>
                <a:path extrusionOk="0" h="4819" w="4883">
                  <a:moveTo>
                    <a:pt x="2572" y="1"/>
                  </a:moveTo>
                  <a:cubicBezTo>
                    <a:pt x="2391" y="1"/>
                    <a:pt x="2205" y="60"/>
                    <a:pt x="2017" y="201"/>
                  </a:cubicBezTo>
                  <a:cubicBezTo>
                    <a:pt x="1957" y="245"/>
                    <a:pt x="1898" y="309"/>
                    <a:pt x="1906" y="383"/>
                  </a:cubicBezTo>
                  <a:cubicBezTo>
                    <a:pt x="1803" y="323"/>
                    <a:pt x="1692" y="296"/>
                    <a:pt x="1584" y="296"/>
                  </a:cubicBezTo>
                  <a:cubicBezTo>
                    <a:pt x="1271" y="296"/>
                    <a:pt x="980" y="526"/>
                    <a:pt x="975" y="871"/>
                  </a:cubicBezTo>
                  <a:cubicBezTo>
                    <a:pt x="973" y="1052"/>
                    <a:pt x="1039" y="1229"/>
                    <a:pt x="1136" y="1381"/>
                  </a:cubicBezTo>
                  <a:cubicBezTo>
                    <a:pt x="1124" y="1361"/>
                    <a:pt x="1104" y="1353"/>
                    <a:pt x="1081" y="1353"/>
                  </a:cubicBezTo>
                  <a:cubicBezTo>
                    <a:pt x="954" y="1353"/>
                    <a:pt x="701" y="1605"/>
                    <a:pt x="668" y="1644"/>
                  </a:cubicBezTo>
                  <a:cubicBezTo>
                    <a:pt x="542" y="1793"/>
                    <a:pt x="460" y="1926"/>
                    <a:pt x="548" y="2126"/>
                  </a:cubicBezTo>
                  <a:cubicBezTo>
                    <a:pt x="231" y="2189"/>
                    <a:pt x="0" y="2539"/>
                    <a:pt x="69" y="2855"/>
                  </a:cubicBezTo>
                  <a:cubicBezTo>
                    <a:pt x="128" y="3129"/>
                    <a:pt x="360" y="3326"/>
                    <a:pt x="531" y="3549"/>
                  </a:cubicBezTo>
                  <a:cubicBezTo>
                    <a:pt x="723" y="3805"/>
                    <a:pt x="839" y="4109"/>
                    <a:pt x="866" y="4429"/>
                  </a:cubicBezTo>
                  <a:cubicBezTo>
                    <a:pt x="873" y="4523"/>
                    <a:pt x="874" y="4624"/>
                    <a:pt x="928" y="4703"/>
                  </a:cubicBezTo>
                  <a:cubicBezTo>
                    <a:pt x="984" y="4788"/>
                    <a:pt x="1077" y="4819"/>
                    <a:pt x="1179" y="4819"/>
                  </a:cubicBezTo>
                  <a:cubicBezTo>
                    <a:pt x="1286" y="4819"/>
                    <a:pt x="1403" y="4785"/>
                    <a:pt x="1501" y="4741"/>
                  </a:cubicBezTo>
                  <a:cubicBezTo>
                    <a:pt x="1938" y="4547"/>
                    <a:pt x="2338" y="4272"/>
                    <a:pt x="2676" y="3931"/>
                  </a:cubicBezTo>
                  <a:cubicBezTo>
                    <a:pt x="2814" y="3792"/>
                    <a:pt x="2943" y="3641"/>
                    <a:pt x="3089" y="3510"/>
                  </a:cubicBezTo>
                  <a:cubicBezTo>
                    <a:pt x="3523" y="3121"/>
                    <a:pt x="4103" y="2902"/>
                    <a:pt x="4471" y="2452"/>
                  </a:cubicBezTo>
                  <a:lnTo>
                    <a:pt x="4858" y="2193"/>
                  </a:lnTo>
                  <a:cubicBezTo>
                    <a:pt x="4882" y="1878"/>
                    <a:pt x="4643" y="1608"/>
                    <a:pt x="4414" y="1390"/>
                  </a:cubicBezTo>
                  <a:cubicBezTo>
                    <a:pt x="3945" y="942"/>
                    <a:pt x="3294" y="1"/>
                    <a:pt x="25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 name="Google Shape;1615;p56"/>
          <p:cNvGrpSpPr/>
          <p:nvPr/>
        </p:nvGrpSpPr>
        <p:grpSpPr>
          <a:xfrm>
            <a:off x="7056039" y="1389519"/>
            <a:ext cx="478223" cy="1603574"/>
            <a:chOff x="-727000" y="-47537"/>
            <a:chExt cx="760775" cy="2551025"/>
          </a:xfrm>
        </p:grpSpPr>
        <p:sp>
          <p:nvSpPr>
            <p:cNvPr id="1616" name="Google Shape;1616;p56"/>
            <p:cNvSpPr/>
            <p:nvPr/>
          </p:nvSpPr>
          <p:spPr>
            <a:xfrm>
              <a:off x="-540750" y="2046738"/>
              <a:ext cx="141550" cy="169925"/>
            </a:xfrm>
            <a:custGeom>
              <a:rect b="b" l="l" r="r" t="t"/>
              <a:pathLst>
                <a:path extrusionOk="0" h="6797" w="5662">
                  <a:moveTo>
                    <a:pt x="1572" y="1"/>
                  </a:moveTo>
                  <a:lnTo>
                    <a:pt x="1" y="1242"/>
                  </a:lnTo>
                  <a:cubicBezTo>
                    <a:pt x="1" y="1242"/>
                    <a:pt x="3470" y="5176"/>
                    <a:pt x="3365" y="5786"/>
                  </a:cubicBezTo>
                  <a:lnTo>
                    <a:pt x="3208" y="6135"/>
                  </a:lnTo>
                  <a:lnTo>
                    <a:pt x="3620" y="6797"/>
                  </a:lnTo>
                  <a:cubicBezTo>
                    <a:pt x="3620" y="6797"/>
                    <a:pt x="4643" y="6330"/>
                    <a:pt x="4718" y="6297"/>
                  </a:cubicBezTo>
                  <a:cubicBezTo>
                    <a:pt x="4793" y="6263"/>
                    <a:pt x="5662" y="5210"/>
                    <a:pt x="5662" y="5210"/>
                  </a:cubicBezTo>
                  <a:lnTo>
                    <a:pt x="5615" y="4340"/>
                  </a:lnTo>
                  <a:cubicBezTo>
                    <a:pt x="5615" y="4340"/>
                    <a:pt x="1852" y="1269"/>
                    <a:pt x="15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548275" y="2151613"/>
              <a:ext cx="186225" cy="174925"/>
            </a:xfrm>
            <a:custGeom>
              <a:rect b="b" l="l" r="r" t="t"/>
              <a:pathLst>
                <a:path extrusionOk="0" h="6997" w="7449">
                  <a:moveTo>
                    <a:pt x="5916" y="0"/>
                  </a:moveTo>
                  <a:cubicBezTo>
                    <a:pt x="5911" y="0"/>
                    <a:pt x="5907" y="2"/>
                    <a:pt x="5905" y="7"/>
                  </a:cubicBezTo>
                  <a:cubicBezTo>
                    <a:pt x="5487" y="892"/>
                    <a:pt x="4768" y="1598"/>
                    <a:pt x="3875" y="1998"/>
                  </a:cubicBezTo>
                  <a:cubicBezTo>
                    <a:pt x="3944" y="1968"/>
                    <a:pt x="3538" y="1131"/>
                    <a:pt x="3126" y="1131"/>
                  </a:cubicBezTo>
                  <a:cubicBezTo>
                    <a:pt x="3067" y="1131"/>
                    <a:pt x="3007" y="1148"/>
                    <a:pt x="2949" y="1187"/>
                  </a:cubicBezTo>
                  <a:cubicBezTo>
                    <a:pt x="2810" y="1283"/>
                    <a:pt x="2722" y="1848"/>
                    <a:pt x="2656" y="2015"/>
                  </a:cubicBezTo>
                  <a:cubicBezTo>
                    <a:pt x="2542" y="2311"/>
                    <a:pt x="2412" y="2603"/>
                    <a:pt x="2268" y="2886"/>
                  </a:cubicBezTo>
                  <a:cubicBezTo>
                    <a:pt x="1708" y="3987"/>
                    <a:pt x="938" y="4968"/>
                    <a:pt x="1" y="5774"/>
                  </a:cubicBezTo>
                  <a:cubicBezTo>
                    <a:pt x="215" y="6092"/>
                    <a:pt x="427" y="6412"/>
                    <a:pt x="641" y="6732"/>
                  </a:cubicBezTo>
                  <a:cubicBezTo>
                    <a:pt x="696" y="6812"/>
                    <a:pt x="751" y="6895"/>
                    <a:pt x="835" y="6944"/>
                  </a:cubicBezTo>
                  <a:cubicBezTo>
                    <a:pt x="904" y="6984"/>
                    <a:pt x="983" y="6997"/>
                    <a:pt x="1063" y="6997"/>
                  </a:cubicBezTo>
                  <a:cubicBezTo>
                    <a:pt x="1096" y="6997"/>
                    <a:pt x="1130" y="6995"/>
                    <a:pt x="1163" y="6991"/>
                  </a:cubicBezTo>
                  <a:cubicBezTo>
                    <a:pt x="1726" y="6936"/>
                    <a:pt x="2222" y="6616"/>
                    <a:pt x="2691" y="6301"/>
                  </a:cubicBezTo>
                  <a:cubicBezTo>
                    <a:pt x="3306" y="5887"/>
                    <a:pt x="3919" y="5458"/>
                    <a:pt x="4422" y="4915"/>
                  </a:cubicBezTo>
                  <a:cubicBezTo>
                    <a:pt x="4911" y="4386"/>
                    <a:pt x="5282" y="3752"/>
                    <a:pt x="5848" y="3299"/>
                  </a:cubicBezTo>
                  <a:cubicBezTo>
                    <a:pt x="6409" y="2850"/>
                    <a:pt x="7127" y="2496"/>
                    <a:pt x="7425" y="1802"/>
                  </a:cubicBezTo>
                  <a:cubicBezTo>
                    <a:pt x="7437" y="1772"/>
                    <a:pt x="7449" y="1742"/>
                    <a:pt x="7444" y="1711"/>
                  </a:cubicBezTo>
                  <a:cubicBezTo>
                    <a:pt x="7440" y="1681"/>
                    <a:pt x="7422" y="1652"/>
                    <a:pt x="7402" y="1627"/>
                  </a:cubicBezTo>
                  <a:cubicBezTo>
                    <a:pt x="7334" y="1536"/>
                    <a:pt x="6061" y="0"/>
                    <a:pt x="5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260825" y="2283438"/>
              <a:ext cx="77175" cy="172300"/>
            </a:xfrm>
            <a:custGeom>
              <a:rect b="b" l="l" r="r" t="t"/>
              <a:pathLst>
                <a:path extrusionOk="0" h="6892" w="3087">
                  <a:moveTo>
                    <a:pt x="600" y="1"/>
                  </a:moveTo>
                  <a:cubicBezTo>
                    <a:pt x="600" y="1"/>
                    <a:pt x="885" y="5238"/>
                    <a:pt x="425" y="5652"/>
                  </a:cubicBezTo>
                  <a:lnTo>
                    <a:pt x="85" y="5829"/>
                  </a:lnTo>
                  <a:lnTo>
                    <a:pt x="0" y="6603"/>
                  </a:lnTo>
                  <a:cubicBezTo>
                    <a:pt x="0" y="6603"/>
                    <a:pt x="1091" y="6871"/>
                    <a:pt x="1171" y="6890"/>
                  </a:cubicBezTo>
                  <a:cubicBezTo>
                    <a:pt x="1174" y="6891"/>
                    <a:pt x="1178" y="6891"/>
                    <a:pt x="1184" y="6891"/>
                  </a:cubicBezTo>
                  <a:cubicBezTo>
                    <a:pt x="1342" y="6891"/>
                    <a:pt x="2584" y="6623"/>
                    <a:pt x="2584" y="6623"/>
                  </a:cubicBezTo>
                  <a:lnTo>
                    <a:pt x="3087" y="5912"/>
                  </a:lnTo>
                  <a:cubicBezTo>
                    <a:pt x="3087" y="5912"/>
                    <a:pt x="2036" y="1169"/>
                    <a:pt x="26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389575" y="2405713"/>
              <a:ext cx="212275" cy="97775"/>
            </a:xfrm>
            <a:custGeom>
              <a:rect b="b" l="l" r="r" t="t"/>
              <a:pathLst>
                <a:path extrusionOk="0" h="3911" w="8491">
                  <a:moveTo>
                    <a:pt x="5255" y="0"/>
                  </a:moveTo>
                  <a:cubicBezTo>
                    <a:pt x="5082" y="0"/>
                    <a:pt x="4674" y="378"/>
                    <a:pt x="4520" y="468"/>
                  </a:cubicBezTo>
                  <a:cubicBezTo>
                    <a:pt x="4247" y="630"/>
                    <a:pt x="3964" y="777"/>
                    <a:pt x="3675" y="910"/>
                  </a:cubicBezTo>
                  <a:cubicBezTo>
                    <a:pt x="2553" y="1429"/>
                    <a:pt x="1341" y="1721"/>
                    <a:pt x="107" y="1773"/>
                  </a:cubicBezTo>
                  <a:lnTo>
                    <a:pt x="16" y="2922"/>
                  </a:lnTo>
                  <a:cubicBezTo>
                    <a:pt x="9" y="3018"/>
                    <a:pt x="1" y="3120"/>
                    <a:pt x="37" y="3209"/>
                  </a:cubicBezTo>
                  <a:cubicBezTo>
                    <a:pt x="78" y="3314"/>
                    <a:pt x="171" y="3388"/>
                    <a:pt x="265" y="3449"/>
                  </a:cubicBezTo>
                  <a:cubicBezTo>
                    <a:pt x="741" y="3754"/>
                    <a:pt x="1329" y="3812"/>
                    <a:pt x="1893" y="3854"/>
                  </a:cubicBezTo>
                  <a:cubicBezTo>
                    <a:pt x="2291" y="3884"/>
                    <a:pt x="2691" y="3911"/>
                    <a:pt x="3090" y="3911"/>
                  </a:cubicBezTo>
                  <a:cubicBezTo>
                    <a:pt x="3431" y="3911"/>
                    <a:pt x="3772" y="3891"/>
                    <a:pt x="4110" y="3838"/>
                  </a:cubicBezTo>
                  <a:cubicBezTo>
                    <a:pt x="4822" y="3726"/>
                    <a:pt x="5506" y="3458"/>
                    <a:pt x="6230" y="3454"/>
                  </a:cubicBezTo>
                  <a:cubicBezTo>
                    <a:pt x="6240" y="3454"/>
                    <a:pt x="6249" y="3454"/>
                    <a:pt x="6259" y="3454"/>
                  </a:cubicBezTo>
                  <a:cubicBezTo>
                    <a:pt x="6592" y="3454"/>
                    <a:pt x="6939" y="3488"/>
                    <a:pt x="7280" y="3488"/>
                  </a:cubicBezTo>
                  <a:cubicBezTo>
                    <a:pt x="7667" y="3488"/>
                    <a:pt x="8048" y="3444"/>
                    <a:pt x="8396" y="3255"/>
                  </a:cubicBezTo>
                  <a:cubicBezTo>
                    <a:pt x="8424" y="3240"/>
                    <a:pt x="8452" y="3224"/>
                    <a:pt x="8467" y="3196"/>
                  </a:cubicBezTo>
                  <a:cubicBezTo>
                    <a:pt x="8484" y="3170"/>
                    <a:pt x="8485" y="3136"/>
                    <a:pt x="8486" y="3105"/>
                  </a:cubicBezTo>
                  <a:cubicBezTo>
                    <a:pt x="8490" y="2987"/>
                    <a:pt x="8440" y="904"/>
                    <a:pt x="8320" y="904"/>
                  </a:cubicBezTo>
                  <a:cubicBezTo>
                    <a:pt x="8318" y="904"/>
                    <a:pt x="8316" y="904"/>
                    <a:pt x="8314" y="905"/>
                  </a:cubicBezTo>
                  <a:cubicBezTo>
                    <a:pt x="7743" y="1189"/>
                    <a:pt x="7118" y="1334"/>
                    <a:pt x="6489" y="1334"/>
                  </a:cubicBezTo>
                  <a:cubicBezTo>
                    <a:pt x="6153" y="1334"/>
                    <a:pt x="5817" y="1292"/>
                    <a:pt x="5487" y="1209"/>
                  </a:cubicBezTo>
                  <a:lnTo>
                    <a:pt x="5487" y="1209"/>
                  </a:lnTo>
                  <a:cubicBezTo>
                    <a:pt x="5488" y="1210"/>
                    <a:pt x="5489" y="1210"/>
                    <a:pt x="5490" y="1210"/>
                  </a:cubicBezTo>
                  <a:cubicBezTo>
                    <a:pt x="5576" y="1210"/>
                    <a:pt x="5816" y="39"/>
                    <a:pt x="5262" y="0"/>
                  </a:cubicBezTo>
                  <a:cubicBezTo>
                    <a:pt x="5260" y="0"/>
                    <a:pt x="5257" y="0"/>
                    <a:pt x="52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718875" y="1312138"/>
              <a:ext cx="593575" cy="1052675"/>
            </a:xfrm>
            <a:custGeom>
              <a:rect b="b" l="l" r="r" t="t"/>
              <a:pathLst>
                <a:path extrusionOk="0" h="42107" w="23743">
                  <a:moveTo>
                    <a:pt x="11691" y="1"/>
                  </a:moveTo>
                  <a:cubicBezTo>
                    <a:pt x="10176" y="1"/>
                    <a:pt x="9459" y="609"/>
                    <a:pt x="8955" y="1976"/>
                  </a:cubicBezTo>
                  <a:cubicBezTo>
                    <a:pt x="8292" y="3776"/>
                    <a:pt x="7560" y="5461"/>
                    <a:pt x="6620" y="7220"/>
                  </a:cubicBezTo>
                  <a:cubicBezTo>
                    <a:pt x="4593" y="11009"/>
                    <a:pt x="2567" y="14798"/>
                    <a:pt x="541" y="18588"/>
                  </a:cubicBezTo>
                  <a:cubicBezTo>
                    <a:pt x="321" y="18998"/>
                    <a:pt x="97" y="19424"/>
                    <a:pt x="60" y="19889"/>
                  </a:cubicBezTo>
                  <a:cubicBezTo>
                    <a:pt x="1" y="20619"/>
                    <a:pt x="409" y="21295"/>
                    <a:pt x="786" y="21923"/>
                  </a:cubicBezTo>
                  <a:cubicBezTo>
                    <a:pt x="3096" y="25755"/>
                    <a:pt x="4888" y="29999"/>
                    <a:pt x="5211" y="34462"/>
                  </a:cubicBezTo>
                  <a:cubicBezTo>
                    <a:pt x="5297" y="34465"/>
                    <a:pt x="5384" y="34467"/>
                    <a:pt x="5470" y="34467"/>
                  </a:cubicBezTo>
                  <a:cubicBezTo>
                    <a:pt x="8121" y="34467"/>
                    <a:pt x="10732" y="32985"/>
                    <a:pt x="12076" y="30698"/>
                  </a:cubicBezTo>
                  <a:cubicBezTo>
                    <a:pt x="9988" y="27873"/>
                    <a:pt x="7901" y="25046"/>
                    <a:pt x="5813" y="22221"/>
                  </a:cubicBezTo>
                  <a:cubicBezTo>
                    <a:pt x="5606" y="21941"/>
                    <a:pt x="5391" y="21641"/>
                    <a:pt x="5365" y="21294"/>
                  </a:cubicBezTo>
                  <a:cubicBezTo>
                    <a:pt x="5337" y="20933"/>
                    <a:pt x="5519" y="20591"/>
                    <a:pt x="5695" y="20275"/>
                  </a:cubicBezTo>
                  <a:lnTo>
                    <a:pt x="12691" y="7682"/>
                  </a:lnTo>
                  <a:cubicBezTo>
                    <a:pt x="13165" y="7930"/>
                    <a:pt x="13339" y="8510"/>
                    <a:pt x="13462" y="9031"/>
                  </a:cubicBezTo>
                  <a:cubicBezTo>
                    <a:pt x="16009" y="19793"/>
                    <a:pt x="16429" y="31053"/>
                    <a:pt x="14690" y="41975"/>
                  </a:cubicBezTo>
                  <a:cubicBezTo>
                    <a:pt x="15350" y="42063"/>
                    <a:pt x="16017" y="42107"/>
                    <a:pt x="16683" y="42107"/>
                  </a:cubicBezTo>
                  <a:cubicBezTo>
                    <a:pt x="18681" y="42107"/>
                    <a:pt x="20679" y="41713"/>
                    <a:pt x="22523" y="40946"/>
                  </a:cubicBezTo>
                  <a:cubicBezTo>
                    <a:pt x="22839" y="40815"/>
                    <a:pt x="23162" y="40663"/>
                    <a:pt x="23375" y="40396"/>
                  </a:cubicBezTo>
                  <a:cubicBezTo>
                    <a:pt x="23743" y="39935"/>
                    <a:pt x="23683" y="39278"/>
                    <a:pt x="23604" y="38695"/>
                  </a:cubicBezTo>
                  <a:cubicBezTo>
                    <a:pt x="22366" y="29542"/>
                    <a:pt x="21127" y="20388"/>
                    <a:pt x="19889" y="11235"/>
                  </a:cubicBezTo>
                  <a:cubicBezTo>
                    <a:pt x="19791" y="10507"/>
                    <a:pt x="19756" y="9777"/>
                    <a:pt x="19655" y="9058"/>
                  </a:cubicBezTo>
                  <a:cubicBezTo>
                    <a:pt x="19604" y="8699"/>
                    <a:pt x="19490" y="8351"/>
                    <a:pt x="19441" y="7992"/>
                  </a:cubicBezTo>
                  <a:cubicBezTo>
                    <a:pt x="19420" y="7844"/>
                    <a:pt x="19531" y="7092"/>
                    <a:pt x="19492" y="7037"/>
                  </a:cubicBezTo>
                  <a:cubicBezTo>
                    <a:pt x="19424" y="6944"/>
                    <a:pt x="19323" y="6881"/>
                    <a:pt x="19209" y="6861"/>
                  </a:cubicBezTo>
                  <a:lnTo>
                    <a:pt x="19209" y="6861"/>
                  </a:lnTo>
                  <a:cubicBezTo>
                    <a:pt x="19209" y="6861"/>
                    <a:pt x="19210" y="6861"/>
                    <a:pt x="19210" y="6861"/>
                  </a:cubicBezTo>
                  <a:cubicBezTo>
                    <a:pt x="19318" y="6861"/>
                    <a:pt x="18791" y="3217"/>
                    <a:pt x="18713" y="2879"/>
                  </a:cubicBezTo>
                  <a:cubicBezTo>
                    <a:pt x="18586" y="2333"/>
                    <a:pt x="18546" y="1762"/>
                    <a:pt x="18130" y="1370"/>
                  </a:cubicBezTo>
                  <a:cubicBezTo>
                    <a:pt x="17682" y="945"/>
                    <a:pt x="17083" y="780"/>
                    <a:pt x="16496" y="648"/>
                  </a:cubicBezTo>
                  <a:cubicBezTo>
                    <a:pt x="15056" y="323"/>
                    <a:pt x="13593" y="112"/>
                    <a:pt x="12120" y="15"/>
                  </a:cubicBezTo>
                  <a:cubicBezTo>
                    <a:pt x="11970" y="6"/>
                    <a:pt x="11828" y="1"/>
                    <a:pt x="116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187525" y="137938"/>
              <a:ext cx="186700" cy="578175"/>
            </a:xfrm>
            <a:custGeom>
              <a:rect b="b" l="l" r="r" t="t"/>
              <a:pathLst>
                <a:path extrusionOk="0" h="23127" w="7468">
                  <a:moveTo>
                    <a:pt x="0" y="1"/>
                  </a:moveTo>
                  <a:lnTo>
                    <a:pt x="0" y="1"/>
                  </a:lnTo>
                  <a:cubicBezTo>
                    <a:pt x="82" y="80"/>
                    <a:pt x="58" y="556"/>
                    <a:pt x="70" y="678"/>
                  </a:cubicBezTo>
                  <a:cubicBezTo>
                    <a:pt x="92" y="909"/>
                    <a:pt x="113" y="1139"/>
                    <a:pt x="134" y="1369"/>
                  </a:cubicBezTo>
                  <a:cubicBezTo>
                    <a:pt x="179" y="1858"/>
                    <a:pt x="223" y="2347"/>
                    <a:pt x="271" y="2836"/>
                  </a:cubicBezTo>
                  <a:cubicBezTo>
                    <a:pt x="320" y="3329"/>
                    <a:pt x="386" y="3819"/>
                    <a:pt x="439" y="4311"/>
                  </a:cubicBezTo>
                  <a:cubicBezTo>
                    <a:pt x="482" y="4724"/>
                    <a:pt x="218" y="5146"/>
                    <a:pt x="117" y="5554"/>
                  </a:cubicBezTo>
                  <a:cubicBezTo>
                    <a:pt x="62" y="5769"/>
                    <a:pt x="20" y="5991"/>
                    <a:pt x="48" y="6212"/>
                  </a:cubicBezTo>
                  <a:cubicBezTo>
                    <a:pt x="121" y="6755"/>
                    <a:pt x="596" y="7137"/>
                    <a:pt x="996" y="7511"/>
                  </a:cubicBezTo>
                  <a:cubicBezTo>
                    <a:pt x="2358" y="8784"/>
                    <a:pt x="2938" y="10806"/>
                    <a:pt x="3225" y="12598"/>
                  </a:cubicBezTo>
                  <a:cubicBezTo>
                    <a:pt x="3531" y="14515"/>
                    <a:pt x="3464" y="16469"/>
                    <a:pt x="3390" y="18408"/>
                  </a:cubicBezTo>
                  <a:cubicBezTo>
                    <a:pt x="3362" y="19159"/>
                    <a:pt x="3342" y="19951"/>
                    <a:pt x="3706" y="20607"/>
                  </a:cubicBezTo>
                  <a:cubicBezTo>
                    <a:pt x="3964" y="21072"/>
                    <a:pt x="4390" y="21418"/>
                    <a:pt x="4820" y="21732"/>
                  </a:cubicBezTo>
                  <a:cubicBezTo>
                    <a:pt x="5527" y="22251"/>
                    <a:pt x="6273" y="22717"/>
                    <a:pt x="7049" y="23127"/>
                  </a:cubicBezTo>
                  <a:cubicBezTo>
                    <a:pt x="7414" y="21482"/>
                    <a:pt x="7468" y="19783"/>
                    <a:pt x="7315" y="18109"/>
                  </a:cubicBezTo>
                  <a:cubicBezTo>
                    <a:pt x="6969" y="14290"/>
                    <a:pt x="5735" y="10635"/>
                    <a:pt x="4155" y="7169"/>
                  </a:cubicBezTo>
                  <a:cubicBezTo>
                    <a:pt x="3699" y="6167"/>
                    <a:pt x="3086" y="5280"/>
                    <a:pt x="2790" y="4193"/>
                  </a:cubicBezTo>
                  <a:cubicBezTo>
                    <a:pt x="2341" y="2547"/>
                    <a:pt x="1217" y="1175"/>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708975" y="219363"/>
              <a:ext cx="130350" cy="462800"/>
            </a:xfrm>
            <a:custGeom>
              <a:rect b="b" l="l" r="r" t="t"/>
              <a:pathLst>
                <a:path extrusionOk="0" h="18512" w="5214">
                  <a:moveTo>
                    <a:pt x="3288" y="1"/>
                  </a:moveTo>
                  <a:cubicBezTo>
                    <a:pt x="3281" y="1"/>
                    <a:pt x="3274" y="1"/>
                    <a:pt x="3266" y="1"/>
                  </a:cubicBezTo>
                  <a:cubicBezTo>
                    <a:pt x="2355" y="2792"/>
                    <a:pt x="1692" y="6176"/>
                    <a:pt x="978" y="9112"/>
                  </a:cubicBezTo>
                  <a:cubicBezTo>
                    <a:pt x="392" y="11520"/>
                    <a:pt x="1" y="14022"/>
                    <a:pt x="435" y="16474"/>
                  </a:cubicBezTo>
                  <a:cubicBezTo>
                    <a:pt x="581" y="17301"/>
                    <a:pt x="482" y="18333"/>
                    <a:pt x="1606" y="18494"/>
                  </a:cubicBezTo>
                  <a:cubicBezTo>
                    <a:pt x="1688" y="18505"/>
                    <a:pt x="1772" y="18511"/>
                    <a:pt x="1856" y="18511"/>
                  </a:cubicBezTo>
                  <a:cubicBezTo>
                    <a:pt x="2755" y="18511"/>
                    <a:pt x="3700" y="17864"/>
                    <a:pt x="4088" y="17239"/>
                  </a:cubicBezTo>
                  <a:cubicBezTo>
                    <a:pt x="4735" y="16198"/>
                    <a:pt x="4626" y="14951"/>
                    <a:pt x="4539" y="13774"/>
                  </a:cubicBezTo>
                  <a:cubicBezTo>
                    <a:pt x="4214" y="9384"/>
                    <a:pt x="4441" y="4970"/>
                    <a:pt x="5213" y="636"/>
                  </a:cubicBezTo>
                  <a:cubicBezTo>
                    <a:pt x="4495" y="398"/>
                    <a:pt x="4053" y="1"/>
                    <a:pt x="3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704425" y="585463"/>
              <a:ext cx="710975" cy="799800"/>
            </a:xfrm>
            <a:custGeom>
              <a:rect b="b" l="l" r="r" t="t"/>
              <a:pathLst>
                <a:path extrusionOk="0" h="31992" w="28439">
                  <a:moveTo>
                    <a:pt x="3872" y="0"/>
                  </a:moveTo>
                  <a:cubicBezTo>
                    <a:pt x="3516" y="0"/>
                    <a:pt x="3138" y="91"/>
                    <a:pt x="2794" y="188"/>
                  </a:cubicBezTo>
                  <a:cubicBezTo>
                    <a:pt x="1713" y="493"/>
                    <a:pt x="479" y="937"/>
                    <a:pt x="119" y="2003"/>
                  </a:cubicBezTo>
                  <a:cubicBezTo>
                    <a:pt x="13" y="2319"/>
                    <a:pt x="1" y="2648"/>
                    <a:pt x="39" y="2980"/>
                  </a:cubicBezTo>
                  <a:cubicBezTo>
                    <a:pt x="76" y="3313"/>
                    <a:pt x="165" y="3646"/>
                    <a:pt x="259" y="3966"/>
                  </a:cubicBezTo>
                  <a:cubicBezTo>
                    <a:pt x="749" y="5625"/>
                    <a:pt x="1399" y="7233"/>
                    <a:pt x="2198" y="8767"/>
                  </a:cubicBezTo>
                  <a:cubicBezTo>
                    <a:pt x="3402" y="11077"/>
                    <a:pt x="4987" y="13326"/>
                    <a:pt x="5502" y="15914"/>
                  </a:cubicBezTo>
                  <a:cubicBezTo>
                    <a:pt x="6002" y="18422"/>
                    <a:pt x="5847" y="21116"/>
                    <a:pt x="7010" y="23458"/>
                  </a:cubicBezTo>
                  <a:cubicBezTo>
                    <a:pt x="7350" y="24141"/>
                    <a:pt x="7821" y="24781"/>
                    <a:pt x="7950" y="25541"/>
                  </a:cubicBezTo>
                  <a:cubicBezTo>
                    <a:pt x="8095" y="26407"/>
                    <a:pt x="7927" y="27231"/>
                    <a:pt x="7826" y="28091"/>
                  </a:cubicBezTo>
                  <a:cubicBezTo>
                    <a:pt x="7725" y="28940"/>
                    <a:pt x="7863" y="29953"/>
                    <a:pt x="8604" y="30379"/>
                  </a:cubicBezTo>
                  <a:cubicBezTo>
                    <a:pt x="9025" y="30620"/>
                    <a:pt x="9545" y="30608"/>
                    <a:pt x="10000" y="30777"/>
                  </a:cubicBezTo>
                  <a:cubicBezTo>
                    <a:pt x="10440" y="30941"/>
                    <a:pt x="10799" y="31265"/>
                    <a:pt x="11200" y="31505"/>
                  </a:cubicBezTo>
                  <a:cubicBezTo>
                    <a:pt x="11741" y="31828"/>
                    <a:pt x="12371" y="31992"/>
                    <a:pt x="13000" y="31992"/>
                  </a:cubicBezTo>
                  <a:cubicBezTo>
                    <a:pt x="13520" y="31992"/>
                    <a:pt x="14040" y="31880"/>
                    <a:pt x="14509" y="31654"/>
                  </a:cubicBezTo>
                  <a:cubicBezTo>
                    <a:pt x="15096" y="31372"/>
                    <a:pt x="15647" y="30913"/>
                    <a:pt x="16296" y="30913"/>
                  </a:cubicBezTo>
                  <a:cubicBezTo>
                    <a:pt x="16305" y="30913"/>
                    <a:pt x="16313" y="30913"/>
                    <a:pt x="16321" y="30913"/>
                  </a:cubicBezTo>
                  <a:cubicBezTo>
                    <a:pt x="16639" y="30919"/>
                    <a:pt x="16942" y="31038"/>
                    <a:pt x="17254" y="31093"/>
                  </a:cubicBezTo>
                  <a:cubicBezTo>
                    <a:pt x="17344" y="31109"/>
                    <a:pt x="17437" y="31118"/>
                    <a:pt x="17530" y="31118"/>
                  </a:cubicBezTo>
                  <a:cubicBezTo>
                    <a:pt x="17761" y="31118"/>
                    <a:pt x="17989" y="31061"/>
                    <a:pt x="18149" y="30900"/>
                  </a:cubicBezTo>
                  <a:cubicBezTo>
                    <a:pt x="18274" y="30772"/>
                    <a:pt x="18340" y="30597"/>
                    <a:pt x="18387" y="30422"/>
                  </a:cubicBezTo>
                  <a:cubicBezTo>
                    <a:pt x="18784" y="28944"/>
                    <a:pt x="18126" y="27458"/>
                    <a:pt x="17909" y="26008"/>
                  </a:cubicBezTo>
                  <a:cubicBezTo>
                    <a:pt x="17658" y="24329"/>
                    <a:pt x="18544" y="22986"/>
                    <a:pt x="19268" y="21527"/>
                  </a:cubicBezTo>
                  <a:cubicBezTo>
                    <a:pt x="19686" y="20685"/>
                    <a:pt x="20136" y="19856"/>
                    <a:pt x="20569" y="19021"/>
                  </a:cubicBezTo>
                  <a:cubicBezTo>
                    <a:pt x="20856" y="18467"/>
                    <a:pt x="21776" y="17302"/>
                    <a:pt x="21776" y="16695"/>
                  </a:cubicBezTo>
                  <a:cubicBezTo>
                    <a:pt x="23181" y="13988"/>
                    <a:pt x="24605" y="11251"/>
                    <a:pt x="26620" y="8962"/>
                  </a:cubicBezTo>
                  <a:cubicBezTo>
                    <a:pt x="27446" y="8023"/>
                    <a:pt x="28438" y="6937"/>
                    <a:pt x="28180" y="5713"/>
                  </a:cubicBezTo>
                  <a:cubicBezTo>
                    <a:pt x="28105" y="5361"/>
                    <a:pt x="27928" y="5039"/>
                    <a:pt x="27746" y="4728"/>
                  </a:cubicBezTo>
                  <a:cubicBezTo>
                    <a:pt x="27311" y="3984"/>
                    <a:pt x="26836" y="3265"/>
                    <a:pt x="26323" y="2573"/>
                  </a:cubicBezTo>
                  <a:cubicBezTo>
                    <a:pt x="26156" y="2347"/>
                    <a:pt x="25980" y="2121"/>
                    <a:pt x="25750" y="1961"/>
                  </a:cubicBezTo>
                  <a:cubicBezTo>
                    <a:pt x="25495" y="1783"/>
                    <a:pt x="25198" y="1704"/>
                    <a:pt x="24893" y="1704"/>
                  </a:cubicBezTo>
                  <a:cubicBezTo>
                    <a:pt x="24395" y="1704"/>
                    <a:pt x="23875" y="1914"/>
                    <a:pt x="23487" y="2239"/>
                  </a:cubicBezTo>
                  <a:cubicBezTo>
                    <a:pt x="22859" y="2764"/>
                    <a:pt x="22487" y="3523"/>
                    <a:pt x="22105" y="4246"/>
                  </a:cubicBezTo>
                  <a:cubicBezTo>
                    <a:pt x="21094" y="6157"/>
                    <a:pt x="19813" y="8057"/>
                    <a:pt x="17998" y="9291"/>
                  </a:cubicBezTo>
                  <a:cubicBezTo>
                    <a:pt x="16927" y="10021"/>
                    <a:pt x="15534" y="10333"/>
                    <a:pt x="14144" y="10333"/>
                  </a:cubicBezTo>
                  <a:cubicBezTo>
                    <a:pt x="13168" y="10333"/>
                    <a:pt x="12195" y="10179"/>
                    <a:pt x="11336" y="9909"/>
                  </a:cubicBezTo>
                  <a:cubicBezTo>
                    <a:pt x="9519" y="9336"/>
                    <a:pt x="8104" y="7650"/>
                    <a:pt x="7228" y="6022"/>
                  </a:cubicBezTo>
                  <a:cubicBezTo>
                    <a:pt x="6393" y="4472"/>
                    <a:pt x="5877" y="2773"/>
                    <a:pt x="5246" y="1129"/>
                  </a:cubicBezTo>
                  <a:cubicBezTo>
                    <a:pt x="5127" y="821"/>
                    <a:pt x="4996" y="502"/>
                    <a:pt x="4746" y="287"/>
                  </a:cubicBezTo>
                  <a:cubicBezTo>
                    <a:pt x="4501" y="75"/>
                    <a:pt x="4195" y="0"/>
                    <a:pt x="38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446450" y="828913"/>
              <a:ext cx="33325" cy="102275"/>
            </a:xfrm>
            <a:custGeom>
              <a:rect b="b" l="l" r="r" t="t"/>
              <a:pathLst>
                <a:path extrusionOk="0" h="4091" w="1333">
                  <a:moveTo>
                    <a:pt x="1163" y="1"/>
                  </a:moveTo>
                  <a:lnTo>
                    <a:pt x="1" y="2131"/>
                  </a:lnTo>
                  <a:lnTo>
                    <a:pt x="605" y="4090"/>
                  </a:lnTo>
                  <a:lnTo>
                    <a:pt x="1332" y="1886"/>
                  </a:lnTo>
                  <a:lnTo>
                    <a:pt x="116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461325" y="882163"/>
              <a:ext cx="24550" cy="55650"/>
            </a:xfrm>
            <a:custGeom>
              <a:rect b="b" l="l" r="r" t="t"/>
              <a:pathLst>
                <a:path extrusionOk="0" h="2226" w="982">
                  <a:moveTo>
                    <a:pt x="596" y="1"/>
                  </a:moveTo>
                  <a:lnTo>
                    <a:pt x="0" y="2225"/>
                  </a:lnTo>
                  <a:lnTo>
                    <a:pt x="981" y="1203"/>
                  </a:lnTo>
                  <a:lnTo>
                    <a:pt x="5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443850" y="767413"/>
              <a:ext cx="134550" cy="396800"/>
            </a:xfrm>
            <a:custGeom>
              <a:rect b="b" l="l" r="r" t="t"/>
              <a:pathLst>
                <a:path extrusionOk="0" h="15872" w="5382">
                  <a:moveTo>
                    <a:pt x="4448" y="0"/>
                  </a:moveTo>
                  <a:lnTo>
                    <a:pt x="1" y="1922"/>
                  </a:lnTo>
                  <a:lnTo>
                    <a:pt x="1004" y="4932"/>
                  </a:lnTo>
                  <a:lnTo>
                    <a:pt x="501" y="6551"/>
                  </a:lnTo>
                  <a:cubicBezTo>
                    <a:pt x="501" y="6551"/>
                    <a:pt x="588" y="8394"/>
                    <a:pt x="558" y="11037"/>
                  </a:cubicBezTo>
                  <a:cubicBezTo>
                    <a:pt x="542" y="12470"/>
                    <a:pt x="492" y="14136"/>
                    <a:pt x="376" y="15872"/>
                  </a:cubicBezTo>
                  <a:cubicBezTo>
                    <a:pt x="376" y="15872"/>
                    <a:pt x="1492" y="13393"/>
                    <a:pt x="2459" y="10948"/>
                  </a:cubicBezTo>
                  <a:cubicBezTo>
                    <a:pt x="3142" y="9217"/>
                    <a:pt x="3751" y="7505"/>
                    <a:pt x="3836" y="6698"/>
                  </a:cubicBezTo>
                  <a:lnTo>
                    <a:pt x="3751" y="5467"/>
                  </a:lnTo>
                  <a:lnTo>
                    <a:pt x="5381" y="3485"/>
                  </a:lnTo>
                  <a:cubicBezTo>
                    <a:pt x="5381" y="3485"/>
                    <a:pt x="4016" y="1520"/>
                    <a:pt x="44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350000" y="809038"/>
              <a:ext cx="63525" cy="140425"/>
            </a:xfrm>
            <a:custGeom>
              <a:rect b="b" l="l" r="r" t="t"/>
              <a:pathLst>
                <a:path extrusionOk="0" h="5617" w="2541">
                  <a:moveTo>
                    <a:pt x="1278" y="0"/>
                  </a:moveTo>
                  <a:lnTo>
                    <a:pt x="0" y="3822"/>
                  </a:lnTo>
                  <a:lnTo>
                    <a:pt x="2027" y="5616"/>
                  </a:lnTo>
                  <a:cubicBezTo>
                    <a:pt x="2027" y="5616"/>
                    <a:pt x="2290" y="4093"/>
                    <a:pt x="2540" y="1466"/>
                  </a:cubicBezTo>
                  <a:lnTo>
                    <a:pt x="127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512975" y="567263"/>
              <a:ext cx="58775" cy="76275"/>
            </a:xfrm>
            <a:custGeom>
              <a:rect b="b" l="l" r="r" t="t"/>
              <a:pathLst>
                <a:path extrusionOk="0" h="3051" w="2351">
                  <a:moveTo>
                    <a:pt x="1372" y="0"/>
                  </a:moveTo>
                  <a:cubicBezTo>
                    <a:pt x="828" y="0"/>
                    <a:pt x="225" y="371"/>
                    <a:pt x="63" y="1015"/>
                  </a:cubicBezTo>
                  <a:cubicBezTo>
                    <a:pt x="1" y="1257"/>
                    <a:pt x="3" y="1529"/>
                    <a:pt x="104" y="1735"/>
                  </a:cubicBezTo>
                  <a:cubicBezTo>
                    <a:pt x="185" y="1901"/>
                    <a:pt x="337" y="2012"/>
                    <a:pt x="494" y="2012"/>
                  </a:cubicBezTo>
                  <a:cubicBezTo>
                    <a:pt x="534" y="2012"/>
                    <a:pt x="574" y="2005"/>
                    <a:pt x="613" y="1991"/>
                  </a:cubicBezTo>
                  <a:lnTo>
                    <a:pt x="613" y="1991"/>
                  </a:lnTo>
                  <a:cubicBezTo>
                    <a:pt x="449" y="2094"/>
                    <a:pt x="336" y="2317"/>
                    <a:pt x="332" y="2538"/>
                  </a:cubicBezTo>
                  <a:cubicBezTo>
                    <a:pt x="330" y="2760"/>
                    <a:pt x="438" y="2968"/>
                    <a:pt x="599" y="3050"/>
                  </a:cubicBezTo>
                  <a:cubicBezTo>
                    <a:pt x="925" y="2602"/>
                    <a:pt x="1266" y="2138"/>
                    <a:pt x="1706" y="1893"/>
                  </a:cubicBezTo>
                  <a:cubicBezTo>
                    <a:pt x="1816" y="1832"/>
                    <a:pt x="1932" y="1785"/>
                    <a:pt x="2033" y="1701"/>
                  </a:cubicBezTo>
                  <a:cubicBezTo>
                    <a:pt x="2229" y="1540"/>
                    <a:pt x="2351" y="1243"/>
                    <a:pt x="2336" y="962"/>
                  </a:cubicBezTo>
                  <a:cubicBezTo>
                    <a:pt x="2300" y="297"/>
                    <a:pt x="1860" y="0"/>
                    <a:pt x="1372" y="0"/>
                  </a:cubicBezTo>
                  <a:close/>
                </a:path>
              </a:pathLst>
            </a:custGeom>
            <a:solidFill>
              <a:srgbClr val="2117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514450" y="570288"/>
              <a:ext cx="231825" cy="291550"/>
            </a:xfrm>
            <a:custGeom>
              <a:rect b="b" l="l" r="r" t="t"/>
              <a:pathLst>
                <a:path extrusionOk="0" h="11662" w="9273">
                  <a:moveTo>
                    <a:pt x="6258" y="1"/>
                  </a:moveTo>
                  <a:cubicBezTo>
                    <a:pt x="5884" y="1"/>
                    <a:pt x="5506" y="50"/>
                    <a:pt x="5141" y="127"/>
                  </a:cubicBezTo>
                  <a:cubicBezTo>
                    <a:pt x="3417" y="491"/>
                    <a:pt x="1098" y="1672"/>
                    <a:pt x="399" y="3426"/>
                  </a:cubicBezTo>
                  <a:cubicBezTo>
                    <a:pt x="1" y="4422"/>
                    <a:pt x="103" y="5379"/>
                    <a:pt x="156" y="6437"/>
                  </a:cubicBezTo>
                  <a:cubicBezTo>
                    <a:pt x="205" y="7420"/>
                    <a:pt x="278" y="8402"/>
                    <a:pt x="375" y="9382"/>
                  </a:cubicBezTo>
                  <a:cubicBezTo>
                    <a:pt x="389" y="9527"/>
                    <a:pt x="404" y="9671"/>
                    <a:pt x="420" y="9816"/>
                  </a:cubicBezTo>
                  <a:cubicBezTo>
                    <a:pt x="459" y="10184"/>
                    <a:pt x="508" y="10569"/>
                    <a:pt x="715" y="10877"/>
                  </a:cubicBezTo>
                  <a:cubicBezTo>
                    <a:pt x="1043" y="11363"/>
                    <a:pt x="1673" y="11531"/>
                    <a:pt x="2254" y="11600"/>
                  </a:cubicBezTo>
                  <a:cubicBezTo>
                    <a:pt x="2593" y="11641"/>
                    <a:pt x="2933" y="11661"/>
                    <a:pt x="3272" y="11661"/>
                  </a:cubicBezTo>
                  <a:cubicBezTo>
                    <a:pt x="4467" y="11661"/>
                    <a:pt x="5653" y="11410"/>
                    <a:pt x="6752" y="10921"/>
                  </a:cubicBezTo>
                  <a:cubicBezTo>
                    <a:pt x="7059" y="10783"/>
                    <a:pt x="7366" y="10622"/>
                    <a:pt x="7590" y="10370"/>
                  </a:cubicBezTo>
                  <a:cubicBezTo>
                    <a:pt x="7885" y="10036"/>
                    <a:pt x="8002" y="9584"/>
                    <a:pt x="8109" y="9150"/>
                  </a:cubicBezTo>
                  <a:lnTo>
                    <a:pt x="8796" y="6375"/>
                  </a:lnTo>
                  <a:cubicBezTo>
                    <a:pt x="9017" y="5480"/>
                    <a:pt x="9239" y="4577"/>
                    <a:pt x="9254" y="3657"/>
                  </a:cubicBezTo>
                  <a:cubicBezTo>
                    <a:pt x="9272" y="2459"/>
                    <a:pt x="8872" y="921"/>
                    <a:pt x="7735" y="330"/>
                  </a:cubicBezTo>
                  <a:cubicBezTo>
                    <a:pt x="7281" y="93"/>
                    <a:pt x="6773" y="1"/>
                    <a:pt x="62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515525" y="472838"/>
              <a:ext cx="297100" cy="263350"/>
            </a:xfrm>
            <a:custGeom>
              <a:rect b="b" l="l" r="r" t="t"/>
              <a:pathLst>
                <a:path extrusionOk="0" h="10534" w="11884">
                  <a:moveTo>
                    <a:pt x="4146" y="1"/>
                  </a:moveTo>
                  <a:cubicBezTo>
                    <a:pt x="3844" y="1"/>
                    <a:pt x="3543" y="42"/>
                    <a:pt x="3283" y="185"/>
                  </a:cubicBezTo>
                  <a:cubicBezTo>
                    <a:pt x="2950" y="371"/>
                    <a:pt x="2716" y="768"/>
                    <a:pt x="2837" y="1120"/>
                  </a:cubicBezTo>
                  <a:cubicBezTo>
                    <a:pt x="2505" y="946"/>
                    <a:pt x="2140" y="787"/>
                    <a:pt x="1768" y="787"/>
                  </a:cubicBezTo>
                  <a:cubicBezTo>
                    <a:pt x="1706" y="787"/>
                    <a:pt x="1645" y="791"/>
                    <a:pt x="1583" y="801"/>
                  </a:cubicBezTo>
                  <a:cubicBezTo>
                    <a:pt x="1149" y="865"/>
                    <a:pt x="744" y="1275"/>
                    <a:pt x="855" y="1688"/>
                  </a:cubicBezTo>
                  <a:cubicBezTo>
                    <a:pt x="821" y="1681"/>
                    <a:pt x="786" y="1678"/>
                    <a:pt x="751" y="1678"/>
                  </a:cubicBezTo>
                  <a:cubicBezTo>
                    <a:pt x="425" y="1678"/>
                    <a:pt x="120" y="1952"/>
                    <a:pt x="63" y="2270"/>
                  </a:cubicBezTo>
                  <a:cubicBezTo>
                    <a:pt x="0" y="2622"/>
                    <a:pt x="191" y="2985"/>
                    <a:pt x="477" y="3211"/>
                  </a:cubicBezTo>
                  <a:cubicBezTo>
                    <a:pt x="212" y="3486"/>
                    <a:pt x="122" y="3908"/>
                    <a:pt x="253" y="4263"/>
                  </a:cubicBezTo>
                  <a:cubicBezTo>
                    <a:pt x="385" y="4617"/>
                    <a:pt x="733" y="4887"/>
                    <a:pt x="1118" y="4935"/>
                  </a:cubicBezTo>
                  <a:cubicBezTo>
                    <a:pt x="990" y="5076"/>
                    <a:pt x="893" y="5262"/>
                    <a:pt x="927" y="5447"/>
                  </a:cubicBezTo>
                  <a:cubicBezTo>
                    <a:pt x="975" y="5691"/>
                    <a:pt x="1230" y="5814"/>
                    <a:pt x="1493" y="5814"/>
                  </a:cubicBezTo>
                  <a:cubicBezTo>
                    <a:pt x="1628" y="5814"/>
                    <a:pt x="1764" y="5782"/>
                    <a:pt x="1877" y="5717"/>
                  </a:cubicBezTo>
                  <a:cubicBezTo>
                    <a:pt x="2215" y="5523"/>
                    <a:pt x="2386" y="5172"/>
                    <a:pt x="2634" y="4895"/>
                  </a:cubicBezTo>
                  <a:cubicBezTo>
                    <a:pt x="2708" y="5157"/>
                    <a:pt x="2996" y="5258"/>
                    <a:pt x="3331" y="5258"/>
                  </a:cubicBezTo>
                  <a:cubicBezTo>
                    <a:pt x="3802" y="5258"/>
                    <a:pt x="4364" y="5058"/>
                    <a:pt x="4542" y="4829"/>
                  </a:cubicBezTo>
                  <a:cubicBezTo>
                    <a:pt x="4679" y="4956"/>
                    <a:pt x="4867" y="5019"/>
                    <a:pt x="5056" y="5019"/>
                  </a:cubicBezTo>
                  <a:cubicBezTo>
                    <a:pt x="5259" y="5019"/>
                    <a:pt x="5462" y="4946"/>
                    <a:pt x="5601" y="4802"/>
                  </a:cubicBezTo>
                  <a:cubicBezTo>
                    <a:pt x="5680" y="4850"/>
                    <a:pt x="5767" y="4866"/>
                    <a:pt x="5859" y="4866"/>
                  </a:cubicBezTo>
                  <a:cubicBezTo>
                    <a:pt x="5997" y="4866"/>
                    <a:pt x="6144" y="4829"/>
                    <a:pt x="6282" y="4803"/>
                  </a:cubicBezTo>
                  <a:cubicBezTo>
                    <a:pt x="6338" y="4792"/>
                    <a:pt x="6399" y="4786"/>
                    <a:pt x="6460" y="4786"/>
                  </a:cubicBezTo>
                  <a:cubicBezTo>
                    <a:pt x="6645" y="4786"/>
                    <a:pt x="6829" y="4843"/>
                    <a:pt x="6887" y="5004"/>
                  </a:cubicBezTo>
                  <a:cubicBezTo>
                    <a:pt x="6929" y="5117"/>
                    <a:pt x="6890" y="5249"/>
                    <a:pt x="6942" y="5358"/>
                  </a:cubicBezTo>
                  <a:cubicBezTo>
                    <a:pt x="7016" y="5513"/>
                    <a:pt x="7233" y="5547"/>
                    <a:pt x="7347" y="5678"/>
                  </a:cubicBezTo>
                  <a:cubicBezTo>
                    <a:pt x="7466" y="5814"/>
                    <a:pt x="7441" y="6024"/>
                    <a:pt x="7362" y="6185"/>
                  </a:cubicBezTo>
                  <a:cubicBezTo>
                    <a:pt x="7283" y="6348"/>
                    <a:pt x="7159" y="6485"/>
                    <a:pt x="7084" y="6649"/>
                  </a:cubicBezTo>
                  <a:cubicBezTo>
                    <a:pt x="6897" y="7058"/>
                    <a:pt x="7090" y="7592"/>
                    <a:pt x="7499" y="7798"/>
                  </a:cubicBezTo>
                  <a:cubicBezTo>
                    <a:pt x="7412" y="7987"/>
                    <a:pt x="7331" y="8225"/>
                    <a:pt x="7470" y="8382"/>
                  </a:cubicBezTo>
                  <a:cubicBezTo>
                    <a:pt x="7508" y="8426"/>
                    <a:pt x="7560" y="8457"/>
                    <a:pt x="7591" y="8505"/>
                  </a:cubicBezTo>
                  <a:cubicBezTo>
                    <a:pt x="7665" y="8615"/>
                    <a:pt x="7605" y="8759"/>
                    <a:pt x="7589" y="8890"/>
                  </a:cubicBezTo>
                  <a:cubicBezTo>
                    <a:pt x="7553" y="9186"/>
                    <a:pt x="7758" y="9450"/>
                    <a:pt x="7898" y="9715"/>
                  </a:cubicBezTo>
                  <a:cubicBezTo>
                    <a:pt x="8037" y="9982"/>
                    <a:pt x="8089" y="10360"/>
                    <a:pt x="7836" y="10528"/>
                  </a:cubicBezTo>
                  <a:cubicBezTo>
                    <a:pt x="7854" y="10532"/>
                    <a:pt x="7872" y="10533"/>
                    <a:pt x="7890" y="10533"/>
                  </a:cubicBezTo>
                  <a:cubicBezTo>
                    <a:pt x="8065" y="10533"/>
                    <a:pt x="8218" y="10377"/>
                    <a:pt x="8280" y="10211"/>
                  </a:cubicBezTo>
                  <a:cubicBezTo>
                    <a:pt x="8347" y="10027"/>
                    <a:pt x="8344" y="9827"/>
                    <a:pt x="8400" y="9640"/>
                  </a:cubicBezTo>
                  <a:cubicBezTo>
                    <a:pt x="8455" y="9453"/>
                    <a:pt x="8605" y="9266"/>
                    <a:pt x="8806" y="9265"/>
                  </a:cubicBezTo>
                  <a:cubicBezTo>
                    <a:pt x="8963" y="9265"/>
                    <a:pt x="9097" y="9378"/>
                    <a:pt x="9252" y="9404"/>
                  </a:cubicBezTo>
                  <a:cubicBezTo>
                    <a:pt x="9269" y="9407"/>
                    <a:pt x="9287" y="9409"/>
                    <a:pt x="9304" y="9409"/>
                  </a:cubicBezTo>
                  <a:cubicBezTo>
                    <a:pt x="9591" y="9409"/>
                    <a:pt x="9810" y="9020"/>
                    <a:pt x="9626" y="8792"/>
                  </a:cubicBezTo>
                  <a:lnTo>
                    <a:pt x="9626" y="8792"/>
                  </a:lnTo>
                  <a:cubicBezTo>
                    <a:pt x="9713" y="8805"/>
                    <a:pt x="9803" y="8814"/>
                    <a:pt x="9892" y="8814"/>
                  </a:cubicBezTo>
                  <a:cubicBezTo>
                    <a:pt x="10041" y="8814"/>
                    <a:pt x="10188" y="8788"/>
                    <a:pt x="10311" y="8709"/>
                  </a:cubicBezTo>
                  <a:cubicBezTo>
                    <a:pt x="10509" y="8584"/>
                    <a:pt x="10593" y="8279"/>
                    <a:pt x="10419" y="8124"/>
                  </a:cubicBezTo>
                  <a:cubicBezTo>
                    <a:pt x="11020" y="7872"/>
                    <a:pt x="11404" y="7207"/>
                    <a:pt x="11310" y="6579"/>
                  </a:cubicBezTo>
                  <a:cubicBezTo>
                    <a:pt x="11290" y="6446"/>
                    <a:pt x="11231" y="6297"/>
                    <a:pt x="11098" y="6260"/>
                  </a:cubicBezTo>
                  <a:cubicBezTo>
                    <a:pt x="11628" y="6041"/>
                    <a:pt x="11884" y="5391"/>
                    <a:pt x="11730" y="4854"/>
                  </a:cubicBezTo>
                  <a:cubicBezTo>
                    <a:pt x="11576" y="4316"/>
                    <a:pt x="11084" y="3909"/>
                    <a:pt x="10535" y="3741"/>
                  </a:cubicBezTo>
                  <a:cubicBezTo>
                    <a:pt x="10697" y="3240"/>
                    <a:pt x="10626" y="2674"/>
                    <a:pt x="10345" y="2225"/>
                  </a:cubicBezTo>
                  <a:cubicBezTo>
                    <a:pt x="10178" y="1956"/>
                    <a:pt x="9874" y="1719"/>
                    <a:pt x="9569" y="1719"/>
                  </a:cubicBezTo>
                  <a:cubicBezTo>
                    <a:pt x="9496" y="1719"/>
                    <a:pt x="9423" y="1732"/>
                    <a:pt x="9352" y="1762"/>
                  </a:cubicBezTo>
                  <a:cubicBezTo>
                    <a:pt x="9243" y="1473"/>
                    <a:pt x="8980" y="1267"/>
                    <a:pt x="8712" y="1102"/>
                  </a:cubicBezTo>
                  <a:cubicBezTo>
                    <a:pt x="7980" y="658"/>
                    <a:pt x="7143" y="418"/>
                    <a:pt x="6287" y="406"/>
                  </a:cubicBezTo>
                  <a:cubicBezTo>
                    <a:pt x="6278" y="406"/>
                    <a:pt x="6270" y="405"/>
                    <a:pt x="6261" y="405"/>
                  </a:cubicBezTo>
                  <a:cubicBezTo>
                    <a:pt x="6167" y="405"/>
                    <a:pt x="6071" y="412"/>
                    <a:pt x="5992" y="459"/>
                  </a:cubicBezTo>
                  <a:cubicBezTo>
                    <a:pt x="5939" y="489"/>
                    <a:pt x="5898" y="542"/>
                    <a:pt x="5884" y="599"/>
                  </a:cubicBezTo>
                  <a:lnTo>
                    <a:pt x="5884" y="599"/>
                  </a:lnTo>
                  <a:cubicBezTo>
                    <a:pt x="5843" y="471"/>
                    <a:pt x="5715" y="367"/>
                    <a:pt x="5588" y="298"/>
                  </a:cubicBezTo>
                  <a:cubicBezTo>
                    <a:pt x="5230" y="104"/>
                    <a:pt x="4814" y="36"/>
                    <a:pt x="4405" y="10"/>
                  </a:cubicBezTo>
                  <a:cubicBezTo>
                    <a:pt x="4319" y="4"/>
                    <a:pt x="4233" y="1"/>
                    <a:pt x="4146" y="1"/>
                  </a:cubicBezTo>
                  <a:close/>
                </a:path>
              </a:pathLst>
            </a:custGeom>
            <a:solidFill>
              <a:srgbClr val="2117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312225" y="687713"/>
              <a:ext cx="43475" cy="67000"/>
            </a:xfrm>
            <a:custGeom>
              <a:rect b="b" l="l" r="r" t="t"/>
              <a:pathLst>
                <a:path extrusionOk="0" h="2680" w="1739">
                  <a:moveTo>
                    <a:pt x="875" y="1"/>
                  </a:moveTo>
                  <a:cubicBezTo>
                    <a:pt x="687" y="1"/>
                    <a:pt x="493" y="80"/>
                    <a:pt x="356" y="212"/>
                  </a:cubicBezTo>
                  <a:cubicBezTo>
                    <a:pt x="236" y="328"/>
                    <a:pt x="151" y="482"/>
                    <a:pt x="131" y="649"/>
                  </a:cubicBezTo>
                  <a:lnTo>
                    <a:pt x="0" y="2469"/>
                  </a:lnTo>
                  <a:cubicBezTo>
                    <a:pt x="93" y="2619"/>
                    <a:pt x="269" y="2680"/>
                    <a:pt x="451" y="2680"/>
                  </a:cubicBezTo>
                  <a:cubicBezTo>
                    <a:pt x="549" y="2680"/>
                    <a:pt x="648" y="2662"/>
                    <a:pt x="738" y="2632"/>
                  </a:cubicBezTo>
                  <a:cubicBezTo>
                    <a:pt x="1153" y="2488"/>
                    <a:pt x="1479" y="2126"/>
                    <a:pt x="1609" y="1707"/>
                  </a:cubicBezTo>
                  <a:cubicBezTo>
                    <a:pt x="1739" y="1287"/>
                    <a:pt x="1679" y="818"/>
                    <a:pt x="1475" y="429"/>
                  </a:cubicBezTo>
                  <a:cubicBezTo>
                    <a:pt x="1406" y="299"/>
                    <a:pt x="1318" y="172"/>
                    <a:pt x="1194" y="91"/>
                  </a:cubicBezTo>
                  <a:cubicBezTo>
                    <a:pt x="1099" y="29"/>
                    <a:pt x="988" y="1"/>
                    <a:pt x="8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300325" y="713613"/>
              <a:ext cx="12175" cy="17450"/>
            </a:xfrm>
            <a:custGeom>
              <a:rect b="b" l="l" r="r" t="t"/>
              <a:pathLst>
                <a:path extrusionOk="0" h="698" w="487">
                  <a:moveTo>
                    <a:pt x="320" y="1"/>
                  </a:moveTo>
                  <a:cubicBezTo>
                    <a:pt x="295" y="1"/>
                    <a:pt x="267" y="8"/>
                    <a:pt x="235" y="24"/>
                  </a:cubicBezTo>
                  <a:cubicBezTo>
                    <a:pt x="37" y="121"/>
                    <a:pt x="0" y="418"/>
                    <a:pt x="82" y="599"/>
                  </a:cubicBezTo>
                  <a:cubicBezTo>
                    <a:pt x="92" y="621"/>
                    <a:pt x="104" y="641"/>
                    <a:pt x="120" y="658"/>
                  </a:cubicBezTo>
                  <a:cubicBezTo>
                    <a:pt x="147" y="685"/>
                    <a:pt x="183" y="698"/>
                    <a:pt x="221" y="698"/>
                  </a:cubicBezTo>
                  <a:cubicBezTo>
                    <a:pt x="261" y="698"/>
                    <a:pt x="302" y="684"/>
                    <a:pt x="333" y="659"/>
                  </a:cubicBezTo>
                  <a:cubicBezTo>
                    <a:pt x="395" y="612"/>
                    <a:pt x="427" y="536"/>
                    <a:pt x="445" y="461"/>
                  </a:cubicBezTo>
                  <a:cubicBezTo>
                    <a:pt x="475" y="337"/>
                    <a:pt x="486" y="1"/>
                    <a:pt x="3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374775" y="-44137"/>
              <a:ext cx="236775" cy="331450"/>
            </a:xfrm>
            <a:custGeom>
              <a:rect b="b" l="l" r="r" t="t"/>
              <a:pathLst>
                <a:path extrusionOk="0" h="13258" w="9471">
                  <a:moveTo>
                    <a:pt x="1876" y="1"/>
                  </a:moveTo>
                  <a:cubicBezTo>
                    <a:pt x="1731" y="1"/>
                    <a:pt x="1599" y="32"/>
                    <a:pt x="1483" y="97"/>
                  </a:cubicBezTo>
                  <a:lnTo>
                    <a:pt x="0" y="930"/>
                  </a:lnTo>
                  <a:lnTo>
                    <a:pt x="6915" y="13258"/>
                  </a:lnTo>
                  <a:lnTo>
                    <a:pt x="8399" y="12425"/>
                  </a:lnTo>
                  <a:cubicBezTo>
                    <a:pt x="9470" y="11824"/>
                    <a:pt x="8792" y="8578"/>
                    <a:pt x="6882" y="5173"/>
                  </a:cubicBezTo>
                  <a:cubicBezTo>
                    <a:pt x="5179" y="2137"/>
                    <a:pt x="3073" y="1"/>
                    <a:pt x="18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374800" y="-28437"/>
              <a:ext cx="201250" cy="315750"/>
            </a:xfrm>
            <a:custGeom>
              <a:rect b="b" l="l" r="r" t="t"/>
              <a:pathLst>
                <a:path extrusionOk="0" h="12630" w="8050">
                  <a:moveTo>
                    <a:pt x="538" y="1"/>
                  </a:moveTo>
                  <a:lnTo>
                    <a:pt x="0" y="302"/>
                  </a:lnTo>
                  <a:lnTo>
                    <a:pt x="6916" y="12630"/>
                  </a:lnTo>
                  <a:lnTo>
                    <a:pt x="7453" y="12329"/>
                  </a:lnTo>
                  <a:cubicBezTo>
                    <a:pt x="8050" y="11191"/>
                    <a:pt x="7336" y="8268"/>
                    <a:pt x="5639" y="5243"/>
                  </a:cubicBezTo>
                  <a:cubicBezTo>
                    <a:pt x="3941" y="2217"/>
                    <a:pt x="1820" y="85"/>
                    <a:pt x="5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216325" y="122588"/>
              <a:ext cx="26750" cy="18900"/>
            </a:xfrm>
            <a:custGeom>
              <a:rect b="b" l="l" r="r" t="t"/>
              <a:pathLst>
                <a:path extrusionOk="0" h="756" w="1070">
                  <a:moveTo>
                    <a:pt x="877" y="0"/>
                  </a:moveTo>
                  <a:cubicBezTo>
                    <a:pt x="836" y="105"/>
                    <a:pt x="772" y="187"/>
                    <a:pt x="685" y="235"/>
                  </a:cubicBezTo>
                  <a:cubicBezTo>
                    <a:pt x="624" y="270"/>
                    <a:pt x="555" y="286"/>
                    <a:pt x="480" y="286"/>
                  </a:cubicBezTo>
                  <a:cubicBezTo>
                    <a:pt x="336" y="286"/>
                    <a:pt x="171" y="224"/>
                    <a:pt x="1" y="112"/>
                  </a:cubicBezTo>
                  <a:lnTo>
                    <a:pt x="1" y="112"/>
                  </a:lnTo>
                  <a:lnTo>
                    <a:pt x="245" y="547"/>
                  </a:lnTo>
                  <a:cubicBezTo>
                    <a:pt x="321" y="681"/>
                    <a:pt x="460" y="756"/>
                    <a:pt x="603" y="756"/>
                  </a:cubicBezTo>
                  <a:cubicBezTo>
                    <a:pt x="671" y="756"/>
                    <a:pt x="739" y="739"/>
                    <a:pt x="802" y="704"/>
                  </a:cubicBezTo>
                  <a:cubicBezTo>
                    <a:pt x="999" y="593"/>
                    <a:pt x="1069" y="344"/>
                    <a:pt x="959" y="147"/>
                  </a:cubicBezTo>
                  <a:lnTo>
                    <a:pt x="877" y="0"/>
                  </a:lnTo>
                  <a:close/>
                </a:path>
              </a:pathLst>
            </a:custGeom>
            <a:solidFill>
              <a:srgbClr val="0435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254375" y="47213"/>
              <a:ext cx="21250" cy="23625"/>
            </a:xfrm>
            <a:custGeom>
              <a:rect b="b" l="l" r="r" t="t"/>
              <a:pathLst>
                <a:path extrusionOk="0" h="945" w="850">
                  <a:moveTo>
                    <a:pt x="466" y="0"/>
                  </a:moveTo>
                  <a:cubicBezTo>
                    <a:pt x="399" y="0"/>
                    <a:pt x="330" y="17"/>
                    <a:pt x="267" y="52"/>
                  </a:cubicBezTo>
                  <a:cubicBezTo>
                    <a:pt x="71" y="163"/>
                    <a:pt x="1" y="412"/>
                    <a:pt x="111" y="608"/>
                  </a:cubicBezTo>
                  <a:lnTo>
                    <a:pt x="299" y="944"/>
                  </a:lnTo>
                  <a:cubicBezTo>
                    <a:pt x="289" y="636"/>
                    <a:pt x="370" y="398"/>
                    <a:pt x="550" y="296"/>
                  </a:cubicBezTo>
                  <a:cubicBezTo>
                    <a:pt x="610" y="263"/>
                    <a:pt x="679" y="247"/>
                    <a:pt x="752" y="247"/>
                  </a:cubicBezTo>
                  <a:cubicBezTo>
                    <a:pt x="784" y="247"/>
                    <a:pt x="816" y="250"/>
                    <a:pt x="850" y="256"/>
                  </a:cubicBezTo>
                  <a:lnTo>
                    <a:pt x="823" y="209"/>
                  </a:lnTo>
                  <a:cubicBezTo>
                    <a:pt x="748" y="75"/>
                    <a:pt x="609" y="0"/>
                    <a:pt x="466" y="0"/>
                  </a:cubicBezTo>
                  <a:close/>
                </a:path>
              </a:pathLst>
            </a:custGeom>
            <a:solidFill>
              <a:srgbClr val="0435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247175" y="53363"/>
              <a:ext cx="56400" cy="76375"/>
            </a:xfrm>
            <a:custGeom>
              <a:rect b="b" l="l" r="r" t="t"/>
              <a:pathLst>
                <a:path extrusionOk="0" h="3055" w="2256">
                  <a:moveTo>
                    <a:pt x="464" y="1"/>
                  </a:moveTo>
                  <a:cubicBezTo>
                    <a:pt x="391" y="1"/>
                    <a:pt x="323" y="17"/>
                    <a:pt x="263" y="50"/>
                  </a:cubicBezTo>
                  <a:cubicBezTo>
                    <a:pt x="82" y="152"/>
                    <a:pt x="1" y="390"/>
                    <a:pt x="11" y="698"/>
                  </a:cubicBezTo>
                  <a:lnTo>
                    <a:pt x="1235" y="2881"/>
                  </a:lnTo>
                  <a:cubicBezTo>
                    <a:pt x="1405" y="2993"/>
                    <a:pt x="1570" y="3055"/>
                    <a:pt x="1714" y="3055"/>
                  </a:cubicBezTo>
                  <a:cubicBezTo>
                    <a:pt x="1789" y="3055"/>
                    <a:pt x="1858" y="3039"/>
                    <a:pt x="1919" y="3004"/>
                  </a:cubicBezTo>
                  <a:cubicBezTo>
                    <a:pt x="2005" y="2955"/>
                    <a:pt x="2068" y="2873"/>
                    <a:pt x="2110" y="2769"/>
                  </a:cubicBezTo>
                  <a:cubicBezTo>
                    <a:pt x="2255" y="2410"/>
                    <a:pt x="2139" y="1769"/>
                    <a:pt x="1786" y="1137"/>
                  </a:cubicBezTo>
                  <a:cubicBezTo>
                    <a:pt x="1432" y="505"/>
                    <a:pt x="944" y="73"/>
                    <a:pt x="563" y="10"/>
                  </a:cubicBezTo>
                  <a:cubicBezTo>
                    <a:pt x="529" y="4"/>
                    <a:pt x="496" y="1"/>
                    <a:pt x="464" y="1"/>
                  </a:cubicBezTo>
                  <a:close/>
                </a:path>
              </a:pathLst>
            </a:custGeom>
            <a:solidFill>
              <a:srgbClr val="F9C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181525" y="259913"/>
              <a:ext cx="10400" cy="10725"/>
            </a:xfrm>
            <a:custGeom>
              <a:rect b="b" l="l" r="r" t="t"/>
              <a:pathLst>
                <a:path extrusionOk="0" h="429" w="416">
                  <a:moveTo>
                    <a:pt x="102" y="0"/>
                  </a:moveTo>
                  <a:cubicBezTo>
                    <a:pt x="73" y="128"/>
                    <a:pt x="44" y="238"/>
                    <a:pt x="18" y="324"/>
                  </a:cubicBezTo>
                  <a:cubicBezTo>
                    <a:pt x="18" y="324"/>
                    <a:pt x="0" y="429"/>
                    <a:pt x="127" y="429"/>
                  </a:cubicBezTo>
                  <a:cubicBezTo>
                    <a:pt x="162" y="429"/>
                    <a:pt x="208" y="421"/>
                    <a:pt x="267" y="401"/>
                  </a:cubicBezTo>
                  <a:cubicBezTo>
                    <a:pt x="320" y="382"/>
                    <a:pt x="369" y="358"/>
                    <a:pt x="416" y="328"/>
                  </a:cubicBezTo>
                  <a:cubicBezTo>
                    <a:pt x="307" y="255"/>
                    <a:pt x="200" y="142"/>
                    <a:pt x="102" y="0"/>
                  </a:cubicBezTo>
                  <a:close/>
                </a:path>
              </a:pathLst>
            </a:custGeom>
            <a:solidFill>
              <a:srgbClr val="0435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181275" y="190063"/>
              <a:ext cx="19550" cy="19100"/>
            </a:xfrm>
            <a:custGeom>
              <a:rect b="b" l="l" r="r" t="t"/>
              <a:pathLst>
                <a:path extrusionOk="0" h="764" w="782">
                  <a:moveTo>
                    <a:pt x="298" y="0"/>
                  </a:moveTo>
                  <a:cubicBezTo>
                    <a:pt x="287" y="0"/>
                    <a:pt x="281" y="1"/>
                    <a:pt x="281" y="1"/>
                  </a:cubicBezTo>
                  <a:cubicBezTo>
                    <a:pt x="2" y="31"/>
                    <a:pt x="1" y="313"/>
                    <a:pt x="1" y="313"/>
                  </a:cubicBezTo>
                  <a:cubicBezTo>
                    <a:pt x="2" y="316"/>
                    <a:pt x="3" y="321"/>
                    <a:pt x="4" y="324"/>
                  </a:cubicBezTo>
                  <a:cubicBezTo>
                    <a:pt x="24" y="315"/>
                    <a:pt x="45" y="308"/>
                    <a:pt x="66" y="302"/>
                  </a:cubicBezTo>
                  <a:cubicBezTo>
                    <a:pt x="95" y="295"/>
                    <a:pt x="124" y="292"/>
                    <a:pt x="153" y="292"/>
                  </a:cubicBezTo>
                  <a:cubicBezTo>
                    <a:pt x="364" y="292"/>
                    <a:pt x="591" y="471"/>
                    <a:pt x="781" y="764"/>
                  </a:cubicBezTo>
                  <a:cubicBezTo>
                    <a:pt x="716" y="454"/>
                    <a:pt x="639" y="221"/>
                    <a:pt x="597" y="162"/>
                  </a:cubicBezTo>
                  <a:cubicBezTo>
                    <a:pt x="490" y="14"/>
                    <a:pt x="346" y="0"/>
                    <a:pt x="298" y="0"/>
                  </a:cubicBezTo>
                  <a:close/>
                </a:path>
              </a:pathLst>
            </a:custGeom>
            <a:solidFill>
              <a:srgbClr val="0435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181175" y="197313"/>
              <a:ext cx="32925" cy="73275"/>
            </a:xfrm>
            <a:custGeom>
              <a:rect b="b" l="l" r="r" t="t"/>
              <a:pathLst>
                <a:path extrusionOk="0" h="2931" w="1317">
                  <a:moveTo>
                    <a:pt x="147" y="1"/>
                  </a:moveTo>
                  <a:cubicBezTo>
                    <a:pt x="119" y="1"/>
                    <a:pt x="90" y="4"/>
                    <a:pt x="62" y="11"/>
                  </a:cubicBezTo>
                  <a:cubicBezTo>
                    <a:pt x="41" y="18"/>
                    <a:pt x="20" y="24"/>
                    <a:pt x="0" y="34"/>
                  </a:cubicBezTo>
                  <a:cubicBezTo>
                    <a:pt x="234" y="837"/>
                    <a:pt x="263" y="1686"/>
                    <a:pt x="88" y="2504"/>
                  </a:cubicBezTo>
                  <a:cubicBezTo>
                    <a:pt x="186" y="2646"/>
                    <a:pt x="293" y="2759"/>
                    <a:pt x="402" y="2832"/>
                  </a:cubicBezTo>
                  <a:cubicBezTo>
                    <a:pt x="497" y="2895"/>
                    <a:pt x="593" y="2930"/>
                    <a:pt x="686" y="2930"/>
                  </a:cubicBezTo>
                  <a:cubicBezTo>
                    <a:pt x="715" y="2930"/>
                    <a:pt x="744" y="2927"/>
                    <a:pt x="772" y="2920"/>
                  </a:cubicBezTo>
                  <a:cubicBezTo>
                    <a:pt x="1160" y="2825"/>
                    <a:pt x="1316" y="2097"/>
                    <a:pt x="1121" y="1294"/>
                  </a:cubicBezTo>
                  <a:cubicBezTo>
                    <a:pt x="1042" y="974"/>
                    <a:pt x="920" y="692"/>
                    <a:pt x="777" y="473"/>
                  </a:cubicBezTo>
                  <a:cubicBezTo>
                    <a:pt x="587" y="180"/>
                    <a:pt x="359" y="1"/>
                    <a:pt x="147" y="1"/>
                  </a:cubicBezTo>
                  <a:close/>
                </a:path>
              </a:pathLst>
            </a:custGeom>
            <a:solidFill>
              <a:srgbClr val="F9C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350550" y="-35537"/>
              <a:ext cx="12000" cy="11000"/>
            </a:xfrm>
            <a:custGeom>
              <a:rect b="b" l="l" r="r" t="t"/>
              <a:pathLst>
                <a:path extrusionOk="0" h="440" w="480">
                  <a:moveTo>
                    <a:pt x="364" y="0"/>
                  </a:moveTo>
                  <a:cubicBezTo>
                    <a:pt x="313" y="24"/>
                    <a:pt x="267" y="53"/>
                    <a:pt x="224" y="89"/>
                  </a:cubicBezTo>
                  <a:cubicBezTo>
                    <a:pt x="0" y="278"/>
                    <a:pt x="159" y="342"/>
                    <a:pt x="159" y="342"/>
                  </a:cubicBezTo>
                  <a:cubicBezTo>
                    <a:pt x="247" y="364"/>
                    <a:pt x="355" y="396"/>
                    <a:pt x="479" y="440"/>
                  </a:cubicBezTo>
                  <a:cubicBezTo>
                    <a:pt x="409" y="282"/>
                    <a:pt x="370" y="132"/>
                    <a:pt x="364" y="0"/>
                  </a:cubicBezTo>
                  <a:close/>
                </a:path>
              </a:pathLst>
            </a:custGeom>
            <a:solidFill>
              <a:srgbClr val="0435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287025" y="-12837"/>
              <a:ext cx="13375" cy="23725"/>
            </a:xfrm>
            <a:custGeom>
              <a:rect b="b" l="l" r="r" t="t"/>
              <a:pathLst>
                <a:path extrusionOk="0" h="949" w="535">
                  <a:moveTo>
                    <a:pt x="31" y="1"/>
                  </a:moveTo>
                  <a:lnTo>
                    <a:pt x="31" y="1"/>
                  </a:lnTo>
                  <a:cubicBezTo>
                    <a:pt x="201" y="359"/>
                    <a:pt x="223" y="682"/>
                    <a:pt x="52" y="851"/>
                  </a:cubicBezTo>
                  <a:cubicBezTo>
                    <a:pt x="37" y="867"/>
                    <a:pt x="19" y="882"/>
                    <a:pt x="1" y="894"/>
                  </a:cubicBezTo>
                  <a:lnTo>
                    <a:pt x="8" y="901"/>
                  </a:lnTo>
                  <a:cubicBezTo>
                    <a:pt x="8" y="901"/>
                    <a:pt x="86" y="948"/>
                    <a:pt x="185" y="948"/>
                  </a:cubicBezTo>
                  <a:cubicBezTo>
                    <a:pt x="260" y="948"/>
                    <a:pt x="347" y="921"/>
                    <a:pt x="421" y="825"/>
                  </a:cubicBezTo>
                  <a:cubicBezTo>
                    <a:pt x="421" y="825"/>
                    <a:pt x="534" y="677"/>
                    <a:pt x="448" y="472"/>
                  </a:cubicBezTo>
                  <a:cubicBezTo>
                    <a:pt x="420" y="406"/>
                    <a:pt x="260" y="219"/>
                    <a:pt x="31" y="1"/>
                  </a:cubicBezTo>
                  <a:close/>
                </a:path>
              </a:pathLst>
            </a:custGeom>
            <a:solidFill>
              <a:srgbClr val="0435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341625" y="-47537"/>
              <a:ext cx="60200" cy="57050"/>
            </a:xfrm>
            <a:custGeom>
              <a:rect b="b" l="l" r="r" t="t"/>
              <a:pathLst>
                <a:path extrusionOk="0" h="2282" w="2408">
                  <a:moveTo>
                    <a:pt x="450" y="1"/>
                  </a:moveTo>
                  <a:cubicBezTo>
                    <a:pt x="316" y="1"/>
                    <a:pt x="203" y="38"/>
                    <a:pt x="123" y="118"/>
                  </a:cubicBezTo>
                  <a:cubicBezTo>
                    <a:pt x="37" y="204"/>
                    <a:pt x="0" y="329"/>
                    <a:pt x="7" y="480"/>
                  </a:cubicBezTo>
                  <a:cubicBezTo>
                    <a:pt x="13" y="612"/>
                    <a:pt x="52" y="762"/>
                    <a:pt x="122" y="920"/>
                  </a:cubicBezTo>
                  <a:cubicBezTo>
                    <a:pt x="912" y="1196"/>
                    <a:pt x="1620" y="1663"/>
                    <a:pt x="2185" y="2282"/>
                  </a:cubicBezTo>
                  <a:cubicBezTo>
                    <a:pt x="2203" y="2270"/>
                    <a:pt x="2221" y="2255"/>
                    <a:pt x="2236" y="2239"/>
                  </a:cubicBezTo>
                  <a:cubicBezTo>
                    <a:pt x="2407" y="2070"/>
                    <a:pt x="2385" y="1747"/>
                    <a:pt x="2215" y="1389"/>
                  </a:cubicBezTo>
                  <a:cubicBezTo>
                    <a:pt x="2103" y="1152"/>
                    <a:pt x="1925" y="901"/>
                    <a:pt x="1694" y="668"/>
                  </a:cubicBezTo>
                  <a:cubicBezTo>
                    <a:pt x="1274" y="247"/>
                    <a:pt x="793" y="1"/>
                    <a:pt x="450" y="1"/>
                  </a:cubicBezTo>
                  <a:close/>
                </a:path>
              </a:pathLst>
            </a:custGeom>
            <a:solidFill>
              <a:srgbClr val="F9C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401600" y="-23312"/>
              <a:ext cx="226525" cy="313050"/>
            </a:xfrm>
            <a:custGeom>
              <a:rect b="b" l="l" r="r" t="t"/>
              <a:pathLst>
                <a:path extrusionOk="0" h="12522" w="9061">
                  <a:moveTo>
                    <a:pt x="1465" y="1"/>
                  </a:moveTo>
                  <a:cubicBezTo>
                    <a:pt x="1320" y="1"/>
                    <a:pt x="1188" y="32"/>
                    <a:pt x="1072" y="97"/>
                  </a:cubicBezTo>
                  <a:cubicBezTo>
                    <a:pt x="1" y="698"/>
                    <a:pt x="681" y="3945"/>
                    <a:pt x="2590" y="7350"/>
                  </a:cubicBezTo>
                  <a:cubicBezTo>
                    <a:pt x="4293" y="10386"/>
                    <a:pt x="6399" y="12521"/>
                    <a:pt x="7595" y="12521"/>
                  </a:cubicBezTo>
                  <a:cubicBezTo>
                    <a:pt x="7740" y="12521"/>
                    <a:pt x="7872" y="12490"/>
                    <a:pt x="7988" y="12425"/>
                  </a:cubicBezTo>
                  <a:cubicBezTo>
                    <a:pt x="9061" y="11824"/>
                    <a:pt x="8381" y="8576"/>
                    <a:pt x="6471" y="5172"/>
                  </a:cubicBezTo>
                  <a:cubicBezTo>
                    <a:pt x="4768" y="2137"/>
                    <a:pt x="2662" y="1"/>
                    <a:pt x="14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226250" y="214413"/>
              <a:ext cx="90300" cy="118900"/>
            </a:xfrm>
            <a:custGeom>
              <a:rect b="b" l="l" r="r" t="t"/>
              <a:pathLst>
                <a:path extrusionOk="0" h="4756" w="3612">
                  <a:moveTo>
                    <a:pt x="317" y="0"/>
                  </a:moveTo>
                  <a:cubicBezTo>
                    <a:pt x="277" y="0"/>
                    <a:pt x="237" y="9"/>
                    <a:pt x="199" y="28"/>
                  </a:cubicBezTo>
                  <a:cubicBezTo>
                    <a:pt x="1" y="127"/>
                    <a:pt x="12" y="409"/>
                    <a:pt x="52" y="628"/>
                  </a:cubicBezTo>
                  <a:lnTo>
                    <a:pt x="303" y="1994"/>
                  </a:lnTo>
                  <a:cubicBezTo>
                    <a:pt x="373" y="2371"/>
                    <a:pt x="381" y="2858"/>
                    <a:pt x="599" y="3185"/>
                  </a:cubicBezTo>
                  <a:cubicBezTo>
                    <a:pt x="864" y="3587"/>
                    <a:pt x="1133" y="3943"/>
                    <a:pt x="1511" y="4259"/>
                  </a:cubicBezTo>
                  <a:cubicBezTo>
                    <a:pt x="1779" y="4484"/>
                    <a:pt x="2086" y="4686"/>
                    <a:pt x="2432" y="4741"/>
                  </a:cubicBezTo>
                  <a:cubicBezTo>
                    <a:pt x="2488" y="4750"/>
                    <a:pt x="2545" y="4755"/>
                    <a:pt x="2603" y="4755"/>
                  </a:cubicBezTo>
                  <a:cubicBezTo>
                    <a:pt x="2900" y="4755"/>
                    <a:pt x="3201" y="4632"/>
                    <a:pt x="3357" y="4383"/>
                  </a:cubicBezTo>
                  <a:cubicBezTo>
                    <a:pt x="3611" y="3980"/>
                    <a:pt x="3403" y="3442"/>
                    <a:pt x="3109" y="3066"/>
                  </a:cubicBezTo>
                  <a:cubicBezTo>
                    <a:pt x="2856" y="2742"/>
                    <a:pt x="2546" y="2467"/>
                    <a:pt x="2193" y="2257"/>
                  </a:cubicBezTo>
                  <a:cubicBezTo>
                    <a:pt x="1826" y="2037"/>
                    <a:pt x="1398" y="1872"/>
                    <a:pt x="1166" y="1513"/>
                  </a:cubicBezTo>
                  <a:cubicBezTo>
                    <a:pt x="915" y="1127"/>
                    <a:pt x="953" y="603"/>
                    <a:pt x="689" y="227"/>
                  </a:cubicBezTo>
                  <a:cubicBezTo>
                    <a:pt x="602" y="105"/>
                    <a:pt x="458" y="0"/>
                    <a:pt x="3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632650" y="66038"/>
              <a:ext cx="202850" cy="195525"/>
            </a:xfrm>
            <a:custGeom>
              <a:rect b="b" l="l" r="r" t="t"/>
              <a:pathLst>
                <a:path extrusionOk="0" h="7821" w="8114">
                  <a:moveTo>
                    <a:pt x="6539" y="0"/>
                  </a:moveTo>
                  <a:lnTo>
                    <a:pt x="3900" y="1776"/>
                  </a:lnTo>
                  <a:cubicBezTo>
                    <a:pt x="2513" y="2709"/>
                    <a:pt x="1472" y="3830"/>
                    <a:pt x="632" y="5158"/>
                  </a:cubicBezTo>
                  <a:cubicBezTo>
                    <a:pt x="323" y="5649"/>
                    <a:pt x="179" y="6140"/>
                    <a:pt x="133" y="6699"/>
                  </a:cubicBezTo>
                  <a:cubicBezTo>
                    <a:pt x="105" y="7033"/>
                    <a:pt x="1" y="7595"/>
                    <a:pt x="354" y="7800"/>
                  </a:cubicBezTo>
                  <a:cubicBezTo>
                    <a:pt x="380" y="7815"/>
                    <a:pt x="517" y="7820"/>
                    <a:pt x="694" y="7820"/>
                  </a:cubicBezTo>
                  <a:cubicBezTo>
                    <a:pt x="1088" y="7820"/>
                    <a:pt x="1682" y="7793"/>
                    <a:pt x="1685" y="7783"/>
                  </a:cubicBezTo>
                  <a:cubicBezTo>
                    <a:pt x="1921" y="7087"/>
                    <a:pt x="2304" y="6273"/>
                    <a:pt x="3141" y="6146"/>
                  </a:cubicBezTo>
                  <a:cubicBezTo>
                    <a:pt x="3377" y="6111"/>
                    <a:pt x="3622" y="6138"/>
                    <a:pt x="3855" y="6092"/>
                  </a:cubicBezTo>
                  <a:cubicBezTo>
                    <a:pt x="4204" y="6025"/>
                    <a:pt x="4480" y="5804"/>
                    <a:pt x="4737" y="5594"/>
                  </a:cubicBezTo>
                  <a:cubicBezTo>
                    <a:pt x="5468" y="4995"/>
                    <a:pt x="6224" y="4408"/>
                    <a:pt x="6920" y="3780"/>
                  </a:cubicBezTo>
                  <a:cubicBezTo>
                    <a:pt x="7077" y="3638"/>
                    <a:pt x="7192" y="3424"/>
                    <a:pt x="7086" y="3252"/>
                  </a:cubicBezTo>
                  <a:cubicBezTo>
                    <a:pt x="7008" y="3127"/>
                    <a:pt x="6833" y="3066"/>
                    <a:pt x="6666" y="3066"/>
                  </a:cubicBezTo>
                  <a:cubicBezTo>
                    <a:pt x="6659" y="3066"/>
                    <a:pt x="6652" y="3066"/>
                    <a:pt x="6645" y="3067"/>
                  </a:cubicBezTo>
                  <a:cubicBezTo>
                    <a:pt x="6471" y="3072"/>
                    <a:pt x="6309" y="3133"/>
                    <a:pt x="6149" y="3192"/>
                  </a:cubicBezTo>
                  <a:lnTo>
                    <a:pt x="4862" y="3673"/>
                  </a:lnTo>
                  <a:lnTo>
                    <a:pt x="6000" y="2541"/>
                  </a:lnTo>
                  <a:cubicBezTo>
                    <a:pt x="6222" y="2319"/>
                    <a:pt x="6449" y="2094"/>
                    <a:pt x="6734" y="1931"/>
                  </a:cubicBezTo>
                  <a:cubicBezTo>
                    <a:pt x="7006" y="1774"/>
                    <a:pt x="7321" y="1679"/>
                    <a:pt x="7595" y="1526"/>
                  </a:cubicBezTo>
                  <a:cubicBezTo>
                    <a:pt x="7869" y="1372"/>
                    <a:pt x="8112" y="1133"/>
                    <a:pt x="8113" y="854"/>
                  </a:cubicBezTo>
                  <a:lnTo>
                    <a:pt x="8113" y="854"/>
                  </a:lnTo>
                  <a:lnTo>
                    <a:pt x="7525" y="883"/>
                  </a:lnTo>
                  <a:cubicBezTo>
                    <a:pt x="7670" y="804"/>
                    <a:pt x="7804" y="696"/>
                    <a:pt x="7857" y="555"/>
                  </a:cubicBezTo>
                  <a:cubicBezTo>
                    <a:pt x="7910" y="415"/>
                    <a:pt x="7864" y="241"/>
                    <a:pt x="7716" y="163"/>
                  </a:cubicBezTo>
                  <a:cubicBezTo>
                    <a:pt x="7670" y="139"/>
                    <a:pt x="7621" y="129"/>
                    <a:pt x="7570" y="129"/>
                  </a:cubicBezTo>
                  <a:cubicBezTo>
                    <a:pt x="7295" y="129"/>
                    <a:pt x="6966" y="432"/>
                    <a:pt x="6761" y="503"/>
                  </a:cubicBezTo>
                  <a:cubicBezTo>
                    <a:pt x="6687" y="335"/>
                    <a:pt x="6613" y="168"/>
                    <a:pt x="65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727000" y="555213"/>
              <a:ext cx="178175" cy="121650"/>
            </a:xfrm>
            <a:custGeom>
              <a:rect b="b" l="l" r="r" t="t"/>
              <a:pathLst>
                <a:path extrusionOk="0" h="4866" w="7127">
                  <a:moveTo>
                    <a:pt x="5430" y="0"/>
                  </a:moveTo>
                  <a:cubicBezTo>
                    <a:pt x="5217" y="0"/>
                    <a:pt x="5000" y="25"/>
                    <a:pt x="4789" y="58"/>
                  </a:cubicBezTo>
                  <a:cubicBezTo>
                    <a:pt x="3645" y="237"/>
                    <a:pt x="2540" y="618"/>
                    <a:pt x="1527" y="1181"/>
                  </a:cubicBezTo>
                  <a:cubicBezTo>
                    <a:pt x="817" y="1578"/>
                    <a:pt x="82" y="2205"/>
                    <a:pt x="120" y="3018"/>
                  </a:cubicBezTo>
                  <a:cubicBezTo>
                    <a:pt x="173" y="4114"/>
                    <a:pt x="1" y="4865"/>
                    <a:pt x="557" y="4865"/>
                  </a:cubicBezTo>
                  <a:cubicBezTo>
                    <a:pt x="775" y="4865"/>
                    <a:pt x="1105" y="4750"/>
                    <a:pt x="1603" y="4496"/>
                  </a:cubicBezTo>
                  <a:cubicBezTo>
                    <a:pt x="2917" y="3825"/>
                    <a:pt x="3917" y="3141"/>
                    <a:pt x="5432" y="3141"/>
                  </a:cubicBezTo>
                  <a:cubicBezTo>
                    <a:pt x="5507" y="3141"/>
                    <a:pt x="5584" y="3142"/>
                    <a:pt x="5661" y="3146"/>
                  </a:cubicBezTo>
                  <a:cubicBezTo>
                    <a:pt x="5797" y="3152"/>
                    <a:pt x="5935" y="3162"/>
                    <a:pt x="6072" y="3162"/>
                  </a:cubicBezTo>
                  <a:cubicBezTo>
                    <a:pt x="6270" y="3162"/>
                    <a:pt x="6465" y="3141"/>
                    <a:pt x="6641" y="3054"/>
                  </a:cubicBezTo>
                  <a:cubicBezTo>
                    <a:pt x="6939" y="2908"/>
                    <a:pt x="7127" y="2485"/>
                    <a:pt x="6907" y="2236"/>
                  </a:cubicBezTo>
                  <a:cubicBezTo>
                    <a:pt x="6844" y="2163"/>
                    <a:pt x="6755" y="2115"/>
                    <a:pt x="6700" y="2034"/>
                  </a:cubicBezTo>
                  <a:cubicBezTo>
                    <a:pt x="6546" y="1808"/>
                    <a:pt x="6752" y="1520"/>
                    <a:pt x="6821" y="1255"/>
                  </a:cubicBezTo>
                  <a:cubicBezTo>
                    <a:pt x="6939" y="802"/>
                    <a:pt x="6603" y="326"/>
                    <a:pt x="6173" y="139"/>
                  </a:cubicBezTo>
                  <a:cubicBezTo>
                    <a:pt x="5939" y="36"/>
                    <a:pt x="5687" y="0"/>
                    <a:pt x="54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139700" y="601888"/>
              <a:ext cx="173475" cy="161775"/>
            </a:xfrm>
            <a:custGeom>
              <a:rect b="b" l="l" r="r" t="t"/>
              <a:pathLst>
                <a:path extrusionOk="0" h="6471" w="6939">
                  <a:moveTo>
                    <a:pt x="2547" y="1"/>
                  </a:moveTo>
                  <a:cubicBezTo>
                    <a:pt x="2388" y="1"/>
                    <a:pt x="2230" y="7"/>
                    <a:pt x="2073" y="20"/>
                  </a:cubicBezTo>
                  <a:cubicBezTo>
                    <a:pt x="1826" y="39"/>
                    <a:pt x="165" y="667"/>
                    <a:pt x="778" y="806"/>
                  </a:cubicBezTo>
                  <a:cubicBezTo>
                    <a:pt x="740" y="798"/>
                    <a:pt x="703" y="794"/>
                    <a:pt x="666" y="794"/>
                  </a:cubicBezTo>
                  <a:cubicBezTo>
                    <a:pt x="324" y="794"/>
                    <a:pt x="16" y="1140"/>
                    <a:pt x="9" y="1496"/>
                  </a:cubicBezTo>
                  <a:cubicBezTo>
                    <a:pt x="1" y="1891"/>
                    <a:pt x="268" y="2246"/>
                    <a:pt x="593" y="2468"/>
                  </a:cubicBezTo>
                  <a:cubicBezTo>
                    <a:pt x="919" y="2691"/>
                    <a:pt x="1302" y="2810"/>
                    <a:pt x="1667" y="2957"/>
                  </a:cubicBezTo>
                  <a:cubicBezTo>
                    <a:pt x="2946" y="3481"/>
                    <a:pt x="4034" y="4385"/>
                    <a:pt x="4780" y="5548"/>
                  </a:cubicBezTo>
                  <a:cubicBezTo>
                    <a:pt x="4947" y="5808"/>
                    <a:pt x="5101" y="6086"/>
                    <a:pt x="5343" y="6277"/>
                  </a:cubicBezTo>
                  <a:cubicBezTo>
                    <a:pt x="5492" y="6395"/>
                    <a:pt x="5686" y="6471"/>
                    <a:pt x="5872" y="6471"/>
                  </a:cubicBezTo>
                  <a:cubicBezTo>
                    <a:pt x="5989" y="6471"/>
                    <a:pt x="6103" y="6441"/>
                    <a:pt x="6201" y="6372"/>
                  </a:cubicBezTo>
                  <a:cubicBezTo>
                    <a:pt x="6335" y="6278"/>
                    <a:pt x="6417" y="6129"/>
                    <a:pt x="6482" y="5979"/>
                  </a:cubicBezTo>
                  <a:cubicBezTo>
                    <a:pt x="6838" y="5164"/>
                    <a:pt x="6789" y="4183"/>
                    <a:pt x="6354" y="3408"/>
                  </a:cubicBezTo>
                  <a:cubicBezTo>
                    <a:pt x="6919" y="2990"/>
                    <a:pt x="6938" y="2095"/>
                    <a:pt x="6554" y="1507"/>
                  </a:cubicBezTo>
                  <a:cubicBezTo>
                    <a:pt x="6170" y="919"/>
                    <a:pt x="5497" y="587"/>
                    <a:pt x="4827" y="375"/>
                  </a:cubicBezTo>
                  <a:cubicBezTo>
                    <a:pt x="4104" y="146"/>
                    <a:pt x="3316" y="1"/>
                    <a:pt x="25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 name="Google Shape;1649;p56"/>
          <p:cNvGrpSpPr/>
          <p:nvPr/>
        </p:nvGrpSpPr>
        <p:grpSpPr>
          <a:xfrm>
            <a:off x="4980988" y="1508552"/>
            <a:ext cx="946664" cy="1484541"/>
            <a:chOff x="-2166275" y="2699763"/>
            <a:chExt cx="1567325" cy="2457850"/>
          </a:xfrm>
        </p:grpSpPr>
        <p:sp>
          <p:nvSpPr>
            <p:cNvPr id="1650" name="Google Shape;1650;p56"/>
            <p:cNvSpPr/>
            <p:nvPr/>
          </p:nvSpPr>
          <p:spPr>
            <a:xfrm>
              <a:off x="-1452825" y="3595438"/>
              <a:ext cx="243725" cy="252550"/>
            </a:xfrm>
            <a:custGeom>
              <a:rect b="b" l="l" r="r" t="t"/>
              <a:pathLst>
                <a:path extrusionOk="0" h="10102" w="9749">
                  <a:moveTo>
                    <a:pt x="9748" y="1"/>
                  </a:moveTo>
                  <a:lnTo>
                    <a:pt x="9748" y="1"/>
                  </a:lnTo>
                  <a:cubicBezTo>
                    <a:pt x="758" y="3087"/>
                    <a:pt x="0" y="8005"/>
                    <a:pt x="0" y="8005"/>
                  </a:cubicBezTo>
                  <a:lnTo>
                    <a:pt x="725" y="10102"/>
                  </a:lnTo>
                  <a:cubicBezTo>
                    <a:pt x="1321" y="3580"/>
                    <a:pt x="9748" y="1"/>
                    <a:pt x="97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1450725" y="3560938"/>
              <a:ext cx="430975" cy="344150"/>
            </a:xfrm>
            <a:custGeom>
              <a:rect b="b" l="l" r="r" t="t"/>
              <a:pathLst>
                <a:path extrusionOk="0" h="13766" w="17239">
                  <a:moveTo>
                    <a:pt x="17238" y="0"/>
                  </a:moveTo>
                  <a:cubicBezTo>
                    <a:pt x="13211" y="7324"/>
                    <a:pt x="0" y="11149"/>
                    <a:pt x="0" y="11149"/>
                  </a:cubicBezTo>
                  <a:lnTo>
                    <a:pt x="1438" y="13765"/>
                  </a:lnTo>
                  <a:cubicBezTo>
                    <a:pt x="13973" y="11212"/>
                    <a:pt x="17238" y="1"/>
                    <a:pt x="172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1489900" y="3652113"/>
              <a:ext cx="318750" cy="226000"/>
            </a:xfrm>
            <a:custGeom>
              <a:rect b="b" l="l" r="r" t="t"/>
              <a:pathLst>
                <a:path extrusionOk="0" h="9040" w="12750">
                  <a:moveTo>
                    <a:pt x="12749" y="0"/>
                  </a:moveTo>
                  <a:lnTo>
                    <a:pt x="12749" y="0"/>
                  </a:lnTo>
                  <a:cubicBezTo>
                    <a:pt x="6768" y="1071"/>
                    <a:pt x="0" y="7600"/>
                    <a:pt x="0" y="7600"/>
                  </a:cubicBezTo>
                  <a:lnTo>
                    <a:pt x="4398" y="9039"/>
                  </a:lnTo>
                  <a:cubicBezTo>
                    <a:pt x="5640" y="4190"/>
                    <a:pt x="12749" y="0"/>
                    <a:pt x="127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1579500" y="3773313"/>
              <a:ext cx="628750" cy="165500"/>
            </a:xfrm>
            <a:custGeom>
              <a:rect b="b" l="l" r="r" t="t"/>
              <a:pathLst>
                <a:path extrusionOk="0" h="6620" w="25150">
                  <a:moveTo>
                    <a:pt x="16158" y="1"/>
                  </a:moveTo>
                  <a:cubicBezTo>
                    <a:pt x="7848" y="1"/>
                    <a:pt x="2257" y="2485"/>
                    <a:pt x="2257" y="2485"/>
                  </a:cubicBezTo>
                  <a:cubicBezTo>
                    <a:pt x="2257" y="2485"/>
                    <a:pt x="1" y="6216"/>
                    <a:pt x="8506" y="6602"/>
                  </a:cubicBezTo>
                  <a:cubicBezTo>
                    <a:pt x="8771" y="6614"/>
                    <a:pt x="9036" y="6619"/>
                    <a:pt x="9300" y="6619"/>
                  </a:cubicBezTo>
                  <a:cubicBezTo>
                    <a:pt x="12380" y="6619"/>
                    <a:pt x="15379" y="5825"/>
                    <a:pt x="17925" y="4834"/>
                  </a:cubicBezTo>
                  <a:lnTo>
                    <a:pt x="18031" y="2843"/>
                  </a:lnTo>
                  <a:lnTo>
                    <a:pt x="19062" y="4367"/>
                  </a:lnTo>
                  <a:cubicBezTo>
                    <a:pt x="19538" y="4162"/>
                    <a:pt x="19993" y="3952"/>
                    <a:pt x="20425" y="3743"/>
                  </a:cubicBezTo>
                  <a:lnTo>
                    <a:pt x="20053" y="2168"/>
                  </a:lnTo>
                  <a:lnTo>
                    <a:pt x="20053" y="2168"/>
                  </a:lnTo>
                  <a:lnTo>
                    <a:pt x="20918" y="3499"/>
                  </a:lnTo>
                  <a:cubicBezTo>
                    <a:pt x="23502" y="2200"/>
                    <a:pt x="25150" y="986"/>
                    <a:pt x="25150" y="986"/>
                  </a:cubicBezTo>
                  <a:cubicBezTo>
                    <a:pt x="21926" y="270"/>
                    <a:pt x="18894" y="1"/>
                    <a:pt x="16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1438725" y="3830763"/>
              <a:ext cx="459225" cy="247425"/>
            </a:xfrm>
            <a:custGeom>
              <a:rect b="b" l="l" r="r" t="t"/>
              <a:pathLst>
                <a:path extrusionOk="0" h="9897" w="18369">
                  <a:moveTo>
                    <a:pt x="0" y="0"/>
                  </a:moveTo>
                  <a:lnTo>
                    <a:pt x="3292" y="5992"/>
                  </a:lnTo>
                  <a:cubicBezTo>
                    <a:pt x="3513" y="5985"/>
                    <a:pt x="3733" y="5981"/>
                    <a:pt x="3953" y="5981"/>
                  </a:cubicBezTo>
                  <a:cubicBezTo>
                    <a:pt x="6124" y="5981"/>
                    <a:pt x="8245" y="6309"/>
                    <a:pt x="10162" y="6774"/>
                  </a:cubicBezTo>
                  <a:lnTo>
                    <a:pt x="10602" y="5277"/>
                  </a:lnTo>
                  <a:lnTo>
                    <a:pt x="10927" y="6969"/>
                  </a:lnTo>
                  <a:cubicBezTo>
                    <a:pt x="15251" y="8129"/>
                    <a:pt x="18369" y="9897"/>
                    <a:pt x="18369" y="9897"/>
                  </a:cubicBezTo>
                  <a:cubicBezTo>
                    <a:pt x="17072" y="7948"/>
                    <a:pt x="15516" y="6388"/>
                    <a:pt x="13868" y="5128"/>
                  </a:cubicBezTo>
                  <a:lnTo>
                    <a:pt x="13694" y="6547"/>
                  </a:lnTo>
                  <a:lnTo>
                    <a:pt x="13561" y="4895"/>
                  </a:lnTo>
                  <a:cubicBezTo>
                    <a:pt x="7365" y="337"/>
                    <a:pt x="1"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1333500" y="3918963"/>
              <a:ext cx="196500" cy="225525"/>
            </a:xfrm>
            <a:custGeom>
              <a:rect b="b" l="l" r="r" t="t"/>
              <a:pathLst>
                <a:path extrusionOk="0" h="9021" w="7860">
                  <a:moveTo>
                    <a:pt x="38" y="1"/>
                  </a:moveTo>
                  <a:lnTo>
                    <a:pt x="1" y="2201"/>
                  </a:lnTo>
                  <a:cubicBezTo>
                    <a:pt x="4898" y="3236"/>
                    <a:pt x="7859" y="9020"/>
                    <a:pt x="7859" y="9020"/>
                  </a:cubicBezTo>
                  <a:cubicBezTo>
                    <a:pt x="6536" y="3089"/>
                    <a:pt x="38"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2024625" y="2976788"/>
              <a:ext cx="774650" cy="659575"/>
            </a:xfrm>
            <a:custGeom>
              <a:rect b="b" l="l" r="r" t="t"/>
              <a:pathLst>
                <a:path extrusionOk="0" h="26383" w="30986">
                  <a:moveTo>
                    <a:pt x="23179" y="0"/>
                  </a:moveTo>
                  <a:cubicBezTo>
                    <a:pt x="22793" y="0"/>
                    <a:pt x="22421" y="35"/>
                    <a:pt x="22073" y="108"/>
                  </a:cubicBezTo>
                  <a:cubicBezTo>
                    <a:pt x="19469" y="649"/>
                    <a:pt x="17939" y="3743"/>
                    <a:pt x="15367" y="4546"/>
                  </a:cubicBezTo>
                  <a:cubicBezTo>
                    <a:pt x="14196" y="4913"/>
                    <a:pt x="13214" y="5034"/>
                    <a:pt x="12333" y="5034"/>
                  </a:cubicBezTo>
                  <a:cubicBezTo>
                    <a:pt x="10620" y="5034"/>
                    <a:pt x="9292" y="4575"/>
                    <a:pt x="7714" y="4575"/>
                  </a:cubicBezTo>
                  <a:cubicBezTo>
                    <a:pt x="7445" y="4575"/>
                    <a:pt x="7170" y="4589"/>
                    <a:pt x="6885" y="4619"/>
                  </a:cubicBezTo>
                  <a:cubicBezTo>
                    <a:pt x="5372" y="4783"/>
                    <a:pt x="3863" y="5337"/>
                    <a:pt x="3378" y="6902"/>
                  </a:cubicBezTo>
                  <a:cubicBezTo>
                    <a:pt x="2839" y="8638"/>
                    <a:pt x="3836" y="9808"/>
                    <a:pt x="4769" y="11221"/>
                  </a:cubicBezTo>
                  <a:cubicBezTo>
                    <a:pt x="4955" y="11502"/>
                    <a:pt x="5762" y="12366"/>
                    <a:pt x="5563" y="12703"/>
                  </a:cubicBezTo>
                  <a:cubicBezTo>
                    <a:pt x="5475" y="12853"/>
                    <a:pt x="5023" y="12895"/>
                    <a:pt x="4880" y="12937"/>
                  </a:cubicBezTo>
                  <a:cubicBezTo>
                    <a:pt x="4431" y="13070"/>
                    <a:pt x="3978" y="13217"/>
                    <a:pt x="3560" y="13433"/>
                  </a:cubicBezTo>
                  <a:cubicBezTo>
                    <a:pt x="2437" y="14013"/>
                    <a:pt x="526" y="15220"/>
                    <a:pt x="293" y="16515"/>
                  </a:cubicBezTo>
                  <a:cubicBezTo>
                    <a:pt x="0" y="18136"/>
                    <a:pt x="1003" y="19375"/>
                    <a:pt x="2330" y="20130"/>
                  </a:cubicBezTo>
                  <a:cubicBezTo>
                    <a:pt x="3450" y="20766"/>
                    <a:pt x="4795" y="21133"/>
                    <a:pt x="6125" y="21133"/>
                  </a:cubicBezTo>
                  <a:cubicBezTo>
                    <a:pt x="7206" y="21133"/>
                    <a:pt x="8277" y="20890"/>
                    <a:pt x="9207" y="20353"/>
                  </a:cubicBezTo>
                  <a:lnTo>
                    <a:pt x="9207" y="20353"/>
                  </a:lnTo>
                  <a:cubicBezTo>
                    <a:pt x="8765" y="22619"/>
                    <a:pt x="9655" y="25532"/>
                    <a:pt x="12066" y="26260"/>
                  </a:cubicBezTo>
                  <a:cubicBezTo>
                    <a:pt x="12345" y="26344"/>
                    <a:pt x="12625" y="26382"/>
                    <a:pt x="12904" y="26382"/>
                  </a:cubicBezTo>
                  <a:cubicBezTo>
                    <a:pt x="14073" y="26382"/>
                    <a:pt x="15215" y="25713"/>
                    <a:pt x="16068" y="24951"/>
                  </a:cubicBezTo>
                  <a:cubicBezTo>
                    <a:pt x="16488" y="24577"/>
                    <a:pt x="17132" y="23609"/>
                    <a:pt x="17756" y="23555"/>
                  </a:cubicBezTo>
                  <a:cubicBezTo>
                    <a:pt x="17965" y="24012"/>
                    <a:pt x="18058" y="24364"/>
                    <a:pt x="18473" y="24705"/>
                  </a:cubicBezTo>
                  <a:cubicBezTo>
                    <a:pt x="19096" y="25218"/>
                    <a:pt x="19961" y="25611"/>
                    <a:pt x="20776" y="25623"/>
                  </a:cubicBezTo>
                  <a:cubicBezTo>
                    <a:pt x="20793" y="25623"/>
                    <a:pt x="20810" y="25623"/>
                    <a:pt x="20828" y="25623"/>
                  </a:cubicBezTo>
                  <a:cubicBezTo>
                    <a:pt x="22562" y="25623"/>
                    <a:pt x="23886" y="24375"/>
                    <a:pt x="25035" y="23210"/>
                  </a:cubicBezTo>
                  <a:cubicBezTo>
                    <a:pt x="26264" y="21960"/>
                    <a:pt x="27327" y="20233"/>
                    <a:pt x="27678" y="18492"/>
                  </a:cubicBezTo>
                  <a:cubicBezTo>
                    <a:pt x="27899" y="17389"/>
                    <a:pt x="28182" y="16299"/>
                    <a:pt x="28461" y="15227"/>
                  </a:cubicBezTo>
                  <a:cubicBezTo>
                    <a:pt x="28461" y="15227"/>
                    <a:pt x="28562" y="14750"/>
                    <a:pt x="28614" y="14397"/>
                  </a:cubicBezTo>
                  <a:cubicBezTo>
                    <a:pt x="28757" y="13406"/>
                    <a:pt x="29284" y="12682"/>
                    <a:pt x="29831" y="11878"/>
                  </a:cubicBezTo>
                  <a:cubicBezTo>
                    <a:pt x="30394" y="11053"/>
                    <a:pt x="30986" y="9936"/>
                    <a:pt x="30546" y="8935"/>
                  </a:cubicBezTo>
                  <a:cubicBezTo>
                    <a:pt x="30197" y="8141"/>
                    <a:pt x="29537" y="8070"/>
                    <a:pt x="28957" y="7576"/>
                  </a:cubicBezTo>
                  <a:cubicBezTo>
                    <a:pt x="28626" y="7294"/>
                    <a:pt x="28845" y="7088"/>
                    <a:pt x="28991" y="6613"/>
                  </a:cubicBezTo>
                  <a:cubicBezTo>
                    <a:pt x="29297" y="5618"/>
                    <a:pt x="29049" y="4187"/>
                    <a:pt x="28733" y="3206"/>
                  </a:cubicBezTo>
                  <a:cubicBezTo>
                    <a:pt x="28080" y="1186"/>
                    <a:pt x="25416" y="0"/>
                    <a:pt x="23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1991300" y="2885613"/>
              <a:ext cx="420050" cy="581100"/>
            </a:xfrm>
            <a:custGeom>
              <a:rect b="b" l="l" r="r" t="t"/>
              <a:pathLst>
                <a:path extrusionOk="0" h="23244" w="16802">
                  <a:moveTo>
                    <a:pt x="619" y="0"/>
                  </a:moveTo>
                  <a:cubicBezTo>
                    <a:pt x="595" y="0"/>
                    <a:pt x="571" y="9"/>
                    <a:pt x="553" y="27"/>
                  </a:cubicBezTo>
                  <a:lnTo>
                    <a:pt x="1" y="838"/>
                  </a:lnTo>
                  <a:lnTo>
                    <a:pt x="14875" y="23244"/>
                  </a:lnTo>
                  <a:lnTo>
                    <a:pt x="16801" y="19246"/>
                  </a:lnTo>
                  <a:lnTo>
                    <a:pt x="694" y="37"/>
                  </a:lnTo>
                  <a:cubicBezTo>
                    <a:pt x="675" y="13"/>
                    <a:pt x="647" y="0"/>
                    <a:pt x="6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1495700" y="3299713"/>
              <a:ext cx="76600" cy="104075"/>
            </a:xfrm>
            <a:custGeom>
              <a:rect b="b" l="l" r="r" t="t"/>
              <a:pathLst>
                <a:path extrusionOk="0" h="4163" w="3064">
                  <a:moveTo>
                    <a:pt x="360" y="1"/>
                  </a:moveTo>
                  <a:lnTo>
                    <a:pt x="1" y="3913"/>
                  </a:lnTo>
                  <a:lnTo>
                    <a:pt x="2704" y="4162"/>
                  </a:lnTo>
                  <a:lnTo>
                    <a:pt x="3064" y="249"/>
                  </a:lnTo>
                  <a:lnTo>
                    <a:pt x="36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1625450" y="3365113"/>
              <a:ext cx="327000" cy="396075"/>
            </a:xfrm>
            <a:custGeom>
              <a:rect b="b" l="l" r="r" t="t"/>
              <a:pathLst>
                <a:path extrusionOk="0" h="15843" w="13080">
                  <a:moveTo>
                    <a:pt x="2123" y="0"/>
                  </a:moveTo>
                  <a:lnTo>
                    <a:pt x="0" y="3504"/>
                  </a:lnTo>
                  <a:lnTo>
                    <a:pt x="2202" y="15843"/>
                  </a:lnTo>
                  <a:lnTo>
                    <a:pt x="7817" y="15523"/>
                  </a:lnTo>
                  <a:lnTo>
                    <a:pt x="7790" y="10353"/>
                  </a:lnTo>
                  <a:lnTo>
                    <a:pt x="12614" y="3627"/>
                  </a:lnTo>
                  <a:lnTo>
                    <a:pt x="13080" y="434"/>
                  </a:lnTo>
                  <a:cubicBezTo>
                    <a:pt x="13080" y="434"/>
                    <a:pt x="2345" y="58"/>
                    <a:pt x="21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1610100" y="3732238"/>
              <a:ext cx="327475" cy="397275"/>
            </a:xfrm>
            <a:custGeom>
              <a:rect b="b" l="l" r="r" t="t"/>
              <a:pathLst>
                <a:path extrusionOk="0" h="15891" w="13099">
                  <a:moveTo>
                    <a:pt x="1697" y="896"/>
                  </a:moveTo>
                  <a:lnTo>
                    <a:pt x="1697" y="896"/>
                  </a:lnTo>
                  <a:cubicBezTo>
                    <a:pt x="1694" y="896"/>
                    <a:pt x="1660" y="972"/>
                    <a:pt x="1605" y="1120"/>
                  </a:cubicBezTo>
                  <a:lnTo>
                    <a:pt x="1605" y="1120"/>
                  </a:lnTo>
                  <a:cubicBezTo>
                    <a:pt x="1673" y="970"/>
                    <a:pt x="1700" y="896"/>
                    <a:pt x="1697" y="896"/>
                  </a:cubicBezTo>
                  <a:close/>
                  <a:moveTo>
                    <a:pt x="4663" y="0"/>
                  </a:moveTo>
                  <a:cubicBezTo>
                    <a:pt x="2939" y="0"/>
                    <a:pt x="1682" y="1076"/>
                    <a:pt x="1593" y="1153"/>
                  </a:cubicBezTo>
                  <a:lnTo>
                    <a:pt x="1593" y="1153"/>
                  </a:lnTo>
                  <a:cubicBezTo>
                    <a:pt x="1597" y="1142"/>
                    <a:pt x="1601" y="1131"/>
                    <a:pt x="1605" y="1120"/>
                  </a:cubicBezTo>
                  <a:lnTo>
                    <a:pt x="1605" y="1120"/>
                  </a:lnTo>
                  <a:cubicBezTo>
                    <a:pt x="1600" y="1132"/>
                    <a:pt x="1594" y="1145"/>
                    <a:pt x="1588" y="1158"/>
                  </a:cubicBezTo>
                  <a:cubicBezTo>
                    <a:pt x="1588" y="1158"/>
                    <a:pt x="1590" y="1156"/>
                    <a:pt x="1593" y="1153"/>
                  </a:cubicBezTo>
                  <a:lnTo>
                    <a:pt x="1593" y="1153"/>
                  </a:lnTo>
                  <a:cubicBezTo>
                    <a:pt x="1215" y="2197"/>
                    <a:pt x="0" y="6359"/>
                    <a:pt x="1177" y="12487"/>
                  </a:cubicBezTo>
                  <a:lnTo>
                    <a:pt x="5324" y="15890"/>
                  </a:lnTo>
                  <a:lnTo>
                    <a:pt x="13099" y="7525"/>
                  </a:lnTo>
                  <a:cubicBezTo>
                    <a:pt x="13099" y="7525"/>
                    <a:pt x="10317" y="2990"/>
                    <a:pt x="7203" y="838"/>
                  </a:cubicBezTo>
                  <a:cubicBezTo>
                    <a:pt x="6305" y="217"/>
                    <a:pt x="5437" y="0"/>
                    <a:pt x="46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1690875" y="3446138"/>
              <a:ext cx="313725" cy="144475"/>
            </a:xfrm>
            <a:custGeom>
              <a:rect b="b" l="l" r="r" t="t"/>
              <a:pathLst>
                <a:path extrusionOk="0" h="5779" w="12549">
                  <a:moveTo>
                    <a:pt x="3105" y="0"/>
                  </a:moveTo>
                  <a:cubicBezTo>
                    <a:pt x="2710" y="0"/>
                    <a:pt x="2318" y="146"/>
                    <a:pt x="2019" y="434"/>
                  </a:cubicBezTo>
                  <a:cubicBezTo>
                    <a:pt x="1589" y="849"/>
                    <a:pt x="1389" y="1327"/>
                    <a:pt x="1389" y="1327"/>
                  </a:cubicBezTo>
                  <a:cubicBezTo>
                    <a:pt x="0" y="4244"/>
                    <a:pt x="3107" y="5429"/>
                    <a:pt x="3541" y="5429"/>
                  </a:cubicBezTo>
                  <a:cubicBezTo>
                    <a:pt x="3546" y="5429"/>
                    <a:pt x="3551" y="5429"/>
                    <a:pt x="3556" y="5428"/>
                  </a:cubicBezTo>
                  <a:lnTo>
                    <a:pt x="11565" y="5779"/>
                  </a:lnTo>
                  <a:lnTo>
                    <a:pt x="12463" y="4458"/>
                  </a:lnTo>
                  <a:lnTo>
                    <a:pt x="12549" y="3876"/>
                  </a:lnTo>
                  <a:cubicBezTo>
                    <a:pt x="12549" y="3876"/>
                    <a:pt x="11960" y="647"/>
                    <a:pt x="9485" y="573"/>
                  </a:cubicBezTo>
                  <a:cubicBezTo>
                    <a:pt x="9441" y="571"/>
                    <a:pt x="9397" y="571"/>
                    <a:pt x="9354" y="571"/>
                  </a:cubicBezTo>
                  <a:cubicBezTo>
                    <a:pt x="6964" y="571"/>
                    <a:pt x="5698" y="2569"/>
                    <a:pt x="5698" y="2569"/>
                  </a:cubicBezTo>
                  <a:cubicBezTo>
                    <a:pt x="5365" y="1355"/>
                    <a:pt x="4582" y="643"/>
                    <a:pt x="3973" y="253"/>
                  </a:cubicBezTo>
                  <a:cubicBezTo>
                    <a:pt x="3707" y="84"/>
                    <a:pt x="3405" y="0"/>
                    <a:pt x="31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1401775" y="3531988"/>
              <a:ext cx="38175" cy="58625"/>
            </a:xfrm>
            <a:custGeom>
              <a:rect b="b" l="l" r="r" t="t"/>
              <a:pathLst>
                <a:path extrusionOk="0" h="2345" w="1527">
                  <a:moveTo>
                    <a:pt x="488" y="1"/>
                  </a:moveTo>
                  <a:lnTo>
                    <a:pt x="1" y="2345"/>
                  </a:lnTo>
                  <a:lnTo>
                    <a:pt x="1526" y="78"/>
                  </a:lnTo>
                  <a:lnTo>
                    <a:pt x="4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1369175" y="3268313"/>
              <a:ext cx="581100" cy="198950"/>
            </a:xfrm>
            <a:custGeom>
              <a:rect b="b" l="l" r="r" t="t"/>
              <a:pathLst>
                <a:path extrusionOk="0" h="7958" w="23244">
                  <a:moveTo>
                    <a:pt x="23243" y="1"/>
                  </a:moveTo>
                  <a:lnTo>
                    <a:pt x="1" y="4310"/>
                  </a:lnTo>
                  <a:lnTo>
                    <a:pt x="1538" y="7957"/>
                  </a:lnTo>
                  <a:lnTo>
                    <a:pt x="22958" y="1074"/>
                  </a:lnTo>
                  <a:lnTo>
                    <a:pt x="232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1460825" y="3372038"/>
              <a:ext cx="74000" cy="110525"/>
            </a:xfrm>
            <a:custGeom>
              <a:rect b="b" l="l" r="r" t="t"/>
              <a:pathLst>
                <a:path extrusionOk="0" h="4421" w="2960">
                  <a:moveTo>
                    <a:pt x="2139" y="0"/>
                  </a:moveTo>
                  <a:lnTo>
                    <a:pt x="0" y="4275"/>
                  </a:lnTo>
                  <a:lnTo>
                    <a:pt x="1200" y="4421"/>
                  </a:lnTo>
                  <a:lnTo>
                    <a:pt x="2960" y="31"/>
                  </a:lnTo>
                  <a:lnTo>
                    <a:pt x="21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1625450" y="3367438"/>
              <a:ext cx="121625" cy="98000"/>
            </a:xfrm>
            <a:custGeom>
              <a:rect b="b" l="l" r="r" t="t"/>
              <a:pathLst>
                <a:path extrusionOk="0" h="3920" w="4865">
                  <a:moveTo>
                    <a:pt x="3981" y="1"/>
                  </a:moveTo>
                  <a:lnTo>
                    <a:pt x="0" y="3411"/>
                  </a:lnTo>
                  <a:lnTo>
                    <a:pt x="1137" y="3919"/>
                  </a:lnTo>
                  <a:lnTo>
                    <a:pt x="4865" y="37"/>
                  </a:lnTo>
                  <a:lnTo>
                    <a:pt x="39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808950" y="3268313"/>
              <a:ext cx="210000" cy="77175"/>
            </a:xfrm>
            <a:custGeom>
              <a:rect b="b" l="l" r="r" t="t"/>
              <a:pathLst>
                <a:path extrusionOk="0" h="3087" w="8400">
                  <a:moveTo>
                    <a:pt x="802" y="1"/>
                  </a:moveTo>
                  <a:lnTo>
                    <a:pt x="1" y="462"/>
                  </a:lnTo>
                  <a:cubicBezTo>
                    <a:pt x="1393" y="2451"/>
                    <a:pt x="4223" y="2966"/>
                    <a:pt x="5141" y="3084"/>
                  </a:cubicBezTo>
                  <a:cubicBezTo>
                    <a:pt x="5153" y="3086"/>
                    <a:pt x="5165" y="3087"/>
                    <a:pt x="5177" y="3087"/>
                  </a:cubicBezTo>
                  <a:cubicBezTo>
                    <a:pt x="5322" y="3087"/>
                    <a:pt x="5446" y="2975"/>
                    <a:pt x="5457" y="2827"/>
                  </a:cubicBezTo>
                  <a:cubicBezTo>
                    <a:pt x="5467" y="2703"/>
                    <a:pt x="5394" y="2588"/>
                    <a:pt x="5277" y="2543"/>
                  </a:cubicBezTo>
                  <a:lnTo>
                    <a:pt x="3294" y="1784"/>
                  </a:lnTo>
                  <a:lnTo>
                    <a:pt x="5471" y="1384"/>
                  </a:lnTo>
                  <a:lnTo>
                    <a:pt x="8021" y="2055"/>
                  </a:lnTo>
                  <a:cubicBezTo>
                    <a:pt x="8042" y="2061"/>
                    <a:pt x="8064" y="2064"/>
                    <a:pt x="8086" y="2064"/>
                  </a:cubicBezTo>
                  <a:cubicBezTo>
                    <a:pt x="8165" y="2064"/>
                    <a:pt x="8241" y="2028"/>
                    <a:pt x="8290" y="1965"/>
                  </a:cubicBezTo>
                  <a:cubicBezTo>
                    <a:pt x="8399" y="1825"/>
                    <a:pt x="8338" y="1619"/>
                    <a:pt x="8171" y="1561"/>
                  </a:cubicBezTo>
                  <a:lnTo>
                    <a:pt x="5280" y="564"/>
                  </a:lnTo>
                  <a:lnTo>
                    <a:pt x="8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2166275" y="2839288"/>
              <a:ext cx="195525" cy="81100"/>
            </a:xfrm>
            <a:custGeom>
              <a:rect b="b" l="l" r="r" t="t"/>
              <a:pathLst>
                <a:path extrusionOk="0" h="3244" w="7821">
                  <a:moveTo>
                    <a:pt x="285" y="0"/>
                  </a:moveTo>
                  <a:cubicBezTo>
                    <a:pt x="125" y="0"/>
                    <a:pt x="0" y="150"/>
                    <a:pt x="35" y="312"/>
                  </a:cubicBezTo>
                  <a:cubicBezTo>
                    <a:pt x="57" y="414"/>
                    <a:pt x="137" y="491"/>
                    <a:pt x="238" y="512"/>
                  </a:cubicBezTo>
                  <a:lnTo>
                    <a:pt x="2825" y="1019"/>
                  </a:lnTo>
                  <a:lnTo>
                    <a:pt x="4610" y="2328"/>
                  </a:lnTo>
                  <a:lnTo>
                    <a:pt x="2493" y="2146"/>
                  </a:lnTo>
                  <a:cubicBezTo>
                    <a:pt x="2485" y="2146"/>
                    <a:pt x="2477" y="2145"/>
                    <a:pt x="2469" y="2145"/>
                  </a:cubicBezTo>
                  <a:cubicBezTo>
                    <a:pt x="2354" y="2145"/>
                    <a:pt x="2250" y="2215"/>
                    <a:pt x="2208" y="2323"/>
                  </a:cubicBezTo>
                  <a:cubicBezTo>
                    <a:pt x="2149" y="2473"/>
                    <a:pt x="2228" y="2642"/>
                    <a:pt x="2381" y="2692"/>
                  </a:cubicBezTo>
                  <a:cubicBezTo>
                    <a:pt x="2913" y="2871"/>
                    <a:pt x="4050" y="3244"/>
                    <a:pt x="5336" y="3244"/>
                  </a:cubicBezTo>
                  <a:cubicBezTo>
                    <a:pt x="5967" y="3244"/>
                    <a:pt x="6634" y="3154"/>
                    <a:pt x="7282" y="2908"/>
                  </a:cubicBezTo>
                  <a:cubicBezTo>
                    <a:pt x="7632" y="2775"/>
                    <a:pt x="7820" y="2395"/>
                    <a:pt x="7705" y="2039"/>
                  </a:cubicBezTo>
                  <a:lnTo>
                    <a:pt x="7647" y="1858"/>
                  </a:lnTo>
                  <a:lnTo>
                    <a:pt x="3355" y="363"/>
                  </a:lnTo>
                  <a:lnTo>
                    <a:pt x="318" y="2"/>
                  </a:lnTo>
                  <a:cubicBezTo>
                    <a:pt x="307" y="1"/>
                    <a:pt x="296" y="0"/>
                    <a:pt x="2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1470850" y="4495163"/>
              <a:ext cx="157125" cy="525950"/>
            </a:xfrm>
            <a:custGeom>
              <a:rect b="b" l="l" r="r" t="t"/>
              <a:pathLst>
                <a:path extrusionOk="0" h="21038" w="6285">
                  <a:moveTo>
                    <a:pt x="3043" y="0"/>
                  </a:moveTo>
                  <a:lnTo>
                    <a:pt x="1" y="20"/>
                  </a:lnTo>
                  <a:lnTo>
                    <a:pt x="1030" y="21038"/>
                  </a:lnTo>
                  <a:lnTo>
                    <a:pt x="2613" y="20781"/>
                  </a:lnTo>
                  <a:cubicBezTo>
                    <a:pt x="2613" y="20781"/>
                    <a:pt x="6285" y="6540"/>
                    <a:pt x="304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1523775" y="4003038"/>
              <a:ext cx="225325" cy="499975"/>
            </a:xfrm>
            <a:custGeom>
              <a:rect b="b" l="l" r="r" t="t"/>
              <a:pathLst>
                <a:path extrusionOk="0" h="19999" w="9013">
                  <a:moveTo>
                    <a:pt x="2118" y="19705"/>
                  </a:moveTo>
                  <a:cubicBezTo>
                    <a:pt x="2119" y="19710"/>
                    <a:pt x="2119" y="19713"/>
                    <a:pt x="2120" y="19713"/>
                  </a:cubicBezTo>
                  <a:cubicBezTo>
                    <a:pt x="2120" y="19713"/>
                    <a:pt x="2120" y="19710"/>
                    <a:pt x="2120" y="19705"/>
                  </a:cubicBezTo>
                  <a:lnTo>
                    <a:pt x="2120" y="19705"/>
                  </a:lnTo>
                  <a:lnTo>
                    <a:pt x="2118" y="19705"/>
                  </a:lnTo>
                  <a:close/>
                  <a:moveTo>
                    <a:pt x="9004" y="1"/>
                  </a:moveTo>
                  <a:lnTo>
                    <a:pt x="0" y="4731"/>
                  </a:lnTo>
                  <a:cubicBezTo>
                    <a:pt x="1299" y="10139"/>
                    <a:pt x="2113" y="19399"/>
                    <a:pt x="2120" y="19705"/>
                  </a:cubicBezTo>
                  <a:lnTo>
                    <a:pt x="2120" y="19705"/>
                  </a:lnTo>
                  <a:lnTo>
                    <a:pt x="5146" y="19998"/>
                  </a:lnTo>
                  <a:cubicBezTo>
                    <a:pt x="8585" y="8573"/>
                    <a:pt x="9013" y="7047"/>
                    <a:pt x="9004"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1503275" y="5014688"/>
              <a:ext cx="97775" cy="142925"/>
            </a:xfrm>
            <a:custGeom>
              <a:rect b="b" l="l" r="r" t="t"/>
              <a:pathLst>
                <a:path extrusionOk="0" h="5717" w="3911">
                  <a:moveTo>
                    <a:pt x="3910" y="0"/>
                  </a:moveTo>
                  <a:lnTo>
                    <a:pt x="2327" y="257"/>
                  </a:lnTo>
                  <a:lnTo>
                    <a:pt x="1" y="5717"/>
                  </a:lnTo>
                  <a:lnTo>
                    <a:pt x="1009" y="5192"/>
                  </a:lnTo>
                  <a:cubicBezTo>
                    <a:pt x="1904" y="4726"/>
                    <a:pt x="2819" y="3580"/>
                    <a:pt x="3113" y="2614"/>
                  </a:cubicBezTo>
                  <a:lnTo>
                    <a:pt x="391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1602075" y="3805838"/>
              <a:ext cx="354100" cy="233900"/>
            </a:xfrm>
            <a:custGeom>
              <a:rect b="b" l="l" r="r" t="t"/>
              <a:pathLst>
                <a:path extrusionOk="0" h="9356" w="14164">
                  <a:moveTo>
                    <a:pt x="9264" y="1"/>
                  </a:moveTo>
                  <a:cubicBezTo>
                    <a:pt x="5544" y="2358"/>
                    <a:pt x="3238" y="2893"/>
                    <a:pt x="1913" y="2893"/>
                  </a:cubicBezTo>
                  <a:cubicBezTo>
                    <a:pt x="812" y="2893"/>
                    <a:pt x="387" y="2525"/>
                    <a:pt x="387" y="2525"/>
                  </a:cubicBezTo>
                  <a:lnTo>
                    <a:pt x="387" y="2525"/>
                  </a:lnTo>
                  <a:cubicBezTo>
                    <a:pt x="0" y="5833"/>
                    <a:pt x="570" y="8087"/>
                    <a:pt x="570" y="8087"/>
                  </a:cubicBezTo>
                  <a:lnTo>
                    <a:pt x="2588" y="9055"/>
                  </a:lnTo>
                  <a:cubicBezTo>
                    <a:pt x="2588" y="9055"/>
                    <a:pt x="4848" y="9356"/>
                    <a:pt x="7258" y="9356"/>
                  </a:cubicBezTo>
                  <a:cubicBezTo>
                    <a:pt x="9792" y="9356"/>
                    <a:pt x="12492" y="9023"/>
                    <a:pt x="12900" y="7660"/>
                  </a:cubicBezTo>
                  <a:cubicBezTo>
                    <a:pt x="14164" y="3439"/>
                    <a:pt x="9264" y="1"/>
                    <a:pt x="9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1933872" y="4199688"/>
              <a:ext cx="373164" cy="315283"/>
            </a:xfrm>
            <a:custGeom>
              <a:rect b="b" l="l" r="r" t="t"/>
              <a:pathLst>
                <a:path extrusionOk="0" h="12740" w="15694">
                  <a:moveTo>
                    <a:pt x="1" y="0"/>
                  </a:moveTo>
                  <a:lnTo>
                    <a:pt x="14334" y="12739"/>
                  </a:lnTo>
                  <a:lnTo>
                    <a:pt x="15694" y="11887"/>
                  </a:lnTo>
                  <a:cubicBezTo>
                    <a:pt x="9782" y="1377"/>
                    <a:pt x="5980" y="197"/>
                    <a:pt x="4571" y="197"/>
                  </a:cubicBezTo>
                  <a:cubicBezTo>
                    <a:pt x="4163" y="197"/>
                    <a:pt x="3955" y="296"/>
                    <a:pt x="3955" y="296"/>
                  </a:cubicBezTo>
                  <a:lnTo>
                    <a:pt x="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rot="-189719">
              <a:off x="-1591396" y="4491275"/>
              <a:ext cx="49602" cy="165491"/>
            </a:xfrm>
            <a:custGeom>
              <a:rect b="b" l="l" r="r" t="t"/>
              <a:pathLst>
                <a:path extrusionOk="0" h="6786" w="1768">
                  <a:moveTo>
                    <a:pt x="1383" y="0"/>
                  </a:moveTo>
                  <a:lnTo>
                    <a:pt x="23" y="852"/>
                  </a:lnTo>
                  <a:lnTo>
                    <a:pt x="0" y="6786"/>
                  </a:lnTo>
                  <a:lnTo>
                    <a:pt x="726" y="5911"/>
                  </a:lnTo>
                  <a:cubicBezTo>
                    <a:pt x="1370" y="5134"/>
                    <a:pt x="1768" y="3723"/>
                    <a:pt x="1664" y="2719"/>
                  </a:cubicBezTo>
                  <a:lnTo>
                    <a:pt x="1383"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1933873" y="3864510"/>
              <a:ext cx="687427" cy="352860"/>
            </a:xfrm>
            <a:custGeom>
              <a:rect b="b" l="l" r="r" t="t"/>
              <a:pathLst>
                <a:path extrusionOk="0" h="14581" w="28409">
                  <a:moveTo>
                    <a:pt x="25199" y="1"/>
                  </a:moveTo>
                  <a:lnTo>
                    <a:pt x="25199" y="1"/>
                  </a:lnTo>
                  <a:cubicBezTo>
                    <a:pt x="25198" y="1"/>
                    <a:pt x="10449" y="1555"/>
                    <a:pt x="1" y="13745"/>
                  </a:cubicBezTo>
                  <a:lnTo>
                    <a:pt x="5586" y="14581"/>
                  </a:lnTo>
                  <a:lnTo>
                    <a:pt x="17278" y="12315"/>
                  </a:lnTo>
                  <a:cubicBezTo>
                    <a:pt x="19450" y="12014"/>
                    <a:pt x="21567" y="11363"/>
                    <a:pt x="23492" y="10313"/>
                  </a:cubicBezTo>
                  <a:cubicBezTo>
                    <a:pt x="26794" y="8513"/>
                    <a:pt x="28409" y="5540"/>
                    <a:pt x="25199"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1520628" y="3812636"/>
              <a:ext cx="279055" cy="207869"/>
            </a:xfrm>
            <a:custGeom>
              <a:rect b="b" l="l" r="r" t="t"/>
              <a:pathLst>
                <a:path extrusionOk="0" h="7711" w="10967">
                  <a:moveTo>
                    <a:pt x="6317" y="1"/>
                  </a:moveTo>
                  <a:lnTo>
                    <a:pt x="1" y="3619"/>
                  </a:lnTo>
                  <a:cubicBezTo>
                    <a:pt x="1" y="3619"/>
                    <a:pt x="2449" y="2272"/>
                    <a:pt x="4875" y="2272"/>
                  </a:cubicBezTo>
                  <a:cubicBezTo>
                    <a:pt x="5799" y="2272"/>
                    <a:pt x="6718" y="2467"/>
                    <a:pt x="7499" y="3006"/>
                  </a:cubicBezTo>
                  <a:cubicBezTo>
                    <a:pt x="10332" y="4959"/>
                    <a:pt x="9499" y="7711"/>
                    <a:pt x="9499" y="7711"/>
                  </a:cubicBezTo>
                  <a:cubicBezTo>
                    <a:pt x="9499" y="7711"/>
                    <a:pt x="10967" y="3977"/>
                    <a:pt x="63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1384475" y="3181663"/>
              <a:ext cx="67100" cy="63900"/>
            </a:xfrm>
            <a:custGeom>
              <a:rect b="b" l="l" r="r" t="t"/>
              <a:pathLst>
                <a:path extrusionOk="0" h="2556" w="2684">
                  <a:moveTo>
                    <a:pt x="1377" y="0"/>
                  </a:moveTo>
                  <a:cubicBezTo>
                    <a:pt x="882" y="0"/>
                    <a:pt x="428" y="287"/>
                    <a:pt x="218" y="740"/>
                  </a:cubicBezTo>
                  <a:cubicBezTo>
                    <a:pt x="1" y="1208"/>
                    <a:pt x="87" y="1761"/>
                    <a:pt x="436" y="2142"/>
                  </a:cubicBezTo>
                  <a:cubicBezTo>
                    <a:pt x="682" y="2411"/>
                    <a:pt x="1025" y="2556"/>
                    <a:pt x="1377" y="2556"/>
                  </a:cubicBezTo>
                  <a:cubicBezTo>
                    <a:pt x="1524" y="2556"/>
                    <a:pt x="1672" y="2531"/>
                    <a:pt x="1815" y="2478"/>
                  </a:cubicBezTo>
                  <a:cubicBezTo>
                    <a:pt x="2301" y="2301"/>
                    <a:pt x="2631" y="1850"/>
                    <a:pt x="2653" y="1332"/>
                  </a:cubicBezTo>
                  <a:cubicBezTo>
                    <a:pt x="2684" y="628"/>
                    <a:pt x="2136" y="32"/>
                    <a:pt x="1431" y="1"/>
                  </a:cubicBezTo>
                  <a:cubicBezTo>
                    <a:pt x="1413" y="0"/>
                    <a:pt x="1395" y="0"/>
                    <a:pt x="13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1560225" y="3024063"/>
              <a:ext cx="228675" cy="297125"/>
            </a:xfrm>
            <a:custGeom>
              <a:rect b="b" l="l" r="r" t="t"/>
              <a:pathLst>
                <a:path extrusionOk="0" h="11885" w="9147">
                  <a:moveTo>
                    <a:pt x="4724" y="0"/>
                  </a:moveTo>
                  <a:cubicBezTo>
                    <a:pt x="2471" y="0"/>
                    <a:pt x="597" y="1504"/>
                    <a:pt x="504" y="3688"/>
                  </a:cubicBezTo>
                  <a:lnTo>
                    <a:pt x="96" y="7574"/>
                  </a:lnTo>
                  <a:cubicBezTo>
                    <a:pt x="0" y="9826"/>
                    <a:pt x="3106" y="11876"/>
                    <a:pt x="4560" y="11876"/>
                  </a:cubicBezTo>
                  <a:cubicBezTo>
                    <a:pt x="4561" y="11876"/>
                    <a:pt x="4562" y="11876"/>
                    <a:pt x="4562" y="11876"/>
                  </a:cubicBezTo>
                  <a:cubicBezTo>
                    <a:pt x="4649" y="11882"/>
                    <a:pt x="4735" y="11884"/>
                    <a:pt x="4821" y="11884"/>
                  </a:cubicBezTo>
                  <a:cubicBezTo>
                    <a:pt x="6681" y="11884"/>
                    <a:pt x="8347" y="10490"/>
                    <a:pt x="8882" y="7953"/>
                  </a:cubicBezTo>
                  <a:lnTo>
                    <a:pt x="9050" y="4053"/>
                  </a:lnTo>
                  <a:cubicBezTo>
                    <a:pt x="9146" y="1800"/>
                    <a:pt x="7292" y="105"/>
                    <a:pt x="4942" y="5"/>
                  </a:cubicBezTo>
                  <a:cubicBezTo>
                    <a:pt x="4869" y="2"/>
                    <a:pt x="4796" y="0"/>
                    <a:pt x="47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1592050" y="2981188"/>
              <a:ext cx="240325" cy="207875"/>
            </a:xfrm>
            <a:custGeom>
              <a:rect b="b" l="l" r="r" t="t"/>
              <a:pathLst>
                <a:path extrusionOk="0" h="8315" w="9613">
                  <a:moveTo>
                    <a:pt x="5848" y="0"/>
                  </a:moveTo>
                  <a:lnTo>
                    <a:pt x="2156" y="2129"/>
                  </a:lnTo>
                  <a:lnTo>
                    <a:pt x="1" y="7355"/>
                  </a:lnTo>
                  <a:lnTo>
                    <a:pt x="1489" y="8309"/>
                  </a:lnTo>
                  <a:cubicBezTo>
                    <a:pt x="1509" y="8313"/>
                    <a:pt x="1529" y="8315"/>
                    <a:pt x="1549" y="8315"/>
                  </a:cubicBezTo>
                  <a:cubicBezTo>
                    <a:pt x="2002" y="8315"/>
                    <a:pt x="2527" y="7396"/>
                    <a:pt x="2878" y="6618"/>
                  </a:cubicBezTo>
                  <a:cubicBezTo>
                    <a:pt x="3504" y="5233"/>
                    <a:pt x="5357" y="5595"/>
                    <a:pt x="6729" y="5349"/>
                  </a:cubicBezTo>
                  <a:cubicBezTo>
                    <a:pt x="9527" y="4849"/>
                    <a:pt x="9613" y="2799"/>
                    <a:pt x="9613" y="2799"/>
                  </a:cubicBezTo>
                  <a:lnTo>
                    <a:pt x="58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1445875" y="2981188"/>
              <a:ext cx="112125" cy="141950"/>
            </a:xfrm>
            <a:custGeom>
              <a:rect b="b" l="l" r="r" t="t"/>
              <a:pathLst>
                <a:path extrusionOk="0" h="5678" w="4485">
                  <a:moveTo>
                    <a:pt x="0" y="0"/>
                  </a:moveTo>
                  <a:lnTo>
                    <a:pt x="1380" y="2480"/>
                  </a:lnTo>
                  <a:cubicBezTo>
                    <a:pt x="1380" y="2480"/>
                    <a:pt x="3826" y="3566"/>
                    <a:pt x="4485" y="5678"/>
                  </a:cubicBezTo>
                  <a:lnTo>
                    <a:pt x="4466" y="2628"/>
                  </a:lnTo>
                  <a:lnTo>
                    <a:pt x="1364" y="684"/>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1602450" y="3164013"/>
              <a:ext cx="71700" cy="68300"/>
            </a:xfrm>
            <a:custGeom>
              <a:rect b="b" l="l" r="r" t="t"/>
              <a:pathLst>
                <a:path extrusionOk="0" h="2732" w="2868">
                  <a:moveTo>
                    <a:pt x="1473" y="0"/>
                  </a:moveTo>
                  <a:cubicBezTo>
                    <a:pt x="943" y="0"/>
                    <a:pt x="458" y="307"/>
                    <a:pt x="233" y="789"/>
                  </a:cubicBezTo>
                  <a:cubicBezTo>
                    <a:pt x="0" y="1290"/>
                    <a:pt x="92" y="1882"/>
                    <a:pt x="465" y="2289"/>
                  </a:cubicBezTo>
                  <a:cubicBezTo>
                    <a:pt x="728" y="2576"/>
                    <a:pt x="1095" y="2732"/>
                    <a:pt x="1470" y="2732"/>
                  </a:cubicBezTo>
                  <a:cubicBezTo>
                    <a:pt x="1627" y="2732"/>
                    <a:pt x="1786" y="2704"/>
                    <a:pt x="1939" y="2648"/>
                  </a:cubicBezTo>
                  <a:cubicBezTo>
                    <a:pt x="2457" y="2460"/>
                    <a:pt x="2812" y="1976"/>
                    <a:pt x="2835" y="1424"/>
                  </a:cubicBezTo>
                  <a:cubicBezTo>
                    <a:pt x="2868" y="671"/>
                    <a:pt x="2283" y="34"/>
                    <a:pt x="1530" y="1"/>
                  </a:cubicBezTo>
                  <a:cubicBezTo>
                    <a:pt x="1511" y="0"/>
                    <a:pt x="1492" y="0"/>
                    <a:pt x="14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1819650" y="2845063"/>
              <a:ext cx="377550" cy="177175"/>
            </a:xfrm>
            <a:custGeom>
              <a:rect b="b" l="l" r="r" t="t"/>
              <a:pathLst>
                <a:path extrusionOk="0" h="7087" w="15102">
                  <a:moveTo>
                    <a:pt x="9500" y="1"/>
                  </a:moveTo>
                  <a:cubicBezTo>
                    <a:pt x="7510" y="1"/>
                    <a:pt x="3999" y="819"/>
                    <a:pt x="1757" y="819"/>
                  </a:cubicBezTo>
                  <a:cubicBezTo>
                    <a:pt x="981" y="819"/>
                    <a:pt x="356" y="721"/>
                    <a:pt x="0" y="457"/>
                  </a:cubicBezTo>
                  <a:lnTo>
                    <a:pt x="0" y="457"/>
                  </a:lnTo>
                  <a:cubicBezTo>
                    <a:pt x="0" y="457"/>
                    <a:pt x="544" y="2937"/>
                    <a:pt x="3481" y="4391"/>
                  </a:cubicBezTo>
                  <a:lnTo>
                    <a:pt x="4765" y="3230"/>
                  </a:lnTo>
                  <a:lnTo>
                    <a:pt x="4111" y="4674"/>
                  </a:lnTo>
                  <a:cubicBezTo>
                    <a:pt x="4589" y="4864"/>
                    <a:pt x="5124" y="5024"/>
                    <a:pt x="5717" y="5148"/>
                  </a:cubicBezTo>
                  <a:lnTo>
                    <a:pt x="6385" y="3517"/>
                  </a:lnTo>
                  <a:lnTo>
                    <a:pt x="6827" y="5354"/>
                  </a:lnTo>
                  <a:cubicBezTo>
                    <a:pt x="7214" y="5422"/>
                    <a:pt x="7427" y="5440"/>
                    <a:pt x="7670" y="5440"/>
                  </a:cubicBezTo>
                  <a:cubicBezTo>
                    <a:pt x="7903" y="5440"/>
                    <a:pt x="8163" y="5423"/>
                    <a:pt x="8631" y="5419"/>
                  </a:cubicBezTo>
                  <a:cubicBezTo>
                    <a:pt x="8631" y="5419"/>
                    <a:pt x="9235" y="5331"/>
                    <a:pt x="10052" y="5331"/>
                  </a:cubicBezTo>
                  <a:cubicBezTo>
                    <a:pt x="11483" y="5331"/>
                    <a:pt x="13568" y="5601"/>
                    <a:pt x="14205" y="7086"/>
                  </a:cubicBezTo>
                  <a:cubicBezTo>
                    <a:pt x="14205" y="7086"/>
                    <a:pt x="15102" y="6431"/>
                    <a:pt x="14886" y="5887"/>
                  </a:cubicBezTo>
                  <a:cubicBezTo>
                    <a:pt x="13884" y="3763"/>
                    <a:pt x="13513" y="1098"/>
                    <a:pt x="10511" y="118"/>
                  </a:cubicBezTo>
                  <a:cubicBezTo>
                    <a:pt x="10342" y="64"/>
                    <a:pt x="10125" y="36"/>
                    <a:pt x="9886" y="19"/>
                  </a:cubicBezTo>
                  <a:lnTo>
                    <a:pt x="9742" y="1317"/>
                  </a:lnTo>
                  <a:lnTo>
                    <a:pt x="9591" y="2"/>
                  </a:lnTo>
                  <a:cubicBezTo>
                    <a:pt x="9561" y="1"/>
                    <a:pt x="9530" y="1"/>
                    <a:pt x="95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1551850" y="2699763"/>
              <a:ext cx="170100" cy="322475"/>
            </a:xfrm>
            <a:custGeom>
              <a:rect b="b" l="l" r="r" t="t"/>
              <a:pathLst>
                <a:path extrusionOk="0" h="12899" w="6804">
                  <a:moveTo>
                    <a:pt x="1469" y="1"/>
                  </a:moveTo>
                  <a:cubicBezTo>
                    <a:pt x="1469" y="1"/>
                    <a:pt x="0" y="950"/>
                    <a:pt x="302" y="3484"/>
                  </a:cubicBezTo>
                  <a:lnTo>
                    <a:pt x="1689" y="4287"/>
                  </a:lnTo>
                  <a:lnTo>
                    <a:pt x="471" y="4475"/>
                  </a:lnTo>
                  <a:cubicBezTo>
                    <a:pt x="560" y="4900"/>
                    <a:pt x="685" y="5318"/>
                    <a:pt x="845" y="5724"/>
                  </a:cubicBezTo>
                  <a:lnTo>
                    <a:pt x="948" y="5983"/>
                  </a:lnTo>
                  <a:cubicBezTo>
                    <a:pt x="1184" y="6535"/>
                    <a:pt x="1498" y="7120"/>
                    <a:pt x="1910" y="7738"/>
                  </a:cubicBezTo>
                  <a:cubicBezTo>
                    <a:pt x="1910" y="7738"/>
                    <a:pt x="4267" y="11253"/>
                    <a:pt x="3172" y="12898"/>
                  </a:cubicBezTo>
                  <a:cubicBezTo>
                    <a:pt x="3172" y="12898"/>
                    <a:pt x="3708" y="12841"/>
                    <a:pt x="3970" y="12468"/>
                  </a:cubicBezTo>
                  <a:cubicBezTo>
                    <a:pt x="4928" y="10911"/>
                    <a:pt x="6804" y="9080"/>
                    <a:pt x="6164" y="6706"/>
                  </a:cubicBezTo>
                  <a:cubicBezTo>
                    <a:pt x="6128" y="6573"/>
                    <a:pt x="6053" y="6420"/>
                    <a:pt x="5963" y="6258"/>
                  </a:cubicBezTo>
                  <a:lnTo>
                    <a:pt x="5056" y="6716"/>
                  </a:lnTo>
                  <a:lnTo>
                    <a:pt x="5056" y="6716"/>
                  </a:lnTo>
                  <a:lnTo>
                    <a:pt x="5492" y="5564"/>
                  </a:lnTo>
                  <a:cubicBezTo>
                    <a:pt x="4389" y="3825"/>
                    <a:pt x="1386" y="1355"/>
                    <a:pt x="14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1557875" y="2997238"/>
              <a:ext cx="250125" cy="88800"/>
            </a:xfrm>
            <a:custGeom>
              <a:rect b="b" l="l" r="r" t="t"/>
              <a:pathLst>
                <a:path extrusionOk="0" h="3552" w="10005">
                  <a:moveTo>
                    <a:pt x="5873" y="1"/>
                  </a:moveTo>
                  <a:cubicBezTo>
                    <a:pt x="5421" y="1"/>
                    <a:pt x="4977" y="52"/>
                    <a:pt x="4546" y="130"/>
                  </a:cubicBezTo>
                  <a:cubicBezTo>
                    <a:pt x="3546" y="301"/>
                    <a:pt x="2575" y="689"/>
                    <a:pt x="1770" y="1267"/>
                  </a:cubicBezTo>
                  <a:cubicBezTo>
                    <a:pt x="971" y="1847"/>
                    <a:pt x="314" y="2596"/>
                    <a:pt x="0" y="3480"/>
                  </a:cubicBezTo>
                  <a:lnTo>
                    <a:pt x="174" y="3552"/>
                  </a:lnTo>
                  <a:cubicBezTo>
                    <a:pt x="733" y="2860"/>
                    <a:pt x="1446" y="2293"/>
                    <a:pt x="2219" y="1878"/>
                  </a:cubicBezTo>
                  <a:cubicBezTo>
                    <a:pt x="2606" y="1665"/>
                    <a:pt x="3018" y="1500"/>
                    <a:pt x="3435" y="1357"/>
                  </a:cubicBezTo>
                  <a:cubicBezTo>
                    <a:pt x="3855" y="1222"/>
                    <a:pt x="4289" y="1124"/>
                    <a:pt x="4729" y="1050"/>
                  </a:cubicBezTo>
                  <a:cubicBezTo>
                    <a:pt x="5161" y="986"/>
                    <a:pt x="5587" y="947"/>
                    <a:pt x="6007" y="947"/>
                  </a:cubicBezTo>
                  <a:cubicBezTo>
                    <a:pt x="6455" y="947"/>
                    <a:pt x="6897" y="992"/>
                    <a:pt x="7332" y="1098"/>
                  </a:cubicBezTo>
                  <a:cubicBezTo>
                    <a:pt x="7756" y="1192"/>
                    <a:pt x="8170" y="1349"/>
                    <a:pt x="8593" y="1527"/>
                  </a:cubicBezTo>
                  <a:cubicBezTo>
                    <a:pt x="9015" y="1705"/>
                    <a:pt x="9443" y="1922"/>
                    <a:pt x="9907" y="2082"/>
                  </a:cubicBezTo>
                  <a:lnTo>
                    <a:pt x="10005" y="1941"/>
                  </a:lnTo>
                  <a:cubicBezTo>
                    <a:pt x="9665" y="1620"/>
                    <a:pt x="9324" y="1308"/>
                    <a:pt x="8933" y="1022"/>
                  </a:cubicBezTo>
                  <a:cubicBezTo>
                    <a:pt x="8529" y="722"/>
                    <a:pt x="8085" y="480"/>
                    <a:pt x="7615" y="302"/>
                  </a:cubicBezTo>
                  <a:cubicBezTo>
                    <a:pt x="7129" y="122"/>
                    <a:pt x="6600" y="27"/>
                    <a:pt x="6079" y="4"/>
                  </a:cubicBezTo>
                  <a:cubicBezTo>
                    <a:pt x="6010" y="2"/>
                    <a:pt x="5941" y="1"/>
                    <a:pt x="58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1469225" y="2772363"/>
              <a:ext cx="185250" cy="253700"/>
            </a:xfrm>
            <a:custGeom>
              <a:rect b="b" l="l" r="r" t="t"/>
              <a:pathLst>
                <a:path extrusionOk="0" h="10148" w="7410">
                  <a:moveTo>
                    <a:pt x="7409" y="1"/>
                  </a:moveTo>
                  <a:lnTo>
                    <a:pt x="7409" y="1"/>
                  </a:lnTo>
                  <a:cubicBezTo>
                    <a:pt x="7409" y="1"/>
                    <a:pt x="7275" y="26"/>
                    <a:pt x="7042" y="109"/>
                  </a:cubicBezTo>
                  <a:lnTo>
                    <a:pt x="7042" y="109"/>
                  </a:lnTo>
                  <a:cubicBezTo>
                    <a:pt x="7162" y="71"/>
                    <a:pt x="7285" y="35"/>
                    <a:pt x="7409" y="1"/>
                  </a:cubicBezTo>
                  <a:close/>
                  <a:moveTo>
                    <a:pt x="7042" y="109"/>
                  </a:moveTo>
                  <a:cubicBezTo>
                    <a:pt x="405" y="2216"/>
                    <a:pt x="0" y="10147"/>
                    <a:pt x="0" y="10147"/>
                  </a:cubicBezTo>
                  <a:lnTo>
                    <a:pt x="651" y="9630"/>
                  </a:lnTo>
                  <a:cubicBezTo>
                    <a:pt x="2363" y="2355"/>
                    <a:pt x="5897" y="521"/>
                    <a:pt x="7042" y="10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1462800" y="2937538"/>
              <a:ext cx="204225" cy="81725"/>
            </a:xfrm>
            <a:custGeom>
              <a:rect b="b" l="l" r="r" t="t"/>
              <a:pathLst>
                <a:path extrusionOk="0" h="3269" w="8169">
                  <a:moveTo>
                    <a:pt x="7917" y="267"/>
                  </a:moveTo>
                  <a:cubicBezTo>
                    <a:pt x="8000" y="292"/>
                    <a:pt x="8084" y="319"/>
                    <a:pt x="8168" y="347"/>
                  </a:cubicBezTo>
                  <a:cubicBezTo>
                    <a:pt x="8168" y="347"/>
                    <a:pt x="8082" y="310"/>
                    <a:pt x="7917" y="267"/>
                  </a:cubicBezTo>
                  <a:close/>
                  <a:moveTo>
                    <a:pt x="6119" y="1"/>
                  </a:moveTo>
                  <a:cubicBezTo>
                    <a:pt x="2472" y="1"/>
                    <a:pt x="1" y="3268"/>
                    <a:pt x="1" y="3268"/>
                  </a:cubicBezTo>
                  <a:lnTo>
                    <a:pt x="573" y="3226"/>
                  </a:lnTo>
                  <a:cubicBezTo>
                    <a:pt x="3379" y="648"/>
                    <a:pt x="5601" y="150"/>
                    <a:pt x="6899" y="150"/>
                  </a:cubicBezTo>
                  <a:cubicBezTo>
                    <a:pt x="7360" y="150"/>
                    <a:pt x="7704" y="213"/>
                    <a:pt x="7917" y="267"/>
                  </a:cubicBezTo>
                  <a:lnTo>
                    <a:pt x="7917" y="267"/>
                  </a:lnTo>
                  <a:cubicBezTo>
                    <a:pt x="7292" y="81"/>
                    <a:pt x="6691" y="1"/>
                    <a:pt x="61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1692700" y="3000463"/>
              <a:ext cx="236675" cy="67475"/>
            </a:xfrm>
            <a:custGeom>
              <a:rect b="b" l="l" r="r" t="t"/>
              <a:pathLst>
                <a:path extrusionOk="0" h="2699" w="9467">
                  <a:moveTo>
                    <a:pt x="5983" y="0"/>
                  </a:moveTo>
                  <a:cubicBezTo>
                    <a:pt x="4138" y="0"/>
                    <a:pt x="1905" y="506"/>
                    <a:pt x="191" y="2471"/>
                  </a:cubicBezTo>
                  <a:lnTo>
                    <a:pt x="191" y="2471"/>
                  </a:lnTo>
                  <a:cubicBezTo>
                    <a:pt x="707" y="1923"/>
                    <a:pt x="2330" y="580"/>
                    <a:pt x="5850" y="580"/>
                  </a:cubicBezTo>
                  <a:cubicBezTo>
                    <a:pt x="6741" y="580"/>
                    <a:pt x="7753" y="666"/>
                    <a:pt x="8900" y="873"/>
                  </a:cubicBezTo>
                  <a:lnTo>
                    <a:pt x="9466" y="571"/>
                  </a:lnTo>
                  <a:cubicBezTo>
                    <a:pt x="9466" y="571"/>
                    <a:pt x="7943" y="0"/>
                    <a:pt x="5983" y="0"/>
                  </a:cubicBezTo>
                  <a:close/>
                  <a:moveTo>
                    <a:pt x="191" y="2471"/>
                  </a:moveTo>
                  <a:cubicBezTo>
                    <a:pt x="60" y="2610"/>
                    <a:pt x="1" y="2698"/>
                    <a:pt x="1" y="2698"/>
                  </a:cubicBezTo>
                  <a:cubicBezTo>
                    <a:pt x="63" y="2620"/>
                    <a:pt x="127" y="2544"/>
                    <a:pt x="191" y="24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7" name="Google Shape;1687;p56"/>
          <p:cNvSpPr txBox="1"/>
          <p:nvPr>
            <p:ph type="title"/>
          </p:nvPr>
        </p:nvSpPr>
        <p:spPr>
          <a:xfrm>
            <a:off x="971838" y="3563038"/>
            <a:ext cx="168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12:00</a:t>
            </a:r>
            <a:endParaRPr sz="1800"/>
          </a:p>
        </p:txBody>
      </p:sp>
      <p:sp>
        <p:nvSpPr>
          <p:cNvPr id="1688" name="Google Shape;1688;p56"/>
          <p:cNvSpPr txBox="1"/>
          <p:nvPr>
            <p:ph idx="4294967295" type="subTitle"/>
          </p:nvPr>
        </p:nvSpPr>
        <p:spPr>
          <a:xfrm>
            <a:off x="971838" y="3907138"/>
            <a:ext cx="168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Earth is the planet we live on</a:t>
            </a:r>
            <a:endParaRPr sz="1400"/>
          </a:p>
        </p:txBody>
      </p:sp>
      <p:sp>
        <p:nvSpPr>
          <p:cNvPr id="1689" name="Google Shape;1689;p56"/>
          <p:cNvSpPr txBox="1"/>
          <p:nvPr>
            <p:ph type="title"/>
          </p:nvPr>
        </p:nvSpPr>
        <p:spPr>
          <a:xfrm>
            <a:off x="2797475" y="3563038"/>
            <a:ext cx="168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15:00</a:t>
            </a:r>
            <a:endParaRPr sz="1800"/>
          </a:p>
        </p:txBody>
      </p:sp>
      <p:sp>
        <p:nvSpPr>
          <p:cNvPr id="1690" name="Google Shape;1690;p56"/>
          <p:cNvSpPr txBox="1"/>
          <p:nvPr>
            <p:ph idx="4294967295" type="subTitle"/>
          </p:nvPr>
        </p:nvSpPr>
        <p:spPr>
          <a:xfrm>
            <a:off x="2797475" y="3907138"/>
            <a:ext cx="168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Venus has a beautiful name, but it’s hot</a:t>
            </a:r>
            <a:endParaRPr sz="1400"/>
          </a:p>
        </p:txBody>
      </p:sp>
      <p:sp>
        <p:nvSpPr>
          <p:cNvPr id="1691" name="Google Shape;1691;p56"/>
          <p:cNvSpPr txBox="1"/>
          <p:nvPr>
            <p:ph type="title"/>
          </p:nvPr>
        </p:nvSpPr>
        <p:spPr>
          <a:xfrm>
            <a:off x="4623100" y="3563038"/>
            <a:ext cx="168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17:00</a:t>
            </a:r>
            <a:endParaRPr sz="1800"/>
          </a:p>
        </p:txBody>
      </p:sp>
      <p:sp>
        <p:nvSpPr>
          <p:cNvPr id="1692" name="Google Shape;1692;p56"/>
          <p:cNvSpPr txBox="1"/>
          <p:nvPr>
            <p:ph idx="4294967295" type="subTitle"/>
          </p:nvPr>
        </p:nvSpPr>
        <p:spPr>
          <a:xfrm>
            <a:off x="4623100" y="3907138"/>
            <a:ext cx="168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Despite being red, Mars is a cold place</a:t>
            </a:r>
            <a:endParaRPr sz="1400"/>
          </a:p>
        </p:txBody>
      </p:sp>
      <p:sp>
        <p:nvSpPr>
          <p:cNvPr id="1693" name="Google Shape;1693;p56"/>
          <p:cNvSpPr txBox="1"/>
          <p:nvPr>
            <p:ph type="title"/>
          </p:nvPr>
        </p:nvSpPr>
        <p:spPr>
          <a:xfrm>
            <a:off x="6448713" y="3563038"/>
            <a:ext cx="168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21:00</a:t>
            </a:r>
            <a:endParaRPr sz="1800"/>
          </a:p>
        </p:txBody>
      </p:sp>
      <p:sp>
        <p:nvSpPr>
          <p:cNvPr id="1694" name="Google Shape;1694;p56"/>
          <p:cNvSpPr txBox="1"/>
          <p:nvPr>
            <p:ph idx="4294967295" type="subTitle"/>
          </p:nvPr>
        </p:nvSpPr>
        <p:spPr>
          <a:xfrm>
            <a:off x="6448713" y="3907138"/>
            <a:ext cx="168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Mercury is the closest planet to the Sun</a:t>
            </a:r>
            <a:endParaRPr sz="1400"/>
          </a:p>
        </p:txBody>
      </p:sp>
      <p:cxnSp>
        <p:nvCxnSpPr>
          <p:cNvPr id="1695" name="Google Shape;1695;p56"/>
          <p:cNvCxnSpPr/>
          <p:nvPr/>
        </p:nvCxnSpPr>
        <p:spPr>
          <a:xfrm>
            <a:off x="728700" y="3310050"/>
            <a:ext cx="7686600" cy="0"/>
          </a:xfrm>
          <a:prstGeom prst="straightConnector1">
            <a:avLst/>
          </a:prstGeom>
          <a:noFill/>
          <a:ln cap="flat" cmpd="sng" w="28575">
            <a:solidFill>
              <a:schemeClr val="accent1"/>
            </a:solidFill>
            <a:prstDash val="solid"/>
            <a:round/>
            <a:headEnd len="med" w="med" type="none"/>
            <a:tailEnd len="med" w="med" type="none"/>
          </a:ln>
        </p:spPr>
      </p:cxnSp>
      <p:sp>
        <p:nvSpPr>
          <p:cNvPr id="1696" name="Google Shape;1696;p56"/>
          <p:cNvSpPr/>
          <p:nvPr/>
        </p:nvSpPr>
        <p:spPr>
          <a:xfrm>
            <a:off x="1693563" y="3158788"/>
            <a:ext cx="248100" cy="2481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3509413" y="3185988"/>
            <a:ext cx="248100" cy="2481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5339800" y="3185988"/>
            <a:ext cx="248100" cy="2481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7170175" y="3185988"/>
            <a:ext cx="248100" cy="2481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3" name="Shape 1703"/>
        <p:cNvGrpSpPr/>
        <p:nvPr/>
      </p:nvGrpSpPr>
      <p:grpSpPr>
        <a:xfrm>
          <a:off x="0" y="0"/>
          <a:ext cx="0" cy="0"/>
          <a:chOff x="0" y="0"/>
          <a:chExt cx="0" cy="0"/>
        </a:xfrm>
      </p:grpSpPr>
      <p:sp>
        <p:nvSpPr>
          <p:cNvPr id="1704" name="Google Shape;1704;p57"/>
          <p:cNvSpPr txBox="1"/>
          <p:nvPr>
            <p:ph idx="1" type="subTitle"/>
          </p:nvPr>
        </p:nvSpPr>
        <p:spPr>
          <a:xfrm>
            <a:off x="772450" y="1629975"/>
            <a:ext cx="3333600" cy="123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a:p>
            <a:pPr indent="0" lvl="0" marL="0" rtl="0" algn="l">
              <a:spcBef>
                <a:spcPts val="0"/>
              </a:spcBef>
              <a:spcAft>
                <a:spcPts val="0"/>
              </a:spcAft>
              <a:buNone/>
            </a:pPr>
            <a:r>
              <a:t/>
            </a:r>
            <a:endParaRPr/>
          </a:p>
        </p:txBody>
      </p:sp>
      <p:sp>
        <p:nvSpPr>
          <p:cNvPr id="1705" name="Google Shape;1705;p57"/>
          <p:cNvSpPr txBox="1"/>
          <p:nvPr>
            <p:ph idx="2" type="body"/>
          </p:nvPr>
        </p:nvSpPr>
        <p:spPr>
          <a:xfrm>
            <a:off x="772450" y="2714875"/>
            <a:ext cx="2679000" cy="1691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This is the first item on the list</a:t>
            </a:r>
            <a:endParaRPr/>
          </a:p>
          <a:p>
            <a:pPr indent="-317500" lvl="0" marL="457200" rtl="0" algn="l">
              <a:spcBef>
                <a:spcPts val="1000"/>
              </a:spcBef>
              <a:spcAft>
                <a:spcPts val="0"/>
              </a:spcAft>
              <a:buSzPts val="1400"/>
              <a:buChar char="●"/>
            </a:pPr>
            <a:r>
              <a:rPr lang="en"/>
              <a:t>This is the second item on the list</a:t>
            </a:r>
            <a:endParaRPr/>
          </a:p>
          <a:p>
            <a:pPr indent="-317500" lvl="0" marL="457200" rtl="0" algn="l">
              <a:spcBef>
                <a:spcPts val="1000"/>
              </a:spcBef>
              <a:spcAft>
                <a:spcPts val="1000"/>
              </a:spcAft>
              <a:buSzPts val="1400"/>
              <a:buChar char="●"/>
            </a:pPr>
            <a:r>
              <a:rPr lang="en"/>
              <a:t>This is the third item on the list</a:t>
            </a:r>
            <a:endParaRPr/>
          </a:p>
        </p:txBody>
      </p:sp>
      <p:sp>
        <p:nvSpPr>
          <p:cNvPr id="1706" name="Google Shape;1706;p57"/>
          <p:cNvSpPr txBox="1"/>
          <p:nvPr>
            <p:ph type="title"/>
          </p:nvPr>
        </p:nvSpPr>
        <p:spPr>
          <a:xfrm>
            <a:off x="772450" y="535000"/>
            <a:ext cx="3981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Need to Make a List</a:t>
            </a:r>
            <a:endParaRPr/>
          </a:p>
        </p:txBody>
      </p:sp>
      <p:grpSp>
        <p:nvGrpSpPr>
          <p:cNvPr id="1707" name="Google Shape;1707;p57"/>
          <p:cNvGrpSpPr/>
          <p:nvPr/>
        </p:nvGrpSpPr>
        <p:grpSpPr>
          <a:xfrm>
            <a:off x="5748967" y="1019695"/>
            <a:ext cx="2530270" cy="3104108"/>
            <a:chOff x="5539567" y="2078554"/>
            <a:chExt cx="980459" cy="1202770"/>
          </a:xfrm>
        </p:grpSpPr>
        <p:sp>
          <p:nvSpPr>
            <p:cNvPr id="1708" name="Google Shape;1708;p57"/>
            <p:cNvSpPr/>
            <p:nvPr/>
          </p:nvSpPr>
          <p:spPr>
            <a:xfrm>
              <a:off x="5592121" y="2078554"/>
              <a:ext cx="813343" cy="589423"/>
            </a:xfrm>
            <a:custGeom>
              <a:rect b="b" l="l" r="r" t="t"/>
              <a:pathLst>
                <a:path extrusionOk="0" h="43954" w="60652">
                  <a:moveTo>
                    <a:pt x="33507" y="1"/>
                  </a:moveTo>
                  <a:cubicBezTo>
                    <a:pt x="30889" y="1"/>
                    <a:pt x="28416" y="2034"/>
                    <a:pt x="28590" y="6634"/>
                  </a:cubicBezTo>
                  <a:cubicBezTo>
                    <a:pt x="26946" y="4107"/>
                    <a:pt x="24987" y="3035"/>
                    <a:pt x="23355" y="3035"/>
                  </a:cubicBezTo>
                  <a:cubicBezTo>
                    <a:pt x="20720" y="3035"/>
                    <a:pt x="18940" y="5831"/>
                    <a:pt x="20725" y="9819"/>
                  </a:cubicBezTo>
                  <a:cubicBezTo>
                    <a:pt x="18038" y="7598"/>
                    <a:pt x="15595" y="6715"/>
                    <a:pt x="13675" y="6715"/>
                  </a:cubicBezTo>
                  <a:cubicBezTo>
                    <a:pt x="8918" y="6715"/>
                    <a:pt x="7365" y="12131"/>
                    <a:pt x="13228" y="16045"/>
                  </a:cubicBezTo>
                  <a:cubicBezTo>
                    <a:pt x="12753" y="16015"/>
                    <a:pt x="12302" y="16000"/>
                    <a:pt x="11873" y="16000"/>
                  </a:cubicBezTo>
                  <a:cubicBezTo>
                    <a:pt x="1732" y="16000"/>
                    <a:pt x="4474" y="24210"/>
                    <a:pt x="11591" y="26208"/>
                  </a:cubicBezTo>
                  <a:cubicBezTo>
                    <a:pt x="10831" y="26151"/>
                    <a:pt x="10136" y="26124"/>
                    <a:pt x="9504" y="26124"/>
                  </a:cubicBezTo>
                  <a:cubicBezTo>
                    <a:pt x="1802" y="26124"/>
                    <a:pt x="3319" y="30108"/>
                    <a:pt x="8322" y="32511"/>
                  </a:cubicBezTo>
                  <a:cubicBezTo>
                    <a:pt x="1" y="35517"/>
                    <a:pt x="5529" y="43861"/>
                    <a:pt x="13739" y="43861"/>
                  </a:cubicBezTo>
                  <a:cubicBezTo>
                    <a:pt x="16657" y="43861"/>
                    <a:pt x="19913" y="42808"/>
                    <a:pt x="23007" y="40087"/>
                  </a:cubicBezTo>
                  <a:cubicBezTo>
                    <a:pt x="25127" y="39687"/>
                    <a:pt x="28077" y="39564"/>
                    <a:pt x="30899" y="39564"/>
                  </a:cubicBezTo>
                  <a:cubicBezTo>
                    <a:pt x="35385" y="39564"/>
                    <a:pt x="39549" y="39874"/>
                    <a:pt x="39549" y="39874"/>
                  </a:cubicBezTo>
                  <a:cubicBezTo>
                    <a:pt x="41065" y="42329"/>
                    <a:pt x="44944" y="43954"/>
                    <a:pt x="47666" y="43954"/>
                  </a:cubicBezTo>
                  <a:cubicBezTo>
                    <a:pt x="49468" y="43954"/>
                    <a:pt x="50763" y="43241"/>
                    <a:pt x="50527" y="41586"/>
                  </a:cubicBezTo>
                  <a:cubicBezTo>
                    <a:pt x="58688" y="41294"/>
                    <a:pt x="57210" y="32354"/>
                    <a:pt x="52909" y="30868"/>
                  </a:cubicBezTo>
                  <a:cubicBezTo>
                    <a:pt x="60651" y="28339"/>
                    <a:pt x="55511" y="20895"/>
                    <a:pt x="48976" y="20895"/>
                  </a:cubicBezTo>
                  <a:cubicBezTo>
                    <a:pt x="48623" y="20895"/>
                    <a:pt x="48266" y="20916"/>
                    <a:pt x="47906" y="20962"/>
                  </a:cubicBezTo>
                  <a:cubicBezTo>
                    <a:pt x="53870" y="16776"/>
                    <a:pt x="53010" y="13092"/>
                    <a:pt x="49406" y="13092"/>
                  </a:cubicBezTo>
                  <a:cubicBezTo>
                    <a:pt x="48032" y="13092"/>
                    <a:pt x="46258" y="13628"/>
                    <a:pt x="44312" y="14876"/>
                  </a:cubicBezTo>
                  <a:cubicBezTo>
                    <a:pt x="47138" y="10699"/>
                    <a:pt x="47945" y="4586"/>
                    <a:pt x="44241" y="4586"/>
                  </a:cubicBezTo>
                  <a:cubicBezTo>
                    <a:pt x="43079" y="4586"/>
                    <a:pt x="41473" y="5188"/>
                    <a:pt x="39347" y="6639"/>
                  </a:cubicBezTo>
                  <a:cubicBezTo>
                    <a:pt x="39427" y="2448"/>
                    <a:pt x="36379" y="1"/>
                    <a:pt x="335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7"/>
            <p:cNvSpPr/>
            <p:nvPr/>
          </p:nvSpPr>
          <p:spPr>
            <a:xfrm>
              <a:off x="5719664" y="2428823"/>
              <a:ext cx="117592" cy="54699"/>
            </a:xfrm>
            <a:custGeom>
              <a:rect b="b" l="l" r="r" t="t"/>
              <a:pathLst>
                <a:path extrusionOk="0" h="4079" w="8769">
                  <a:moveTo>
                    <a:pt x="8089" y="1"/>
                  </a:moveTo>
                  <a:cubicBezTo>
                    <a:pt x="7847" y="1"/>
                    <a:pt x="7549" y="61"/>
                    <a:pt x="7257" y="229"/>
                  </a:cubicBezTo>
                  <a:cubicBezTo>
                    <a:pt x="6821" y="470"/>
                    <a:pt x="6449" y="840"/>
                    <a:pt x="5981" y="1175"/>
                  </a:cubicBezTo>
                  <a:cubicBezTo>
                    <a:pt x="5756" y="1357"/>
                    <a:pt x="5510" y="1534"/>
                    <a:pt x="5254" y="1715"/>
                  </a:cubicBezTo>
                  <a:cubicBezTo>
                    <a:pt x="5004" y="1904"/>
                    <a:pt x="4733" y="2079"/>
                    <a:pt x="4453" y="2255"/>
                  </a:cubicBezTo>
                  <a:cubicBezTo>
                    <a:pt x="3345" y="2972"/>
                    <a:pt x="2232" y="3392"/>
                    <a:pt x="1390" y="3582"/>
                  </a:cubicBezTo>
                  <a:cubicBezTo>
                    <a:pt x="972" y="3703"/>
                    <a:pt x="621" y="3743"/>
                    <a:pt x="379" y="3796"/>
                  </a:cubicBezTo>
                  <a:cubicBezTo>
                    <a:pt x="138" y="3848"/>
                    <a:pt x="0" y="3899"/>
                    <a:pt x="0" y="3943"/>
                  </a:cubicBezTo>
                  <a:cubicBezTo>
                    <a:pt x="0" y="3989"/>
                    <a:pt x="138" y="4026"/>
                    <a:pt x="390" y="4050"/>
                  </a:cubicBezTo>
                  <a:cubicBezTo>
                    <a:pt x="528" y="4064"/>
                    <a:pt x="701" y="4079"/>
                    <a:pt x="904" y="4079"/>
                  </a:cubicBezTo>
                  <a:cubicBezTo>
                    <a:pt x="1073" y="4079"/>
                    <a:pt x="1262" y="4068"/>
                    <a:pt x="1469" y="4038"/>
                  </a:cubicBezTo>
                  <a:cubicBezTo>
                    <a:pt x="2378" y="3958"/>
                    <a:pt x="3631" y="3568"/>
                    <a:pt x="4802" y="2808"/>
                  </a:cubicBezTo>
                  <a:cubicBezTo>
                    <a:pt x="5096" y="2622"/>
                    <a:pt x="5379" y="2434"/>
                    <a:pt x="5633" y="2230"/>
                  </a:cubicBezTo>
                  <a:cubicBezTo>
                    <a:pt x="5895" y="2035"/>
                    <a:pt x="6140" y="1840"/>
                    <a:pt x="6362" y="1641"/>
                  </a:cubicBezTo>
                  <a:cubicBezTo>
                    <a:pt x="6827" y="1262"/>
                    <a:pt x="7184" y="852"/>
                    <a:pt x="7504" y="619"/>
                  </a:cubicBezTo>
                  <a:cubicBezTo>
                    <a:pt x="8146" y="127"/>
                    <a:pt x="8738" y="364"/>
                    <a:pt x="8756" y="240"/>
                  </a:cubicBezTo>
                  <a:cubicBezTo>
                    <a:pt x="8769" y="200"/>
                    <a:pt x="8648" y="119"/>
                    <a:pt x="8390" y="37"/>
                  </a:cubicBezTo>
                  <a:cubicBezTo>
                    <a:pt x="8307" y="15"/>
                    <a:pt x="8204" y="1"/>
                    <a:pt x="80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7"/>
            <p:cNvSpPr/>
            <p:nvPr/>
          </p:nvSpPr>
          <p:spPr>
            <a:xfrm>
              <a:off x="5745411" y="2463716"/>
              <a:ext cx="93414" cy="84845"/>
            </a:xfrm>
            <a:custGeom>
              <a:rect b="b" l="l" r="r" t="t"/>
              <a:pathLst>
                <a:path extrusionOk="0" h="6327" w="6966">
                  <a:moveTo>
                    <a:pt x="6882" y="0"/>
                  </a:moveTo>
                  <a:cubicBezTo>
                    <a:pt x="6760" y="0"/>
                    <a:pt x="6254" y="269"/>
                    <a:pt x="5770" y="946"/>
                  </a:cubicBezTo>
                  <a:cubicBezTo>
                    <a:pt x="5490" y="1312"/>
                    <a:pt x="5234" y="1781"/>
                    <a:pt x="4949" y="2287"/>
                  </a:cubicBezTo>
                  <a:cubicBezTo>
                    <a:pt x="4668" y="2799"/>
                    <a:pt x="4357" y="3315"/>
                    <a:pt x="3937" y="3800"/>
                  </a:cubicBezTo>
                  <a:cubicBezTo>
                    <a:pt x="3119" y="4811"/>
                    <a:pt x="2110" y="5428"/>
                    <a:pt x="1330" y="5750"/>
                  </a:cubicBezTo>
                  <a:cubicBezTo>
                    <a:pt x="545" y="6068"/>
                    <a:pt x="0" y="6130"/>
                    <a:pt x="6" y="6239"/>
                  </a:cubicBezTo>
                  <a:cubicBezTo>
                    <a:pt x="4" y="6277"/>
                    <a:pt x="174" y="6327"/>
                    <a:pt x="475" y="6327"/>
                  </a:cubicBezTo>
                  <a:cubicBezTo>
                    <a:pt x="726" y="6327"/>
                    <a:pt x="1068" y="6292"/>
                    <a:pt x="1477" y="6188"/>
                  </a:cubicBezTo>
                  <a:cubicBezTo>
                    <a:pt x="2362" y="5960"/>
                    <a:pt x="3548" y="5321"/>
                    <a:pt x="4432" y="4225"/>
                  </a:cubicBezTo>
                  <a:cubicBezTo>
                    <a:pt x="4896" y="3690"/>
                    <a:pt x="5232" y="3093"/>
                    <a:pt x="5483" y="2565"/>
                  </a:cubicBezTo>
                  <a:cubicBezTo>
                    <a:pt x="5740" y="2040"/>
                    <a:pt x="5948" y="1563"/>
                    <a:pt x="6159" y="1195"/>
                  </a:cubicBezTo>
                  <a:cubicBezTo>
                    <a:pt x="6557" y="442"/>
                    <a:pt x="6966" y="103"/>
                    <a:pt x="6908" y="11"/>
                  </a:cubicBezTo>
                  <a:cubicBezTo>
                    <a:pt x="6905" y="4"/>
                    <a:pt x="6896" y="0"/>
                    <a:pt x="68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7"/>
            <p:cNvSpPr/>
            <p:nvPr/>
          </p:nvSpPr>
          <p:spPr>
            <a:xfrm>
              <a:off x="5880074" y="2320658"/>
              <a:ext cx="17956" cy="38943"/>
            </a:xfrm>
            <a:custGeom>
              <a:rect b="b" l="l" r="r" t="t"/>
              <a:pathLst>
                <a:path extrusionOk="0" h="2904" w="1339">
                  <a:moveTo>
                    <a:pt x="290" y="0"/>
                  </a:moveTo>
                  <a:cubicBezTo>
                    <a:pt x="288" y="0"/>
                    <a:pt x="287" y="0"/>
                    <a:pt x="286" y="0"/>
                  </a:cubicBezTo>
                  <a:cubicBezTo>
                    <a:pt x="118" y="3"/>
                    <a:pt x="1" y="734"/>
                    <a:pt x="249" y="1593"/>
                  </a:cubicBezTo>
                  <a:cubicBezTo>
                    <a:pt x="504" y="2384"/>
                    <a:pt x="960" y="2904"/>
                    <a:pt x="1137" y="2904"/>
                  </a:cubicBezTo>
                  <a:cubicBezTo>
                    <a:pt x="1152" y="2904"/>
                    <a:pt x="1164" y="2900"/>
                    <a:pt x="1174" y="2894"/>
                  </a:cubicBezTo>
                  <a:cubicBezTo>
                    <a:pt x="1338" y="2790"/>
                    <a:pt x="1119" y="2159"/>
                    <a:pt x="874" y="1403"/>
                  </a:cubicBezTo>
                  <a:cubicBezTo>
                    <a:pt x="654" y="643"/>
                    <a:pt x="481" y="0"/>
                    <a:pt x="290" y="0"/>
                  </a:cubicBezTo>
                  <a:close/>
                </a:path>
              </a:pathLst>
            </a:custGeom>
            <a:solidFill>
              <a:srgbClr val="FC5B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7"/>
            <p:cNvSpPr/>
            <p:nvPr/>
          </p:nvSpPr>
          <p:spPr>
            <a:xfrm>
              <a:off x="5765767" y="2210991"/>
              <a:ext cx="88305" cy="123654"/>
            </a:xfrm>
            <a:custGeom>
              <a:rect b="b" l="l" r="r" t="t"/>
              <a:pathLst>
                <a:path extrusionOk="0" h="9221" w="6585">
                  <a:moveTo>
                    <a:pt x="90" y="1"/>
                  </a:moveTo>
                  <a:cubicBezTo>
                    <a:pt x="75" y="1"/>
                    <a:pt x="65" y="4"/>
                    <a:pt x="60" y="12"/>
                  </a:cubicBezTo>
                  <a:cubicBezTo>
                    <a:pt x="0" y="100"/>
                    <a:pt x="508" y="495"/>
                    <a:pt x="1241" y="1202"/>
                  </a:cubicBezTo>
                  <a:cubicBezTo>
                    <a:pt x="1424" y="1378"/>
                    <a:pt x="1609" y="1586"/>
                    <a:pt x="1819" y="1797"/>
                  </a:cubicBezTo>
                  <a:cubicBezTo>
                    <a:pt x="2022" y="2013"/>
                    <a:pt x="2219" y="2262"/>
                    <a:pt x="2438" y="2512"/>
                  </a:cubicBezTo>
                  <a:cubicBezTo>
                    <a:pt x="2835" y="3045"/>
                    <a:pt x="3272" y="3633"/>
                    <a:pt x="3618" y="4318"/>
                  </a:cubicBezTo>
                  <a:cubicBezTo>
                    <a:pt x="3983" y="4990"/>
                    <a:pt x="4248" y="5673"/>
                    <a:pt x="4510" y="6314"/>
                  </a:cubicBezTo>
                  <a:cubicBezTo>
                    <a:pt x="4768" y="6950"/>
                    <a:pt x="5038" y="7523"/>
                    <a:pt x="5316" y="7980"/>
                  </a:cubicBezTo>
                  <a:cubicBezTo>
                    <a:pt x="5854" y="8834"/>
                    <a:pt x="6388" y="9220"/>
                    <a:pt x="6493" y="9220"/>
                  </a:cubicBezTo>
                  <a:cubicBezTo>
                    <a:pt x="6501" y="9220"/>
                    <a:pt x="6506" y="9218"/>
                    <a:pt x="6509" y="9214"/>
                  </a:cubicBezTo>
                  <a:cubicBezTo>
                    <a:pt x="6585" y="9140"/>
                    <a:pt x="6154" y="8664"/>
                    <a:pt x="5722" y="7759"/>
                  </a:cubicBezTo>
                  <a:cubicBezTo>
                    <a:pt x="5513" y="7301"/>
                    <a:pt x="5299" y="6741"/>
                    <a:pt x="5072" y="6097"/>
                  </a:cubicBezTo>
                  <a:cubicBezTo>
                    <a:pt x="4848" y="5459"/>
                    <a:pt x="4585" y="4727"/>
                    <a:pt x="4195" y="4010"/>
                  </a:cubicBezTo>
                  <a:cubicBezTo>
                    <a:pt x="3826" y="3283"/>
                    <a:pt x="3347" y="2666"/>
                    <a:pt x="2900" y="2126"/>
                  </a:cubicBezTo>
                  <a:cubicBezTo>
                    <a:pt x="2657" y="1871"/>
                    <a:pt x="2431" y="1624"/>
                    <a:pt x="2202" y="1413"/>
                  </a:cubicBezTo>
                  <a:cubicBezTo>
                    <a:pt x="1967" y="1210"/>
                    <a:pt x="1753" y="1013"/>
                    <a:pt x="1543" y="853"/>
                  </a:cubicBezTo>
                  <a:cubicBezTo>
                    <a:pt x="1119" y="536"/>
                    <a:pt x="767" y="299"/>
                    <a:pt x="500" y="170"/>
                  </a:cubicBezTo>
                  <a:cubicBezTo>
                    <a:pt x="292" y="60"/>
                    <a:pt x="151" y="1"/>
                    <a:pt x="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7"/>
            <p:cNvSpPr/>
            <p:nvPr/>
          </p:nvSpPr>
          <p:spPr>
            <a:xfrm>
              <a:off x="5909710" y="2152496"/>
              <a:ext cx="33284" cy="193077"/>
            </a:xfrm>
            <a:custGeom>
              <a:rect b="b" l="l" r="r" t="t"/>
              <a:pathLst>
                <a:path extrusionOk="0" h="14398" w="2482">
                  <a:moveTo>
                    <a:pt x="95" y="1"/>
                  </a:moveTo>
                  <a:cubicBezTo>
                    <a:pt x="91" y="1"/>
                    <a:pt x="88" y="2"/>
                    <a:pt x="86" y="3"/>
                  </a:cubicBezTo>
                  <a:cubicBezTo>
                    <a:pt x="0" y="66"/>
                    <a:pt x="489" y="760"/>
                    <a:pt x="1038" y="1976"/>
                  </a:cubicBezTo>
                  <a:cubicBezTo>
                    <a:pt x="1296" y="2591"/>
                    <a:pt x="1579" y="3333"/>
                    <a:pt x="1736" y="4186"/>
                  </a:cubicBezTo>
                  <a:cubicBezTo>
                    <a:pt x="1763" y="4399"/>
                    <a:pt x="1790" y="4618"/>
                    <a:pt x="1819" y="4842"/>
                  </a:cubicBezTo>
                  <a:cubicBezTo>
                    <a:pt x="1839" y="5065"/>
                    <a:pt x="1828" y="5292"/>
                    <a:pt x="1836" y="5524"/>
                  </a:cubicBezTo>
                  <a:cubicBezTo>
                    <a:pt x="1838" y="5756"/>
                    <a:pt x="1784" y="5994"/>
                    <a:pt x="1761" y="6234"/>
                  </a:cubicBezTo>
                  <a:cubicBezTo>
                    <a:pt x="1736" y="6483"/>
                    <a:pt x="1697" y="6730"/>
                    <a:pt x="1642" y="6973"/>
                  </a:cubicBezTo>
                  <a:cubicBezTo>
                    <a:pt x="1540" y="7483"/>
                    <a:pt x="1442" y="7982"/>
                    <a:pt x="1347" y="8463"/>
                  </a:cubicBezTo>
                  <a:cubicBezTo>
                    <a:pt x="1256" y="8949"/>
                    <a:pt x="1221" y="9447"/>
                    <a:pt x="1180" y="9902"/>
                  </a:cubicBezTo>
                  <a:cubicBezTo>
                    <a:pt x="1121" y="10811"/>
                    <a:pt x="1180" y="11660"/>
                    <a:pt x="1326" y="12344"/>
                  </a:cubicBezTo>
                  <a:cubicBezTo>
                    <a:pt x="1612" y="13695"/>
                    <a:pt x="2148" y="14398"/>
                    <a:pt x="2224" y="14398"/>
                  </a:cubicBezTo>
                  <a:cubicBezTo>
                    <a:pt x="2225" y="14398"/>
                    <a:pt x="2227" y="14397"/>
                    <a:pt x="2228" y="14397"/>
                  </a:cubicBezTo>
                  <a:cubicBezTo>
                    <a:pt x="2333" y="14349"/>
                    <a:pt x="1940" y="13586"/>
                    <a:pt x="1781" y="12269"/>
                  </a:cubicBezTo>
                  <a:cubicBezTo>
                    <a:pt x="1701" y="11610"/>
                    <a:pt x="1691" y="10826"/>
                    <a:pt x="1781" y="9941"/>
                  </a:cubicBezTo>
                  <a:cubicBezTo>
                    <a:pt x="1839" y="9502"/>
                    <a:pt x="1881" y="9053"/>
                    <a:pt x="1976" y="8579"/>
                  </a:cubicBezTo>
                  <a:cubicBezTo>
                    <a:pt x="2076" y="8099"/>
                    <a:pt x="2179" y="7603"/>
                    <a:pt x="2285" y="7095"/>
                  </a:cubicBezTo>
                  <a:cubicBezTo>
                    <a:pt x="2344" y="6841"/>
                    <a:pt x="2380" y="6578"/>
                    <a:pt x="2407" y="6315"/>
                  </a:cubicBezTo>
                  <a:cubicBezTo>
                    <a:pt x="2430" y="6052"/>
                    <a:pt x="2482" y="5799"/>
                    <a:pt x="2477" y="5540"/>
                  </a:cubicBezTo>
                  <a:cubicBezTo>
                    <a:pt x="2465" y="5282"/>
                    <a:pt x="2468" y="5027"/>
                    <a:pt x="2441" y="4782"/>
                  </a:cubicBezTo>
                  <a:cubicBezTo>
                    <a:pt x="2401" y="4539"/>
                    <a:pt x="2364" y="4301"/>
                    <a:pt x="2327" y="4069"/>
                  </a:cubicBezTo>
                  <a:cubicBezTo>
                    <a:pt x="2123" y="3153"/>
                    <a:pt x="1777" y="2387"/>
                    <a:pt x="1453" y="1773"/>
                  </a:cubicBezTo>
                  <a:cubicBezTo>
                    <a:pt x="795" y="599"/>
                    <a:pt x="188" y="1"/>
                    <a:pt x="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7"/>
            <p:cNvSpPr/>
            <p:nvPr/>
          </p:nvSpPr>
          <p:spPr>
            <a:xfrm>
              <a:off x="6080487" y="2178552"/>
              <a:ext cx="102184" cy="177039"/>
            </a:xfrm>
            <a:custGeom>
              <a:rect b="b" l="l" r="r" t="t"/>
              <a:pathLst>
                <a:path extrusionOk="0" h="13202" w="7620">
                  <a:moveTo>
                    <a:pt x="7526" y="0"/>
                  </a:moveTo>
                  <a:cubicBezTo>
                    <a:pt x="7410" y="0"/>
                    <a:pt x="7432" y="898"/>
                    <a:pt x="6775" y="2098"/>
                  </a:cubicBezTo>
                  <a:cubicBezTo>
                    <a:pt x="6448" y="2698"/>
                    <a:pt x="5965" y="3360"/>
                    <a:pt x="5363" y="4053"/>
                  </a:cubicBezTo>
                  <a:cubicBezTo>
                    <a:pt x="4758" y="4743"/>
                    <a:pt x="4041" y="5464"/>
                    <a:pt x="3292" y="6242"/>
                  </a:cubicBezTo>
                  <a:cubicBezTo>
                    <a:pt x="2543" y="7021"/>
                    <a:pt x="1842" y="7793"/>
                    <a:pt x="1290" y="8577"/>
                  </a:cubicBezTo>
                  <a:cubicBezTo>
                    <a:pt x="737" y="9358"/>
                    <a:pt x="346" y="10159"/>
                    <a:pt x="171" y="10878"/>
                  </a:cubicBezTo>
                  <a:cubicBezTo>
                    <a:pt x="0" y="11599"/>
                    <a:pt x="19" y="12209"/>
                    <a:pt x="106" y="12608"/>
                  </a:cubicBezTo>
                  <a:cubicBezTo>
                    <a:pt x="185" y="12998"/>
                    <a:pt x="281" y="13201"/>
                    <a:pt x="321" y="13201"/>
                  </a:cubicBezTo>
                  <a:cubicBezTo>
                    <a:pt x="322" y="13201"/>
                    <a:pt x="323" y="13201"/>
                    <a:pt x="324" y="13201"/>
                  </a:cubicBezTo>
                  <a:cubicBezTo>
                    <a:pt x="450" y="13187"/>
                    <a:pt x="191" y="12298"/>
                    <a:pt x="616" y="11006"/>
                  </a:cubicBezTo>
                  <a:cubicBezTo>
                    <a:pt x="829" y="10367"/>
                    <a:pt x="1227" y="9657"/>
                    <a:pt x="1776" y="8932"/>
                  </a:cubicBezTo>
                  <a:cubicBezTo>
                    <a:pt x="2325" y="8207"/>
                    <a:pt x="3018" y="7468"/>
                    <a:pt x="3763" y="6696"/>
                  </a:cubicBezTo>
                  <a:cubicBezTo>
                    <a:pt x="4509" y="5923"/>
                    <a:pt x="5226" y="5177"/>
                    <a:pt x="5824" y="4440"/>
                  </a:cubicBezTo>
                  <a:cubicBezTo>
                    <a:pt x="6422" y="3703"/>
                    <a:pt x="6896" y="2970"/>
                    <a:pt x="7190" y="2301"/>
                  </a:cubicBezTo>
                  <a:cubicBezTo>
                    <a:pt x="7482" y="1630"/>
                    <a:pt x="7599" y="1036"/>
                    <a:pt x="7605" y="629"/>
                  </a:cubicBezTo>
                  <a:cubicBezTo>
                    <a:pt x="7620" y="221"/>
                    <a:pt x="7566" y="0"/>
                    <a:pt x="7527" y="0"/>
                  </a:cubicBezTo>
                  <a:cubicBezTo>
                    <a:pt x="7527" y="0"/>
                    <a:pt x="7527" y="0"/>
                    <a:pt x="7527" y="0"/>
                  </a:cubicBezTo>
                  <a:cubicBezTo>
                    <a:pt x="7527" y="0"/>
                    <a:pt x="7526" y="0"/>
                    <a:pt x="75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7"/>
            <p:cNvSpPr/>
            <p:nvPr/>
          </p:nvSpPr>
          <p:spPr>
            <a:xfrm>
              <a:off x="6003111" y="2159577"/>
              <a:ext cx="44320" cy="183073"/>
            </a:xfrm>
            <a:custGeom>
              <a:rect b="b" l="l" r="r" t="t"/>
              <a:pathLst>
                <a:path extrusionOk="0" h="13652" w="3305">
                  <a:moveTo>
                    <a:pt x="2469" y="0"/>
                  </a:moveTo>
                  <a:cubicBezTo>
                    <a:pt x="2469" y="0"/>
                    <a:pt x="2468" y="0"/>
                    <a:pt x="2468" y="1"/>
                  </a:cubicBezTo>
                  <a:cubicBezTo>
                    <a:pt x="2375" y="10"/>
                    <a:pt x="2396" y="816"/>
                    <a:pt x="2465" y="2104"/>
                  </a:cubicBezTo>
                  <a:cubicBezTo>
                    <a:pt x="2526" y="3392"/>
                    <a:pt x="2646" y="5170"/>
                    <a:pt x="2453" y="7096"/>
                  </a:cubicBezTo>
                  <a:cubicBezTo>
                    <a:pt x="2355" y="7996"/>
                    <a:pt x="2173" y="8886"/>
                    <a:pt x="1906" y="9751"/>
                  </a:cubicBezTo>
                  <a:cubicBezTo>
                    <a:pt x="1671" y="10554"/>
                    <a:pt x="1341" y="11234"/>
                    <a:pt x="1065" y="11804"/>
                  </a:cubicBezTo>
                  <a:cubicBezTo>
                    <a:pt x="476" y="12933"/>
                    <a:pt x="1" y="13581"/>
                    <a:pt x="85" y="13648"/>
                  </a:cubicBezTo>
                  <a:cubicBezTo>
                    <a:pt x="87" y="13650"/>
                    <a:pt x="90" y="13651"/>
                    <a:pt x="94" y="13651"/>
                  </a:cubicBezTo>
                  <a:cubicBezTo>
                    <a:pt x="188" y="13651"/>
                    <a:pt x="778" y="13102"/>
                    <a:pt x="1467" y="12034"/>
                  </a:cubicBezTo>
                  <a:cubicBezTo>
                    <a:pt x="1807" y="11471"/>
                    <a:pt x="2197" y="10777"/>
                    <a:pt x="2478" y="9944"/>
                  </a:cubicBezTo>
                  <a:cubicBezTo>
                    <a:pt x="2769" y="9116"/>
                    <a:pt x="2994" y="8170"/>
                    <a:pt x="3104" y="7167"/>
                  </a:cubicBezTo>
                  <a:cubicBezTo>
                    <a:pt x="3304" y="5154"/>
                    <a:pt x="3104" y="3345"/>
                    <a:pt x="2926" y="2060"/>
                  </a:cubicBezTo>
                  <a:cubicBezTo>
                    <a:pt x="2739" y="781"/>
                    <a:pt x="2557" y="0"/>
                    <a:pt x="24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7"/>
            <p:cNvSpPr/>
            <p:nvPr/>
          </p:nvSpPr>
          <p:spPr>
            <a:xfrm>
              <a:off x="6155556" y="2298612"/>
              <a:ext cx="92395" cy="66071"/>
            </a:xfrm>
            <a:custGeom>
              <a:rect b="b" l="l" r="r" t="t"/>
              <a:pathLst>
                <a:path extrusionOk="0" h="4927" w="6890">
                  <a:moveTo>
                    <a:pt x="6736" y="1"/>
                  </a:moveTo>
                  <a:cubicBezTo>
                    <a:pt x="6565" y="1"/>
                    <a:pt x="6154" y="109"/>
                    <a:pt x="5594" y="330"/>
                  </a:cubicBezTo>
                  <a:cubicBezTo>
                    <a:pt x="4873" y="614"/>
                    <a:pt x="3919" y="1108"/>
                    <a:pt x="2940" y="1777"/>
                  </a:cubicBezTo>
                  <a:cubicBezTo>
                    <a:pt x="1974" y="2466"/>
                    <a:pt x="1178" y="3202"/>
                    <a:pt x="693" y="3817"/>
                  </a:cubicBezTo>
                  <a:cubicBezTo>
                    <a:pt x="207" y="4431"/>
                    <a:pt x="0" y="4876"/>
                    <a:pt x="66" y="4920"/>
                  </a:cubicBezTo>
                  <a:cubicBezTo>
                    <a:pt x="73" y="4924"/>
                    <a:pt x="80" y="4926"/>
                    <a:pt x="89" y="4926"/>
                  </a:cubicBezTo>
                  <a:cubicBezTo>
                    <a:pt x="200" y="4926"/>
                    <a:pt x="524" y="4602"/>
                    <a:pt x="1030" y="4134"/>
                  </a:cubicBezTo>
                  <a:cubicBezTo>
                    <a:pt x="1579" y="3624"/>
                    <a:pt x="2384" y="2978"/>
                    <a:pt x="3314" y="2313"/>
                  </a:cubicBezTo>
                  <a:cubicBezTo>
                    <a:pt x="5196" y="1006"/>
                    <a:pt x="6890" y="206"/>
                    <a:pt x="6821" y="27"/>
                  </a:cubicBezTo>
                  <a:cubicBezTo>
                    <a:pt x="6814" y="10"/>
                    <a:pt x="6785" y="1"/>
                    <a:pt x="6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7"/>
            <p:cNvSpPr/>
            <p:nvPr/>
          </p:nvSpPr>
          <p:spPr>
            <a:xfrm>
              <a:off x="5774645" y="2281232"/>
              <a:ext cx="449718" cy="207694"/>
            </a:xfrm>
            <a:custGeom>
              <a:rect b="b" l="l" r="r" t="t"/>
              <a:pathLst>
                <a:path extrusionOk="0" h="15488" w="33536">
                  <a:moveTo>
                    <a:pt x="17532" y="1"/>
                  </a:moveTo>
                  <a:cubicBezTo>
                    <a:pt x="15276" y="1"/>
                    <a:pt x="12602" y="2374"/>
                    <a:pt x="12523" y="4928"/>
                  </a:cubicBezTo>
                  <a:lnTo>
                    <a:pt x="12523" y="4928"/>
                  </a:lnTo>
                  <a:cubicBezTo>
                    <a:pt x="12562" y="3177"/>
                    <a:pt x="9211" y="2018"/>
                    <a:pt x="7260" y="2018"/>
                  </a:cubicBezTo>
                  <a:cubicBezTo>
                    <a:pt x="6826" y="2018"/>
                    <a:pt x="6461" y="2075"/>
                    <a:pt x="6219" y="2196"/>
                  </a:cubicBezTo>
                  <a:cubicBezTo>
                    <a:pt x="3770" y="3456"/>
                    <a:pt x="4955" y="6646"/>
                    <a:pt x="6215" y="8354"/>
                  </a:cubicBezTo>
                  <a:cubicBezTo>
                    <a:pt x="5614" y="7590"/>
                    <a:pt x="4738" y="7237"/>
                    <a:pt x="3863" y="7237"/>
                  </a:cubicBezTo>
                  <a:cubicBezTo>
                    <a:pt x="1932" y="7237"/>
                    <a:pt x="1" y="8954"/>
                    <a:pt x="1021" y="11762"/>
                  </a:cubicBezTo>
                  <a:cubicBezTo>
                    <a:pt x="1603" y="13368"/>
                    <a:pt x="3209" y="14412"/>
                    <a:pt x="5207" y="14412"/>
                  </a:cubicBezTo>
                  <a:cubicBezTo>
                    <a:pt x="5854" y="14412"/>
                    <a:pt x="6543" y="14303"/>
                    <a:pt x="7251" y="14067"/>
                  </a:cubicBezTo>
                  <a:lnTo>
                    <a:pt x="27428" y="15265"/>
                  </a:lnTo>
                  <a:cubicBezTo>
                    <a:pt x="27958" y="15415"/>
                    <a:pt x="28479" y="15488"/>
                    <a:pt x="28977" y="15488"/>
                  </a:cubicBezTo>
                  <a:cubicBezTo>
                    <a:pt x="31198" y="15488"/>
                    <a:pt x="32986" y="14044"/>
                    <a:pt x="33290" y="11561"/>
                  </a:cubicBezTo>
                  <a:cubicBezTo>
                    <a:pt x="33535" y="9417"/>
                    <a:pt x="32213" y="8744"/>
                    <a:pt x="30624" y="8744"/>
                  </a:cubicBezTo>
                  <a:cubicBezTo>
                    <a:pt x="29793" y="8744"/>
                    <a:pt x="28889" y="8928"/>
                    <a:pt x="28099" y="9183"/>
                  </a:cubicBezTo>
                  <a:cubicBezTo>
                    <a:pt x="29139" y="7773"/>
                    <a:pt x="29437" y="4806"/>
                    <a:pt x="28103" y="3471"/>
                  </a:cubicBezTo>
                  <a:cubicBezTo>
                    <a:pt x="27612" y="3015"/>
                    <a:pt x="27109" y="2828"/>
                    <a:pt x="26610" y="2828"/>
                  </a:cubicBezTo>
                  <a:cubicBezTo>
                    <a:pt x="24997" y="2828"/>
                    <a:pt x="23426" y="4782"/>
                    <a:pt x="22463" y="5915"/>
                  </a:cubicBezTo>
                  <a:cubicBezTo>
                    <a:pt x="22168" y="3096"/>
                    <a:pt x="21278" y="1018"/>
                    <a:pt x="18386" y="127"/>
                  </a:cubicBezTo>
                  <a:cubicBezTo>
                    <a:pt x="18113" y="41"/>
                    <a:pt x="17826" y="1"/>
                    <a:pt x="17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7"/>
            <p:cNvSpPr/>
            <p:nvPr/>
          </p:nvSpPr>
          <p:spPr>
            <a:xfrm>
              <a:off x="6347346" y="2202610"/>
              <a:ext cx="172681" cy="83839"/>
            </a:xfrm>
            <a:custGeom>
              <a:rect b="b" l="l" r="r" t="t"/>
              <a:pathLst>
                <a:path extrusionOk="0" h="6252" w="12877">
                  <a:moveTo>
                    <a:pt x="12072" y="0"/>
                  </a:moveTo>
                  <a:cubicBezTo>
                    <a:pt x="11192" y="0"/>
                    <a:pt x="6257" y="2478"/>
                    <a:pt x="5333" y="2963"/>
                  </a:cubicBezTo>
                  <a:cubicBezTo>
                    <a:pt x="5333" y="2963"/>
                    <a:pt x="1" y="6251"/>
                    <a:pt x="1561" y="6251"/>
                  </a:cubicBezTo>
                  <a:cubicBezTo>
                    <a:pt x="1631" y="6251"/>
                    <a:pt x="1715" y="6244"/>
                    <a:pt x="1813" y="6231"/>
                  </a:cubicBezTo>
                  <a:cubicBezTo>
                    <a:pt x="4114" y="5910"/>
                    <a:pt x="6498" y="3359"/>
                    <a:pt x="8990" y="2522"/>
                  </a:cubicBezTo>
                  <a:cubicBezTo>
                    <a:pt x="11483" y="1685"/>
                    <a:pt x="12876" y="77"/>
                    <a:pt x="12108" y="2"/>
                  </a:cubicBezTo>
                  <a:cubicBezTo>
                    <a:pt x="12097" y="1"/>
                    <a:pt x="12085" y="0"/>
                    <a:pt x="120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7"/>
            <p:cNvSpPr/>
            <p:nvPr/>
          </p:nvSpPr>
          <p:spPr>
            <a:xfrm>
              <a:off x="6006396" y="2483334"/>
              <a:ext cx="376969" cy="624101"/>
            </a:xfrm>
            <a:custGeom>
              <a:rect b="b" l="l" r="r" t="t"/>
              <a:pathLst>
                <a:path extrusionOk="0" h="46540" w="28111">
                  <a:moveTo>
                    <a:pt x="8399" y="0"/>
                  </a:moveTo>
                  <a:lnTo>
                    <a:pt x="774" y="5746"/>
                  </a:lnTo>
                  <a:cubicBezTo>
                    <a:pt x="774" y="5746"/>
                    <a:pt x="132" y="31881"/>
                    <a:pt x="62" y="32229"/>
                  </a:cubicBezTo>
                  <a:cubicBezTo>
                    <a:pt x="1" y="32535"/>
                    <a:pt x="1324" y="45325"/>
                    <a:pt x="2825" y="45325"/>
                  </a:cubicBezTo>
                  <a:cubicBezTo>
                    <a:pt x="3036" y="45325"/>
                    <a:pt x="3251" y="45073"/>
                    <a:pt x="3466" y="44498"/>
                  </a:cubicBezTo>
                  <a:cubicBezTo>
                    <a:pt x="4414" y="45882"/>
                    <a:pt x="6827" y="46539"/>
                    <a:pt x="9352" y="46539"/>
                  </a:cubicBezTo>
                  <a:cubicBezTo>
                    <a:pt x="12932" y="46539"/>
                    <a:pt x="16735" y="45216"/>
                    <a:pt x="16900" y="42764"/>
                  </a:cubicBezTo>
                  <a:cubicBezTo>
                    <a:pt x="17280" y="43084"/>
                    <a:pt x="17859" y="43241"/>
                    <a:pt x="18514" y="43241"/>
                  </a:cubicBezTo>
                  <a:cubicBezTo>
                    <a:pt x="20856" y="43241"/>
                    <a:pt x="24162" y="41230"/>
                    <a:pt x="22750" y="37471"/>
                  </a:cubicBezTo>
                  <a:cubicBezTo>
                    <a:pt x="28110" y="35453"/>
                    <a:pt x="27768" y="25694"/>
                    <a:pt x="19906" y="19906"/>
                  </a:cubicBezTo>
                  <a:cubicBezTo>
                    <a:pt x="12044" y="14116"/>
                    <a:pt x="12643" y="2303"/>
                    <a:pt x="83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7"/>
            <p:cNvSpPr/>
            <p:nvPr/>
          </p:nvSpPr>
          <p:spPr>
            <a:xfrm>
              <a:off x="5958053" y="2566932"/>
              <a:ext cx="374716" cy="511189"/>
            </a:xfrm>
            <a:custGeom>
              <a:rect b="b" l="l" r="r" t="t"/>
              <a:pathLst>
                <a:path extrusionOk="0" h="38120" w="27943">
                  <a:moveTo>
                    <a:pt x="3473" y="1"/>
                  </a:moveTo>
                  <a:lnTo>
                    <a:pt x="1" y="37276"/>
                  </a:lnTo>
                  <a:cubicBezTo>
                    <a:pt x="1" y="37276"/>
                    <a:pt x="2908" y="38119"/>
                    <a:pt x="6183" y="38119"/>
                  </a:cubicBezTo>
                  <a:cubicBezTo>
                    <a:pt x="9749" y="38119"/>
                    <a:pt x="13752" y="37120"/>
                    <a:pt x="14914" y="32944"/>
                  </a:cubicBezTo>
                  <a:cubicBezTo>
                    <a:pt x="15875" y="33244"/>
                    <a:pt x="16764" y="33379"/>
                    <a:pt x="17574" y="33379"/>
                  </a:cubicBezTo>
                  <a:cubicBezTo>
                    <a:pt x="22495" y="33379"/>
                    <a:pt x="24538" y="28409"/>
                    <a:pt x="22152" y="25160"/>
                  </a:cubicBezTo>
                  <a:cubicBezTo>
                    <a:pt x="27943" y="18597"/>
                    <a:pt x="13816" y="10243"/>
                    <a:pt x="12708" y="673"/>
                  </a:cubicBezTo>
                  <a:lnTo>
                    <a:pt x="34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7"/>
            <p:cNvSpPr/>
            <p:nvPr/>
          </p:nvSpPr>
          <p:spPr>
            <a:xfrm>
              <a:off x="5610506" y="2481792"/>
              <a:ext cx="377009" cy="625483"/>
            </a:xfrm>
            <a:custGeom>
              <a:rect b="b" l="l" r="r" t="t"/>
              <a:pathLst>
                <a:path extrusionOk="0" h="46643" w="28114">
                  <a:moveTo>
                    <a:pt x="19963" y="1"/>
                  </a:moveTo>
                  <a:cubicBezTo>
                    <a:pt x="15716" y="2299"/>
                    <a:pt x="16091" y="14217"/>
                    <a:pt x="8223" y="19996"/>
                  </a:cubicBezTo>
                  <a:cubicBezTo>
                    <a:pt x="354" y="25776"/>
                    <a:pt x="0" y="35532"/>
                    <a:pt x="5358" y="37557"/>
                  </a:cubicBezTo>
                  <a:cubicBezTo>
                    <a:pt x="3940" y="41318"/>
                    <a:pt x="7250" y="43333"/>
                    <a:pt x="9593" y="43333"/>
                  </a:cubicBezTo>
                  <a:cubicBezTo>
                    <a:pt x="10245" y="43333"/>
                    <a:pt x="10823" y="43176"/>
                    <a:pt x="11202" y="42858"/>
                  </a:cubicBezTo>
                  <a:cubicBezTo>
                    <a:pt x="11364" y="45315"/>
                    <a:pt x="15178" y="46643"/>
                    <a:pt x="18763" y="46643"/>
                  </a:cubicBezTo>
                  <a:cubicBezTo>
                    <a:pt x="21281" y="46643"/>
                    <a:pt x="23686" y="45988"/>
                    <a:pt x="24635" y="44608"/>
                  </a:cubicBezTo>
                  <a:cubicBezTo>
                    <a:pt x="24849" y="45184"/>
                    <a:pt x="25063" y="45436"/>
                    <a:pt x="25275" y="45436"/>
                  </a:cubicBezTo>
                  <a:cubicBezTo>
                    <a:pt x="26776" y="45436"/>
                    <a:pt x="28113" y="32649"/>
                    <a:pt x="28052" y="32343"/>
                  </a:cubicBezTo>
                  <a:cubicBezTo>
                    <a:pt x="27983" y="31995"/>
                    <a:pt x="27373" y="5860"/>
                    <a:pt x="27373" y="5860"/>
                  </a:cubicBezTo>
                  <a:lnTo>
                    <a:pt x="199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7"/>
            <p:cNvSpPr/>
            <p:nvPr/>
          </p:nvSpPr>
          <p:spPr>
            <a:xfrm>
              <a:off x="5676189" y="2566919"/>
              <a:ext cx="374421" cy="511149"/>
            </a:xfrm>
            <a:custGeom>
              <a:rect b="b" l="l" r="r" t="t"/>
              <a:pathLst>
                <a:path extrusionOk="0" h="38117" w="27921">
                  <a:moveTo>
                    <a:pt x="24492" y="1"/>
                  </a:moveTo>
                  <a:lnTo>
                    <a:pt x="15255" y="663"/>
                  </a:lnTo>
                  <a:cubicBezTo>
                    <a:pt x="14137" y="10232"/>
                    <a:pt x="0" y="18569"/>
                    <a:pt x="5782" y="25139"/>
                  </a:cubicBezTo>
                  <a:cubicBezTo>
                    <a:pt x="3391" y="28387"/>
                    <a:pt x="5433" y="33363"/>
                    <a:pt x="10360" y="33363"/>
                  </a:cubicBezTo>
                  <a:cubicBezTo>
                    <a:pt x="11168" y="33363"/>
                    <a:pt x="12054" y="33229"/>
                    <a:pt x="13011" y="32932"/>
                  </a:cubicBezTo>
                  <a:cubicBezTo>
                    <a:pt x="14170" y="37117"/>
                    <a:pt x="18186" y="38117"/>
                    <a:pt x="21757" y="38117"/>
                  </a:cubicBezTo>
                  <a:cubicBezTo>
                    <a:pt x="25024" y="38117"/>
                    <a:pt x="27920" y="37280"/>
                    <a:pt x="27920" y="37280"/>
                  </a:cubicBezTo>
                  <a:lnTo>
                    <a:pt x="244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7"/>
            <p:cNvSpPr/>
            <p:nvPr/>
          </p:nvSpPr>
          <p:spPr>
            <a:xfrm>
              <a:off x="5539567" y="2114197"/>
              <a:ext cx="365208" cy="799223"/>
            </a:xfrm>
            <a:custGeom>
              <a:rect b="b" l="l" r="r" t="t"/>
              <a:pathLst>
                <a:path extrusionOk="0" h="59599" w="27234">
                  <a:moveTo>
                    <a:pt x="371" y="1"/>
                  </a:moveTo>
                  <a:cubicBezTo>
                    <a:pt x="220" y="1"/>
                    <a:pt x="135" y="87"/>
                    <a:pt x="113" y="219"/>
                  </a:cubicBezTo>
                  <a:cubicBezTo>
                    <a:pt x="0" y="888"/>
                    <a:pt x="4058" y="8178"/>
                    <a:pt x="4058" y="8178"/>
                  </a:cubicBezTo>
                  <a:cubicBezTo>
                    <a:pt x="2557" y="6842"/>
                    <a:pt x="53" y="6228"/>
                    <a:pt x="53" y="6228"/>
                  </a:cubicBezTo>
                  <a:lnTo>
                    <a:pt x="53" y="6228"/>
                  </a:lnTo>
                  <a:cubicBezTo>
                    <a:pt x="442" y="8622"/>
                    <a:pt x="2667" y="10514"/>
                    <a:pt x="5558" y="13576"/>
                  </a:cubicBezTo>
                  <a:cubicBezTo>
                    <a:pt x="7532" y="15666"/>
                    <a:pt x="9666" y="28489"/>
                    <a:pt x="10942" y="35667"/>
                  </a:cubicBezTo>
                  <a:cubicBezTo>
                    <a:pt x="12217" y="42846"/>
                    <a:pt x="22668" y="59599"/>
                    <a:pt x="22668" y="59599"/>
                  </a:cubicBezTo>
                  <a:lnTo>
                    <a:pt x="27233" y="51535"/>
                  </a:lnTo>
                  <a:cubicBezTo>
                    <a:pt x="24564" y="50643"/>
                    <a:pt x="20171" y="45353"/>
                    <a:pt x="17228" y="36005"/>
                  </a:cubicBezTo>
                  <a:cubicBezTo>
                    <a:pt x="14286" y="26656"/>
                    <a:pt x="9173" y="13856"/>
                    <a:pt x="5561" y="6955"/>
                  </a:cubicBezTo>
                  <a:cubicBezTo>
                    <a:pt x="2664" y="1419"/>
                    <a:pt x="981" y="1"/>
                    <a:pt x="3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7"/>
            <p:cNvSpPr/>
            <p:nvPr/>
          </p:nvSpPr>
          <p:spPr>
            <a:xfrm>
              <a:off x="5774377" y="2304432"/>
              <a:ext cx="586781" cy="963455"/>
            </a:xfrm>
            <a:custGeom>
              <a:rect b="b" l="l" r="r" t="t"/>
              <a:pathLst>
                <a:path extrusionOk="0" h="71846" w="43757">
                  <a:moveTo>
                    <a:pt x="39556" y="1"/>
                  </a:moveTo>
                  <a:cubicBezTo>
                    <a:pt x="36562" y="1"/>
                    <a:pt x="27877" y="36501"/>
                    <a:pt x="22389" y="37716"/>
                  </a:cubicBezTo>
                  <a:cubicBezTo>
                    <a:pt x="22359" y="37723"/>
                    <a:pt x="22328" y="37726"/>
                    <a:pt x="22297" y="37726"/>
                  </a:cubicBezTo>
                  <a:cubicBezTo>
                    <a:pt x="20977" y="37726"/>
                    <a:pt x="19364" y="31639"/>
                    <a:pt x="19946" y="28812"/>
                  </a:cubicBezTo>
                  <a:lnTo>
                    <a:pt x="14347" y="28671"/>
                  </a:lnTo>
                  <a:lnTo>
                    <a:pt x="14347" y="28671"/>
                  </a:lnTo>
                  <a:cubicBezTo>
                    <a:pt x="14347" y="28671"/>
                    <a:pt x="14568" y="29932"/>
                    <a:pt x="13602" y="34159"/>
                  </a:cubicBezTo>
                  <a:cubicBezTo>
                    <a:pt x="13076" y="36460"/>
                    <a:pt x="12314" y="37412"/>
                    <a:pt x="10938" y="37412"/>
                  </a:cubicBezTo>
                  <a:cubicBezTo>
                    <a:pt x="9784" y="37412"/>
                    <a:pt x="8199" y="36743"/>
                    <a:pt x="5959" y="35639"/>
                  </a:cubicBezTo>
                  <a:cubicBezTo>
                    <a:pt x="4140" y="34742"/>
                    <a:pt x="2522" y="33908"/>
                    <a:pt x="1570" y="33908"/>
                  </a:cubicBezTo>
                  <a:cubicBezTo>
                    <a:pt x="0" y="33908"/>
                    <a:pt x="245" y="36177"/>
                    <a:pt x="4397" y="44170"/>
                  </a:cubicBezTo>
                  <a:cubicBezTo>
                    <a:pt x="4620" y="44317"/>
                    <a:pt x="11696" y="54958"/>
                    <a:pt x="5571" y="65303"/>
                  </a:cubicBezTo>
                  <a:cubicBezTo>
                    <a:pt x="5571" y="65303"/>
                    <a:pt x="9427" y="68839"/>
                    <a:pt x="13987" y="71845"/>
                  </a:cubicBezTo>
                  <a:cubicBezTo>
                    <a:pt x="15991" y="70512"/>
                    <a:pt x="20971" y="65499"/>
                    <a:pt x="24896" y="64953"/>
                  </a:cubicBezTo>
                  <a:cubicBezTo>
                    <a:pt x="22895" y="62949"/>
                    <a:pt x="21992" y="55821"/>
                    <a:pt x="23345" y="54047"/>
                  </a:cubicBezTo>
                  <a:cubicBezTo>
                    <a:pt x="26908" y="49376"/>
                    <a:pt x="26427" y="48633"/>
                    <a:pt x="27615" y="46038"/>
                  </a:cubicBezTo>
                  <a:cubicBezTo>
                    <a:pt x="28803" y="43442"/>
                    <a:pt x="30920" y="37312"/>
                    <a:pt x="33744" y="30934"/>
                  </a:cubicBezTo>
                  <a:cubicBezTo>
                    <a:pt x="35215" y="27609"/>
                    <a:pt x="38150" y="11575"/>
                    <a:pt x="41382" y="2787"/>
                  </a:cubicBezTo>
                  <a:cubicBezTo>
                    <a:pt x="41382" y="2787"/>
                    <a:pt x="43757" y="1638"/>
                    <a:pt x="39603" y="4"/>
                  </a:cubicBezTo>
                  <a:cubicBezTo>
                    <a:pt x="39587" y="2"/>
                    <a:pt x="39572" y="1"/>
                    <a:pt x="395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7"/>
            <p:cNvSpPr/>
            <p:nvPr/>
          </p:nvSpPr>
          <p:spPr>
            <a:xfrm>
              <a:off x="5916724" y="2704318"/>
              <a:ext cx="160880" cy="213058"/>
            </a:xfrm>
            <a:custGeom>
              <a:rect b="b" l="l" r="r" t="t"/>
              <a:pathLst>
                <a:path extrusionOk="0" h="15888" w="11997">
                  <a:moveTo>
                    <a:pt x="3509" y="1"/>
                  </a:moveTo>
                  <a:lnTo>
                    <a:pt x="3509" y="1"/>
                  </a:lnTo>
                  <a:cubicBezTo>
                    <a:pt x="3545" y="1817"/>
                    <a:pt x="1409" y="6193"/>
                    <a:pt x="0" y="7529"/>
                  </a:cubicBezTo>
                  <a:cubicBezTo>
                    <a:pt x="1356" y="12641"/>
                    <a:pt x="3855" y="15887"/>
                    <a:pt x="5263" y="15887"/>
                  </a:cubicBezTo>
                  <a:cubicBezTo>
                    <a:pt x="5307" y="15887"/>
                    <a:pt x="5349" y="15884"/>
                    <a:pt x="5391" y="15878"/>
                  </a:cubicBezTo>
                  <a:cubicBezTo>
                    <a:pt x="6114" y="15767"/>
                    <a:pt x="10652" y="10275"/>
                    <a:pt x="11997" y="7730"/>
                  </a:cubicBezTo>
                  <a:cubicBezTo>
                    <a:pt x="9957" y="7061"/>
                    <a:pt x="9607" y="3612"/>
                    <a:pt x="9443" y="79"/>
                  </a:cubicBezTo>
                  <a:cubicBezTo>
                    <a:pt x="9443" y="79"/>
                    <a:pt x="7291" y="352"/>
                    <a:pt x="5562" y="352"/>
                  </a:cubicBezTo>
                  <a:cubicBezTo>
                    <a:pt x="4595" y="352"/>
                    <a:pt x="3761" y="267"/>
                    <a:pt x="35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7"/>
            <p:cNvSpPr/>
            <p:nvPr/>
          </p:nvSpPr>
          <p:spPr>
            <a:xfrm>
              <a:off x="6073862" y="2798952"/>
              <a:ext cx="79320" cy="140859"/>
            </a:xfrm>
            <a:custGeom>
              <a:rect b="b" l="l" r="r" t="t"/>
              <a:pathLst>
                <a:path extrusionOk="0" h="10504" w="5915">
                  <a:moveTo>
                    <a:pt x="984" y="1"/>
                  </a:moveTo>
                  <a:cubicBezTo>
                    <a:pt x="811" y="1"/>
                    <a:pt x="375" y="71"/>
                    <a:pt x="112" y="728"/>
                  </a:cubicBezTo>
                  <a:cubicBezTo>
                    <a:pt x="0" y="2064"/>
                    <a:pt x="3967" y="7101"/>
                    <a:pt x="4634" y="9272"/>
                  </a:cubicBezTo>
                  <a:cubicBezTo>
                    <a:pt x="4634" y="9272"/>
                    <a:pt x="4888" y="10503"/>
                    <a:pt x="4910" y="10503"/>
                  </a:cubicBezTo>
                  <a:cubicBezTo>
                    <a:pt x="4911" y="10503"/>
                    <a:pt x="4911" y="10501"/>
                    <a:pt x="4911" y="10496"/>
                  </a:cubicBezTo>
                  <a:cubicBezTo>
                    <a:pt x="5914" y="8104"/>
                    <a:pt x="2243" y="3493"/>
                    <a:pt x="1058" y="6"/>
                  </a:cubicBezTo>
                  <a:cubicBezTo>
                    <a:pt x="1058" y="6"/>
                    <a:pt x="1031" y="1"/>
                    <a:pt x="9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7"/>
            <p:cNvSpPr/>
            <p:nvPr/>
          </p:nvSpPr>
          <p:spPr>
            <a:xfrm>
              <a:off x="5957624" y="2952550"/>
              <a:ext cx="73125" cy="57194"/>
            </a:xfrm>
            <a:custGeom>
              <a:rect b="b" l="l" r="r" t="t"/>
              <a:pathLst>
                <a:path extrusionOk="0" h="4265" w="5453">
                  <a:moveTo>
                    <a:pt x="2636" y="0"/>
                  </a:moveTo>
                  <a:cubicBezTo>
                    <a:pt x="2205" y="0"/>
                    <a:pt x="1652" y="2326"/>
                    <a:pt x="155" y="2326"/>
                  </a:cubicBezTo>
                  <a:cubicBezTo>
                    <a:pt x="105" y="2326"/>
                    <a:pt x="53" y="2323"/>
                    <a:pt x="1" y="2318"/>
                  </a:cubicBezTo>
                  <a:lnTo>
                    <a:pt x="1" y="2318"/>
                  </a:lnTo>
                  <a:cubicBezTo>
                    <a:pt x="56" y="3875"/>
                    <a:pt x="56" y="4264"/>
                    <a:pt x="56" y="4264"/>
                  </a:cubicBezTo>
                  <a:cubicBezTo>
                    <a:pt x="1336" y="3486"/>
                    <a:pt x="2171" y="2485"/>
                    <a:pt x="2616" y="1595"/>
                  </a:cubicBezTo>
                  <a:cubicBezTo>
                    <a:pt x="3116" y="3153"/>
                    <a:pt x="4563" y="4156"/>
                    <a:pt x="5008" y="4156"/>
                  </a:cubicBezTo>
                  <a:cubicBezTo>
                    <a:pt x="5452" y="4156"/>
                    <a:pt x="5065" y="1986"/>
                    <a:pt x="5065" y="1986"/>
                  </a:cubicBezTo>
                  <a:cubicBezTo>
                    <a:pt x="3618" y="1818"/>
                    <a:pt x="3081" y="0"/>
                    <a:pt x="26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7"/>
            <p:cNvSpPr/>
            <p:nvPr/>
          </p:nvSpPr>
          <p:spPr>
            <a:xfrm>
              <a:off x="5829143" y="2539160"/>
              <a:ext cx="70537" cy="86012"/>
            </a:xfrm>
            <a:custGeom>
              <a:rect b="b" l="l" r="r" t="t"/>
              <a:pathLst>
                <a:path extrusionOk="0" h="6414" w="5260">
                  <a:moveTo>
                    <a:pt x="1449" y="0"/>
                  </a:moveTo>
                  <a:cubicBezTo>
                    <a:pt x="668" y="0"/>
                    <a:pt x="1" y="966"/>
                    <a:pt x="32" y="1932"/>
                  </a:cubicBezTo>
                  <a:cubicBezTo>
                    <a:pt x="83" y="3470"/>
                    <a:pt x="924" y="6362"/>
                    <a:pt x="3247" y="6414"/>
                  </a:cubicBezTo>
                  <a:cubicBezTo>
                    <a:pt x="5260" y="6262"/>
                    <a:pt x="2838" y="1216"/>
                    <a:pt x="2838" y="1216"/>
                  </a:cubicBezTo>
                  <a:cubicBezTo>
                    <a:pt x="2415" y="339"/>
                    <a:pt x="1912" y="0"/>
                    <a:pt x="14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7"/>
            <p:cNvSpPr/>
            <p:nvPr/>
          </p:nvSpPr>
          <p:spPr>
            <a:xfrm>
              <a:off x="5852409" y="2397470"/>
              <a:ext cx="291145" cy="334231"/>
            </a:xfrm>
            <a:custGeom>
              <a:rect b="b" l="l" r="r" t="t"/>
              <a:pathLst>
                <a:path extrusionOk="0" h="24924" w="21711">
                  <a:moveTo>
                    <a:pt x="10396" y="0"/>
                  </a:moveTo>
                  <a:cubicBezTo>
                    <a:pt x="10327" y="76"/>
                    <a:pt x="10248" y="128"/>
                    <a:pt x="10156" y="139"/>
                  </a:cubicBezTo>
                  <a:cubicBezTo>
                    <a:pt x="7367" y="505"/>
                    <a:pt x="4653" y="875"/>
                    <a:pt x="1970" y="1749"/>
                  </a:cubicBezTo>
                  <a:cubicBezTo>
                    <a:pt x="681" y="4286"/>
                    <a:pt x="177" y="7713"/>
                    <a:pt x="1101" y="11983"/>
                  </a:cubicBezTo>
                  <a:cubicBezTo>
                    <a:pt x="1231" y="12579"/>
                    <a:pt x="1" y="13221"/>
                    <a:pt x="309" y="15779"/>
                  </a:cubicBezTo>
                  <a:cubicBezTo>
                    <a:pt x="950" y="21104"/>
                    <a:pt x="8156" y="24922"/>
                    <a:pt x="10849" y="24924"/>
                  </a:cubicBezTo>
                  <a:cubicBezTo>
                    <a:pt x="10850" y="24924"/>
                    <a:pt x="10850" y="24924"/>
                    <a:pt x="10851" y="24924"/>
                  </a:cubicBezTo>
                  <a:cubicBezTo>
                    <a:pt x="13545" y="24924"/>
                    <a:pt x="20751" y="21114"/>
                    <a:pt x="21399" y="15792"/>
                  </a:cubicBezTo>
                  <a:cubicBezTo>
                    <a:pt x="21710" y="13234"/>
                    <a:pt x="20479" y="12590"/>
                    <a:pt x="20609" y="11995"/>
                  </a:cubicBezTo>
                  <a:cubicBezTo>
                    <a:pt x="21410" y="8324"/>
                    <a:pt x="21150" y="5275"/>
                    <a:pt x="20243" y="2878"/>
                  </a:cubicBezTo>
                  <a:cubicBezTo>
                    <a:pt x="17229" y="856"/>
                    <a:pt x="13847" y="217"/>
                    <a:pt x="10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7"/>
            <p:cNvSpPr/>
            <p:nvPr/>
          </p:nvSpPr>
          <p:spPr>
            <a:xfrm>
              <a:off x="6096686" y="2539335"/>
              <a:ext cx="70617" cy="85998"/>
            </a:xfrm>
            <a:custGeom>
              <a:rect b="b" l="l" r="r" t="t"/>
              <a:pathLst>
                <a:path extrusionOk="0" h="6413" w="5266">
                  <a:moveTo>
                    <a:pt x="3817" y="1"/>
                  </a:moveTo>
                  <a:cubicBezTo>
                    <a:pt x="3355" y="1"/>
                    <a:pt x="2852" y="339"/>
                    <a:pt x="2430" y="1215"/>
                  </a:cubicBezTo>
                  <a:cubicBezTo>
                    <a:pt x="2430" y="1215"/>
                    <a:pt x="0" y="6258"/>
                    <a:pt x="2012" y="6413"/>
                  </a:cubicBezTo>
                  <a:cubicBezTo>
                    <a:pt x="4335" y="6363"/>
                    <a:pt x="5180" y="3473"/>
                    <a:pt x="5233" y="1934"/>
                  </a:cubicBezTo>
                  <a:cubicBezTo>
                    <a:pt x="5266" y="968"/>
                    <a:pt x="4599" y="1"/>
                    <a:pt x="38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7"/>
            <p:cNvSpPr/>
            <p:nvPr/>
          </p:nvSpPr>
          <p:spPr>
            <a:xfrm>
              <a:off x="6115379" y="2418162"/>
              <a:ext cx="35630" cy="155945"/>
            </a:xfrm>
            <a:custGeom>
              <a:rect b="b" l="l" r="r" t="t"/>
              <a:pathLst>
                <a:path extrusionOk="0" h="11629" w="2657">
                  <a:moveTo>
                    <a:pt x="336" y="1"/>
                  </a:moveTo>
                  <a:lnTo>
                    <a:pt x="1" y="779"/>
                  </a:lnTo>
                  <a:cubicBezTo>
                    <a:pt x="1806" y="3075"/>
                    <a:pt x="927" y="6353"/>
                    <a:pt x="997" y="9738"/>
                  </a:cubicBezTo>
                  <a:cubicBezTo>
                    <a:pt x="1025" y="11052"/>
                    <a:pt x="1166" y="11628"/>
                    <a:pt x="1353" y="11628"/>
                  </a:cubicBezTo>
                  <a:cubicBezTo>
                    <a:pt x="1724" y="11628"/>
                    <a:pt x="2278" y="9374"/>
                    <a:pt x="2502" y="6122"/>
                  </a:cubicBezTo>
                  <a:cubicBezTo>
                    <a:pt x="2656" y="3867"/>
                    <a:pt x="336" y="1"/>
                    <a:pt x="3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7"/>
            <p:cNvSpPr/>
            <p:nvPr/>
          </p:nvSpPr>
          <p:spPr>
            <a:xfrm>
              <a:off x="5850505" y="2418014"/>
              <a:ext cx="42563" cy="155341"/>
            </a:xfrm>
            <a:custGeom>
              <a:rect b="b" l="l" r="r" t="t"/>
              <a:pathLst>
                <a:path extrusionOk="0" h="11584" w="3174">
                  <a:moveTo>
                    <a:pt x="2283" y="1"/>
                  </a:moveTo>
                  <a:cubicBezTo>
                    <a:pt x="2283" y="1"/>
                    <a:pt x="1" y="3449"/>
                    <a:pt x="221" y="6787"/>
                  </a:cubicBezTo>
                  <a:cubicBezTo>
                    <a:pt x="425" y="9871"/>
                    <a:pt x="860" y="11583"/>
                    <a:pt x="1166" y="11583"/>
                  </a:cubicBezTo>
                  <a:cubicBezTo>
                    <a:pt x="1346" y="11583"/>
                    <a:pt x="1482" y="10991"/>
                    <a:pt x="1499" y="9737"/>
                  </a:cubicBezTo>
                  <a:cubicBezTo>
                    <a:pt x="1556" y="5453"/>
                    <a:pt x="1366" y="3018"/>
                    <a:pt x="3173" y="724"/>
                  </a:cubicBezTo>
                  <a:lnTo>
                    <a:pt x="22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7"/>
            <p:cNvSpPr/>
            <p:nvPr/>
          </p:nvSpPr>
          <p:spPr>
            <a:xfrm>
              <a:off x="5792788" y="2794326"/>
              <a:ext cx="139558" cy="187740"/>
            </a:xfrm>
            <a:custGeom>
              <a:rect b="b" l="l" r="r" t="t"/>
              <a:pathLst>
                <a:path extrusionOk="0" h="14000" w="10407">
                  <a:moveTo>
                    <a:pt x="9675" y="0"/>
                  </a:moveTo>
                  <a:cubicBezTo>
                    <a:pt x="9480" y="0"/>
                    <a:pt x="9250" y="176"/>
                    <a:pt x="9185" y="593"/>
                  </a:cubicBezTo>
                  <a:cubicBezTo>
                    <a:pt x="9184" y="3322"/>
                    <a:pt x="0" y="8266"/>
                    <a:pt x="4615" y="14000"/>
                  </a:cubicBezTo>
                  <a:cubicBezTo>
                    <a:pt x="4615" y="14000"/>
                    <a:pt x="4560" y="13109"/>
                    <a:pt x="4505" y="12887"/>
                  </a:cubicBezTo>
                  <a:cubicBezTo>
                    <a:pt x="2561" y="7044"/>
                    <a:pt x="10407" y="3988"/>
                    <a:pt x="9964" y="261"/>
                  </a:cubicBezTo>
                  <a:cubicBezTo>
                    <a:pt x="9941" y="96"/>
                    <a:pt x="9818" y="0"/>
                    <a:pt x="96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7"/>
            <p:cNvSpPr/>
            <p:nvPr/>
          </p:nvSpPr>
          <p:spPr>
            <a:xfrm>
              <a:off x="5753913" y="3124265"/>
              <a:ext cx="447425" cy="157058"/>
            </a:xfrm>
            <a:custGeom>
              <a:rect b="b" l="l" r="r" t="t"/>
              <a:pathLst>
                <a:path extrusionOk="0" h="11712" w="33365">
                  <a:moveTo>
                    <a:pt x="815" y="0"/>
                  </a:moveTo>
                  <a:cubicBezTo>
                    <a:pt x="240" y="0"/>
                    <a:pt x="1" y="626"/>
                    <a:pt x="385" y="2021"/>
                  </a:cubicBezTo>
                  <a:cubicBezTo>
                    <a:pt x="1273" y="5249"/>
                    <a:pt x="7894" y="4473"/>
                    <a:pt x="16013" y="11711"/>
                  </a:cubicBezTo>
                  <a:cubicBezTo>
                    <a:pt x="18130" y="8041"/>
                    <a:pt x="27200" y="5931"/>
                    <a:pt x="30428" y="3930"/>
                  </a:cubicBezTo>
                  <a:cubicBezTo>
                    <a:pt x="32603" y="2582"/>
                    <a:pt x="33365" y="172"/>
                    <a:pt x="31824" y="172"/>
                  </a:cubicBezTo>
                  <a:cubicBezTo>
                    <a:pt x="31079" y="172"/>
                    <a:pt x="29794" y="737"/>
                    <a:pt x="27870" y="2260"/>
                  </a:cubicBezTo>
                  <a:cubicBezTo>
                    <a:pt x="27870" y="2260"/>
                    <a:pt x="27687" y="977"/>
                    <a:pt x="26795" y="977"/>
                  </a:cubicBezTo>
                  <a:cubicBezTo>
                    <a:pt x="26133" y="977"/>
                    <a:pt x="25079" y="1684"/>
                    <a:pt x="23418" y="4149"/>
                  </a:cubicBezTo>
                  <a:cubicBezTo>
                    <a:pt x="23289" y="3532"/>
                    <a:pt x="22957" y="3260"/>
                    <a:pt x="22491" y="3260"/>
                  </a:cubicBezTo>
                  <a:cubicBezTo>
                    <a:pt x="20942" y="3260"/>
                    <a:pt x="17926" y="6286"/>
                    <a:pt x="16126" y="9709"/>
                  </a:cubicBezTo>
                  <a:cubicBezTo>
                    <a:pt x="14882" y="6635"/>
                    <a:pt x="10756" y="2506"/>
                    <a:pt x="8603" y="2506"/>
                  </a:cubicBezTo>
                  <a:cubicBezTo>
                    <a:pt x="7872" y="2506"/>
                    <a:pt x="7368" y="2982"/>
                    <a:pt x="7283" y="4139"/>
                  </a:cubicBezTo>
                  <a:cubicBezTo>
                    <a:pt x="6923" y="2700"/>
                    <a:pt x="5589" y="703"/>
                    <a:pt x="4779" y="703"/>
                  </a:cubicBezTo>
                  <a:cubicBezTo>
                    <a:pt x="4336" y="703"/>
                    <a:pt x="4051" y="1300"/>
                    <a:pt x="4167" y="2913"/>
                  </a:cubicBezTo>
                  <a:cubicBezTo>
                    <a:pt x="2905" y="1080"/>
                    <a:pt x="1570" y="0"/>
                    <a:pt x="8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7"/>
            <p:cNvSpPr/>
            <p:nvPr/>
          </p:nvSpPr>
          <p:spPr>
            <a:xfrm>
              <a:off x="6002414" y="2903859"/>
              <a:ext cx="150138" cy="133094"/>
            </a:xfrm>
            <a:custGeom>
              <a:rect b="b" l="l" r="r" t="t"/>
              <a:pathLst>
                <a:path extrusionOk="0" h="9925" w="11196">
                  <a:moveTo>
                    <a:pt x="7102" y="0"/>
                  </a:moveTo>
                  <a:cubicBezTo>
                    <a:pt x="5330" y="0"/>
                    <a:pt x="3189" y="1205"/>
                    <a:pt x="1502" y="4171"/>
                  </a:cubicBezTo>
                  <a:cubicBezTo>
                    <a:pt x="0" y="7037"/>
                    <a:pt x="2094" y="9925"/>
                    <a:pt x="4816" y="9925"/>
                  </a:cubicBezTo>
                  <a:cubicBezTo>
                    <a:pt x="6638" y="9925"/>
                    <a:pt x="8741" y="8632"/>
                    <a:pt x="10237" y="5176"/>
                  </a:cubicBezTo>
                  <a:cubicBezTo>
                    <a:pt x="11196" y="2177"/>
                    <a:pt x="9483" y="0"/>
                    <a:pt x="71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7"/>
            <p:cNvSpPr/>
            <p:nvPr/>
          </p:nvSpPr>
          <p:spPr>
            <a:xfrm>
              <a:off x="5834024" y="2901646"/>
              <a:ext cx="148838" cy="134274"/>
            </a:xfrm>
            <a:custGeom>
              <a:rect b="b" l="l" r="r" t="t"/>
              <a:pathLst>
                <a:path extrusionOk="0" h="10013" w="11099">
                  <a:moveTo>
                    <a:pt x="4127" y="1"/>
                  </a:moveTo>
                  <a:cubicBezTo>
                    <a:pt x="1758" y="1"/>
                    <a:pt x="1" y="2160"/>
                    <a:pt x="873" y="5162"/>
                  </a:cubicBezTo>
                  <a:cubicBezTo>
                    <a:pt x="2290" y="8692"/>
                    <a:pt x="4393" y="10013"/>
                    <a:pt x="6238" y="10013"/>
                  </a:cubicBezTo>
                  <a:cubicBezTo>
                    <a:pt x="8948" y="10013"/>
                    <a:pt x="11099" y="7159"/>
                    <a:pt x="9683" y="4274"/>
                  </a:cubicBezTo>
                  <a:cubicBezTo>
                    <a:pt x="8062" y="1236"/>
                    <a:pt x="5919" y="1"/>
                    <a:pt x="41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7"/>
            <p:cNvSpPr/>
            <p:nvPr/>
          </p:nvSpPr>
          <p:spPr>
            <a:xfrm>
              <a:off x="6284842" y="2179853"/>
              <a:ext cx="184642" cy="163052"/>
            </a:xfrm>
            <a:custGeom>
              <a:rect b="b" l="l" r="r" t="t"/>
              <a:pathLst>
                <a:path extrusionOk="0" h="12159" w="13769">
                  <a:moveTo>
                    <a:pt x="13025" y="1"/>
                  </a:moveTo>
                  <a:cubicBezTo>
                    <a:pt x="13015" y="1"/>
                    <a:pt x="13003" y="2"/>
                    <a:pt x="12991" y="4"/>
                  </a:cubicBezTo>
                  <a:cubicBezTo>
                    <a:pt x="12089" y="173"/>
                    <a:pt x="9425" y="3820"/>
                    <a:pt x="8825" y="4646"/>
                  </a:cubicBezTo>
                  <a:cubicBezTo>
                    <a:pt x="8225" y="5473"/>
                    <a:pt x="3408" y="7815"/>
                    <a:pt x="1704" y="8904"/>
                  </a:cubicBezTo>
                  <a:cubicBezTo>
                    <a:pt x="0" y="9993"/>
                    <a:pt x="672" y="10224"/>
                    <a:pt x="457" y="12158"/>
                  </a:cubicBezTo>
                  <a:lnTo>
                    <a:pt x="2754" y="11961"/>
                  </a:lnTo>
                  <a:cubicBezTo>
                    <a:pt x="2754" y="11961"/>
                    <a:pt x="3460" y="12006"/>
                    <a:pt x="4409" y="12006"/>
                  </a:cubicBezTo>
                  <a:cubicBezTo>
                    <a:pt x="5419" y="12006"/>
                    <a:pt x="6704" y="11955"/>
                    <a:pt x="7712" y="11746"/>
                  </a:cubicBezTo>
                  <a:cubicBezTo>
                    <a:pt x="9667" y="11338"/>
                    <a:pt x="12694" y="10202"/>
                    <a:pt x="11608" y="9968"/>
                  </a:cubicBezTo>
                  <a:cubicBezTo>
                    <a:pt x="11461" y="9936"/>
                    <a:pt x="11301" y="9923"/>
                    <a:pt x="11128" y="9923"/>
                  </a:cubicBezTo>
                  <a:cubicBezTo>
                    <a:pt x="10473" y="9923"/>
                    <a:pt x="9633" y="10103"/>
                    <a:pt x="8613" y="10103"/>
                  </a:cubicBezTo>
                  <a:cubicBezTo>
                    <a:pt x="7874" y="10103"/>
                    <a:pt x="7042" y="10009"/>
                    <a:pt x="6117" y="9684"/>
                  </a:cubicBezTo>
                  <a:cubicBezTo>
                    <a:pt x="6117" y="9684"/>
                    <a:pt x="6561" y="9052"/>
                    <a:pt x="8010" y="7407"/>
                  </a:cubicBezTo>
                  <a:cubicBezTo>
                    <a:pt x="9439" y="5785"/>
                    <a:pt x="13769" y="1"/>
                    <a:pt x="130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7"/>
            <p:cNvSpPr/>
            <p:nvPr/>
          </p:nvSpPr>
          <p:spPr>
            <a:xfrm>
              <a:off x="5856821" y="2362752"/>
              <a:ext cx="286290" cy="130385"/>
            </a:xfrm>
            <a:custGeom>
              <a:rect b="b" l="l" r="r" t="t"/>
              <a:pathLst>
                <a:path extrusionOk="0" h="9723" w="21349">
                  <a:moveTo>
                    <a:pt x="10615" y="0"/>
                  </a:moveTo>
                  <a:cubicBezTo>
                    <a:pt x="5801" y="0"/>
                    <a:pt x="1673" y="1844"/>
                    <a:pt x="1" y="7841"/>
                  </a:cubicBezTo>
                  <a:cubicBezTo>
                    <a:pt x="1071" y="6638"/>
                    <a:pt x="3053" y="5909"/>
                    <a:pt x="5037" y="5909"/>
                  </a:cubicBezTo>
                  <a:cubicBezTo>
                    <a:pt x="7447" y="5909"/>
                    <a:pt x="9860" y="6984"/>
                    <a:pt x="10646" y="9590"/>
                  </a:cubicBezTo>
                  <a:cubicBezTo>
                    <a:pt x="10651" y="9634"/>
                    <a:pt x="10655" y="9677"/>
                    <a:pt x="10660" y="9722"/>
                  </a:cubicBezTo>
                  <a:cubicBezTo>
                    <a:pt x="10664" y="9707"/>
                    <a:pt x="10670" y="9692"/>
                    <a:pt x="10674" y="9678"/>
                  </a:cubicBezTo>
                  <a:cubicBezTo>
                    <a:pt x="10677" y="9692"/>
                    <a:pt x="10683" y="9708"/>
                    <a:pt x="10687" y="9722"/>
                  </a:cubicBezTo>
                  <a:cubicBezTo>
                    <a:pt x="10692" y="9677"/>
                    <a:pt x="10696" y="9634"/>
                    <a:pt x="10701" y="9590"/>
                  </a:cubicBezTo>
                  <a:cubicBezTo>
                    <a:pt x="11489" y="6989"/>
                    <a:pt x="13898" y="5916"/>
                    <a:pt x="16305" y="5916"/>
                  </a:cubicBezTo>
                  <a:cubicBezTo>
                    <a:pt x="18292" y="5916"/>
                    <a:pt x="20277" y="6647"/>
                    <a:pt x="21348" y="7853"/>
                  </a:cubicBezTo>
                  <a:cubicBezTo>
                    <a:pt x="19680" y="1852"/>
                    <a:pt x="15441" y="3"/>
                    <a:pt x="10623" y="0"/>
                  </a:cubicBezTo>
                  <a:cubicBezTo>
                    <a:pt x="10620" y="0"/>
                    <a:pt x="10618" y="0"/>
                    <a:pt x="106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7"/>
            <p:cNvSpPr/>
            <p:nvPr/>
          </p:nvSpPr>
          <p:spPr>
            <a:xfrm>
              <a:off x="5973636" y="2483214"/>
              <a:ext cx="52554" cy="78583"/>
            </a:xfrm>
            <a:custGeom>
              <a:rect b="b" l="l" r="r" t="t"/>
              <a:pathLst>
                <a:path extrusionOk="0" h="5860" w="3919">
                  <a:moveTo>
                    <a:pt x="1705" y="0"/>
                  </a:moveTo>
                  <a:cubicBezTo>
                    <a:pt x="220" y="2228"/>
                    <a:pt x="0" y="5465"/>
                    <a:pt x="1776" y="5850"/>
                  </a:cubicBezTo>
                  <a:cubicBezTo>
                    <a:pt x="1776" y="5856"/>
                    <a:pt x="1867" y="5859"/>
                    <a:pt x="1959" y="5859"/>
                  </a:cubicBezTo>
                  <a:cubicBezTo>
                    <a:pt x="2051" y="5859"/>
                    <a:pt x="2142" y="5856"/>
                    <a:pt x="2142" y="5850"/>
                  </a:cubicBezTo>
                  <a:cubicBezTo>
                    <a:pt x="3918" y="5466"/>
                    <a:pt x="3701" y="2230"/>
                    <a:pt x="22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7"/>
            <p:cNvSpPr/>
            <p:nvPr/>
          </p:nvSpPr>
          <p:spPr>
            <a:xfrm>
              <a:off x="5983479" y="2504147"/>
              <a:ext cx="30950" cy="45138"/>
            </a:xfrm>
            <a:custGeom>
              <a:rect b="b" l="l" r="r" t="t"/>
              <a:pathLst>
                <a:path extrusionOk="0" h="3366" w="2308">
                  <a:moveTo>
                    <a:pt x="1178" y="1"/>
                  </a:moveTo>
                  <a:lnTo>
                    <a:pt x="1178" y="1"/>
                  </a:lnTo>
                  <a:cubicBezTo>
                    <a:pt x="736" y="481"/>
                    <a:pt x="0" y="3340"/>
                    <a:pt x="1101" y="3365"/>
                  </a:cubicBezTo>
                  <a:cubicBezTo>
                    <a:pt x="1107" y="3365"/>
                    <a:pt x="1114" y="3365"/>
                    <a:pt x="1120" y="3365"/>
                  </a:cubicBezTo>
                  <a:cubicBezTo>
                    <a:pt x="2307" y="3365"/>
                    <a:pt x="1843" y="706"/>
                    <a:pt x="11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7"/>
            <p:cNvSpPr/>
            <p:nvPr/>
          </p:nvSpPr>
          <p:spPr>
            <a:xfrm>
              <a:off x="5717263" y="2354893"/>
              <a:ext cx="81131" cy="28939"/>
            </a:xfrm>
            <a:custGeom>
              <a:rect b="b" l="l" r="r" t="t"/>
              <a:pathLst>
                <a:path extrusionOk="0" h="2158" w="6050">
                  <a:moveTo>
                    <a:pt x="145" y="0"/>
                  </a:moveTo>
                  <a:cubicBezTo>
                    <a:pt x="83" y="0"/>
                    <a:pt x="46" y="12"/>
                    <a:pt x="36" y="36"/>
                  </a:cubicBezTo>
                  <a:cubicBezTo>
                    <a:pt x="1" y="119"/>
                    <a:pt x="295" y="334"/>
                    <a:pt x="797" y="619"/>
                  </a:cubicBezTo>
                  <a:cubicBezTo>
                    <a:pt x="1455" y="992"/>
                    <a:pt x="2139" y="1319"/>
                    <a:pt x="2843" y="1596"/>
                  </a:cubicBezTo>
                  <a:cubicBezTo>
                    <a:pt x="3680" y="1916"/>
                    <a:pt x="4486" y="2098"/>
                    <a:pt x="5077" y="2146"/>
                  </a:cubicBezTo>
                  <a:cubicBezTo>
                    <a:pt x="5203" y="2154"/>
                    <a:pt x="5319" y="2157"/>
                    <a:pt x="5424" y="2157"/>
                  </a:cubicBezTo>
                  <a:cubicBezTo>
                    <a:pt x="5812" y="2157"/>
                    <a:pt x="6040" y="2108"/>
                    <a:pt x="6044" y="2042"/>
                  </a:cubicBezTo>
                  <a:cubicBezTo>
                    <a:pt x="6049" y="1946"/>
                    <a:pt x="5703" y="1839"/>
                    <a:pt x="5161" y="1691"/>
                  </a:cubicBezTo>
                  <a:cubicBezTo>
                    <a:pt x="4619" y="1531"/>
                    <a:pt x="3885" y="1293"/>
                    <a:pt x="3078" y="986"/>
                  </a:cubicBezTo>
                  <a:cubicBezTo>
                    <a:pt x="2273" y="670"/>
                    <a:pt x="1537" y="376"/>
                    <a:pt x="984" y="196"/>
                  </a:cubicBezTo>
                  <a:cubicBezTo>
                    <a:pt x="591" y="70"/>
                    <a:pt x="295" y="0"/>
                    <a:pt x="1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5" name="Shape 1745"/>
        <p:cNvGrpSpPr/>
        <p:nvPr/>
      </p:nvGrpSpPr>
      <p:grpSpPr>
        <a:xfrm>
          <a:off x="0" y="0"/>
          <a:ext cx="0" cy="0"/>
          <a:chOff x="0" y="0"/>
          <a:chExt cx="0" cy="0"/>
        </a:xfrm>
      </p:grpSpPr>
      <p:sp>
        <p:nvSpPr>
          <p:cNvPr id="1746" name="Google Shape;1746;p58"/>
          <p:cNvSpPr txBox="1"/>
          <p:nvPr>
            <p:ph type="title"/>
          </p:nvPr>
        </p:nvSpPr>
        <p:spPr>
          <a:xfrm>
            <a:off x="311700" y="877525"/>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a:t>
            </a:r>
            <a:endParaRPr/>
          </a:p>
        </p:txBody>
      </p:sp>
      <p:sp>
        <p:nvSpPr>
          <p:cNvPr id="1747" name="Google Shape;1747;p58"/>
          <p:cNvSpPr txBox="1"/>
          <p:nvPr>
            <p:ph idx="1" type="body"/>
          </p:nvPr>
        </p:nvSpPr>
        <p:spPr>
          <a:xfrm>
            <a:off x="311700" y="2923625"/>
            <a:ext cx="85206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grpSp>
        <p:nvGrpSpPr>
          <p:cNvPr id="1748" name="Google Shape;1748;p58"/>
          <p:cNvGrpSpPr/>
          <p:nvPr/>
        </p:nvGrpSpPr>
        <p:grpSpPr>
          <a:xfrm rot="-525747">
            <a:off x="6009388" y="1631150"/>
            <a:ext cx="3808509" cy="3793010"/>
            <a:chOff x="2918682" y="3460279"/>
            <a:chExt cx="884287" cy="880588"/>
          </a:xfrm>
        </p:grpSpPr>
        <p:sp>
          <p:nvSpPr>
            <p:cNvPr id="1749" name="Google Shape;1749;p58"/>
            <p:cNvSpPr/>
            <p:nvPr/>
          </p:nvSpPr>
          <p:spPr>
            <a:xfrm>
              <a:off x="3505499" y="3609636"/>
              <a:ext cx="31403" cy="28926"/>
            </a:xfrm>
            <a:custGeom>
              <a:rect b="b" l="l" r="r" t="t"/>
              <a:pathLst>
                <a:path extrusionOk="0" h="2674" w="2903">
                  <a:moveTo>
                    <a:pt x="2148" y="0"/>
                  </a:moveTo>
                  <a:lnTo>
                    <a:pt x="0" y="555"/>
                  </a:lnTo>
                  <a:lnTo>
                    <a:pt x="648" y="2673"/>
                  </a:lnTo>
                  <a:lnTo>
                    <a:pt x="2902" y="2554"/>
                  </a:lnTo>
                  <a:lnTo>
                    <a:pt x="2148" y="0"/>
                  </a:lnTo>
                  <a:close/>
                </a:path>
              </a:pathLst>
            </a:custGeom>
            <a:solidFill>
              <a:srgbClr val="75C3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8"/>
            <p:cNvSpPr/>
            <p:nvPr/>
          </p:nvSpPr>
          <p:spPr>
            <a:xfrm>
              <a:off x="2927682" y="3871971"/>
              <a:ext cx="330496" cy="433371"/>
            </a:xfrm>
            <a:custGeom>
              <a:rect b="b" l="l" r="r" t="t"/>
              <a:pathLst>
                <a:path extrusionOk="0" h="40062" w="30552">
                  <a:moveTo>
                    <a:pt x="14063" y="0"/>
                  </a:moveTo>
                  <a:lnTo>
                    <a:pt x="14063" y="0"/>
                  </a:lnTo>
                  <a:cubicBezTo>
                    <a:pt x="5301" y="8383"/>
                    <a:pt x="0" y="8519"/>
                    <a:pt x="0" y="8519"/>
                  </a:cubicBezTo>
                  <a:cubicBezTo>
                    <a:pt x="0" y="8519"/>
                    <a:pt x="10873" y="10894"/>
                    <a:pt x="27122" y="40061"/>
                  </a:cubicBezTo>
                  <a:lnTo>
                    <a:pt x="30551" y="38546"/>
                  </a:lnTo>
                  <a:cubicBezTo>
                    <a:pt x="30551" y="38546"/>
                    <a:pt x="11005" y="8034"/>
                    <a:pt x="140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8"/>
            <p:cNvSpPr/>
            <p:nvPr/>
          </p:nvSpPr>
          <p:spPr>
            <a:xfrm>
              <a:off x="2918682" y="3863349"/>
              <a:ext cx="168558" cy="104324"/>
            </a:xfrm>
            <a:custGeom>
              <a:rect b="b" l="l" r="r" t="t"/>
              <a:pathLst>
                <a:path extrusionOk="0" h="9644" w="15582">
                  <a:moveTo>
                    <a:pt x="13576" y="0"/>
                  </a:moveTo>
                  <a:cubicBezTo>
                    <a:pt x="11994" y="0"/>
                    <a:pt x="9283" y="992"/>
                    <a:pt x="6492" y="2700"/>
                  </a:cubicBezTo>
                  <a:cubicBezTo>
                    <a:pt x="2587" y="5090"/>
                    <a:pt x="1" y="7978"/>
                    <a:pt x="718" y="9150"/>
                  </a:cubicBezTo>
                  <a:cubicBezTo>
                    <a:pt x="923" y="9485"/>
                    <a:pt x="1375" y="9643"/>
                    <a:pt x="2007" y="9643"/>
                  </a:cubicBezTo>
                  <a:cubicBezTo>
                    <a:pt x="3589" y="9643"/>
                    <a:pt x="6299" y="8651"/>
                    <a:pt x="9090" y="6944"/>
                  </a:cubicBezTo>
                  <a:cubicBezTo>
                    <a:pt x="12997" y="4553"/>
                    <a:pt x="15582" y="1665"/>
                    <a:pt x="14866" y="494"/>
                  </a:cubicBezTo>
                  <a:cubicBezTo>
                    <a:pt x="14661" y="159"/>
                    <a:pt x="14209" y="0"/>
                    <a:pt x="135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8"/>
            <p:cNvSpPr/>
            <p:nvPr/>
          </p:nvSpPr>
          <p:spPr>
            <a:xfrm>
              <a:off x="2938457" y="3875627"/>
              <a:ext cx="125905" cy="79833"/>
            </a:xfrm>
            <a:custGeom>
              <a:rect b="b" l="l" r="r" t="t"/>
              <a:pathLst>
                <a:path extrusionOk="0" h="7380" w="11639">
                  <a:moveTo>
                    <a:pt x="10388" y="0"/>
                  </a:moveTo>
                  <a:cubicBezTo>
                    <a:pt x="9178" y="0"/>
                    <a:pt x="7105" y="759"/>
                    <a:pt x="4969" y="2065"/>
                  </a:cubicBezTo>
                  <a:cubicBezTo>
                    <a:pt x="1980" y="3895"/>
                    <a:pt x="1" y="6105"/>
                    <a:pt x="550" y="7001"/>
                  </a:cubicBezTo>
                  <a:cubicBezTo>
                    <a:pt x="707" y="7258"/>
                    <a:pt x="1053" y="7379"/>
                    <a:pt x="1537" y="7379"/>
                  </a:cubicBezTo>
                  <a:cubicBezTo>
                    <a:pt x="2747" y="7379"/>
                    <a:pt x="4821" y="6620"/>
                    <a:pt x="6957" y="5314"/>
                  </a:cubicBezTo>
                  <a:cubicBezTo>
                    <a:pt x="8393" y="4435"/>
                    <a:pt x="9665" y="3421"/>
                    <a:pt x="10492" y="2496"/>
                  </a:cubicBezTo>
                  <a:cubicBezTo>
                    <a:pt x="11321" y="1570"/>
                    <a:pt x="11638" y="809"/>
                    <a:pt x="11376" y="378"/>
                  </a:cubicBezTo>
                  <a:cubicBezTo>
                    <a:pt x="11219" y="122"/>
                    <a:pt x="10873" y="0"/>
                    <a:pt x="10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8"/>
            <p:cNvSpPr/>
            <p:nvPr/>
          </p:nvSpPr>
          <p:spPr>
            <a:xfrm>
              <a:off x="2958101" y="3906673"/>
              <a:ext cx="124282" cy="79249"/>
            </a:xfrm>
            <a:custGeom>
              <a:rect b="b" l="l" r="r" t="t"/>
              <a:pathLst>
                <a:path extrusionOk="0" h="7326" w="11489">
                  <a:moveTo>
                    <a:pt x="11142" y="0"/>
                  </a:moveTo>
                  <a:cubicBezTo>
                    <a:pt x="11048" y="0"/>
                    <a:pt x="10956" y="42"/>
                    <a:pt x="10895" y="122"/>
                  </a:cubicBezTo>
                  <a:cubicBezTo>
                    <a:pt x="6342" y="5904"/>
                    <a:pt x="339" y="6702"/>
                    <a:pt x="280" y="6710"/>
                  </a:cubicBezTo>
                  <a:cubicBezTo>
                    <a:pt x="118" y="6730"/>
                    <a:pt x="1" y="6873"/>
                    <a:pt x="11" y="7035"/>
                  </a:cubicBezTo>
                  <a:cubicBezTo>
                    <a:pt x="19" y="7197"/>
                    <a:pt x="153" y="7324"/>
                    <a:pt x="317" y="7325"/>
                  </a:cubicBezTo>
                  <a:cubicBezTo>
                    <a:pt x="329" y="7325"/>
                    <a:pt x="342" y="7324"/>
                    <a:pt x="355" y="7323"/>
                  </a:cubicBezTo>
                  <a:cubicBezTo>
                    <a:pt x="610" y="7292"/>
                    <a:pt x="6662" y="6495"/>
                    <a:pt x="11380" y="505"/>
                  </a:cubicBezTo>
                  <a:cubicBezTo>
                    <a:pt x="11489" y="371"/>
                    <a:pt x="11468" y="174"/>
                    <a:pt x="11332" y="66"/>
                  </a:cubicBezTo>
                  <a:cubicBezTo>
                    <a:pt x="11276" y="22"/>
                    <a:pt x="11208" y="0"/>
                    <a:pt x="111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8"/>
            <p:cNvSpPr/>
            <p:nvPr/>
          </p:nvSpPr>
          <p:spPr>
            <a:xfrm>
              <a:off x="3314765" y="3949046"/>
              <a:ext cx="405819" cy="379262"/>
            </a:xfrm>
            <a:custGeom>
              <a:rect b="b" l="l" r="r" t="t"/>
              <a:pathLst>
                <a:path extrusionOk="0" h="35060" w="37515">
                  <a:moveTo>
                    <a:pt x="26267" y="0"/>
                  </a:moveTo>
                  <a:cubicBezTo>
                    <a:pt x="27047" y="8563"/>
                    <a:pt x="1" y="32676"/>
                    <a:pt x="1" y="32676"/>
                  </a:cubicBezTo>
                  <a:lnTo>
                    <a:pt x="2894" y="35060"/>
                  </a:lnTo>
                  <a:cubicBezTo>
                    <a:pt x="25191" y="12572"/>
                    <a:pt x="36336" y="11993"/>
                    <a:pt x="37426" y="11993"/>
                  </a:cubicBezTo>
                  <a:cubicBezTo>
                    <a:pt x="37485" y="11993"/>
                    <a:pt x="37515" y="11994"/>
                    <a:pt x="37515" y="11994"/>
                  </a:cubicBezTo>
                  <a:cubicBezTo>
                    <a:pt x="37515" y="11994"/>
                    <a:pt x="32446" y="10434"/>
                    <a:pt x="262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8"/>
            <p:cNvSpPr/>
            <p:nvPr/>
          </p:nvSpPr>
          <p:spPr>
            <a:xfrm>
              <a:off x="3589216" y="3943442"/>
              <a:ext cx="143938" cy="136484"/>
            </a:xfrm>
            <a:custGeom>
              <a:rect b="b" l="l" r="r" t="t"/>
              <a:pathLst>
                <a:path extrusionOk="0" h="12617" w="13306">
                  <a:moveTo>
                    <a:pt x="1704" y="0"/>
                  </a:moveTo>
                  <a:cubicBezTo>
                    <a:pt x="1413" y="0"/>
                    <a:pt x="1177" y="75"/>
                    <a:pt x="1007" y="233"/>
                  </a:cubicBezTo>
                  <a:cubicBezTo>
                    <a:pt x="0" y="1168"/>
                    <a:pt x="1713" y="4646"/>
                    <a:pt x="4830" y="8003"/>
                  </a:cubicBezTo>
                  <a:cubicBezTo>
                    <a:pt x="7421" y="10791"/>
                    <a:pt x="10168" y="12617"/>
                    <a:pt x="11601" y="12617"/>
                  </a:cubicBezTo>
                  <a:cubicBezTo>
                    <a:pt x="11892" y="12617"/>
                    <a:pt x="12129" y="12542"/>
                    <a:pt x="12299" y="12384"/>
                  </a:cubicBezTo>
                  <a:cubicBezTo>
                    <a:pt x="13305" y="11447"/>
                    <a:pt x="11593" y="7971"/>
                    <a:pt x="8476" y="4616"/>
                  </a:cubicBezTo>
                  <a:cubicBezTo>
                    <a:pt x="5883" y="1827"/>
                    <a:pt x="3135" y="0"/>
                    <a:pt x="17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8"/>
            <p:cNvSpPr/>
            <p:nvPr/>
          </p:nvSpPr>
          <p:spPr>
            <a:xfrm>
              <a:off x="3606124" y="3959463"/>
              <a:ext cx="110111" cy="104432"/>
            </a:xfrm>
            <a:custGeom>
              <a:rect b="b" l="l" r="r" t="t"/>
              <a:pathLst>
                <a:path extrusionOk="0" h="9654" w="10179">
                  <a:moveTo>
                    <a:pt x="1303" y="1"/>
                  </a:moveTo>
                  <a:cubicBezTo>
                    <a:pt x="1080" y="1"/>
                    <a:pt x="899" y="59"/>
                    <a:pt x="769" y="179"/>
                  </a:cubicBezTo>
                  <a:cubicBezTo>
                    <a:pt x="0" y="895"/>
                    <a:pt x="1308" y="3557"/>
                    <a:pt x="3695" y="6123"/>
                  </a:cubicBezTo>
                  <a:cubicBezTo>
                    <a:pt x="5678" y="8257"/>
                    <a:pt x="7781" y="9654"/>
                    <a:pt x="8876" y="9654"/>
                  </a:cubicBezTo>
                  <a:cubicBezTo>
                    <a:pt x="9099" y="9654"/>
                    <a:pt x="9280" y="9596"/>
                    <a:pt x="9409" y="9476"/>
                  </a:cubicBezTo>
                  <a:cubicBezTo>
                    <a:pt x="10178" y="8760"/>
                    <a:pt x="8870" y="6098"/>
                    <a:pt x="6483" y="3532"/>
                  </a:cubicBezTo>
                  <a:cubicBezTo>
                    <a:pt x="4500" y="1397"/>
                    <a:pt x="2398" y="1"/>
                    <a:pt x="13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8"/>
            <p:cNvSpPr/>
            <p:nvPr/>
          </p:nvSpPr>
          <p:spPr>
            <a:xfrm>
              <a:off x="3586025" y="3982721"/>
              <a:ext cx="100570" cy="108056"/>
            </a:xfrm>
            <a:custGeom>
              <a:rect b="b" l="l" r="r" t="t"/>
              <a:pathLst>
                <a:path extrusionOk="0" h="9989" w="9297">
                  <a:moveTo>
                    <a:pt x="352" y="0"/>
                  </a:moveTo>
                  <a:cubicBezTo>
                    <a:pt x="312" y="0"/>
                    <a:pt x="271" y="8"/>
                    <a:pt x="232" y="24"/>
                  </a:cubicBezTo>
                  <a:cubicBezTo>
                    <a:pt x="76" y="90"/>
                    <a:pt x="0" y="270"/>
                    <a:pt x="66" y="428"/>
                  </a:cubicBezTo>
                  <a:cubicBezTo>
                    <a:pt x="2996" y="7470"/>
                    <a:pt x="8608" y="9867"/>
                    <a:pt x="8846" y="9966"/>
                  </a:cubicBezTo>
                  <a:cubicBezTo>
                    <a:pt x="8884" y="9982"/>
                    <a:pt x="8924" y="9989"/>
                    <a:pt x="8965" y="9989"/>
                  </a:cubicBezTo>
                  <a:cubicBezTo>
                    <a:pt x="9112" y="9989"/>
                    <a:pt x="9239" y="9884"/>
                    <a:pt x="9267" y="9740"/>
                  </a:cubicBezTo>
                  <a:cubicBezTo>
                    <a:pt x="9296" y="9596"/>
                    <a:pt x="9219" y="9452"/>
                    <a:pt x="9084" y="9394"/>
                  </a:cubicBezTo>
                  <a:cubicBezTo>
                    <a:pt x="9028" y="9372"/>
                    <a:pt x="3464" y="6986"/>
                    <a:pt x="638" y="191"/>
                  </a:cubicBezTo>
                  <a:cubicBezTo>
                    <a:pt x="588" y="72"/>
                    <a:pt x="473" y="0"/>
                    <a:pt x="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8"/>
            <p:cNvSpPr/>
            <p:nvPr/>
          </p:nvSpPr>
          <p:spPr>
            <a:xfrm>
              <a:off x="3182175" y="4280883"/>
              <a:ext cx="74305" cy="49198"/>
            </a:xfrm>
            <a:custGeom>
              <a:rect b="b" l="l" r="r" t="t"/>
              <a:pathLst>
                <a:path extrusionOk="0" h="4548" w="6869">
                  <a:moveTo>
                    <a:pt x="3284" y="0"/>
                  </a:moveTo>
                  <a:cubicBezTo>
                    <a:pt x="2653" y="0"/>
                    <a:pt x="2057" y="155"/>
                    <a:pt x="1518" y="391"/>
                  </a:cubicBezTo>
                  <a:cubicBezTo>
                    <a:pt x="1179" y="538"/>
                    <a:pt x="747" y="999"/>
                    <a:pt x="417" y="1539"/>
                  </a:cubicBezTo>
                  <a:cubicBezTo>
                    <a:pt x="240" y="1831"/>
                    <a:pt x="93" y="2132"/>
                    <a:pt x="1" y="2431"/>
                  </a:cubicBezTo>
                  <a:lnTo>
                    <a:pt x="278" y="2547"/>
                  </a:lnTo>
                  <a:cubicBezTo>
                    <a:pt x="378" y="2585"/>
                    <a:pt x="471" y="2624"/>
                    <a:pt x="578" y="2670"/>
                  </a:cubicBezTo>
                  <a:cubicBezTo>
                    <a:pt x="648" y="2692"/>
                    <a:pt x="717" y="2723"/>
                    <a:pt x="787" y="2747"/>
                  </a:cubicBezTo>
                  <a:cubicBezTo>
                    <a:pt x="1318" y="2955"/>
                    <a:pt x="1864" y="3154"/>
                    <a:pt x="2411" y="3340"/>
                  </a:cubicBezTo>
                  <a:cubicBezTo>
                    <a:pt x="3810" y="3818"/>
                    <a:pt x="5233" y="4222"/>
                    <a:pt x="6676" y="4547"/>
                  </a:cubicBezTo>
                  <a:cubicBezTo>
                    <a:pt x="6779" y="4266"/>
                    <a:pt x="6839" y="3970"/>
                    <a:pt x="6853" y="3669"/>
                  </a:cubicBezTo>
                  <a:cubicBezTo>
                    <a:pt x="6869" y="3414"/>
                    <a:pt x="6859" y="3155"/>
                    <a:pt x="6821" y="2901"/>
                  </a:cubicBezTo>
                  <a:cubicBezTo>
                    <a:pt x="6705" y="2077"/>
                    <a:pt x="6321" y="1278"/>
                    <a:pt x="5690" y="815"/>
                  </a:cubicBezTo>
                  <a:cubicBezTo>
                    <a:pt x="4867" y="228"/>
                    <a:pt x="4050" y="0"/>
                    <a:pt x="3284" y="0"/>
                  </a:cubicBezTo>
                  <a:close/>
                </a:path>
              </a:pathLst>
            </a:custGeom>
            <a:solidFill>
              <a:srgbClr val="4B0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8"/>
            <p:cNvSpPr/>
            <p:nvPr/>
          </p:nvSpPr>
          <p:spPr>
            <a:xfrm>
              <a:off x="3217429" y="3970865"/>
              <a:ext cx="13706" cy="12570"/>
            </a:xfrm>
            <a:custGeom>
              <a:rect b="b" l="l" r="r" t="t"/>
              <a:pathLst>
                <a:path extrusionOk="0" h="1162" w="1267">
                  <a:moveTo>
                    <a:pt x="658" y="1"/>
                  </a:moveTo>
                  <a:cubicBezTo>
                    <a:pt x="413" y="1"/>
                    <a:pt x="186" y="158"/>
                    <a:pt x="108" y="405"/>
                  </a:cubicBezTo>
                  <a:cubicBezTo>
                    <a:pt x="0" y="711"/>
                    <a:pt x="157" y="1034"/>
                    <a:pt x="441" y="1134"/>
                  </a:cubicBezTo>
                  <a:cubicBezTo>
                    <a:pt x="496" y="1153"/>
                    <a:pt x="553" y="1162"/>
                    <a:pt x="609" y="1162"/>
                  </a:cubicBezTo>
                  <a:cubicBezTo>
                    <a:pt x="851" y="1162"/>
                    <a:pt x="1079" y="996"/>
                    <a:pt x="1159" y="747"/>
                  </a:cubicBezTo>
                  <a:cubicBezTo>
                    <a:pt x="1267" y="449"/>
                    <a:pt x="1109" y="118"/>
                    <a:pt x="827" y="26"/>
                  </a:cubicBezTo>
                  <a:cubicBezTo>
                    <a:pt x="771" y="9"/>
                    <a:pt x="714" y="1"/>
                    <a:pt x="65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8"/>
            <p:cNvSpPr/>
            <p:nvPr/>
          </p:nvSpPr>
          <p:spPr>
            <a:xfrm>
              <a:off x="3436224" y="4005989"/>
              <a:ext cx="13587" cy="12094"/>
            </a:xfrm>
            <a:custGeom>
              <a:rect b="b" l="l" r="r" t="t"/>
              <a:pathLst>
                <a:path extrusionOk="0" h="1118" w="1256">
                  <a:moveTo>
                    <a:pt x="638" y="1"/>
                  </a:moveTo>
                  <a:cubicBezTo>
                    <a:pt x="352" y="1"/>
                    <a:pt x="95" y="200"/>
                    <a:pt x="54" y="483"/>
                  </a:cubicBezTo>
                  <a:cubicBezTo>
                    <a:pt x="1" y="786"/>
                    <a:pt x="217" y="1067"/>
                    <a:pt x="536" y="1112"/>
                  </a:cubicBezTo>
                  <a:cubicBezTo>
                    <a:pt x="563" y="1116"/>
                    <a:pt x="591" y="1118"/>
                    <a:pt x="617" y="1118"/>
                  </a:cubicBezTo>
                  <a:cubicBezTo>
                    <a:pt x="903" y="1118"/>
                    <a:pt x="1154" y="914"/>
                    <a:pt x="1203" y="636"/>
                  </a:cubicBezTo>
                  <a:cubicBezTo>
                    <a:pt x="1256" y="332"/>
                    <a:pt x="1039" y="51"/>
                    <a:pt x="722" y="6"/>
                  </a:cubicBezTo>
                  <a:cubicBezTo>
                    <a:pt x="694" y="3"/>
                    <a:pt x="666" y="1"/>
                    <a:pt x="6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8"/>
            <p:cNvSpPr/>
            <p:nvPr/>
          </p:nvSpPr>
          <p:spPr>
            <a:xfrm>
              <a:off x="3065606" y="3842428"/>
              <a:ext cx="435761" cy="498438"/>
            </a:xfrm>
            <a:custGeom>
              <a:rect b="b" l="l" r="r" t="t"/>
              <a:pathLst>
                <a:path extrusionOk="0" h="46077" w="40283">
                  <a:moveTo>
                    <a:pt x="22332" y="0"/>
                  </a:moveTo>
                  <a:cubicBezTo>
                    <a:pt x="18005" y="0"/>
                    <a:pt x="15129" y="1907"/>
                    <a:pt x="13457" y="4567"/>
                  </a:cubicBezTo>
                  <a:cubicBezTo>
                    <a:pt x="12649" y="5860"/>
                    <a:pt x="12225" y="7308"/>
                    <a:pt x="11870" y="8793"/>
                  </a:cubicBezTo>
                  <a:cubicBezTo>
                    <a:pt x="11416" y="10717"/>
                    <a:pt x="11070" y="12704"/>
                    <a:pt x="10085" y="14482"/>
                  </a:cubicBezTo>
                  <a:cubicBezTo>
                    <a:pt x="9631" y="15321"/>
                    <a:pt x="9069" y="16083"/>
                    <a:pt x="8454" y="16798"/>
                  </a:cubicBezTo>
                  <a:cubicBezTo>
                    <a:pt x="8399" y="16868"/>
                    <a:pt x="8338" y="16937"/>
                    <a:pt x="8283" y="16998"/>
                  </a:cubicBezTo>
                  <a:lnTo>
                    <a:pt x="8276" y="17007"/>
                  </a:lnTo>
                  <a:cubicBezTo>
                    <a:pt x="8206" y="17084"/>
                    <a:pt x="8161" y="17137"/>
                    <a:pt x="8092" y="17214"/>
                  </a:cubicBezTo>
                  <a:cubicBezTo>
                    <a:pt x="8061" y="17240"/>
                    <a:pt x="8033" y="17269"/>
                    <a:pt x="8006" y="17299"/>
                  </a:cubicBezTo>
                  <a:cubicBezTo>
                    <a:pt x="7938" y="17376"/>
                    <a:pt x="7876" y="17444"/>
                    <a:pt x="7806" y="17514"/>
                  </a:cubicBezTo>
                  <a:cubicBezTo>
                    <a:pt x="7753" y="17577"/>
                    <a:pt x="7697" y="17637"/>
                    <a:pt x="7637" y="17692"/>
                  </a:cubicBezTo>
                  <a:cubicBezTo>
                    <a:pt x="7398" y="17946"/>
                    <a:pt x="7159" y="18184"/>
                    <a:pt x="6906" y="18423"/>
                  </a:cubicBezTo>
                  <a:cubicBezTo>
                    <a:pt x="6798" y="18530"/>
                    <a:pt x="6682" y="18646"/>
                    <a:pt x="6575" y="18761"/>
                  </a:cubicBezTo>
                  <a:lnTo>
                    <a:pt x="6566" y="18769"/>
                  </a:lnTo>
                  <a:cubicBezTo>
                    <a:pt x="6320" y="18992"/>
                    <a:pt x="6090" y="19208"/>
                    <a:pt x="5851" y="19446"/>
                  </a:cubicBezTo>
                  <a:lnTo>
                    <a:pt x="5842" y="19454"/>
                  </a:lnTo>
                  <a:cubicBezTo>
                    <a:pt x="5735" y="19547"/>
                    <a:pt x="5642" y="19639"/>
                    <a:pt x="5543" y="19724"/>
                  </a:cubicBezTo>
                  <a:cubicBezTo>
                    <a:pt x="5142" y="20109"/>
                    <a:pt x="4742" y="20486"/>
                    <a:pt x="4349" y="20879"/>
                  </a:cubicBezTo>
                  <a:lnTo>
                    <a:pt x="4211" y="21017"/>
                  </a:lnTo>
                  <a:cubicBezTo>
                    <a:pt x="4180" y="21048"/>
                    <a:pt x="4141" y="21094"/>
                    <a:pt x="4110" y="21125"/>
                  </a:cubicBezTo>
                  <a:cubicBezTo>
                    <a:pt x="4088" y="21147"/>
                    <a:pt x="4064" y="21163"/>
                    <a:pt x="4049" y="21186"/>
                  </a:cubicBezTo>
                  <a:lnTo>
                    <a:pt x="4042" y="21193"/>
                  </a:lnTo>
                  <a:cubicBezTo>
                    <a:pt x="3796" y="21441"/>
                    <a:pt x="3572" y="21687"/>
                    <a:pt x="3348" y="21933"/>
                  </a:cubicBezTo>
                  <a:lnTo>
                    <a:pt x="3341" y="21940"/>
                  </a:lnTo>
                  <a:cubicBezTo>
                    <a:pt x="3249" y="22034"/>
                    <a:pt x="3164" y="22141"/>
                    <a:pt x="3087" y="22225"/>
                  </a:cubicBezTo>
                  <a:lnTo>
                    <a:pt x="3079" y="22233"/>
                  </a:lnTo>
                  <a:cubicBezTo>
                    <a:pt x="2872" y="22486"/>
                    <a:pt x="2664" y="22732"/>
                    <a:pt x="2479" y="22995"/>
                  </a:cubicBezTo>
                  <a:cubicBezTo>
                    <a:pt x="2454" y="23019"/>
                    <a:pt x="2433" y="23048"/>
                    <a:pt x="2417" y="23079"/>
                  </a:cubicBezTo>
                  <a:cubicBezTo>
                    <a:pt x="2150" y="23431"/>
                    <a:pt x="1907" y="23799"/>
                    <a:pt x="1686" y="24181"/>
                  </a:cubicBezTo>
                  <a:cubicBezTo>
                    <a:pt x="1540" y="24435"/>
                    <a:pt x="1410" y="24688"/>
                    <a:pt x="1278" y="24958"/>
                  </a:cubicBezTo>
                  <a:cubicBezTo>
                    <a:pt x="1254" y="24993"/>
                    <a:pt x="1236" y="25032"/>
                    <a:pt x="1224" y="25074"/>
                  </a:cubicBezTo>
                  <a:cubicBezTo>
                    <a:pt x="1186" y="25135"/>
                    <a:pt x="1152" y="25200"/>
                    <a:pt x="1124" y="25265"/>
                  </a:cubicBezTo>
                  <a:lnTo>
                    <a:pt x="1124" y="25274"/>
                  </a:lnTo>
                  <a:cubicBezTo>
                    <a:pt x="1094" y="25342"/>
                    <a:pt x="1055" y="25419"/>
                    <a:pt x="1024" y="25505"/>
                  </a:cubicBezTo>
                  <a:cubicBezTo>
                    <a:pt x="578" y="26505"/>
                    <a:pt x="262" y="27559"/>
                    <a:pt x="108" y="28661"/>
                  </a:cubicBezTo>
                  <a:cubicBezTo>
                    <a:pt x="48" y="29092"/>
                    <a:pt x="14" y="29526"/>
                    <a:pt x="8" y="29961"/>
                  </a:cubicBezTo>
                  <a:cubicBezTo>
                    <a:pt x="1" y="30122"/>
                    <a:pt x="8" y="30285"/>
                    <a:pt x="16" y="30454"/>
                  </a:cubicBezTo>
                  <a:cubicBezTo>
                    <a:pt x="10" y="30460"/>
                    <a:pt x="8" y="30468"/>
                    <a:pt x="8" y="30477"/>
                  </a:cubicBezTo>
                  <a:lnTo>
                    <a:pt x="8" y="30485"/>
                  </a:lnTo>
                  <a:cubicBezTo>
                    <a:pt x="108" y="33257"/>
                    <a:pt x="1331" y="36204"/>
                    <a:pt x="4334" y="39075"/>
                  </a:cubicBezTo>
                  <a:cubicBezTo>
                    <a:pt x="4565" y="39284"/>
                    <a:pt x="4804" y="39499"/>
                    <a:pt x="5073" y="39723"/>
                  </a:cubicBezTo>
                  <a:cubicBezTo>
                    <a:pt x="5342" y="39929"/>
                    <a:pt x="5635" y="40145"/>
                    <a:pt x="5935" y="40361"/>
                  </a:cubicBezTo>
                  <a:cubicBezTo>
                    <a:pt x="6097" y="40461"/>
                    <a:pt x="6259" y="40568"/>
                    <a:pt x="6420" y="40676"/>
                  </a:cubicBezTo>
                  <a:cubicBezTo>
                    <a:pt x="6743" y="40891"/>
                    <a:pt x="7089" y="41093"/>
                    <a:pt x="7451" y="41308"/>
                  </a:cubicBezTo>
                  <a:cubicBezTo>
                    <a:pt x="7627" y="41415"/>
                    <a:pt x="7813" y="41508"/>
                    <a:pt x="8005" y="41615"/>
                  </a:cubicBezTo>
                  <a:cubicBezTo>
                    <a:pt x="8283" y="41769"/>
                    <a:pt x="8567" y="41916"/>
                    <a:pt x="8867" y="42070"/>
                  </a:cubicBezTo>
                  <a:cubicBezTo>
                    <a:pt x="8990" y="42131"/>
                    <a:pt x="9106" y="42186"/>
                    <a:pt x="9229" y="42247"/>
                  </a:cubicBezTo>
                  <a:cubicBezTo>
                    <a:pt x="9291" y="42278"/>
                    <a:pt x="9337" y="42309"/>
                    <a:pt x="9399" y="42331"/>
                  </a:cubicBezTo>
                  <a:cubicBezTo>
                    <a:pt x="9445" y="42362"/>
                    <a:pt x="9515" y="42386"/>
                    <a:pt x="9568" y="42408"/>
                  </a:cubicBezTo>
                  <a:cubicBezTo>
                    <a:pt x="9601" y="42433"/>
                    <a:pt x="9638" y="42454"/>
                    <a:pt x="9675" y="42469"/>
                  </a:cubicBezTo>
                  <a:lnTo>
                    <a:pt x="9791" y="42516"/>
                  </a:lnTo>
                  <a:cubicBezTo>
                    <a:pt x="9976" y="42608"/>
                    <a:pt x="10184" y="42702"/>
                    <a:pt x="10391" y="42785"/>
                  </a:cubicBezTo>
                  <a:cubicBezTo>
                    <a:pt x="10507" y="42840"/>
                    <a:pt x="10630" y="42901"/>
                    <a:pt x="10762" y="42955"/>
                  </a:cubicBezTo>
                  <a:cubicBezTo>
                    <a:pt x="10769" y="42955"/>
                    <a:pt x="10769" y="42963"/>
                    <a:pt x="10777" y="42963"/>
                  </a:cubicBezTo>
                  <a:lnTo>
                    <a:pt x="11054" y="43078"/>
                  </a:lnTo>
                  <a:cubicBezTo>
                    <a:pt x="11153" y="43124"/>
                    <a:pt x="11245" y="43163"/>
                    <a:pt x="11354" y="43209"/>
                  </a:cubicBezTo>
                  <a:cubicBezTo>
                    <a:pt x="11715" y="43356"/>
                    <a:pt x="12085" y="43494"/>
                    <a:pt x="12454" y="43640"/>
                  </a:cubicBezTo>
                  <a:cubicBezTo>
                    <a:pt x="12670" y="43716"/>
                    <a:pt x="12885" y="43802"/>
                    <a:pt x="13109" y="43879"/>
                  </a:cubicBezTo>
                  <a:cubicBezTo>
                    <a:pt x="13648" y="44071"/>
                    <a:pt x="14202" y="44256"/>
                    <a:pt x="14755" y="44434"/>
                  </a:cubicBezTo>
                  <a:cubicBezTo>
                    <a:pt x="15141" y="44557"/>
                    <a:pt x="15541" y="44671"/>
                    <a:pt x="15934" y="44779"/>
                  </a:cubicBezTo>
                  <a:cubicBezTo>
                    <a:pt x="16195" y="44856"/>
                    <a:pt x="16472" y="44926"/>
                    <a:pt x="16735" y="45002"/>
                  </a:cubicBezTo>
                  <a:cubicBezTo>
                    <a:pt x="17027" y="45064"/>
                    <a:pt x="17312" y="45141"/>
                    <a:pt x="17596" y="45211"/>
                  </a:cubicBezTo>
                  <a:cubicBezTo>
                    <a:pt x="17874" y="45272"/>
                    <a:pt x="18142" y="45334"/>
                    <a:pt x="18412" y="45395"/>
                  </a:cubicBezTo>
                  <a:cubicBezTo>
                    <a:pt x="18551" y="45426"/>
                    <a:pt x="18682" y="45448"/>
                    <a:pt x="18812" y="45472"/>
                  </a:cubicBezTo>
                  <a:cubicBezTo>
                    <a:pt x="19090" y="45534"/>
                    <a:pt x="19367" y="45587"/>
                    <a:pt x="19644" y="45634"/>
                  </a:cubicBezTo>
                  <a:cubicBezTo>
                    <a:pt x="21254" y="45917"/>
                    <a:pt x="22837" y="46076"/>
                    <a:pt x="24312" y="46076"/>
                  </a:cubicBezTo>
                  <a:cubicBezTo>
                    <a:pt x="26328" y="46076"/>
                    <a:pt x="28143" y="45779"/>
                    <a:pt x="29552" y="45095"/>
                  </a:cubicBezTo>
                  <a:cubicBezTo>
                    <a:pt x="31291" y="44256"/>
                    <a:pt x="32630" y="43263"/>
                    <a:pt x="33647" y="42140"/>
                  </a:cubicBezTo>
                  <a:cubicBezTo>
                    <a:pt x="33747" y="42031"/>
                    <a:pt x="33839" y="41923"/>
                    <a:pt x="33923" y="41815"/>
                  </a:cubicBezTo>
                  <a:cubicBezTo>
                    <a:pt x="34024" y="41692"/>
                    <a:pt x="34123" y="41569"/>
                    <a:pt x="34224" y="41438"/>
                  </a:cubicBezTo>
                  <a:cubicBezTo>
                    <a:pt x="34309" y="41323"/>
                    <a:pt x="34393" y="41200"/>
                    <a:pt x="34478" y="41077"/>
                  </a:cubicBezTo>
                  <a:cubicBezTo>
                    <a:pt x="34975" y="40363"/>
                    <a:pt x="35373" y="39586"/>
                    <a:pt x="35664" y="38768"/>
                  </a:cubicBezTo>
                  <a:cubicBezTo>
                    <a:pt x="35710" y="38629"/>
                    <a:pt x="35756" y="38498"/>
                    <a:pt x="35802" y="38360"/>
                  </a:cubicBezTo>
                  <a:cubicBezTo>
                    <a:pt x="35894" y="38074"/>
                    <a:pt x="35971" y="37789"/>
                    <a:pt x="36041" y="37513"/>
                  </a:cubicBezTo>
                  <a:cubicBezTo>
                    <a:pt x="36226" y="36751"/>
                    <a:pt x="36340" y="35965"/>
                    <a:pt x="36403" y="35157"/>
                  </a:cubicBezTo>
                  <a:cubicBezTo>
                    <a:pt x="36426" y="34880"/>
                    <a:pt x="36434" y="34610"/>
                    <a:pt x="36456" y="34334"/>
                  </a:cubicBezTo>
                  <a:lnTo>
                    <a:pt x="36456" y="34079"/>
                  </a:lnTo>
                  <a:cubicBezTo>
                    <a:pt x="36456" y="33864"/>
                    <a:pt x="36465" y="33649"/>
                    <a:pt x="36465" y="33425"/>
                  </a:cubicBezTo>
                  <a:cubicBezTo>
                    <a:pt x="36465" y="33241"/>
                    <a:pt x="36449" y="33063"/>
                    <a:pt x="36449" y="32878"/>
                  </a:cubicBezTo>
                  <a:lnTo>
                    <a:pt x="36441" y="32694"/>
                  </a:lnTo>
                  <a:lnTo>
                    <a:pt x="36441" y="32687"/>
                  </a:lnTo>
                  <a:cubicBezTo>
                    <a:pt x="36441" y="32602"/>
                    <a:pt x="36441" y="32525"/>
                    <a:pt x="36434" y="32448"/>
                  </a:cubicBezTo>
                  <a:lnTo>
                    <a:pt x="36434" y="32409"/>
                  </a:lnTo>
                  <a:cubicBezTo>
                    <a:pt x="36426" y="32332"/>
                    <a:pt x="36426" y="32263"/>
                    <a:pt x="36410" y="32193"/>
                  </a:cubicBezTo>
                  <a:cubicBezTo>
                    <a:pt x="36386" y="31710"/>
                    <a:pt x="36326" y="31240"/>
                    <a:pt x="36263" y="30779"/>
                  </a:cubicBezTo>
                  <a:cubicBezTo>
                    <a:pt x="36262" y="30744"/>
                    <a:pt x="36258" y="30710"/>
                    <a:pt x="36248" y="30678"/>
                  </a:cubicBezTo>
                  <a:cubicBezTo>
                    <a:pt x="36241" y="30632"/>
                    <a:pt x="36241" y="30593"/>
                    <a:pt x="36226" y="30547"/>
                  </a:cubicBezTo>
                  <a:cubicBezTo>
                    <a:pt x="36188" y="30239"/>
                    <a:pt x="36142" y="29939"/>
                    <a:pt x="36103" y="29646"/>
                  </a:cubicBezTo>
                  <a:cubicBezTo>
                    <a:pt x="36003" y="29038"/>
                    <a:pt x="35911" y="28446"/>
                    <a:pt x="35841" y="27853"/>
                  </a:cubicBezTo>
                  <a:lnTo>
                    <a:pt x="35833" y="27745"/>
                  </a:lnTo>
                  <a:cubicBezTo>
                    <a:pt x="35826" y="27614"/>
                    <a:pt x="35811" y="27499"/>
                    <a:pt x="35802" y="27368"/>
                  </a:cubicBezTo>
                  <a:lnTo>
                    <a:pt x="35802" y="27361"/>
                  </a:lnTo>
                  <a:cubicBezTo>
                    <a:pt x="35790" y="27294"/>
                    <a:pt x="35785" y="27227"/>
                    <a:pt x="35787" y="27160"/>
                  </a:cubicBezTo>
                  <a:lnTo>
                    <a:pt x="35787" y="27153"/>
                  </a:lnTo>
                  <a:cubicBezTo>
                    <a:pt x="35718" y="26206"/>
                    <a:pt x="35756" y="25251"/>
                    <a:pt x="35988" y="24266"/>
                  </a:cubicBezTo>
                  <a:cubicBezTo>
                    <a:pt x="36069" y="23918"/>
                    <a:pt x="36182" y="23577"/>
                    <a:pt x="36326" y="23250"/>
                  </a:cubicBezTo>
                  <a:cubicBezTo>
                    <a:pt x="36535" y="22727"/>
                    <a:pt x="36796" y="22203"/>
                    <a:pt x="37088" y="21664"/>
                  </a:cubicBezTo>
                  <a:cubicBezTo>
                    <a:pt x="37189" y="21487"/>
                    <a:pt x="37288" y="21311"/>
                    <a:pt x="37396" y="21125"/>
                  </a:cubicBezTo>
                  <a:cubicBezTo>
                    <a:pt x="37558" y="20848"/>
                    <a:pt x="37720" y="20563"/>
                    <a:pt x="37881" y="20271"/>
                  </a:cubicBezTo>
                  <a:lnTo>
                    <a:pt x="37881" y="20264"/>
                  </a:lnTo>
                  <a:cubicBezTo>
                    <a:pt x="37988" y="20071"/>
                    <a:pt x="38104" y="19886"/>
                    <a:pt x="38212" y="19678"/>
                  </a:cubicBezTo>
                  <a:cubicBezTo>
                    <a:pt x="38581" y="19008"/>
                    <a:pt x="38943" y="18308"/>
                    <a:pt x="39251" y="17562"/>
                  </a:cubicBezTo>
                  <a:cubicBezTo>
                    <a:pt x="39441" y="17123"/>
                    <a:pt x="39603" y="16673"/>
                    <a:pt x="39736" y="16214"/>
                  </a:cubicBezTo>
                  <a:cubicBezTo>
                    <a:pt x="39813" y="15982"/>
                    <a:pt x="39877" y="15746"/>
                    <a:pt x="39929" y="15507"/>
                  </a:cubicBezTo>
                  <a:cubicBezTo>
                    <a:pt x="39990" y="15259"/>
                    <a:pt x="40043" y="15022"/>
                    <a:pt x="40082" y="14767"/>
                  </a:cubicBezTo>
                  <a:cubicBezTo>
                    <a:pt x="40168" y="14236"/>
                    <a:pt x="40229" y="13713"/>
                    <a:pt x="40260" y="13189"/>
                  </a:cubicBezTo>
                  <a:cubicBezTo>
                    <a:pt x="40267" y="13011"/>
                    <a:pt x="40275" y="12842"/>
                    <a:pt x="40275" y="12665"/>
                  </a:cubicBezTo>
                  <a:cubicBezTo>
                    <a:pt x="40282" y="12075"/>
                    <a:pt x="40235" y="11485"/>
                    <a:pt x="40136" y="10903"/>
                  </a:cubicBezTo>
                  <a:lnTo>
                    <a:pt x="40136" y="10888"/>
                  </a:lnTo>
                  <a:cubicBezTo>
                    <a:pt x="40105" y="10681"/>
                    <a:pt x="40059" y="10480"/>
                    <a:pt x="40013" y="10265"/>
                  </a:cubicBezTo>
                  <a:cubicBezTo>
                    <a:pt x="39975" y="10111"/>
                    <a:pt x="39936" y="9972"/>
                    <a:pt x="39890" y="9819"/>
                  </a:cubicBezTo>
                  <a:cubicBezTo>
                    <a:pt x="39828" y="9641"/>
                    <a:pt x="39775" y="9472"/>
                    <a:pt x="39712" y="9294"/>
                  </a:cubicBezTo>
                  <a:cubicBezTo>
                    <a:pt x="39706" y="9285"/>
                    <a:pt x="39704" y="9275"/>
                    <a:pt x="39705" y="9264"/>
                  </a:cubicBezTo>
                  <a:cubicBezTo>
                    <a:pt x="39628" y="9102"/>
                    <a:pt x="39567" y="8941"/>
                    <a:pt x="39490" y="8770"/>
                  </a:cubicBezTo>
                  <a:cubicBezTo>
                    <a:pt x="39413" y="8609"/>
                    <a:pt x="39328" y="8440"/>
                    <a:pt x="39235" y="8263"/>
                  </a:cubicBezTo>
                  <a:cubicBezTo>
                    <a:pt x="39143" y="8101"/>
                    <a:pt x="39042" y="7931"/>
                    <a:pt x="38943" y="7762"/>
                  </a:cubicBezTo>
                  <a:cubicBezTo>
                    <a:pt x="37842" y="6008"/>
                    <a:pt x="35964" y="4367"/>
                    <a:pt x="32977" y="2882"/>
                  </a:cubicBezTo>
                  <a:cubicBezTo>
                    <a:pt x="32615" y="2698"/>
                    <a:pt x="32230" y="2520"/>
                    <a:pt x="31831" y="2343"/>
                  </a:cubicBezTo>
                  <a:cubicBezTo>
                    <a:pt x="31684" y="2283"/>
                    <a:pt x="31546" y="2213"/>
                    <a:pt x="31392" y="2151"/>
                  </a:cubicBezTo>
                  <a:cubicBezTo>
                    <a:pt x="31060" y="2004"/>
                    <a:pt x="30745" y="1874"/>
                    <a:pt x="30422" y="1751"/>
                  </a:cubicBezTo>
                  <a:lnTo>
                    <a:pt x="30415" y="1751"/>
                  </a:lnTo>
                  <a:cubicBezTo>
                    <a:pt x="29960" y="1574"/>
                    <a:pt x="29513" y="1405"/>
                    <a:pt x="29082" y="1258"/>
                  </a:cubicBezTo>
                  <a:lnTo>
                    <a:pt x="29074" y="1258"/>
                  </a:lnTo>
                  <a:cubicBezTo>
                    <a:pt x="28567" y="1089"/>
                    <a:pt x="28082" y="935"/>
                    <a:pt x="27605" y="804"/>
                  </a:cubicBezTo>
                  <a:cubicBezTo>
                    <a:pt x="27158" y="672"/>
                    <a:pt x="26727" y="565"/>
                    <a:pt x="26303" y="472"/>
                  </a:cubicBezTo>
                  <a:cubicBezTo>
                    <a:pt x="24863" y="149"/>
                    <a:pt x="23540" y="0"/>
                    <a:pt x="223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8"/>
            <p:cNvSpPr/>
            <p:nvPr/>
          </p:nvSpPr>
          <p:spPr>
            <a:xfrm>
              <a:off x="3073675" y="3851569"/>
              <a:ext cx="419935" cy="480373"/>
            </a:xfrm>
            <a:custGeom>
              <a:rect b="b" l="l" r="r" t="t"/>
              <a:pathLst>
                <a:path extrusionOk="0" h="44407" w="38820">
                  <a:moveTo>
                    <a:pt x="20354" y="0"/>
                  </a:moveTo>
                  <a:lnTo>
                    <a:pt x="20312" y="5"/>
                  </a:lnTo>
                  <a:cubicBezTo>
                    <a:pt x="20195" y="14"/>
                    <a:pt x="20131" y="115"/>
                    <a:pt x="20141" y="231"/>
                  </a:cubicBezTo>
                  <a:cubicBezTo>
                    <a:pt x="20150" y="343"/>
                    <a:pt x="20261" y="424"/>
                    <a:pt x="20371" y="424"/>
                  </a:cubicBezTo>
                  <a:lnTo>
                    <a:pt x="20389" y="421"/>
                  </a:lnTo>
                  <a:cubicBezTo>
                    <a:pt x="20505" y="411"/>
                    <a:pt x="20592" y="309"/>
                    <a:pt x="20584" y="193"/>
                  </a:cubicBezTo>
                  <a:cubicBezTo>
                    <a:pt x="20572" y="77"/>
                    <a:pt x="20480" y="0"/>
                    <a:pt x="20354" y="0"/>
                  </a:cubicBezTo>
                  <a:close/>
                  <a:moveTo>
                    <a:pt x="22963" y="27"/>
                  </a:moveTo>
                  <a:lnTo>
                    <a:pt x="22903" y="234"/>
                  </a:lnTo>
                  <a:lnTo>
                    <a:pt x="22928" y="449"/>
                  </a:lnTo>
                  <a:lnTo>
                    <a:pt x="22945" y="449"/>
                  </a:lnTo>
                  <a:cubicBezTo>
                    <a:pt x="23058" y="448"/>
                    <a:pt x="23150" y="360"/>
                    <a:pt x="23154" y="247"/>
                  </a:cubicBezTo>
                  <a:cubicBezTo>
                    <a:pt x="23159" y="135"/>
                    <a:pt x="23075" y="38"/>
                    <a:pt x="22963" y="27"/>
                  </a:cubicBezTo>
                  <a:close/>
                  <a:moveTo>
                    <a:pt x="25445" y="441"/>
                  </a:moveTo>
                  <a:cubicBezTo>
                    <a:pt x="25352" y="441"/>
                    <a:pt x="25283" y="509"/>
                    <a:pt x="25258" y="607"/>
                  </a:cubicBezTo>
                  <a:cubicBezTo>
                    <a:pt x="25232" y="718"/>
                    <a:pt x="25318" y="835"/>
                    <a:pt x="25429" y="866"/>
                  </a:cubicBezTo>
                  <a:cubicBezTo>
                    <a:pt x="25447" y="870"/>
                    <a:pt x="25465" y="873"/>
                    <a:pt x="25485" y="873"/>
                  </a:cubicBezTo>
                  <a:cubicBezTo>
                    <a:pt x="25590" y="873"/>
                    <a:pt x="25679" y="794"/>
                    <a:pt x="25693" y="690"/>
                  </a:cubicBezTo>
                  <a:cubicBezTo>
                    <a:pt x="25707" y="585"/>
                    <a:pt x="25641" y="487"/>
                    <a:pt x="25541" y="458"/>
                  </a:cubicBezTo>
                  <a:cubicBezTo>
                    <a:pt x="25536" y="458"/>
                    <a:pt x="25492" y="445"/>
                    <a:pt x="25487" y="445"/>
                  </a:cubicBezTo>
                  <a:cubicBezTo>
                    <a:pt x="25473" y="442"/>
                    <a:pt x="25459" y="441"/>
                    <a:pt x="25445" y="441"/>
                  </a:cubicBezTo>
                  <a:close/>
                  <a:moveTo>
                    <a:pt x="17856" y="505"/>
                  </a:moveTo>
                  <a:cubicBezTo>
                    <a:pt x="17831" y="505"/>
                    <a:pt x="17806" y="510"/>
                    <a:pt x="17781" y="519"/>
                  </a:cubicBezTo>
                  <a:lnTo>
                    <a:pt x="17813" y="730"/>
                  </a:lnTo>
                  <a:lnTo>
                    <a:pt x="17926" y="916"/>
                  </a:lnTo>
                  <a:cubicBezTo>
                    <a:pt x="18037" y="877"/>
                    <a:pt x="18095" y="754"/>
                    <a:pt x="18055" y="644"/>
                  </a:cubicBezTo>
                  <a:cubicBezTo>
                    <a:pt x="18023" y="558"/>
                    <a:pt x="17943" y="505"/>
                    <a:pt x="17856" y="505"/>
                  </a:cubicBezTo>
                  <a:close/>
                  <a:moveTo>
                    <a:pt x="28020" y="1178"/>
                  </a:moveTo>
                  <a:lnTo>
                    <a:pt x="27917" y="1365"/>
                  </a:lnTo>
                  <a:lnTo>
                    <a:pt x="27893" y="1580"/>
                  </a:lnTo>
                  <a:cubicBezTo>
                    <a:pt x="27913" y="1587"/>
                    <a:pt x="27935" y="1590"/>
                    <a:pt x="27958" y="1590"/>
                  </a:cubicBezTo>
                  <a:cubicBezTo>
                    <a:pt x="28061" y="1590"/>
                    <a:pt x="28149" y="1513"/>
                    <a:pt x="28164" y="1411"/>
                  </a:cubicBezTo>
                  <a:cubicBezTo>
                    <a:pt x="28181" y="1308"/>
                    <a:pt x="28120" y="1210"/>
                    <a:pt x="28020" y="1178"/>
                  </a:cubicBezTo>
                  <a:close/>
                  <a:moveTo>
                    <a:pt x="15550" y="1642"/>
                  </a:moveTo>
                  <a:cubicBezTo>
                    <a:pt x="15507" y="1642"/>
                    <a:pt x="15464" y="1655"/>
                    <a:pt x="15427" y="1682"/>
                  </a:cubicBezTo>
                  <a:lnTo>
                    <a:pt x="15518" y="1876"/>
                  </a:lnTo>
                  <a:lnTo>
                    <a:pt x="15677" y="2023"/>
                  </a:lnTo>
                  <a:cubicBezTo>
                    <a:pt x="15771" y="1953"/>
                    <a:pt x="15790" y="1822"/>
                    <a:pt x="15720" y="1728"/>
                  </a:cubicBezTo>
                  <a:cubicBezTo>
                    <a:pt x="15679" y="1672"/>
                    <a:pt x="15615" y="1642"/>
                    <a:pt x="15550" y="1642"/>
                  </a:cubicBezTo>
                  <a:close/>
                  <a:moveTo>
                    <a:pt x="30329" y="2085"/>
                  </a:moveTo>
                  <a:cubicBezTo>
                    <a:pt x="30251" y="2085"/>
                    <a:pt x="30181" y="2137"/>
                    <a:pt x="30145" y="2219"/>
                  </a:cubicBezTo>
                  <a:cubicBezTo>
                    <a:pt x="30098" y="2324"/>
                    <a:pt x="30165" y="2457"/>
                    <a:pt x="30270" y="2504"/>
                  </a:cubicBezTo>
                  <a:cubicBezTo>
                    <a:pt x="30296" y="2517"/>
                    <a:pt x="30327" y="2524"/>
                    <a:pt x="30356" y="2524"/>
                  </a:cubicBezTo>
                  <a:lnTo>
                    <a:pt x="30358" y="2524"/>
                  </a:lnTo>
                  <a:cubicBezTo>
                    <a:pt x="30457" y="2524"/>
                    <a:pt x="30542" y="2454"/>
                    <a:pt x="30563" y="2357"/>
                  </a:cubicBezTo>
                  <a:cubicBezTo>
                    <a:pt x="30584" y="2259"/>
                    <a:pt x="30535" y="2162"/>
                    <a:pt x="30444" y="2120"/>
                  </a:cubicBezTo>
                  <a:cubicBezTo>
                    <a:pt x="30443" y="2120"/>
                    <a:pt x="30403" y="2102"/>
                    <a:pt x="30401" y="2100"/>
                  </a:cubicBezTo>
                  <a:cubicBezTo>
                    <a:pt x="30377" y="2090"/>
                    <a:pt x="30353" y="2085"/>
                    <a:pt x="30329" y="2085"/>
                  </a:cubicBezTo>
                  <a:close/>
                  <a:moveTo>
                    <a:pt x="32643" y="3219"/>
                  </a:moveTo>
                  <a:cubicBezTo>
                    <a:pt x="32572" y="3219"/>
                    <a:pt x="32505" y="3265"/>
                    <a:pt x="32464" y="3336"/>
                  </a:cubicBezTo>
                  <a:cubicBezTo>
                    <a:pt x="32408" y="3437"/>
                    <a:pt x="32463" y="3575"/>
                    <a:pt x="32562" y="3632"/>
                  </a:cubicBezTo>
                  <a:cubicBezTo>
                    <a:pt x="32594" y="3650"/>
                    <a:pt x="32631" y="3660"/>
                    <a:pt x="32667" y="3660"/>
                  </a:cubicBezTo>
                  <a:lnTo>
                    <a:pt x="32669" y="3660"/>
                  </a:lnTo>
                  <a:cubicBezTo>
                    <a:pt x="32884" y="3660"/>
                    <a:pt x="32961" y="3374"/>
                    <a:pt x="32773" y="3266"/>
                  </a:cubicBezTo>
                  <a:cubicBezTo>
                    <a:pt x="32772" y="3265"/>
                    <a:pt x="32733" y="3244"/>
                    <a:pt x="32733" y="3244"/>
                  </a:cubicBezTo>
                  <a:cubicBezTo>
                    <a:pt x="32703" y="3227"/>
                    <a:pt x="32673" y="3219"/>
                    <a:pt x="32643" y="3219"/>
                  </a:cubicBezTo>
                  <a:close/>
                  <a:moveTo>
                    <a:pt x="13674" y="3384"/>
                  </a:moveTo>
                  <a:cubicBezTo>
                    <a:pt x="13610" y="3384"/>
                    <a:pt x="13547" y="3413"/>
                    <a:pt x="13505" y="3469"/>
                  </a:cubicBezTo>
                  <a:lnTo>
                    <a:pt x="13644" y="3631"/>
                  </a:lnTo>
                  <a:lnTo>
                    <a:pt x="13839" y="3727"/>
                  </a:lnTo>
                  <a:cubicBezTo>
                    <a:pt x="13913" y="3636"/>
                    <a:pt x="13898" y="3501"/>
                    <a:pt x="13804" y="3428"/>
                  </a:cubicBezTo>
                  <a:cubicBezTo>
                    <a:pt x="13765" y="3398"/>
                    <a:pt x="13720" y="3384"/>
                    <a:pt x="13674" y="3384"/>
                  </a:cubicBezTo>
                  <a:close/>
                  <a:moveTo>
                    <a:pt x="34803" y="4625"/>
                  </a:moveTo>
                  <a:cubicBezTo>
                    <a:pt x="34741" y="4625"/>
                    <a:pt x="34679" y="4658"/>
                    <a:pt x="34634" y="4716"/>
                  </a:cubicBezTo>
                  <a:cubicBezTo>
                    <a:pt x="34564" y="4808"/>
                    <a:pt x="34598" y="4952"/>
                    <a:pt x="34688" y="5023"/>
                  </a:cubicBezTo>
                  <a:cubicBezTo>
                    <a:pt x="34726" y="5053"/>
                    <a:pt x="34772" y="5069"/>
                    <a:pt x="34820" y="5069"/>
                  </a:cubicBezTo>
                  <a:cubicBezTo>
                    <a:pt x="35020" y="5069"/>
                    <a:pt x="35108" y="4816"/>
                    <a:pt x="34950" y="4692"/>
                  </a:cubicBezTo>
                  <a:cubicBezTo>
                    <a:pt x="34948" y="4690"/>
                    <a:pt x="34912" y="4662"/>
                    <a:pt x="34911" y="4661"/>
                  </a:cubicBezTo>
                  <a:cubicBezTo>
                    <a:pt x="34877" y="4636"/>
                    <a:pt x="34840" y="4625"/>
                    <a:pt x="34803" y="4625"/>
                  </a:cubicBezTo>
                  <a:close/>
                  <a:moveTo>
                    <a:pt x="12348" y="5591"/>
                  </a:moveTo>
                  <a:cubicBezTo>
                    <a:pt x="12266" y="5591"/>
                    <a:pt x="12188" y="5639"/>
                    <a:pt x="12154" y="5718"/>
                  </a:cubicBezTo>
                  <a:lnTo>
                    <a:pt x="12333" y="5837"/>
                  </a:lnTo>
                  <a:lnTo>
                    <a:pt x="12544" y="5877"/>
                  </a:lnTo>
                  <a:cubicBezTo>
                    <a:pt x="12586" y="5771"/>
                    <a:pt x="12535" y="5649"/>
                    <a:pt x="12428" y="5606"/>
                  </a:cubicBezTo>
                  <a:cubicBezTo>
                    <a:pt x="12402" y="5596"/>
                    <a:pt x="12375" y="5591"/>
                    <a:pt x="12348" y="5591"/>
                  </a:cubicBezTo>
                  <a:close/>
                  <a:moveTo>
                    <a:pt x="36673" y="6397"/>
                  </a:moveTo>
                  <a:cubicBezTo>
                    <a:pt x="36623" y="6397"/>
                    <a:pt x="36572" y="6417"/>
                    <a:pt x="36528" y="6453"/>
                  </a:cubicBezTo>
                  <a:cubicBezTo>
                    <a:pt x="36437" y="6529"/>
                    <a:pt x="36440" y="6678"/>
                    <a:pt x="36514" y="6768"/>
                  </a:cubicBezTo>
                  <a:cubicBezTo>
                    <a:pt x="36555" y="6817"/>
                    <a:pt x="36613" y="6845"/>
                    <a:pt x="36676" y="6845"/>
                  </a:cubicBezTo>
                  <a:cubicBezTo>
                    <a:pt x="36855" y="6843"/>
                    <a:pt x="36953" y="6635"/>
                    <a:pt x="36838" y="6498"/>
                  </a:cubicBezTo>
                  <a:lnTo>
                    <a:pt x="36812" y="6464"/>
                  </a:lnTo>
                  <a:cubicBezTo>
                    <a:pt x="36774" y="6419"/>
                    <a:pt x="36724" y="6397"/>
                    <a:pt x="36673" y="6397"/>
                  </a:cubicBezTo>
                  <a:close/>
                  <a:moveTo>
                    <a:pt x="11569" y="8039"/>
                  </a:moveTo>
                  <a:cubicBezTo>
                    <a:pt x="11473" y="8039"/>
                    <a:pt x="11386" y="8106"/>
                    <a:pt x="11366" y="8205"/>
                  </a:cubicBezTo>
                  <a:lnTo>
                    <a:pt x="11562" y="8291"/>
                  </a:lnTo>
                  <a:lnTo>
                    <a:pt x="11777" y="8297"/>
                  </a:lnTo>
                  <a:cubicBezTo>
                    <a:pt x="11802" y="8184"/>
                    <a:pt x="11732" y="8072"/>
                    <a:pt x="11619" y="8045"/>
                  </a:cubicBezTo>
                  <a:cubicBezTo>
                    <a:pt x="11602" y="8041"/>
                    <a:pt x="11585" y="8039"/>
                    <a:pt x="11569" y="8039"/>
                  </a:cubicBezTo>
                  <a:close/>
                  <a:moveTo>
                    <a:pt x="38199" y="8743"/>
                  </a:moveTo>
                  <a:lnTo>
                    <a:pt x="37989" y="8786"/>
                  </a:lnTo>
                  <a:lnTo>
                    <a:pt x="37811" y="8909"/>
                  </a:lnTo>
                  <a:cubicBezTo>
                    <a:pt x="37845" y="8986"/>
                    <a:pt x="37920" y="9037"/>
                    <a:pt x="38006" y="9037"/>
                  </a:cubicBezTo>
                  <a:cubicBezTo>
                    <a:pt x="38034" y="9037"/>
                    <a:pt x="38062" y="9031"/>
                    <a:pt x="38088" y="9020"/>
                  </a:cubicBezTo>
                  <a:cubicBezTo>
                    <a:pt x="38196" y="8974"/>
                    <a:pt x="38245" y="8849"/>
                    <a:pt x="38199" y="8743"/>
                  </a:cubicBezTo>
                  <a:close/>
                  <a:moveTo>
                    <a:pt x="10977" y="10546"/>
                  </a:moveTo>
                  <a:cubicBezTo>
                    <a:pt x="10880" y="10546"/>
                    <a:pt x="10794" y="10613"/>
                    <a:pt x="10773" y="10711"/>
                  </a:cubicBezTo>
                  <a:lnTo>
                    <a:pt x="10969" y="10799"/>
                  </a:lnTo>
                  <a:lnTo>
                    <a:pt x="11184" y="10805"/>
                  </a:lnTo>
                  <a:lnTo>
                    <a:pt x="11186" y="10805"/>
                  </a:lnTo>
                  <a:cubicBezTo>
                    <a:pt x="11211" y="10692"/>
                    <a:pt x="11139" y="10578"/>
                    <a:pt x="11026" y="10552"/>
                  </a:cubicBezTo>
                  <a:cubicBezTo>
                    <a:pt x="11010" y="10548"/>
                    <a:pt x="10993" y="10546"/>
                    <a:pt x="10977" y="10546"/>
                  </a:cubicBezTo>
                  <a:close/>
                  <a:moveTo>
                    <a:pt x="38599" y="11088"/>
                  </a:moveTo>
                  <a:cubicBezTo>
                    <a:pt x="38592" y="11088"/>
                    <a:pt x="38585" y="11088"/>
                    <a:pt x="38577" y="11089"/>
                  </a:cubicBezTo>
                  <a:cubicBezTo>
                    <a:pt x="38461" y="11100"/>
                    <a:pt x="38378" y="11223"/>
                    <a:pt x="38387" y="11339"/>
                  </a:cubicBezTo>
                  <a:cubicBezTo>
                    <a:pt x="38397" y="11447"/>
                    <a:pt x="38488" y="11532"/>
                    <a:pt x="38597" y="11532"/>
                  </a:cubicBezTo>
                  <a:lnTo>
                    <a:pt x="38598" y="11532"/>
                  </a:lnTo>
                  <a:cubicBezTo>
                    <a:pt x="38604" y="11532"/>
                    <a:pt x="38610" y="11530"/>
                    <a:pt x="38617" y="11530"/>
                  </a:cubicBezTo>
                  <a:cubicBezTo>
                    <a:pt x="38733" y="11521"/>
                    <a:pt x="38819" y="11419"/>
                    <a:pt x="38808" y="11303"/>
                  </a:cubicBezTo>
                  <a:lnTo>
                    <a:pt x="38805" y="11261"/>
                  </a:lnTo>
                  <a:cubicBezTo>
                    <a:pt x="38795" y="11151"/>
                    <a:pt x="38711" y="11088"/>
                    <a:pt x="38599" y="11088"/>
                  </a:cubicBezTo>
                  <a:close/>
                  <a:moveTo>
                    <a:pt x="10179" y="12992"/>
                  </a:moveTo>
                  <a:cubicBezTo>
                    <a:pt x="10098" y="12992"/>
                    <a:pt x="10021" y="13038"/>
                    <a:pt x="9986" y="13116"/>
                  </a:cubicBezTo>
                  <a:cubicBezTo>
                    <a:pt x="9985" y="13118"/>
                    <a:pt x="9967" y="13158"/>
                    <a:pt x="9967" y="13159"/>
                  </a:cubicBezTo>
                  <a:cubicBezTo>
                    <a:pt x="9920" y="13265"/>
                    <a:pt x="9978" y="13370"/>
                    <a:pt x="10084" y="13416"/>
                  </a:cubicBezTo>
                  <a:cubicBezTo>
                    <a:pt x="10106" y="13426"/>
                    <a:pt x="10132" y="13432"/>
                    <a:pt x="10157" y="13432"/>
                  </a:cubicBezTo>
                  <a:lnTo>
                    <a:pt x="10158" y="13432"/>
                  </a:lnTo>
                  <a:cubicBezTo>
                    <a:pt x="10249" y="13429"/>
                    <a:pt x="10331" y="13374"/>
                    <a:pt x="10371" y="13290"/>
                  </a:cubicBezTo>
                  <a:cubicBezTo>
                    <a:pt x="10418" y="13184"/>
                    <a:pt x="10372" y="13060"/>
                    <a:pt x="10266" y="13011"/>
                  </a:cubicBezTo>
                  <a:cubicBezTo>
                    <a:pt x="10237" y="12998"/>
                    <a:pt x="10208" y="12992"/>
                    <a:pt x="10179" y="12992"/>
                  </a:cubicBezTo>
                  <a:close/>
                  <a:moveTo>
                    <a:pt x="38511" y="13656"/>
                  </a:moveTo>
                  <a:cubicBezTo>
                    <a:pt x="38402" y="13656"/>
                    <a:pt x="38312" y="13755"/>
                    <a:pt x="38298" y="13861"/>
                  </a:cubicBezTo>
                  <a:cubicBezTo>
                    <a:pt x="38284" y="13977"/>
                    <a:pt x="38365" y="14083"/>
                    <a:pt x="38481" y="14098"/>
                  </a:cubicBezTo>
                  <a:cubicBezTo>
                    <a:pt x="38489" y="14100"/>
                    <a:pt x="38499" y="14100"/>
                    <a:pt x="38508" y="14100"/>
                  </a:cubicBezTo>
                  <a:lnTo>
                    <a:pt x="38509" y="14100"/>
                  </a:lnTo>
                  <a:cubicBezTo>
                    <a:pt x="38614" y="14100"/>
                    <a:pt x="38703" y="14020"/>
                    <a:pt x="38717" y="13915"/>
                  </a:cubicBezTo>
                  <a:lnTo>
                    <a:pt x="38723" y="13873"/>
                  </a:lnTo>
                  <a:cubicBezTo>
                    <a:pt x="38738" y="13759"/>
                    <a:pt x="38653" y="13673"/>
                    <a:pt x="38538" y="13658"/>
                  </a:cubicBezTo>
                  <a:cubicBezTo>
                    <a:pt x="38529" y="13657"/>
                    <a:pt x="38520" y="13656"/>
                    <a:pt x="38511" y="13656"/>
                  </a:cubicBezTo>
                  <a:close/>
                  <a:moveTo>
                    <a:pt x="8869" y="15208"/>
                  </a:moveTo>
                  <a:cubicBezTo>
                    <a:pt x="8807" y="15208"/>
                    <a:pt x="8746" y="15235"/>
                    <a:pt x="8704" y="15287"/>
                  </a:cubicBezTo>
                  <a:cubicBezTo>
                    <a:pt x="8703" y="15288"/>
                    <a:pt x="8676" y="15323"/>
                    <a:pt x="8675" y="15326"/>
                  </a:cubicBezTo>
                  <a:cubicBezTo>
                    <a:pt x="8608" y="15418"/>
                    <a:pt x="8639" y="15531"/>
                    <a:pt x="8731" y="15601"/>
                  </a:cubicBezTo>
                  <a:cubicBezTo>
                    <a:pt x="8764" y="15626"/>
                    <a:pt x="8805" y="15639"/>
                    <a:pt x="8847" y="15639"/>
                  </a:cubicBezTo>
                  <a:lnTo>
                    <a:pt x="8848" y="15639"/>
                  </a:lnTo>
                  <a:cubicBezTo>
                    <a:pt x="8922" y="15639"/>
                    <a:pt x="8992" y="15604"/>
                    <a:pt x="9038" y="15547"/>
                  </a:cubicBezTo>
                  <a:cubicBezTo>
                    <a:pt x="9107" y="15454"/>
                    <a:pt x="9090" y="15323"/>
                    <a:pt x="8999" y="15253"/>
                  </a:cubicBezTo>
                  <a:cubicBezTo>
                    <a:pt x="8961" y="15223"/>
                    <a:pt x="8915" y="15208"/>
                    <a:pt x="8869" y="15208"/>
                  </a:cubicBezTo>
                  <a:close/>
                  <a:moveTo>
                    <a:pt x="37899" y="16153"/>
                  </a:moveTo>
                  <a:cubicBezTo>
                    <a:pt x="37806" y="16153"/>
                    <a:pt x="37717" y="16221"/>
                    <a:pt x="37684" y="16310"/>
                  </a:cubicBezTo>
                  <a:cubicBezTo>
                    <a:pt x="37645" y="16420"/>
                    <a:pt x="37701" y="16540"/>
                    <a:pt x="37810" y="16581"/>
                  </a:cubicBezTo>
                  <a:cubicBezTo>
                    <a:pt x="37834" y="16589"/>
                    <a:pt x="37858" y="16594"/>
                    <a:pt x="37883" y="16594"/>
                  </a:cubicBezTo>
                  <a:lnTo>
                    <a:pt x="37884" y="16594"/>
                  </a:lnTo>
                  <a:cubicBezTo>
                    <a:pt x="37972" y="16594"/>
                    <a:pt x="38050" y="16538"/>
                    <a:pt x="38081" y="16455"/>
                  </a:cubicBezTo>
                  <a:lnTo>
                    <a:pt x="38097" y="16415"/>
                  </a:lnTo>
                  <a:cubicBezTo>
                    <a:pt x="38136" y="16306"/>
                    <a:pt x="38071" y="16204"/>
                    <a:pt x="37962" y="16164"/>
                  </a:cubicBezTo>
                  <a:cubicBezTo>
                    <a:pt x="37941" y="16157"/>
                    <a:pt x="37920" y="16153"/>
                    <a:pt x="37899" y="16153"/>
                  </a:cubicBezTo>
                  <a:close/>
                  <a:moveTo>
                    <a:pt x="7173" y="17138"/>
                  </a:moveTo>
                  <a:cubicBezTo>
                    <a:pt x="7121" y="17138"/>
                    <a:pt x="7069" y="17157"/>
                    <a:pt x="7028" y="17196"/>
                  </a:cubicBezTo>
                  <a:cubicBezTo>
                    <a:pt x="7024" y="17199"/>
                    <a:pt x="6992" y="17232"/>
                    <a:pt x="6989" y="17235"/>
                  </a:cubicBezTo>
                  <a:cubicBezTo>
                    <a:pt x="6912" y="17319"/>
                    <a:pt x="6928" y="17434"/>
                    <a:pt x="7009" y="17515"/>
                  </a:cubicBezTo>
                  <a:cubicBezTo>
                    <a:pt x="7045" y="17550"/>
                    <a:pt x="7093" y="17569"/>
                    <a:pt x="7145" y="17569"/>
                  </a:cubicBezTo>
                  <a:cubicBezTo>
                    <a:pt x="7146" y="17569"/>
                    <a:pt x="7148" y="17569"/>
                    <a:pt x="7150" y="17569"/>
                  </a:cubicBezTo>
                  <a:cubicBezTo>
                    <a:pt x="7211" y="17569"/>
                    <a:pt x="7271" y="17546"/>
                    <a:pt x="7318" y="17504"/>
                  </a:cubicBezTo>
                  <a:cubicBezTo>
                    <a:pt x="7403" y="17424"/>
                    <a:pt x="7407" y="17290"/>
                    <a:pt x="7327" y="17204"/>
                  </a:cubicBezTo>
                  <a:cubicBezTo>
                    <a:pt x="7285" y="17160"/>
                    <a:pt x="7229" y="17138"/>
                    <a:pt x="7173" y="17138"/>
                  </a:cubicBezTo>
                  <a:close/>
                  <a:moveTo>
                    <a:pt x="36824" y="18491"/>
                  </a:moveTo>
                  <a:cubicBezTo>
                    <a:pt x="36742" y="18491"/>
                    <a:pt x="36658" y="18541"/>
                    <a:pt x="36618" y="18615"/>
                  </a:cubicBezTo>
                  <a:cubicBezTo>
                    <a:pt x="36541" y="18756"/>
                    <a:pt x="36643" y="18928"/>
                    <a:pt x="36803" y="18929"/>
                  </a:cubicBezTo>
                  <a:cubicBezTo>
                    <a:pt x="36880" y="18929"/>
                    <a:pt x="36950" y="18888"/>
                    <a:pt x="36988" y="18819"/>
                  </a:cubicBezTo>
                  <a:cubicBezTo>
                    <a:pt x="36989" y="18818"/>
                    <a:pt x="37010" y="18780"/>
                    <a:pt x="37010" y="18779"/>
                  </a:cubicBezTo>
                  <a:cubicBezTo>
                    <a:pt x="37064" y="18675"/>
                    <a:pt x="37015" y="18567"/>
                    <a:pt x="36913" y="18513"/>
                  </a:cubicBezTo>
                  <a:cubicBezTo>
                    <a:pt x="36885" y="18498"/>
                    <a:pt x="36855" y="18491"/>
                    <a:pt x="36824" y="18491"/>
                  </a:cubicBezTo>
                  <a:close/>
                  <a:moveTo>
                    <a:pt x="5318" y="18925"/>
                  </a:moveTo>
                  <a:cubicBezTo>
                    <a:pt x="5266" y="18925"/>
                    <a:pt x="5214" y="18944"/>
                    <a:pt x="5173" y="18983"/>
                  </a:cubicBezTo>
                  <a:lnTo>
                    <a:pt x="5142" y="19012"/>
                  </a:lnTo>
                  <a:cubicBezTo>
                    <a:pt x="5057" y="19092"/>
                    <a:pt x="5068" y="19210"/>
                    <a:pt x="5149" y="19296"/>
                  </a:cubicBezTo>
                  <a:cubicBezTo>
                    <a:pt x="5185" y="19333"/>
                    <a:pt x="5234" y="19355"/>
                    <a:pt x="5286" y="19355"/>
                  </a:cubicBezTo>
                  <a:cubicBezTo>
                    <a:pt x="5289" y="19355"/>
                    <a:pt x="5292" y="19355"/>
                    <a:pt x="5295" y="19354"/>
                  </a:cubicBezTo>
                  <a:lnTo>
                    <a:pt x="5295" y="19356"/>
                  </a:lnTo>
                  <a:cubicBezTo>
                    <a:pt x="5356" y="19356"/>
                    <a:pt x="5416" y="19332"/>
                    <a:pt x="5463" y="19290"/>
                  </a:cubicBezTo>
                  <a:cubicBezTo>
                    <a:pt x="5548" y="19210"/>
                    <a:pt x="5552" y="19076"/>
                    <a:pt x="5472" y="18991"/>
                  </a:cubicBezTo>
                  <a:cubicBezTo>
                    <a:pt x="5430" y="18947"/>
                    <a:pt x="5374" y="18925"/>
                    <a:pt x="5318" y="18925"/>
                  </a:cubicBezTo>
                  <a:close/>
                  <a:moveTo>
                    <a:pt x="35567" y="20741"/>
                  </a:moveTo>
                  <a:cubicBezTo>
                    <a:pt x="35483" y="20741"/>
                    <a:pt x="35397" y="20793"/>
                    <a:pt x="35357" y="20868"/>
                  </a:cubicBezTo>
                  <a:cubicBezTo>
                    <a:pt x="35304" y="20972"/>
                    <a:pt x="35347" y="21089"/>
                    <a:pt x="35450" y="21144"/>
                  </a:cubicBezTo>
                  <a:cubicBezTo>
                    <a:pt x="35478" y="21159"/>
                    <a:pt x="35510" y="21166"/>
                    <a:pt x="35543" y="21166"/>
                  </a:cubicBezTo>
                  <a:cubicBezTo>
                    <a:pt x="35625" y="21166"/>
                    <a:pt x="35701" y="21120"/>
                    <a:pt x="35740" y="21047"/>
                  </a:cubicBezTo>
                  <a:cubicBezTo>
                    <a:pt x="35740" y="21047"/>
                    <a:pt x="35751" y="21026"/>
                    <a:pt x="35751" y="21026"/>
                  </a:cubicBezTo>
                  <a:cubicBezTo>
                    <a:pt x="35805" y="20923"/>
                    <a:pt x="35756" y="20814"/>
                    <a:pt x="35652" y="20761"/>
                  </a:cubicBezTo>
                  <a:cubicBezTo>
                    <a:pt x="35625" y="20747"/>
                    <a:pt x="35596" y="20741"/>
                    <a:pt x="35567" y="20741"/>
                  </a:cubicBezTo>
                  <a:close/>
                  <a:moveTo>
                    <a:pt x="3499" y="20742"/>
                  </a:moveTo>
                  <a:cubicBezTo>
                    <a:pt x="3437" y="20742"/>
                    <a:pt x="3375" y="20769"/>
                    <a:pt x="3334" y="20822"/>
                  </a:cubicBezTo>
                  <a:lnTo>
                    <a:pt x="3468" y="20989"/>
                  </a:lnTo>
                  <a:lnTo>
                    <a:pt x="3313" y="20843"/>
                  </a:lnTo>
                  <a:lnTo>
                    <a:pt x="3313" y="20843"/>
                  </a:lnTo>
                  <a:cubicBezTo>
                    <a:pt x="3186" y="20978"/>
                    <a:pt x="3281" y="21200"/>
                    <a:pt x="3466" y="21200"/>
                  </a:cubicBezTo>
                  <a:cubicBezTo>
                    <a:pt x="3467" y="21200"/>
                    <a:pt x="3467" y="21200"/>
                    <a:pt x="3468" y="21200"/>
                  </a:cubicBezTo>
                  <a:cubicBezTo>
                    <a:pt x="3525" y="21200"/>
                    <a:pt x="3581" y="21176"/>
                    <a:pt x="3622" y="21134"/>
                  </a:cubicBezTo>
                  <a:cubicBezTo>
                    <a:pt x="3624" y="21131"/>
                    <a:pt x="3655" y="21096"/>
                    <a:pt x="3658" y="21092"/>
                  </a:cubicBezTo>
                  <a:cubicBezTo>
                    <a:pt x="3736" y="21004"/>
                    <a:pt x="3726" y="20867"/>
                    <a:pt x="3634" y="20790"/>
                  </a:cubicBezTo>
                  <a:cubicBezTo>
                    <a:pt x="3595" y="20757"/>
                    <a:pt x="3547" y="20742"/>
                    <a:pt x="3499" y="20742"/>
                  </a:cubicBezTo>
                  <a:close/>
                  <a:moveTo>
                    <a:pt x="1930" y="22780"/>
                  </a:moveTo>
                  <a:cubicBezTo>
                    <a:pt x="1857" y="22780"/>
                    <a:pt x="1785" y="22818"/>
                    <a:pt x="1746" y="22886"/>
                  </a:cubicBezTo>
                  <a:lnTo>
                    <a:pt x="1725" y="22922"/>
                  </a:lnTo>
                  <a:cubicBezTo>
                    <a:pt x="1664" y="23021"/>
                    <a:pt x="1708" y="23133"/>
                    <a:pt x="1807" y="23193"/>
                  </a:cubicBezTo>
                  <a:cubicBezTo>
                    <a:pt x="1836" y="23210"/>
                    <a:pt x="1870" y="23220"/>
                    <a:pt x="1904" y="23220"/>
                  </a:cubicBezTo>
                  <a:cubicBezTo>
                    <a:pt x="1987" y="23218"/>
                    <a:pt x="2064" y="23174"/>
                    <a:pt x="2108" y="23102"/>
                  </a:cubicBezTo>
                  <a:cubicBezTo>
                    <a:pt x="2171" y="23003"/>
                    <a:pt x="2140" y="22870"/>
                    <a:pt x="2038" y="22810"/>
                  </a:cubicBezTo>
                  <a:cubicBezTo>
                    <a:pt x="2004" y="22789"/>
                    <a:pt x="1967" y="22780"/>
                    <a:pt x="1930" y="22780"/>
                  </a:cubicBezTo>
                  <a:close/>
                  <a:moveTo>
                    <a:pt x="34545" y="23170"/>
                  </a:moveTo>
                  <a:cubicBezTo>
                    <a:pt x="34466" y="23170"/>
                    <a:pt x="34391" y="23217"/>
                    <a:pt x="34350" y="23285"/>
                  </a:cubicBezTo>
                  <a:lnTo>
                    <a:pt x="34338" y="23285"/>
                  </a:lnTo>
                  <a:cubicBezTo>
                    <a:pt x="34335" y="23295"/>
                    <a:pt x="34333" y="23306"/>
                    <a:pt x="34332" y="23318"/>
                  </a:cubicBezTo>
                  <a:cubicBezTo>
                    <a:pt x="34329" y="23327"/>
                    <a:pt x="34326" y="23336"/>
                    <a:pt x="34324" y="23345"/>
                  </a:cubicBezTo>
                  <a:cubicBezTo>
                    <a:pt x="34293" y="23457"/>
                    <a:pt x="34359" y="23573"/>
                    <a:pt x="34472" y="23604"/>
                  </a:cubicBezTo>
                  <a:cubicBezTo>
                    <a:pt x="34490" y="23610"/>
                    <a:pt x="34508" y="23612"/>
                    <a:pt x="34526" y="23612"/>
                  </a:cubicBezTo>
                  <a:lnTo>
                    <a:pt x="34528" y="23612"/>
                  </a:lnTo>
                  <a:cubicBezTo>
                    <a:pt x="34623" y="23611"/>
                    <a:pt x="34705" y="23548"/>
                    <a:pt x="34730" y="23456"/>
                  </a:cubicBezTo>
                  <a:cubicBezTo>
                    <a:pt x="34730" y="23452"/>
                    <a:pt x="34742" y="23407"/>
                    <a:pt x="34743" y="23404"/>
                  </a:cubicBezTo>
                  <a:cubicBezTo>
                    <a:pt x="34743" y="23400"/>
                    <a:pt x="34744" y="23397"/>
                    <a:pt x="34744" y="23394"/>
                  </a:cubicBezTo>
                  <a:cubicBezTo>
                    <a:pt x="34746" y="23389"/>
                    <a:pt x="34747" y="23383"/>
                    <a:pt x="34749" y="23378"/>
                  </a:cubicBezTo>
                  <a:lnTo>
                    <a:pt x="34746" y="23378"/>
                  </a:lnTo>
                  <a:cubicBezTo>
                    <a:pt x="34747" y="23365"/>
                    <a:pt x="34747" y="23352"/>
                    <a:pt x="34746" y="23340"/>
                  </a:cubicBezTo>
                  <a:cubicBezTo>
                    <a:pt x="34736" y="23259"/>
                    <a:pt x="34672" y="23196"/>
                    <a:pt x="34582" y="23174"/>
                  </a:cubicBezTo>
                  <a:cubicBezTo>
                    <a:pt x="34570" y="23171"/>
                    <a:pt x="34557" y="23170"/>
                    <a:pt x="34545" y="23170"/>
                  </a:cubicBezTo>
                  <a:close/>
                  <a:moveTo>
                    <a:pt x="812" y="25095"/>
                  </a:moveTo>
                  <a:cubicBezTo>
                    <a:pt x="724" y="25095"/>
                    <a:pt x="642" y="25150"/>
                    <a:pt x="612" y="25238"/>
                  </a:cubicBezTo>
                  <a:lnTo>
                    <a:pt x="596" y="25279"/>
                  </a:lnTo>
                  <a:cubicBezTo>
                    <a:pt x="557" y="25388"/>
                    <a:pt x="622" y="25490"/>
                    <a:pt x="731" y="25529"/>
                  </a:cubicBezTo>
                  <a:cubicBezTo>
                    <a:pt x="750" y="25536"/>
                    <a:pt x="771" y="25540"/>
                    <a:pt x="792" y="25540"/>
                  </a:cubicBezTo>
                  <a:cubicBezTo>
                    <a:pt x="890" y="25536"/>
                    <a:pt x="975" y="25474"/>
                    <a:pt x="1009" y="25384"/>
                  </a:cubicBezTo>
                  <a:cubicBezTo>
                    <a:pt x="1052" y="25273"/>
                    <a:pt x="996" y="25149"/>
                    <a:pt x="884" y="25108"/>
                  </a:cubicBezTo>
                  <a:cubicBezTo>
                    <a:pt x="860" y="25100"/>
                    <a:pt x="836" y="25095"/>
                    <a:pt x="812" y="25095"/>
                  </a:cubicBezTo>
                  <a:close/>
                  <a:moveTo>
                    <a:pt x="34329" y="25918"/>
                  </a:moveTo>
                  <a:lnTo>
                    <a:pt x="34121" y="25978"/>
                  </a:lnTo>
                  <a:cubicBezTo>
                    <a:pt x="34129" y="26088"/>
                    <a:pt x="34222" y="26172"/>
                    <a:pt x="34331" y="26172"/>
                  </a:cubicBezTo>
                  <a:lnTo>
                    <a:pt x="34332" y="26172"/>
                  </a:lnTo>
                  <a:cubicBezTo>
                    <a:pt x="34338" y="26172"/>
                    <a:pt x="34343" y="26172"/>
                    <a:pt x="34349" y="26171"/>
                  </a:cubicBezTo>
                  <a:cubicBezTo>
                    <a:pt x="34465" y="26162"/>
                    <a:pt x="34551" y="26059"/>
                    <a:pt x="34542" y="25943"/>
                  </a:cubicBezTo>
                  <a:lnTo>
                    <a:pt x="34329" y="25918"/>
                  </a:lnTo>
                  <a:close/>
                  <a:moveTo>
                    <a:pt x="216" y="27600"/>
                  </a:moveTo>
                  <a:cubicBezTo>
                    <a:pt x="93" y="27600"/>
                    <a:pt x="10" y="27681"/>
                    <a:pt x="1" y="27792"/>
                  </a:cubicBezTo>
                  <a:lnTo>
                    <a:pt x="206" y="27852"/>
                  </a:lnTo>
                  <a:lnTo>
                    <a:pt x="423" y="27829"/>
                  </a:lnTo>
                  <a:cubicBezTo>
                    <a:pt x="433" y="27713"/>
                    <a:pt x="346" y="27610"/>
                    <a:pt x="229" y="27601"/>
                  </a:cubicBezTo>
                  <a:cubicBezTo>
                    <a:pt x="225" y="27601"/>
                    <a:pt x="221" y="27600"/>
                    <a:pt x="216" y="27600"/>
                  </a:cubicBezTo>
                  <a:close/>
                  <a:moveTo>
                    <a:pt x="34651" y="28283"/>
                  </a:moveTo>
                  <a:cubicBezTo>
                    <a:pt x="34636" y="28283"/>
                    <a:pt x="34621" y="28284"/>
                    <a:pt x="34606" y="28287"/>
                  </a:cubicBezTo>
                  <a:cubicBezTo>
                    <a:pt x="34493" y="28304"/>
                    <a:pt x="34417" y="28430"/>
                    <a:pt x="34431" y="28543"/>
                  </a:cubicBezTo>
                  <a:cubicBezTo>
                    <a:pt x="34445" y="28649"/>
                    <a:pt x="34535" y="28727"/>
                    <a:pt x="34641" y="28727"/>
                  </a:cubicBezTo>
                  <a:cubicBezTo>
                    <a:pt x="34651" y="28727"/>
                    <a:pt x="34659" y="28727"/>
                    <a:pt x="34669" y="28726"/>
                  </a:cubicBezTo>
                  <a:cubicBezTo>
                    <a:pt x="34784" y="28711"/>
                    <a:pt x="34866" y="28604"/>
                    <a:pt x="34851" y="28488"/>
                  </a:cubicBezTo>
                  <a:cubicBezTo>
                    <a:pt x="34851" y="28486"/>
                    <a:pt x="34842" y="28441"/>
                    <a:pt x="34842" y="28438"/>
                  </a:cubicBezTo>
                  <a:cubicBezTo>
                    <a:pt x="34826" y="28341"/>
                    <a:pt x="34748" y="28283"/>
                    <a:pt x="34651" y="28283"/>
                  </a:cubicBezTo>
                  <a:close/>
                  <a:moveTo>
                    <a:pt x="246" y="30169"/>
                  </a:moveTo>
                  <a:cubicBezTo>
                    <a:pt x="235" y="30169"/>
                    <a:pt x="223" y="30170"/>
                    <a:pt x="212" y="30171"/>
                  </a:cubicBezTo>
                  <a:cubicBezTo>
                    <a:pt x="97" y="30191"/>
                    <a:pt x="21" y="30300"/>
                    <a:pt x="40" y="30416"/>
                  </a:cubicBezTo>
                  <a:lnTo>
                    <a:pt x="255" y="30420"/>
                  </a:lnTo>
                  <a:lnTo>
                    <a:pt x="457" y="30343"/>
                  </a:lnTo>
                  <a:cubicBezTo>
                    <a:pt x="439" y="30240"/>
                    <a:pt x="351" y="30169"/>
                    <a:pt x="246" y="30169"/>
                  </a:cubicBezTo>
                  <a:close/>
                  <a:moveTo>
                    <a:pt x="34966" y="30839"/>
                  </a:moveTo>
                  <a:cubicBezTo>
                    <a:pt x="34958" y="30839"/>
                    <a:pt x="34950" y="30839"/>
                    <a:pt x="34941" y="30840"/>
                  </a:cubicBezTo>
                  <a:cubicBezTo>
                    <a:pt x="34827" y="30847"/>
                    <a:pt x="34740" y="30965"/>
                    <a:pt x="34746" y="31081"/>
                  </a:cubicBezTo>
                  <a:cubicBezTo>
                    <a:pt x="34750" y="31194"/>
                    <a:pt x="34841" y="31283"/>
                    <a:pt x="34953" y="31283"/>
                  </a:cubicBezTo>
                  <a:cubicBezTo>
                    <a:pt x="34954" y="31283"/>
                    <a:pt x="34955" y="31283"/>
                    <a:pt x="34955" y="31283"/>
                  </a:cubicBezTo>
                  <a:lnTo>
                    <a:pt x="34965" y="31283"/>
                  </a:lnTo>
                  <a:cubicBezTo>
                    <a:pt x="35081" y="31279"/>
                    <a:pt x="35172" y="31179"/>
                    <a:pt x="35167" y="31063"/>
                  </a:cubicBezTo>
                  <a:cubicBezTo>
                    <a:pt x="35167" y="31059"/>
                    <a:pt x="35164" y="31014"/>
                    <a:pt x="35164" y="31012"/>
                  </a:cubicBezTo>
                  <a:cubicBezTo>
                    <a:pt x="35155" y="30904"/>
                    <a:pt x="35081" y="30839"/>
                    <a:pt x="34966" y="30839"/>
                  </a:cubicBezTo>
                  <a:close/>
                  <a:moveTo>
                    <a:pt x="948" y="32644"/>
                  </a:moveTo>
                  <a:cubicBezTo>
                    <a:pt x="921" y="32644"/>
                    <a:pt x="894" y="32649"/>
                    <a:pt x="868" y="32660"/>
                  </a:cubicBezTo>
                  <a:cubicBezTo>
                    <a:pt x="760" y="32703"/>
                    <a:pt x="708" y="32823"/>
                    <a:pt x="750" y="32931"/>
                  </a:cubicBezTo>
                  <a:lnTo>
                    <a:pt x="767" y="32973"/>
                  </a:lnTo>
                  <a:cubicBezTo>
                    <a:pt x="796" y="33042"/>
                    <a:pt x="863" y="33086"/>
                    <a:pt x="936" y="33086"/>
                  </a:cubicBezTo>
                  <a:cubicBezTo>
                    <a:pt x="937" y="33086"/>
                    <a:pt x="938" y="33086"/>
                    <a:pt x="939" y="33086"/>
                  </a:cubicBezTo>
                  <a:lnTo>
                    <a:pt x="940" y="33086"/>
                  </a:lnTo>
                  <a:cubicBezTo>
                    <a:pt x="973" y="33086"/>
                    <a:pt x="1005" y="33079"/>
                    <a:pt x="1035" y="33067"/>
                  </a:cubicBezTo>
                  <a:cubicBezTo>
                    <a:pt x="1142" y="33020"/>
                    <a:pt x="1185" y="32879"/>
                    <a:pt x="1142" y="32772"/>
                  </a:cubicBezTo>
                  <a:cubicBezTo>
                    <a:pt x="1107" y="32691"/>
                    <a:pt x="1029" y="32644"/>
                    <a:pt x="948" y="32644"/>
                  </a:cubicBezTo>
                  <a:close/>
                  <a:moveTo>
                    <a:pt x="34947" y="33603"/>
                  </a:moveTo>
                  <a:lnTo>
                    <a:pt x="34735" y="33637"/>
                  </a:lnTo>
                  <a:cubicBezTo>
                    <a:pt x="34729" y="33754"/>
                    <a:pt x="34818" y="33852"/>
                    <a:pt x="34936" y="33856"/>
                  </a:cubicBezTo>
                  <a:cubicBezTo>
                    <a:pt x="34937" y="33857"/>
                    <a:pt x="34939" y="33857"/>
                    <a:pt x="34940" y="33857"/>
                  </a:cubicBezTo>
                  <a:cubicBezTo>
                    <a:pt x="34941" y="33857"/>
                    <a:pt x="34943" y="33857"/>
                    <a:pt x="34944" y="33856"/>
                  </a:cubicBezTo>
                  <a:lnTo>
                    <a:pt x="34946" y="33856"/>
                  </a:lnTo>
                  <a:cubicBezTo>
                    <a:pt x="34947" y="33856"/>
                    <a:pt x="34947" y="33856"/>
                    <a:pt x="34948" y="33856"/>
                  </a:cubicBezTo>
                  <a:cubicBezTo>
                    <a:pt x="35059" y="33856"/>
                    <a:pt x="35151" y="33767"/>
                    <a:pt x="35155" y="33655"/>
                  </a:cubicBezTo>
                  <a:lnTo>
                    <a:pt x="34947" y="33603"/>
                  </a:lnTo>
                  <a:close/>
                  <a:moveTo>
                    <a:pt x="2196" y="34888"/>
                  </a:moveTo>
                  <a:cubicBezTo>
                    <a:pt x="2153" y="34888"/>
                    <a:pt x="2109" y="34901"/>
                    <a:pt x="2071" y="34929"/>
                  </a:cubicBezTo>
                  <a:cubicBezTo>
                    <a:pt x="1978" y="34997"/>
                    <a:pt x="1957" y="35128"/>
                    <a:pt x="2025" y="35222"/>
                  </a:cubicBezTo>
                  <a:lnTo>
                    <a:pt x="2219" y="35131"/>
                  </a:lnTo>
                  <a:lnTo>
                    <a:pt x="2219" y="35131"/>
                  </a:lnTo>
                  <a:lnTo>
                    <a:pt x="2045" y="35251"/>
                  </a:lnTo>
                  <a:lnTo>
                    <a:pt x="2219" y="35133"/>
                  </a:lnTo>
                  <a:lnTo>
                    <a:pt x="2366" y="34973"/>
                  </a:lnTo>
                  <a:cubicBezTo>
                    <a:pt x="2324" y="34917"/>
                    <a:pt x="2261" y="34888"/>
                    <a:pt x="2196" y="34888"/>
                  </a:cubicBezTo>
                  <a:close/>
                  <a:moveTo>
                    <a:pt x="34340" y="36139"/>
                  </a:moveTo>
                  <a:cubicBezTo>
                    <a:pt x="34314" y="36254"/>
                    <a:pt x="34385" y="36367"/>
                    <a:pt x="34498" y="36392"/>
                  </a:cubicBezTo>
                  <a:cubicBezTo>
                    <a:pt x="34515" y="36396"/>
                    <a:pt x="34531" y="36398"/>
                    <a:pt x="34546" y="36398"/>
                  </a:cubicBezTo>
                  <a:lnTo>
                    <a:pt x="34547" y="36398"/>
                  </a:lnTo>
                  <a:cubicBezTo>
                    <a:pt x="34645" y="36398"/>
                    <a:pt x="34730" y="36329"/>
                    <a:pt x="34751" y="36233"/>
                  </a:cubicBezTo>
                  <a:lnTo>
                    <a:pt x="34556" y="36146"/>
                  </a:lnTo>
                  <a:lnTo>
                    <a:pt x="34340" y="36139"/>
                  </a:lnTo>
                  <a:close/>
                  <a:moveTo>
                    <a:pt x="3844" y="36861"/>
                  </a:moveTo>
                  <a:cubicBezTo>
                    <a:pt x="3788" y="36861"/>
                    <a:pt x="3732" y="36883"/>
                    <a:pt x="3690" y="36928"/>
                  </a:cubicBezTo>
                  <a:cubicBezTo>
                    <a:pt x="3610" y="37013"/>
                    <a:pt x="3613" y="37146"/>
                    <a:pt x="3698" y="37227"/>
                  </a:cubicBezTo>
                  <a:lnTo>
                    <a:pt x="3873" y="37102"/>
                  </a:lnTo>
                  <a:lnTo>
                    <a:pt x="3719" y="37248"/>
                  </a:lnTo>
                  <a:cubicBezTo>
                    <a:pt x="3760" y="37290"/>
                    <a:pt x="3816" y="37313"/>
                    <a:pt x="3873" y="37313"/>
                  </a:cubicBezTo>
                  <a:cubicBezTo>
                    <a:pt x="3874" y="37313"/>
                    <a:pt x="3874" y="37313"/>
                    <a:pt x="3875" y="37313"/>
                  </a:cubicBezTo>
                  <a:cubicBezTo>
                    <a:pt x="4060" y="37313"/>
                    <a:pt x="4154" y="37092"/>
                    <a:pt x="4027" y="36957"/>
                  </a:cubicBezTo>
                  <a:cubicBezTo>
                    <a:pt x="4024" y="36954"/>
                    <a:pt x="3992" y="36922"/>
                    <a:pt x="3989" y="36918"/>
                  </a:cubicBezTo>
                  <a:cubicBezTo>
                    <a:pt x="3948" y="36880"/>
                    <a:pt x="3896" y="36861"/>
                    <a:pt x="3844" y="36861"/>
                  </a:cubicBezTo>
                  <a:close/>
                  <a:moveTo>
                    <a:pt x="33430" y="38482"/>
                  </a:moveTo>
                  <a:lnTo>
                    <a:pt x="33430" y="38482"/>
                  </a:lnTo>
                  <a:cubicBezTo>
                    <a:pt x="33356" y="38623"/>
                    <a:pt x="33458" y="38792"/>
                    <a:pt x="33616" y="38792"/>
                  </a:cubicBezTo>
                  <a:lnTo>
                    <a:pt x="33618" y="38792"/>
                  </a:lnTo>
                  <a:cubicBezTo>
                    <a:pt x="33696" y="38791"/>
                    <a:pt x="33767" y="38748"/>
                    <a:pt x="33804" y="38678"/>
                  </a:cubicBezTo>
                  <a:lnTo>
                    <a:pt x="33637" y="38543"/>
                  </a:lnTo>
                  <a:lnTo>
                    <a:pt x="33430" y="38482"/>
                  </a:lnTo>
                  <a:close/>
                  <a:moveTo>
                    <a:pt x="5810" y="38522"/>
                  </a:moveTo>
                  <a:cubicBezTo>
                    <a:pt x="5743" y="38522"/>
                    <a:pt x="5677" y="38553"/>
                    <a:pt x="5636" y="38612"/>
                  </a:cubicBezTo>
                  <a:cubicBezTo>
                    <a:pt x="5569" y="38707"/>
                    <a:pt x="5593" y="38838"/>
                    <a:pt x="5686" y="38906"/>
                  </a:cubicBezTo>
                  <a:cubicBezTo>
                    <a:pt x="5688" y="38906"/>
                    <a:pt x="5723" y="38931"/>
                    <a:pt x="5723" y="38931"/>
                  </a:cubicBezTo>
                  <a:cubicBezTo>
                    <a:pt x="5753" y="38952"/>
                    <a:pt x="5790" y="38963"/>
                    <a:pt x="5827" y="38964"/>
                  </a:cubicBezTo>
                  <a:cubicBezTo>
                    <a:pt x="5893" y="38964"/>
                    <a:pt x="5956" y="38927"/>
                    <a:pt x="5999" y="38864"/>
                  </a:cubicBezTo>
                  <a:cubicBezTo>
                    <a:pt x="6065" y="38769"/>
                    <a:pt x="6025" y="38626"/>
                    <a:pt x="5929" y="38559"/>
                  </a:cubicBezTo>
                  <a:cubicBezTo>
                    <a:pt x="5893" y="38534"/>
                    <a:pt x="5851" y="38522"/>
                    <a:pt x="5810" y="38522"/>
                  </a:cubicBezTo>
                  <a:close/>
                  <a:moveTo>
                    <a:pt x="8011" y="39852"/>
                  </a:moveTo>
                  <a:cubicBezTo>
                    <a:pt x="7937" y="39852"/>
                    <a:pt x="7866" y="39891"/>
                    <a:pt x="7826" y="39961"/>
                  </a:cubicBezTo>
                  <a:cubicBezTo>
                    <a:pt x="7771" y="40063"/>
                    <a:pt x="7807" y="40192"/>
                    <a:pt x="7909" y="40248"/>
                  </a:cubicBezTo>
                  <a:cubicBezTo>
                    <a:pt x="7912" y="40249"/>
                    <a:pt x="7949" y="40270"/>
                    <a:pt x="7951" y="40270"/>
                  </a:cubicBezTo>
                  <a:cubicBezTo>
                    <a:pt x="7977" y="40284"/>
                    <a:pt x="8007" y="40292"/>
                    <a:pt x="8038" y="40292"/>
                  </a:cubicBezTo>
                  <a:cubicBezTo>
                    <a:pt x="8112" y="40292"/>
                    <a:pt x="8177" y="40246"/>
                    <a:pt x="8216" y="40173"/>
                  </a:cubicBezTo>
                  <a:cubicBezTo>
                    <a:pt x="8271" y="40070"/>
                    <a:pt x="8215" y="39934"/>
                    <a:pt x="8113" y="39878"/>
                  </a:cubicBezTo>
                  <a:cubicBezTo>
                    <a:pt x="8081" y="39861"/>
                    <a:pt x="8046" y="39852"/>
                    <a:pt x="8011" y="39852"/>
                  </a:cubicBezTo>
                  <a:close/>
                  <a:moveTo>
                    <a:pt x="32128" y="40434"/>
                  </a:moveTo>
                  <a:cubicBezTo>
                    <a:pt x="32063" y="40434"/>
                    <a:pt x="31995" y="40461"/>
                    <a:pt x="31950" y="40509"/>
                  </a:cubicBezTo>
                  <a:cubicBezTo>
                    <a:pt x="31823" y="40645"/>
                    <a:pt x="31918" y="40865"/>
                    <a:pt x="32104" y="40865"/>
                  </a:cubicBezTo>
                  <a:cubicBezTo>
                    <a:pt x="32162" y="40865"/>
                    <a:pt x="32217" y="40842"/>
                    <a:pt x="32258" y="40800"/>
                  </a:cubicBezTo>
                  <a:lnTo>
                    <a:pt x="32287" y="40769"/>
                  </a:lnTo>
                  <a:cubicBezTo>
                    <a:pt x="32367" y="40684"/>
                    <a:pt x="32347" y="40566"/>
                    <a:pt x="32263" y="40485"/>
                  </a:cubicBezTo>
                  <a:cubicBezTo>
                    <a:pt x="32227" y="40450"/>
                    <a:pt x="32178" y="40434"/>
                    <a:pt x="32128" y="40434"/>
                  </a:cubicBezTo>
                  <a:close/>
                  <a:moveTo>
                    <a:pt x="10333" y="40968"/>
                  </a:moveTo>
                  <a:cubicBezTo>
                    <a:pt x="10250" y="40968"/>
                    <a:pt x="10171" y="41018"/>
                    <a:pt x="10139" y="41099"/>
                  </a:cubicBezTo>
                  <a:cubicBezTo>
                    <a:pt x="10094" y="41208"/>
                    <a:pt x="10146" y="41331"/>
                    <a:pt x="10255" y="41376"/>
                  </a:cubicBezTo>
                  <a:lnTo>
                    <a:pt x="10372" y="41195"/>
                  </a:lnTo>
                  <a:lnTo>
                    <a:pt x="10414" y="40984"/>
                  </a:lnTo>
                  <a:cubicBezTo>
                    <a:pt x="10388" y="40973"/>
                    <a:pt x="10360" y="40968"/>
                    <a:pt x="10333" y="40968"/>
                  </a:cubicBezTo>
                  <a:close/>
                  <a:moveTo>
                    <a:pt x="12727" y="41913"/>
                  </a:moveTo>
                  <a:cubicBezTo>
                    <a:pt x="12637" y="41913"/>
                    <a:pt x="12554" y="41971"/>
                    <a:pt x="12528" y="42061"/>
                  </a:cubicBezTo>
                  <a:cubicBezTo>
                    <a:pt x="12493" y="42172"/>
                    <a:pt x="12554" y="42291"/>
                    <a:pt x="12665" y="42326"/>
                  </a:cubicBezTo>
                  <a:lnTo>
                    <a:pt x="12769" y="42139"/>
                  </a:lnTo>
                  <a:lnTo>
                    <a:pt x="12769" y="42139"/>
                  </a:lnTo>
                  <a:lnTo>
                    <a:pt x="12769" y="42139"/>
                  </a:lnTo>
                  <a:lnTo>
                    <a:pt x="12793" y="41924"/>
                  </a:lnTo>
                  <a:cubicBezTo>
                    <a:pt x="12771" y="41916"/>
                    <a:pt x="12749" y="41913"/>
                    <a:pt x="12727" y="41913"/>
                  </a:cubicBezTo>
                  <a:close/>
                  <a:moveTo>
                    <a:pt x="30141" y="42076"/>
                  </a:moveTo>
                  <a:cubicBezTo>
                    <a:pt x="30094" y="42076"/>
                    <a:pt x="30047" y="42089"/>
                    <a:pt x="30008" y="42114"/>
                  </a:cubicBezTo>
                  <a:cubicBezTo>
                    <a:pt x="29832" y="42228"/>
                    <a:pt x="29913" y="42502"/>
                    <a:pt x="30124" y="42502"/>
                  </a:cubicBezTo>
                  <a:cubicBezTo>
                    <a:pt x="30165" y="42502"/>
                    <a:pt x="30205" y="42490"/>
                    <a:pt x="30239" y="42467"/>
                  </a:cubicBezTo>
                  <a:cubicBezTo>
                    <a:pt x="30240" y="42467"/>
                    <a:pt x="30277" y="42441"/>
                    <a:pt x="30278" y="42441"/>
                  </a:cubicBezTo>
                  <a:cubicBezTo>
                    <a:pt x="30373" y="42377"/>
                    <a:pt x="30380" y="42258"/>
                    <a:pt x="30317" y="42161"/>
                  </a:cubicBezTo>
                  <a:cubicBezTo>
                    <a:pt x="30279" y="42104"/>
                    <a:pt x="30210" y="42076"/>
                    <a:pt x="30141" y="42076"/>
                  </a:cubicBezTo>
                  <a:close/>
                  <a:moveTo>
                    <a:pt x="15182" y="42703"/>
                  </a:moveTo>
                  <a:cubicBezTo>
                    <a:pt x="15092" y="42703"/>
                    <a:pt x="15008" y="42762"/>
                    <a:pt x="14979" y="42853"/>
                  </a:cubicBezTo>
                  <a:cubicBezTo>
                    <a:pt x="14946" y="42964"/>
                    <a:pt x="15009" y="43081"/>
                    <a:pt x="15119" y="43116"/>
                  </a:cubicBezTo>
                  <a:cubicBezTo>
                    <a:pt x="15122" y="43117"/>
                    <a:pt x="15164" y="43129"/>
                    <a:pt x="15167" y="43129"/>
                  </a:cubicBezTo>
                  <a:cubicBezTo>
                    <a:pt x="15184" y="43134"/>
                    <a:pt x="15200" y="43136"/>
                    <a:pt x="15217" y="43136"/>
                  </a:cubicBezTo>
                  <a:lnTo>
                    <a:pt x="15219" y="43136"/>
                  </a:lnTo>
                  <a:cubicBezTo>
                    <a:pt x="15307" y="43136"/>
                    <a:pt x="15378" y="43071"/>
                    <a:pt x="15404" y="42978"/>
                  </a:cubicBezTo>
                  <a:cubicBezTo>
                    <a:pt x="15437" y="42867"/>
                    <a:pt x="15353" y="42746"/>
                    <a:pt x="15242" y="42712"/>
                  </a:cubicBezTo>
                  <a:cubicBezTo>
                    <a:pt x="15222" y="42706"/>
                    <a:pt x="15202" y="42703"/>
                    <a:pt x="15182" y="42703"/>
                  </a:cubicBezTo>
                  <a:close/>
                  <a:moveTo>
                    <a:pt x="27772" y="43306"/>
                  </a:moveTo>
                  <a:cubicBezTo>
                    <a:pt x="27665" y="43351"/>
                    <a:pt x="27628" y="43468"/>
                    <a:pt x="27671" y="43575"/>
                  </a:cubicBezTo>
                  <a:cubicBezTo>
                    <a:pt x="27705" y="43653"/>
                    <a:pt x="27783" y="43703"/>
                    <a:pt x="27869" y="43703"/>
                  </a:cubicBezTo>
                  <a:cubicBezTo>
                    <a:pt x="27870" y="43703"/>
                    <a:pt x="27871" y="43703"/>
                    <a:pt x="27872" y="43703"/>
                  </a:cubicBezTo>
                  <a:lnTo>
                    <a:pt x="27874" y="43702"/>
                  </a:lnTo>
                  <a:cubicBezTo>
                    <a:pt x="27902" y="43702"/>
                    <a:pt x="27928" y="43698"/>
                    <a:pt x="27955" y="43688"/>
                  </a:cubicBezTo>
                  <a:cubicBezTo>
                    <a:pt x="27955" y="43686"/>
                    <a:pt x="27973" y="43679"/>
                    <a:pt x="27973" y="43679"/>
                  </a:cubicBezTo>
                  <a:lnTo>
                    <a:pt x="27893" y="43484"/>
                  </a:lnTo>
                  <a:lnTo>
                    <a:pt x="27772" y="43306"/>
                  </a:lnTo>
                  <a:close/>
                  <a:moveTo>
                    <a:pt x="17676" y="43326"/>
                  </a:moveTo>
                  <a:cubicBezTo>
                    <a:pt x="17577" y="43326"/>
                    <a:pt x="17489" y="43397"/>
                    <a:pt x="17472" y="43499"/>
                  </a:cubicBezTo>
                  <a:cubicBezTo>
                    <a:pt x="17451" y="43614"/>
                    <a:pt x="17528" y="43724"/>
                    <a:pt x="17642" y="43745"/>
                  </a:cubicBezTo>
                  <a:lnTo>
                    <a:pt x="17721" y="43545"/>
                  </a:lnTo>
                  <a:lnTo>
                    <a:pt x="17718" y="43330"/>
                  </a:lnTo>
                  <a:cubicBezTo>
                    <a:pt x="17704" y="43327"/>
                    <a:pt x="17690" y="43326"/>
                    <a:pt x="17676" y="43326"/>
                  </a:cubicBezTo>
                  <a:close/>
                  <a:moveTo>
                    <a:pt x="20219" y="43770"/>
                  </a:moveTo>
                  <a:cubicBezTo>
                    <a:pt x="20114" y="43770"/>
                    <a:pt x="20023" y="43847"/>
                    <a:pt x="20008" y="43953"/>
                  </a:cubicBezTo>
                  <a:cubicBezTo>
                    <a:pt x="19994" y="44069"/>
                    <a:pt x="20075" y="44176"/>
                    <a:pt x="20191" y="44191"/>
                  </a:cubicBezTo>
                  <a:lnTo>
                    <a:pt x="20231" y="44195"/>
                  </a:lnTo>
                  <a:cubicBezTo>
                    <a:pt x="20241" y="44197"/>
                    <a:pt x="20250" y="44198"/>
                    <a:pt x="20259" y="44198"/>
                  </a:cubicBezTo>
                  <a:lnTo>
                    <a:pt x="20259" y="44197"/>
                  </a:lnTo>
                  <a:cubicBezTo>
                    <a:pt x="20360" y="44197"/>
                    <a:pt x="20434" y="44117"/>
                    <a:pt x="20448" y="44011"/>
                  </a:cubicBezTo>
                  <a:cubicBezTo>
                    <a:pt x="20462" y="43895"/>
                    <a:pt x="20360" y="43787"/>
                    <a:pt x="20245" y="43772"/>
                  </a:cubicBezTo>
                  <a:cubicBezTo>
                    <a:pt x="20237" y="43771"/>
                    <a:pt x="20228" y="43770"/>
                    <a:pt x="20219" y="43770"/>
                  </a:cubicBezTo>
                  <a:close/>
                  <a:moveTo>
                    <a:pt x="25354" y="43882"/>
                  </a:moveTo>
                  <a:cubicBezTo>
                    <a:pt x="25345" y="43882"/>
                    <a:pt x="25337" y="43883"/>
                    <a:pt x="25328" y="43883"/>
                  </a:cubicBezTo>
                  <a:cubicBezTo>
                    <a:pt x="25218" y="43897"/>
                    <a:pt x="25137" y="43995"/>
                    <a:pt x="25145" y="44107"/>
                  </a:cubicBezTo>
                  <a:cubicBezTo>
                    <a:pt x="25152" y="44218"/>
                    <a:pt x="25244" y="44304"/>
                    <a:pt x="25356" y="44304"/>
                  </a:cubicBezTo>
                  <a:cubicBezTo>
                    <a:pt x="25364" y="44304"/>
                    <a:pt x="25373" y="44304"/>
                    <a:pt x="25383" y="44303"/>
                  </a:cubicBezTo>
                  <a:lnTo>
                    <a:pt x="25425" y="44297"/>
                  </a:lnTo>
                  <a:cubicBezTo>
                    <a:pt x="25541" y="44282"/>
                    <a:pt x="25601" y="44178"/>
                    <a:pt x="25585" y="44062"/>
                  </a:cubicBezTo>
                  <a:cubicBezTo>
                    <a:pt x="25571" y="43955"/>
                    <a:pt x="25463" y="43882"/>
                    <a:pt x="25354" y="43882"/>
                  </a:cubicBezTo>
                  <a:close/>
                  <a:moveTo>
                    <a:pt x="22783" y="43984"/>
                  </a:moveTo>
                  <a:cubicBezTo>
                    <a:pt x="22668" y="43987"/>
                    <a:pt x="22577" y="44081"/>
                    <a:pt x="22577" y="44195"/>
                  </a:cubicBezTo>
                  <a:cubicBezTo>
                    <a:pt x="22577" y="44310"/>
                    <a:pt x="22668" y="44404"/>
                    <a:pt x="22783" y="44406"/>
                  </a:cubicBezTo>
                  <a:lnTo>
                    <a:pt x="22826" y="44197"/>
                  </a:lnTo>
                  <a:lnTo>
                    <a:pt x="22783" y="43984"/>
                  </a:lnTo>
                  <a:close/>
                </a:path>
              </a:pathLst>
            </a:custGeom>
            <a:solidFill>
              <a:srgbClr val="EDFF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8"/>
            <p:cNvSpPr/>
            <p:nvPr/>
          </p:nvSpPr>
          <p:spPr>
            <a:xfrm>
              <a:off x="3292135" y="3602572"/>
              <a:ext cx="219011" cy="411357"/>
            </a:xfrm>
            <a:custGeom>
              <a:rect b="b" l="l" r="r" t="t"/>
              <a:pathLst>
                <a:path extrusionOk="0" h="38027" w="20246">
                  <a:moveTo>
                    <a:pt x="15058" y="1"/>
                  </a:moveTo>
                  <a:lnTo>
                    <a:pt x="0" y="35175"/>
                  </a:lnTo>
                  <a:lnTo>
                    <a:pt x="7363" y="38026"/>
                  </a:lnTo>
                  <a:lnTo>
                    <a:pt x="20246" y="2233"/>
                  </a:lnTo>
                  <a:lnTo>
                    <a:pt x="1505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8"/>
            <p:cNvSpPr/>
            <p:nvPr/>
          </p:nvSpPr>
          <p:spPr>
            <a:xfrm>
              <a:off x="3189488" y="4132770"/>
              <a:ext cx="145279" cy="77388"/>
            </a:xfrm>
            <a:custGeom>
              <a:rect b="b" l="l" r="r" t="t"/>
              <a:pathLst>
                <a:path extrusionOk="0" h="7154" w="13430">
                  <a:moveTo>
                    <a:pt x="674" y="1"/>
                  </a:moveTo>
                  <a:cubicBezTo>
                    <a:pt x="655" y="1"/>
                    <a:pt x="641" y="2"/>
                    <a:pt x="631" y="5"/>
                  </a:cubicBezTo>
                  <a:cubicBezTo>
                    <a:pt x="83" y="155"/>
                    <a:pt x="0" y="2906"/>
                    <a:pt x="350" y="3153"/>
                  </a:cubicBezTo>
                  <a:cubicBezTo>
                    <a:pt x="696" y="3397"/>
                    <a:pt x="10752" y="7153"/>
                    <a:pt x="11607" y="7153"/>
                  </a:cubicBezTo>
                  <a:cubicBezTo>
                    <a:pt x="11618" y="7153"/>
                    <a:pt x="11628" y="7153"/>
                    <a:pt x="11636" y="7151"/>
                  </a:cubicBezTo>
                  <a:cubicBezTo>
                    <a:pt x="12247" y="7049"/>
                    <a:pt x="13430" y="5043"/>
                    <a:pt x="13321" y="4369"/>
                  </a:cubicBezTo>
                  <a:cubicBezTo>
                    <a:pt x="13208" y="3710"/>
                    <a:pt x="1628" y="1"/>
                    <a:pt x="6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8"/>
            <p:cNvSpPr/>
            <p:nvPr/>
          </p:nvSpPr>
          <p:spPr>
            <a:xfrm>
              <a:off x="3208094" y="4143501"/>
              <a:ext cx="114817" cy="50193"/>
            </a:xfrm>
            <a:custGeom>
              <a:rect b="b" l="l" r="r" t="t"/>
              <a:pathLst>
                <a:path extrusionOk="0" h="4640" w="10614">
                  <a:moveTo>
                    <a:pt x="396" y="0"/>
                  </a:moveTo>
                  <a:cubicBezTo>
                    <a:pt x="379" y="0"/>
                    <a:pt x="360" y="9"/>
                    <a:pt x="348" y="28"/>
                  </a:cubicBezTo>
                  <a:cubicBezTo>
                    <a:pt x="216" y="329"/>
                    <a:pt x="1" y="660"/>
                    <a:pt x="32" y="998"/>
                  </a:cubicBezTo>
                  <a:cubicBezTo>
                    <a:pt x="33" y="1072"/>
                    <a:pt x="83" y="1138"/>
                    <a:pt x="155" y="1160"/>
                  </a:cubicBezTo>
                  <a:lnTo>
                    <a:pt x="208" y="1160"/>
                  </a:lnTo>
                  <a:cubicBezTo>
                    <a:pt x="211" y="1161"/>
                    <a:pt x="215" y="1161"/>
                    <a:pt x="219" y="1161"/>
                  </a:cubicBezTo>
                  <a:cubicBezTo>
                    <a:pt x="264" y="1161"/>
                    <a:pt x="325" y="1124"/>
                    <a:pt x="339" y="1075"/>
                  </a:cubicBezTo>
                  <a:cubicBezTo>
                    <a:pt x="485" y="767"/>
                    <a:pt x="478" y="375"/>
                    <a:pt x="438" y="43"/>
                  </a:cubicBezTo>
                  <a:lnTo>
                    <a:pt x="440" y="43"/>
                  </a:lnTo>
                  <a:cubicBezTo>
                    <a:pt x="440" y="17"/>
                    <a:pt x="419" y="0"/>
                    <a:pt x="396" y="0"/>
                  </a:cubicBezTo>
                  <a:close/>
                  <a:moveTo>
                    <a:pt x="1678" y="396"/>
                  </a:moveTo>
                  <a:cubicBezTo>
                    <a:pt x="1663" y="396"/>
                    <a:pt x="1646" y="404"/>
                    <a:pt x="1632" y="421"/>
                  </a:cubicBezTo>
                  <a:lnTo>
                    <a:pt x="1634" y="421"/>
                  </a:lnTo>
                  <a:cubicBezTo>
                    <a:pt x="1478" y="651"/>
                    <a:pt x="1195" y="1013"/>
                    <a:pt x="1340" y="1314"/>
                  </a:cubicBezTo>
                  <a:cubicBezTo>
                    <a:pt x="1356" y="1335"/>
                    <a:pt x="1381" y="1347"/>
                    <a:pt x="1407" y="1347"/>
                  </a:cubicBezTo>
                  <a:cubicBezTo>
                    <a:pt x="1413" y="1347"/>
                    <a:pt x="1419" y="1346"/>
                    <a:pt x="1425" y="1345"/>
                  </a:cubicBezTo>
                  <a:cubicBezTo>
                    <a:pt x="1733" y="1191"/>
                    <a:pt x="1649" y="713"/>
                    <a:pt x="1711" y="436"/>
                  </a:cubicBezTo>
                  <a:cubicBezTo>
                    <a:pt x="1714" y="410"/>
                    <a:pt x="1698" y="396"/>
                    <a:pt x="1678" y="396"/>
                  </a:cubicBezTo>
                  <a:close/>
                  <a:moveTo>
                    <a:pt x="3074" y="1017"/>
                  </a:moveTo>
                  <a:cubicBezTo>
                    <a:pt x="3064" y="1017"/>
                    <a:pt x="3054" y="1023"/>
                    <a:pt x="3048" y="1036"/>
                  </a:cubicBezTo>
                  <a:cubicBezTo>
                    <a:pt x="2840" y="1367"/>
                    <a:pt x="2633" y="1629"/>
                    <a:pt x="2640" y="2030"/>
                  </a:cubicBezTo>
                  <a:cubicBezTo>
                    <a:pt x="2636" y="2061"/>
                    <a:pt x="2655" y="2077"/>
                    <a:pt x="2678" y="2077"/>
                  </a:cubicBezTo>
                  <a:cubicBezTo>
                    <a:pt x="2694" y="2077"/>
                    <a:pt x="2713" y="2068"/>
                    <a:pt x="2725" y="2052"/>
                  </a:cubicBezTo>
                  <a:cubicBezTo>
                    <a:pt x="2941" y="1745"/>
                    <a:pt x="3048" y="1429"/>
                    <a:pt x="3110" y="1067"/>
                  </a:cubicBezTo>
                  <a:cubicBezTo>
                    <a:pt x="3114" y="1037"/>
                    <a:pt x="3094" y="1017"/>
                    <a:pt x="3074" y="1017"/>
                  </a:cubicBezTo>
                  <a:close/>
                  <a:moveTo>
                    <a:pt x="4892" y="1436"/>
                  </a:moveTo>
                  <a:cubicBezTo>
                    <a:pt x="4888" y="1436"/>
                    <a:pt x="4884" y="1436"/>
                    <a:pt x="4880" y="1437"/>
                  </a:cubicBezTo>
                  <a:lnTo>
                    <a:pt x="4881" y="1437"/>
                  </a:lnTo>
                  <a:cubicBezTo>
                    <a:pt x="4634" y="1521"/>
                    <a:pt x="4511" y="1782"/>
                    <a:pt x="4434" y="2006"/>
                  </a:cubicBezTo>
                  <a:cubicBezTo>
                    <a:pt x="4396" y="2137"/>
                    <a:pt x="4350" y="2298"/>
                    <a:pt x="4427" y="2414"/>
                  </a:cubicBezTo>
                  <a:cubicBezTo>
                    <a:pt x="4430" y="2416"/>
                    <a:pt x="4435" y="2417"/>
                    <a:pt x="4440" y="2417"/>
                  </a:cubicBezTo>
                  <a:cubicBezTo>
                    <a:pt x="4455" y="2417"/>
                    <a:pt x="4471" y="2408"/>
                    <a:pt x="4464" y="2390"/>
                  </a:cubicBezTo>
                  <a:cubicBezTo>
                    <a:pt x="4442" y="2346"/>
                    <a:pt x="4642" y="2091"/>
                    <a:pt x="4673" y="2045"/>
                  </a:cubicBezTo>
                  <a:cubicBezTo>
                    <a:pt x="4789" y="1868"/>
                    <a:pt x="4896" y="1690"/>
                    <a:pt x="4934" y="1499"/>
                  </a:cubicBezTo>
                  <a:cubicBezTo>
                    <a:pt x="4948" y="1464"/>
                    <a:pt x="4925" y="1436"/>
                    <a:pt x="4892" y="1436"/>
                  </a:cubicBezTo>
                  <a:close/>
                  <a:moveTo>
                    <a:pt x="6604" y="2106"/>
                  </a:moveTo>
                  <a:cubicBezTo>
                    <a:pt x="6596" y="2106"/>
                    <a:pt x="6588" y="2109"/>
                    <a:pt x="6581" y="2114"/>
                  </a:cubicBezTo>
                  <a:lnTo>
                    <a:pt x="6582" y="2114"/>
                  </a:lnTo>
                  <a:cubicBezTo>
                    <a:pt x="6266" y="2291"/>
                    <a:pt x="6051" y="2715"/>
                    <a:pt x="5990" y="3068"/>
                  </a:cubicBezTo>
                  <a:cubicBezTo>
                    <a:pt x="5984" y="3097"/>
                    <a:pt x="6003" y="3113"/>
                    <a:pt x="6025" y="3113"/>
                  </a:cubicBezTo>
                  <a:cubicBezTo>
                    <a:pt x="6039" y="3113"/>
                    <a:pt x="6055" y="3107"/>
                    <a:pt x="6066" y="3092"/>
                  </a:cubicBezTo>
                  <a:cubicBezTo>
                    <a:pt x="6258" y="2799"/>
                    <a:pt x="6558" y="2506"/>
                    <a:pt x="6642" y="2168"/>
                  </a:cubicBezTo>
                  <a:cubicBezTo>
                    <a:pt x="6655" y="2133"/>
                    <a:pt x="6630" y="2106"/>
                    <a:pt x="6604" y="2106"/>
                  </a:cubicBezTo>
                  <a:close/>
                  <a:moveTo>
                    <a:pt x="8066" y="2736"/>
                  </a:moveTo>
                  <a:cubicBezTo>
                    <a:pt x="8061" y="2736"/>
                    <a:pt x="8056" y="2737"/>
                    <a:pt x="8051" y="2739"/>
                  </a:cubicBezTo>
                  <a:lnTo>
                    <a:pt x="8051" y="2737"/>
                  </a:lnTo>
                  <a:cubicBezTo>
                    <a:pt x="7891" y="2822"/>
                    <a:pt x="7805" y="2976"/>
                    <a:pt x="7722" y="3108"/>
                  </a:cubicBezTo>
                  <a:cubicBezTo>
                    <a:pt x="7659" y="3222"/>
                    <a:pt x="7590" y="3338"/>
                    <a:pt x="7513" y="3453"/>
                  </a:cubicBezTo>
                  <a:cubicBezTo>
                    <a:pt x="7477" y="3520"/>
                    <a:pt x="7436" y="3584"/>
                    <a:pt x="7390" y="3646"/>
                  </a:cubicBezTo>
                  <a:cubicBezTo>
                    <a:pt x="7371" y="3672"/>
                    <a:pt x="7352" y="3700"/>
                    <a:pt x="7337" y="3730"/>
                  </a:cubicBezTo>
                  <a:cubicBezTo>
                    <a:pt x="7307" y="3765"/>
                    <a:pt x="7342" y="3801"/>
                    <a:pt x="7377" y="3801"/>
                  </a:cubicBezTo>
                  <a:cubicBezTo>
                    <a:pt x="7388" y="3801"/>
                    <a:pt x="7398" y="3798"/>
                    <a:pt x="7407" y="3791"/>
                  </a:cubicBezTo>
                  <a:cubicBezTo>
                    <a:pt x="7453" y="3745"/>
                    <a:pt x="7499" y="3707"/>
                    <a:pt x="7545" y="3661"/>
                  </a:cubicBezTo>
                  <a:cubicBezTo>
                    <a:pt x="7599" y="3607"/>
                    <a:pt x="7660" y="3545"/>
                    <a:pt x="7715" y="3484"/>
                  </a:cubicBezTo>
                  <a:cubicBezTo>
                    <a:pt x="7899" y="3277"/>
                    <a:pt x="8061" y="3022"/>
                    <a:pt x="8107" y="2776"/>
                  </a:cubicBezTo>
                  <a:cubicBezTo>
                    <a:pt x="8106" y="2752"/>
                    <a:pt x="8087" y="2736"/>
                    <a:pt x="8066" y="2736"/>
                  </a:cubicBezTo>
                  <a:close/>
                  <a:moveTo>
                    <a:pt x="9530" y="3215"/>
                  </a:moveTo>
                  <a:cubicBezTo>
                    <a:pt x="9523" y="3215"/>
                    <a:pt x="9515" y="3217"/>
                    <a:pt x="9507" y="3222"/>
                  </a:cubicBezTo>
                  <a:cubicBezTo>
                    <a:pt x="9329" y="3299"/>
                    <a:pt x="9214" y="3531"/>
                    <a:pt x="9122" y="3707"/>
                  </a:cubicBezTo>
                  <a:cubicBezTo>
                    <a:pt x="9122" y="3716"/>
                    <a:pt x="9115" y="3716"/>
                    <a:pt x="9115" y="3723"/>
                  </a:cubicBezTo>
                  <a:cubicBezTo>
                    <a:pt x="9100" y="3762"/>
                    <a:pt x="9084" y="3784"/>
                    <a:pt x="9076" y="3815"/>
                  </a:cubicBezTo>
                  <a:cubicBezTo>
                    <a:pt x="9012" y="3971"/>
                    <a:pt x="8982" y="4139"/>
                    <a:pt x="8991" y="4308"/>
                  </a:cubicBezTo>
                  <a:cubicBezTo>
                    <a:pt x="8991" y="4322"/>
                    <a:pt x="9005" y="4333"/>
                    <a:pt x="9018" y="4333"/>
                  </a:cubicBezTo>
                  <a:cubicBezTo>
                    <a:pt x="9026" y="4333"/>
                    <a:pt x="9034" y="4328"/>
                    <a:pt x="9037" y="4315"/>
                  </a:cubicBezTo>
                  <a:cubicBezTo>
                    <a:pt x="9068" y="4155"/>
                    <a:pt x="9230" y="3984"/>
                    <a:pt x="9331" y="3839"/>
                  </a:cubicBezTo>
                  <a:cubicBezTo>
                    <a:pt x="9347" y="3825"/>
                    <a:pt x="9361" y="3805"/>
                    <a:pt x="9368" y="3784"/>
                  </a:cubicBezTo>
                  <a:cubicBezTo>
                    <a:pt x="9377" y="3769"/>
                    <a:pt x="9384" y="3762"/>
                    <a:pt x="9392" y="3746"/>
                  </a:cubicBezTo>
                  <a:cubicBezTo>
                    <a:pt x="9484" y="3608"/>
                    <a:pt x="9599" y="3437"/>
                    <a:pt x="9584" y="3268"/>
                  </a:cubicBezTo>
                  <a:cubicBezTo>
                    <a:pt x="9584" y="3244"/>
                    <a:pt x="9559" y="3215"/>
                    <a:pt x="9530" y="3215"/>
                  </a:cubicBezTo>
                  <a:close/>
                  <a:moveTo>
                    <a:pt x="10566" y="3680"/>
                  </a:moveTo>
                  <a:cubicBezTo>
                    <a:pt x="10556" y="3680"/>
                    <a:pt x="10546" y="3683"/>
                    <a:pt x="10538" y="3692"/>
                  </a:cubicBezTo>
                  <a:cubicBezTo>
                    <a:pt x="10475" y="3753"/>
                    <a:pt x="10407" y="3823"/>
                    <a:pt x="10361" y="3900"/>
                  </a:cubicBezTo>
                  <a:cubicBezTo>
                    <a:pt x="10345" y="3913"/>
                    <a:pt x="10333" y="3930"/>
                    <a:pt x="10322" y="3946"/>
                  </a:cubicBezTo>
                  <a:cubicBezTo>
                    <a:pt x="10176" y="4131"/>
                    <a:pt x="10076" y="4346"/>
                    <a:pt x="9992" y="4546"/>
                  </a:cubicBezTo>
                  <a:cubicBezTo>
                    <a:pt x="9972" y="4596"/>
                    <a:pt x="10011" y="4640"/>
                    <a:pt x="10055" y="4640"/>
                  </a:cubicBezTo>
                  <a:cubicBezTo>
                    <a:pt x="10070" y="4640"/>
                    <a:pt x="10085" y="4635"/>
                    <a:pt x="10099" y="4623"/>
                  </a:cubicBezTo>
                  <a:cubicBezTo>
                    <a:pt x="10275" y="4454"/>
                    <a:pt x="10445" y="4223"/>
                    <a:pt x="10538" y="3969"/>
                  </a:cubicBezTo>
                  <a:cubicBezTo>
                    <a:pt x="10545" y="3953"/>
                    <a:pt x="10545" y="3946"/>
                    <a:pt x="10554" y="3931"/>
                  </a:cubicBezTo>
                  <a:cubicBezTo>
                    <a:pt x="10569" y="3869"/>
                    <a:pt x="10591" y="3800"/>
                    <a:pt x="10607" y="3731"/>
                  </a:cubicBezTo>
                  <a:cubicBezTo>
                    <a:pt x="10614" y="3702"/>
                    <a:pt x="10590" y="3680"/>
                    <a:pt x="10566" y="3680"/>
                  </a:cubicBezTo>
                  <a:close/>
                </a:path>
              </a:pathLst>
            </a:custGeom>
            <a:solidFill>
              <a:srgbClr val="EDFF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8"/>
            <p:cNvSpPr/>
            <p:nvPr/>
          </p:nvSpPr>
          <p:spPr>
            <a:xfrm>
              <a:off x="3313380" y="3604346"/>
              <a:ext cx="151845" cy="365988"/>
            </a:xfrm>
            <a:custGeom>
              <a:rect b="b" l="l" r="r" t="t"/>
              <a:pathLst>
                <a:path extrusionOk="0" h="33833" w="14037">
                  <a:moveTo>
                    <a:pt x="13252" y="0"/>
                  </a:moveTo>
                  <a:lnTo>
                    <a:pt x="0" y="33522"/>
                  </a:lnTo>
                  <a:lnTo>
                    <a:pt x="786" y="33832"/>
                  </a:lnTo>
                  <a:lnTo>
                    <a:pt x="14036" y="310"/>
                  </a:lnTo>
                  <a:lnTo>
                    <a:pt x="132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8"/>
            <p:cNvSpPr/>
            <p:nvPr/>
          </p:nvSpPr>
          <p:spPr>
            <a:xfrm>
              <a:off x="3332008" y="3610025"/>
              <a:ext cx="148568" cy="359455"/>
            </a:xfrm>
            <a:custGeom>
              <a:rect b="b" l="l" r="r" t="t"/>
              <a:pathLst>
                <a:path extrusionOk="0" h="33229" w="13734">
                  <a:moveTo>
                    <a:pt x="12946" y="1"/>
                  </a:moveTo>
                  <a:lnTo>
                    <a:pt x="0" y="32920"/>
                  </a:lnTo>
                  <a:lnTo>
                    <a:pt x="786" y="33229"/>
                  </a:lnTo>
                  <a:lnTo>
                    <a:pt x="13733" y="310"/>
                  </a:lnTo>
                  <a:lnTo>
                    <a:pt x="129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8"/>
            <p:cNvSpPr/>
            <p:nvPr/>
          </p:nvSpPr>
          <p:spPr>
            <a:xfrm>
              <a:off x="3345508" y="3615120"/>
              <a:ext cx="149855" cy="361445"/>
            </a:xfrm>
            <a:custGeom>
              <a:rect b="b" l="l" r="r" t="t"/>
              <a:pathLst>
                <a:path extrusionOk="0" h="33413" w="13853">
                  <a:moveTo>
                    <a:pt x="13065" y="1"/>
                  </a:moveTo>
                  <a:lnTo>
                    <a:pt x="1" y="33102"/>
                  </a:lnTo>
                  <a:lnTo>
                    <a:pt x="786" y="33412"/>
                  </a:lnTo>
                  <a:lnTo>
                    <a:pt x="13852" y="311"/>
                  </a:lnTo>
                  <a:lnTo>
                    <a:pt x="130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8"/>
            <p:cNvSpPr/>
            <p:nvPr/>
          </p:nvSpPr>
          <p:spPr>
            <a:xfrm>
              <a:off x="3360512" y="3620821"/>
              <a:ext cx="150244" cy="363706"/>
            </a:xfrm>
            <a:custGeom>
              <a:rect b="b" l="l" r="r" t="t"/>
              <a:pathLst>
                <a:path extrusionOk="0" h="33622" w="13889">
                  <a:moveTo>
                    <a:pt x="13101" y="1"/>
                  </a:moveTo>
                  <a:lnTo>
                    <a:pt x="0" y="33313"/>
                  </a:lnTo>
                  <a:lnTo>
                    <a:pt x="786" y="33622"/>
                  </a:lnTo>
                  <a:lnTo>
                    <a:pt x="13888" y="310"/>
                  </a:lnTo>
                  <a:lnTo>
                    <a:pt x="131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8"/>
            <p:cNvSpPr/>
            <p:nvPr/>
          </p:nvSpPr>
          <p:spPr>
            <a:xfrm>
              <a:off x="3396621" y="3460279"/>
              <a:ext cx="230099" cy="201887"/>
            </a:xfrm>
            <a:custGeom>
              <a:rect b="b" l="l" r="r" t="t"/>
              <a:pathLst>
                <a:path extrusionOk="0" h="18663" w="21271">
                  <a:moveTo>
                    <a:pt x="5550" y="1"/>
                  </a:moveTo>
                  <a:cubicBezTo>
                    <a:pt x="5398" y="1"/>
                    <a:pt x="5241" y="68"/>
                    <a:pt x="5149" y="197"/>
                  </a:cubicBezTo>
                  <a:cubicBezTo>
                    <a:pt x="4826" y="636"/>
                    <a:pt x="4510" y="1091"/>
                    <a:pt x="4319" y="1598"/>
                  </a:cubicBezTo>
                  <a:cubicBezTo>
                    <a:pt x="4026" y="2160"/>
                    <a:pt x="3902" y="2784"/>
                    <a:pt x="4165" y="3369"/>
                  </a:cubicBezTo>
                  <a:cubicBezTo>
                    <a:pt x="4253" y="3565"/>
                    <a:pt x="4464" y="3674"/>
                    <a:pt x="4672" y="3674"/>
                  </a:cubicBezTo>
                  <a:cubicBezTo>
                    <a:pt x="4808" y="3674"/>
                    <a:pt x="4942" y="3628"/>
                    <a:pt x="5041" y="3531"/>
                  </a:cubicBezTo>
                  <a:cubicBezTo>
                    <a:pt x="5303" y="3267"/>
                    <a:pt x="5508" y="2957"/>
                    <a:pt x="5649" y="2614"/>
                  </a:cubicBezTo>
                  <a:cubicBezTo>
                    <a:pt x="5912" y="2877"/>
                    <a:pt x="6258" y="3092"/>
                    <a:pt x="6457" y="3238"/>
                  </a:cubicBezTo>
                  <a:cubicBezTo>
                    <a:pt x="6551" y="3308"/>
                    <a:pt x="6659" y="3376"/>
                    <a:pt x="6758" y="3446"/>
                  </a:cubicBezTo>
                  <a:cubicBezTo>
                    <a:pt x="7081" y="3641"/>
                    <a:pt x="7419" y="3762"/>
                    <a:pt x="7760" y="3762"/>
                  </a:cubicBezTo>
                  <a:cubicBezTo>
                    <a:pt x="8053" y="3762"/>
                    <a:pt x="8348" y="3672"/>
                    <a:pt x="8637" y="3462"/>
                  </a:cubicBezTo>
                  <a:cubicBezTo>
                    <a:pt x="8751" y="3376"/>
                    <a:pt x="8782" y="3161"/>
                    <a:pt x="8714" y="3038"/>
                  </a:cubicBezTo>
                  <a:cubicBezTo>
                    <a:pt x="8398" y="2462"/>
                    <a:pt x="7936" y="2199"/>
                    <a:pt x="7374" y="2030"/>
                  </a:cubicBezTo>
                  <a:lnTo>
                    <a:pt x="7366" y="2030"/>
                  </a:lnTo>
                  <a:cubicBezTo>
                    <a:pt x="7151" y="1963"/>
                    <a:pt x="6933" y="1906"/>
                    <a:pt x="6712" y="1861"/>
                  </a:cubicBezTo>
                  <a:cubicBezTo>
                    <a:pt x="6604" y="1837"/>
                    <a:pt x="6242" y="1760"/>
                    <a:pt x="5928" y="1760"/>
                  </a:cubicBezTo>
                  <a:cubicBezTo>
                    <a:pt x="6010" y="1291"/>
                    <a:pt x="6021" y="810"/>
                    <a:pt x="5958" y="336"/>
                  </a:cubicBezTo>
                  <a:cubicBezTo>
                    <a:pt x="5924" y="108"/>
                    <a:pt x="5741" y="1"/>
                    <a:pt x="5550" y="1"/>
                  </a:cubicBezTo>
                  <a:close/>
                  <a:moveTo>
                    <a:pt x="4066" y="4860"/>
                  </a:moveTo>
                  <a:cubicBezTo>
                    <a:pt x="3914" y="4860"/>
                    <a:pt x="3756" y="4926"/>
                    <a:pt x="3664" y="5048"/>
                  </a:cubicBezTo>
                  <a:cubicBezTo>
                    <a:pt x="3342" y="5487"/>
                    <a:pt x="3026" y="5957"/>
                    <a:pt x="2833" y="6457"/>
                  </a:cubicBezTo>
                  <a:cubicBezTo>
                    <a:pt x="2541" y="7019"/>
                    <a:pt x="2418" y="7634"/>
                    <a:pt x="2687" y="8235"/>
                  </a:cubicBezTo>
                  <a:cubicBezTo>
                    <a:pt x="2770" y="8429"/>
                    <a:pt x="2974" y="8531"/>
                    <a:pt x="3179" y="8531"/>
                  </a:cubicBezTo>
                  <a:cubicBezTo>
                    <a:pt x="3316" y="8531"/>
                    <a:pt x="3455" y="8485"/>
                    <a:pt x="3557" y="8389"/>
                  </a:cubicBezTo>
                  <a:cubicBezTo>
                    <a:pt x="3818" y="8126"/>
                    <a:pt x="4018" y="7812"/>
                    <a:pt x="4172" y="7480"/>
                  </a:cubicBezTo>
                  <a:cubicBezTo>
                    <a:pt x="4426" y="7727"/>
                    <a:pt x="4780" y="7950"/>
                    <a:pt x="4973" y="8096"/>
                  </a:cubicBezTo>
                  <a:cubicBezTo>
                    <a:pt x="5243" y="8304"/>
                    <a:pt x="5526" y="8458"/>
                    <a:pt x="5805" y="8550"/>
                  </a:cubicBezTo>
                  <a:cubicBezTo>
                    <a:pt x="5959" y="8592"/>
                    <a:pt x="6115" y="8617"/>
                    <a:pt x="6272" y="8617"/>
                  </a:cubicBezTo>
                  <a:cubicBezTo>
                    <a:pt x="6568" y="8617"/>
                    <a:pt x="6865" y="8530"/>
                    <a:pt x="7151" y="8319"/>
                  </a:cubicBezTo>
                  <a:cubicBezTo>
                    <a:pt x="7274" y="8227"/>
                    <a:pt x="7296" y="8026"/>
                    <a:pt x="7228" y="7896"/>
                  </a:cubicBezTo>
                  <a:lnTo>
                    <a:pt x="7229" y="7896"/>
                  </a:lnTo>
                  <a:cubicBezTo>
                    <a:pt x="6982" y="7434"/>
                    <a:pt x="6643" y="7173"/>
                    <a:pt x="6228" y="7002"/>
                  </a:cubicBezTo>
                  <a:lnTo>
                    <a:pt x="6220" y="7002"/>
                  </a:lnTo>
                  <a:cubicBezTo>
                    <a:pt x="5928" y="6872"/>
                    <a:pt x="5589" y="6796"/>
                    <a:pt x="5227" y="6710"/>
                  </a:cubicBezTo>
                  <a:cubicBezTo>
                    <a:pt x="5127" y="6688"/>
                    <a:pt x="4765" y="6618"/>
                    <a:pt x="4442" y="6618"/>
                  </a:cubicBezTo>
                  <a:cubicBezTo>
                    <a:pt x="4533" y="6148"/>
                    <a:pt x="4544" y="5667"/>
                    <a:pt x="4472" y="5194"/>
                  </a:cubicBezTo>
                  <a:cubicBezTo>
                    <a:pt x="4443" y="4965"/>
                    <a:pt x="4259" y="4860"/>
                    <a:pt x="4066" y="4860"/>
                  </a:cubicBezTo>
                  <a:close/>
                  <a:moveTo>
                    <a:pt x="20786" y="6186"/>
                  </a:moveTo>
                  <a:cubicBezTo>
                    <a:pt x="20708" y="6186"/>
                    <a:pt x="20627" y="6212"/>
                    <a:pt x="20551" y="6271"/>
                  </a:cubicBezTo>
                  <a:cubicBezTo>
                    <a:pt x="20176" y="6566"/>
                    <a:pt x="19852" y="6920"/>
                    <a:pt x="19589" y="7318"/>
                  </a:cubicBezTo>
                  <a:cubicBezTo>
                    <a:pt x="19359" y="7095"/>
                    <a:pt x="19043" y="6895"/>
                    <a:pt x="18957" y="6840"/>
                  </a:cubicBezTo>
                  <a:cubicBezTo>
                    <a:pt x="18481" y="6548"/>
                    <a:pt x="18035" y="6294"/>
                    <a:pt x="17541" y="6232"/>
                  </a:cubicBezTo>
                  <a:cubicBezTo>
                    <a:pt x="17456" y="6217"/>
                    <a:pt x="17369" y="6210"/>
                    <a:pt x="17281" y="6210"/>
                  </a:cubicBezTo>
                  <a:cubicBezTo>
                    <a:pt x="17097" y="6210"/>
                    <a:pt x="16905" y="6242"/>
                    <a:pt x="16703" y="6309"/>
                  </a:cubicBezTo>
                  <a:cubicBezTo>
                    <a:pt x="16564" y="6340"/>
                    <a:pt x="16433" y="6502"/>
                    <a:pt x="16457" y="6656"/>
                  </a:cubicBezTo>
                  <a:cubicBezTo>
                    <a:pt x="16533" y="7079"/>
                    <a:pt x="16726" y="7380"/>
                    <a:pt x="17010" y="7587"/>
                  </a:cubicBezTo>
                  <a:cubicBezTo>
                    <a:pt x="17326" y="7826"/>
                    <a:pt x="17734" y="7957"/>
                    <a:pt x="18182" y="8010"/>
                  </a:cubicBezTo>
                  <a:cubicBezTo>
                    <a:pt x="18401" y="8046"/>
                    <a:pt x="18762" y="8120"/>
                    <a:pt x="19094" y="8120"/>
                  </a:cubicBezTo>
                  <a:cubicBezTo>
                    <a:pt x="19124" y="8120"/>
                    <a:pt x="19153" y="8119"/>
                    <a:pt x="19183" y="8118"/>
                  </a:cubicBezTo>
                  <a:lnTo>
                    <a:pt x="19183" y="8118"/>
                  </a:lnTo>
                  <a:cubicBezTo>
                    <a:pt x="19059" y="8465"/>
                    <a:pt x="18990" y="8835"/>
                    <a:pt x="19005" y="9211"/>
                  </a:cubicBezTo>
                  <a:cubicBezTo>
                    <a:pt x="19005" y="9493"/>
                    <a:pt x="19281" y="9737"/>
                    <a:pt x="19560" y="9737"/>
                  </a:cubicBezTo>
                  <a:cubicBezTo>
                    <a:pt x="19617" y="9737"/>
                    <a:pt x="19674" y="9727"/>
                    <a:pt x="19729" y="9705"/>
                  </a:cubicBezTo>
                  <a:cubicBezTo>
                    <a:pt x="20337" y="9457"/>
                    <a:pt x="20675" y="8934"/>
                    <a:pt x="20860" y="8318"/>
                  </a:cubicBezTo>
                  <a:cubicBezTo>
                    <a:pt x="21068" y="7826"/>
                    <a:pt x="21161" y="7272"/>
                    <a:pt x="21229" y="6726"/>
                  </a:cubicBezTo>
                  <a:cubicBezTo>
                    <a:pt x="21271" y="6460"/>
                    <a:pt x="21041" y="6186"/>
                    <a:pt x="20786" y="6186"/>
                  </a:cubicBezTo>
                  <a:close/>
                  <a:moveTo>
                    <a:pt x="1645" y="9375"/>
                  </a:moveTo>
                  <a:cubicBezTo>
                    <a:pt x="1494" y="9375"/>
                    <a:pt x="1339" y="9441"/>
                    <a:pt x="1247" y="9566"/>
                  </a:cubicBezTo>
                  <a:cubicBezTo>
                    <a:pt x="925" y="10012"/>
                    <a:pt x="609" y="10466"/>
                    <a:pt x="416" y="10975"/>
                  </a:cubicBezTo>
                  <a:cubicBezTo>
                    <a:pt x="124" y="11537"/>
                    <a:pt x="1" y="12161"/>
                    <a:pt x="262" y="12745"/>
                  </a:cubicBezTo>
                  <a:cubicBezTo>
                    <a:pt x="351" y="12940"/>
                    <a:pt x="560" y="13043"/>
                    <a:pt x="765" y="13043"/>
                  </a:cubicBezTo>
                  <a:cubicBezTo>
                    <a:pt x="900" y="13043"/>
                    <a:pt x="1034" y="12999"/>
                    <a:pt x="1131" y="12907"/>
                  </a:cubicBezTo>
                  <a:cubicBezTo>
                    <a:pt x="1394" y="12644"/>
                    <a:pt x="1603" y="12333"/>
                    <a:pt x="1748" y="11992"/>
                  </a:cubicBezTo>
                  <a:cubicBezTo>
                    <a:pt x="2009" y="12245"/>
                    <a:pt x="2356" y="12468"/>
                    <a:pt x="2556" y="12607"/>
                  </a:cubicBezTo>
                  <a:cubicBezTo>
                    <a:pt x="2659" y="12690"/>
                    <a:pt x="2770" y="12766"/>
                    <a:pt x="2887" y="12830"/>
                  </a:cubicBezTo>
                  <a:cubicBezTo>
                    <a:pt x="3202" y="13018"/>
                    <a:pt x="3532" y="13132"/>
                    <a:pt x="3863" y="13132"/>
                  </a:cubicBezTo>
                  <a:cubicBezTo>
                    <a:pt x="4155" y="13132"/>
                    <a:pt x="4449" y="13043"/>
                    <a:pt x="4734" y="12837"/>
                  </a:cubicBezTo>
                  <a:cubicBezTo>
                    <a:pt x="4848" y="12745"/>
                    <a:pt x="4879" y="12537"/>
                    <a:pt x="4802" y="12407"/>
                  </a:cubicBezTo>
                  <a:lnTo>
                    <a:pt x="4804" y="12407"/>
                  </a:lnTo>
                  <a:cubicBezTo>
                    <a:pt x="4465" y="11792"/>
                    <a:pt x="3950" y="11537"/>
                    <a:pt x="3342" y="11368"/>
                  </a:cubicBezTo>
                  <a:cubicBezTo>
                    <a:pt x="3171" y="11314"/>
                    <a:pt x="2986" y="11274"/>
                    <a:pt x="2810" y="11228"/>
                  </a:cubicBezTo>
                  <a:cubicBezTo>
                    <a:pt x="2703" y="11206"/>
                    <a:pt x="2341" y="11136"/>
                    <a:pt x="2025" y="11136"/>
                  </a:cubicBezTo>
                  <a:cubicBezTo>
                    <a:pt x="2109" y="10664"/>
                    <a:pt x="2118" y="10181"/>
                    <a:pt x="2055" y="9705"/>
                  </a:cubicBezTo>
                  <a:cubicBezTo>
                    <a:pt x="2021" y="9481"/>
                    <a:pt x="1837" y="9375"/>
                    <a:pt x="1645" y="9375"/>
                  </a:cubicBezTo>
                  <a:close/>
                  <a:moveTo>
                    <a:pt x="18384" y="10412"/>
                  </a:moveTo>
                  <a:cubicBezTo>
                    <a:pt x="18306" y="10412"/>
                    <a:pt x="18225" y="10438"/>
                    <a:pt x="18149" y="10497"/>
                  </a:cubicBezTo>
                  <a:cubicBezTo>
                    <a:pt x="17771" y="10788"/>
                    <a:pt x="17444" y="11139"/>
                    <a:pt x="17179" y="11536"/>
                  </a:cubicBezTo>
                  <a:cubicBezTo>
                    <a:pt x="16949" y="11321"/>
                    <a:pt x="16641" y="11121"/>
                    <a:pt x="16540" y="11066"/>
                  </a:cubicBezTo>
                  <a:cubicBezTo>
                    <a:pt x="15986" y="10726"/>
                    <a:pt x="15486" y="10434"/>
                    <a:pt x="14901" y="10434"/>
                  </a:cubicBezTo>
                  <a:cubicBezTo>
                    <a:pt x="14878" y="10434"/>
                    <a:pt x="14855" y="10435"/>
                    <a:pt x="14832" y="10436"/>
                  </a:cubicBezTo>
                  <a:lnTo>
                    <a:pt x="14824" y="10436"/>
                  </a:lnTo>
                  <a:cubicBezTo>
                    <a:pt x="14655" y="10436"/>
                    <a:pt x="14479" y="10466"/>
                    <a:pt x="14286" y="10528"/>
                  </a:cubicBezTo>
                  <a:cubicBezTo>
                    <a:pt x="14147" y="10567"/>
                    <a:pt x="14031" y="10728"/>
                    <a:pt x="14055" y="10882"/>
                  </a:cubicBezTo>
                  <a:cubicBezTo>
                    <a:pt x="14108" y="11206"/>
                    <a:pt x="14240" y="11459"/>
                    <a:pt x="14424" y="11659"/>
                  </a:cubicBezTo>
                  <a:lnTo>
                    <a:pt x="14424" y="11667"/>
                  </a:lnTo>
                  <a:cubicBezTo>
                    <a:pt x="14755" y="11999"/>
                    <a:pt x="15232" y="12168"/>
                    <a:pt x="15772" y="12236"/>
                  </a:cubicBezTo>
                  <a:cubicBezTo>
                    <a:pt x="16008" y="12266"/>
                    <a:pt x="16386" y="12346"/>
                    <a:pt x="16737" y="12346"/>
                  </a:cubicBezTo>
                  <a:cubicBezTo>
                    <a:pt x="16751" y="12346"/>
                    <a:pt x="16765" y="12345"/>
                    <a:pt x="16780" y="12345"/>
                  </a:cubicBezTo>
                  <a:lnTo>
                    <a:pt x="16780" y="12345"/>
                  </a:lnTo>
                  <a:cubicBezTo>
                    <a:pt x="16654" y="12693"/>
                    <a:pt x="16589" y="13060"/>
                    <a:pt x="16587" y="13430"/>
                  </a:cubicBezTo>
                  <a:cubicBezTo>
                    <a:pt x="16599" y="13718"/>
                    <a:pt x="16878" y="13963"/>
                    <a:pt x="17158" y="13963"/>
                  </a:cubicBezTo>
                  <a:cubicBezTo>
                    <a:pt x="17215" y="13963"/>
                    <a:pt x="17271" y="13952"/>
                    <a:pt x="17326" y="13930"/>
                  </a:cubicBezTo>
                  <a:cubicBezTo>
                    <a:pt x="17919" y="13676"/>
                    <a:pt x="18272" y="13153"/>
                    <a:pt x="18443" y="12545"/>
                  </a:cubicBezTo>
                  <a:cubicBezTo>
                    <a:pt x="18665" y="12045"/>
                    <a:pt x="18751" y="11498"/>
                    <a:pt x="18827" y="10951"/>
                  </a:cubicBezTo>
                  <a:cubicBezTo>
                    <a:pt x="18868" y="10686"/>
                    <a:pt x="18639" y="10412"/>
                    <a:pt x="18384" y="10412"/>
                  </a:cubicBezTo>
                  <a:close/>
                  <a:moveTo>
                    <a:pt x="16829" y="15115"/>
                  </a:moveTo>
                  <a:cubicBezTo>
                    <a:pt x="16751" y="15115"/>
                    <a:pt x="16670" y="15141"/>
                    <a:pt x="16595" y="15200"/>
                  </a:cubicBezTo>
                  <a:cubicBezTo>
                    <a:pt x="16219" y="15496"/>
                    <a:pt x="15895" y="15848"/>
                    <a:pt x="15632" y="16247"/>
                  </a:cubicBezTo>
                  <a:cubicBezTo>
                    <a:pt x="15394" y="16024"/>
                    <a:pt x="15094" y="15823"/>
                    <a:pt x="15001" y="15762"/>
                  </a:cubicBezTo>
                  <a:cubicBezTo>
                    <a:pt x="14747" y="15616"/>
                    <a:pt x="14516" y="15478"/>
                    <a:pt x="14284" y="15370"/>
                  </a:cubicBezTo>
                  <a:lnTo>
                    <a:pt x="14277" y="15370"/>
                  </a:lnTo>
                  <a:cubicBezTo>
                    <a:pt x="13971" y="15236"/>
                    <a:pt x="13664" y="15146"/>
                    <a:pt x="13332" y="15146"/>
                  </a:cubicBezTo>
                  <a:cubicBezTo>
                    <a:pt x="13188" y="15146"/>
                    <a:pt x="13039" y="15163"/>
                    <a:pt x="12884" y="15200"/>
                  </a:cubicBezTo>
                  <a:cubicBezTo>
                    <a:pt x="12835" y="15208"/>
                    <a:pt x="12786" y="15218"/>
                    <a:pt x="12737" y="15230"/>
                  </a:cubicBezTo>
                  <a:cubicBezTo>
                    <a:pt x="12607" y="15270"/>
                    <a:pt x="12475" y="15432"/>
                    <a:pt x="12506" y="15586"/>
                  </a:cubicBezTo>
                  <a:cubicBezTo>
                    <a:pt x="12515" y="15667"/>
                    <a:pt x="12535" y="15748"/>
                    <a:pt x="12568" y="15823"/>
                  </a:cubicBezTo>
                  <a:lnTo>
                    <a:pt x="12568" y="15832"/>
                  </a:lnTo>
                  <a:cubicBezTo>
                    <a:pt x="12745" y="16385"/>
                    <a:pt x="13176" y="16694"/>
                    <a:pt x="13715" y="16839"/>
                  </a:cubicBezTo>
                  <a:lnTo>
                    <a:pt x="13722" y="16839"/>
                  </a:lnTo>
                  <a:cubicBezTo>
                    <a:pt x="13876" y="16894"/>
                    <a:pt x="14055" y="16916"/>
                    <a:pt x="14223" y="16940"/>
                  </a:cubicBezTo>
                  <a:cubicBezTo>
                    <a:pt x="14450" y="16969"/>
                    <a:pt x="14810" y="17049"/>
                    <a:pt x="15149" y="17049"/>
                  </a:cubicBezTo>
                  <a:cubicBezTo>
                    <a:pt x="15177" y="17049"/>
                    <a:pt x="15205" y="17049"/>
                    <a:pt x="15232" y="17048"/>
                  </a:cubicBezTo>
                  <a:lnTo>
                    <a:pt x="15232" y="17048"/>
                  </a:lnTo>
                  <a:cubicBezTo>
                    <a:pt x="15102" y="17397"/>
                    <a:pt x="15036" y="17768"/>
                    <a:pt x="15039" y="18141"/>
                  </a:cubicBezTo>
                  <a:cubicBezTo>
                    <a:pt x="15046" y="18425"/>
                    <a:pt x="15316" y="18662"/>
                    <a:pt x="15596" y="18662"/>
                  </a:cubicBezTo>
                  <a:cubicBezTo>
                    <a:pt x="15657" y="18662"/>
                    <a:pt x="15719" y="18651"/>
                    <a:pt x="15779" y="18626"/>
                  </a:cubicBezTo>
                  <a:cubicBezTo>
                    <a:pt x="16378" y="18387"/>
                    <a:pt x="16718" y="17864"/>
                    <a:pt x="16903" y="17248"/>
                  </a:cubicBezTo>
                  <a:cubicBezTo>
                    <a:pt x="17109" y="16756"/>
                    <a:pt x="17202" y="16201"/>
                    <a:pt x="17280" y="15654"/>
                  </a:cubicBezTo>
                  <a:cubicBezTo>
                    <a:pt x="17315" y="15389"/>
                    <a:pt x="17084" y="15115"/>
                    <a:pt x="16829" y="151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8"/>
            <p:cNvSpPr/>
            <p:nvPr/>
          </p:nvSpPr>
          <p:spPr>
            <a:xfrm>
              <a:off x="3423210" y="3465428"/>
              <a:ext cx="174097" cy="195883"/>
            </a:xfrm>
            <a:custGeom>
              <a:rect b="b" l="l" r="r" t="t"/>
              <a:pathLst>
                <a:path extrusionOk="0" h="18108" w="16094">
                  <a:moveTo>
                    <a:pt x="7777" y="1"/>
                  </a:moveTo>
                  <a:cubicBezTo>
                    <a:pt x="6875" y="1"/>
                    <a:pt x="5876" y="378"/>
                    <a:pt x="4928" y="1532"/>
                  </a:cubicBezTo>
                  <a:cubicBezTo>
                    <a:pt x="3793" y="2916"/>
                    <a:pt x="4177" y="6494"/>
                    <a:pt x="3246" y="8296"/>
                  </a:cubicBezTo>
                  <a:cubicBezTo>
                    <a:pt x="2648" y="9458"/>
                    <a:pt x="1458" y="9761"/>
                    <a:pt x="797" y="11040"/>
                  </a:cubicBezTo>
                  <a:cubicBezTo>
                    <a:pt x="166" y="12265"/>
                    <a:pt x="0" y="14841"/>
                    <a:pt x="2656" y="16689"/>
                  </a:cubicBezTo>
                  <a:cubicBezTo>
                    <a:pt x="3806" y="17491"/>
                    <a:pt x="5698" y="18107"/>
                    <a:pt x="7465" y="18107"/>
                  </a:cubicBezTo>
                  <a:cubicBezTo>
                    <a:pt x="9157" y="18107"/>
                    <a:pt x="10736" y="17542"/>
                    <a:pt x="11442" y="16034"/>
                  </a:cubicBezTo>
                  <a:cubicBezTo>
                    <a:pt x="12383" y="14019"/>
                    <a:pt x="11597" y="12574"/>
                    <a:pt x="12014" y="10987"/>
                  </a:cubicBezTo>
                  <a:cubicBezTo>
                    <a:pt x="12643" y="8591"/>
                    <a:pt x="13671" y="8755"/>
                    <a:pt x="14580" y="7051"/>
                  </a:cubicBezTo>
                  <a:cubicBezTo>
                    <a:pt x="16094" y="4217"/>
                    <a:pt x="14918" y="1301"/>
                    <a:pt x="11476" y="1301"/>
                  </a:cubicBezTo>
                  <a:cubicBezTo>
                    <a:pt x="11266" y="1301"/>
                    <a:pt x="11047" y="1312"/>
                    <a:pt x="10820" y="1335"/>
                  </a:cubicBezTo>
                  <a:cubicBezTo>
                    <a:pt x="10820" y="1335"/>
                    <a:pt x="9472" y="1"/>
                    <a:pt x="77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8"/>
            <p:cNvSpPr/>
            <p:nvPr/>
          </p:nvSpPr>
          <p:spPr>
            <a:xfrm>
              <a:off x="3454073" y="3494711"/>
              <a:ext cx="112827" cy="133228"/>
            </a:xfrm>
            <a:custGeom>
              <a:rect b="b" l="l" r="r" t="t"/>
              <a:pathLst>
                <a:path extrusionOk="0" h="12316" w="10430">
                  <a:moveTo>
                    <a:pt x="4217" y="0"/>
                  </a:moveTo>
                  <a:cubicBezTo>
                    <a:pt x="4033" y="0"/>
                    <a:pt x="3831" y="60"/>
                    <a:pt x="3710" y="193"/>
                  </a:cubicBezTo>
                  <a:cubicBezTo>
                    <a:pt x="3487" y="439"/>
                    <a:pt x="3533" y="832"/>
                    <a:pt x="3748" y="1087"/>
                  </a:cubicBezTo>
                  <a:cubicBezTo>
                    <a:pt x="3857" y="1225"/>
                    <a:pt x="4011" y="1286"/>
                    <a:pt x="4171" y="1286"/>
                  </a:cubicBezTo>
                  <a:cubicBezTo>
                    <a:pt x="4210" y="1298"/>
                    <a:pt x="4251" y="1303"/>
                    <a:pt x="4292" y="1303"/>
                  </a:cubicBezTo>
                  <a:cubicBezTo>
                    <a:pt x="4478" y="1303"/>
                    <a:pt x="4686" y="1204"/>
                    <a:pt x="4819" y="1109"/>
                  </a:cubicBezTo>
                  <a:cubicBezTo>
                    <a:pt x="5041" y="933"/>
                    <a:pt x="5126" y="632"/>
                    <a:pt x="4979" y="386"/>
                  </a:cubicBezTo>
                  <a:cubicBezTo>
                    <a:pt x="4896" y="231"/>
                    <a:pt x="4749" y="139"/>
                    <a:pt x="4595" y="77"/>
                  </a:cubicBezTo>
                  <a:cubicBezTo>
                    <a:pt x="4540" y="42"/>
                    <a:pt x="4477" y="23"/>
                    <a:pt x="4412" y="23"/>
                  </a:cubicBezTo>
                  <a:cubicBezTo>
                    <a:pt x="4403" y="23"/>
                    <a:pt x="4395" y="23"/>
                    <a:pt x="4387" y="24"/>
                  </a:cubicBezTo>
                  <a:cubicBezTo>
                    <a:pt x="4369" y="23"/>
                    <a:pt x="4350" y="19"/>
                    <a:pt x="4334" y="9"/>
                  </a:cubicBezTo>
                  <a:cubicBezTo>
                    <a:pt x="4296" y="3"/>
                    <a:pt x="4257" y="0"/>
                    <a:pt x="4217" y="0"/>
                  </a:cubicBezTo>
                  <a:close/>
                  <a:moveTo>
                    <a:pt x="9502" y="2091"/>
                  </a:moveTo>
                  <a:cubicBezTo>
                    <a:pt x="9324" y="2091"/>
                    <a:pt x="9130" y="2151"/>
                    <a:pt x="9014" y="2279"/>
                  </a:cubicBezTo>
                  <a:cubicBezTo>
                    <a:pt x="8790" y="2533"/>
                    <a:pt x="8838" y="2926"/>
                    <a:pt x="9045" y="3172"/>
                  </a:cubicBezTo>
                  <a:cubicBezTo>
                    <a:pt x="9150" y="3298"/>
                    <a:pt x="9306" y="3372"/>
                    <a:pt x="9472" y="3372"/>
                  </a:cubicBezTo>
                  <a:cubicBezTo>
                    <a:pt x="9473" y="3372"/>
                    <a:pt x="9475" y="3372"/>
                    <a:pt x="9477" y="3372"/>
                  </a:cubicBezTo>
                  <a:cubicBezTo>
                    <a:pt x="9517" y="3386"/>
                    <a:pt x="9561" y="3392"/>
                    <a:pt x="9606" y="3392"/>
                  </a:cubicBezTo>
                  <a:cubicBezTo>
                    <a:pt x="9786" y="3392"/>
                    <a:pt x="9993" y="3295"/>
                    <a:pt x="10122" y="3203"/>
                  </a:cubicBezTo>
                  <a:cubicBezTo>
                    <a:pt x="10345" y="3027"/>
                    <a:pt x="10430" y="2719"/>
                    <a:pt x="10291" y="2472"/>
                  </a:cubicBezTo>
                  <a:cubicBezTo>
                    <a:pt x="10199" y="2325"/>
                    <a:pt x="10052" y="2233"/>
                    <a:pt x="9899" y="2171"/>
                  </a:cubicBezTo>
                  <a:cubicBezTo>
                    <a:pt x="9842" y="2132"/>
                    <a:pt x="9774" y="2110"/>
                    <a:pt x="9704" y="2110"/>
                  </a:cubicBezTo>
                  <a:cubicBezTo>
                    <a:pt x="9700" y="2110"/>
                    <a:pt x="9696" y="2110"/>
                    <a:pt x="9692" y="2110"/>
                  </a:cubicBezTo>
                  <a:cubicBezTo>
                    <a:pt x="9687" y="2112"/>
                    <a:pt x="9682" y="2113"/>
                    <a:pt x="9677" y="2113"/>
                  </a:cubicBezTo>
                  <a:cubicBezTo>
                    <a:pt x="9663" y="2113"/>
                    <a:pt x="9648" y="2108"/>
                    <a:pt x="9637" y="2103"/>
                  </a:cubicBezTo>
                  <a:cubicBezTo>
                    <a:pt x="9594" y="2095"/>
                    <a:pt x="9549" y="2091"/>
                    <a:pt x="9502" y="2091"/>
                  </a:cubicBezTo>
                  <a:close/>
                  <a:moveTo>
                    <a:pt x="2853" y="4277"/>
                  </a:moveTo>
                  <a:cubicBezTo>
                    <a:pt x="2673" y="4277"/>
                    <a:pt x="2479" y="4338"/>
                    <a:pt x="2364" y="4467"/>
                  </a:cubicBezTo>
                  <a:cubicBezTo>
                    <a:pt x="2140" y="4720"/>
                    <a:pt x="2186" y="5105"/>
                    <a:pt x="2402" y="5359"/>
                  </a:cubicBezTo>
                  <a:cubicBezTo>
                    <a:pt x="2518" y="5490"/>
                    <a:pt x="2672" y="5560"/>
                    <a:pt x="2825" y="5560"/>
                  </a:cubicBezTo>
                  <a:cubicBezTo>
                    <a:pt x="2865" y="5573"/>
                    <a:pt x="2908" y="5579"/>
                    <a:pt x="2952" y="5579"/>
                  </a:cubicBezTo>
                  <a:cubicBezTo>
                    <a:pt x="3136" y="5579"/>
                    <a:pt x="3341" y="5474"/>
                    <a:pt x="3471" y="5374"/>
                  </a:cubicBezTo>
                  <a:cubicBezTo>
                    <a:pt x="3695" y="5213"/>
                    <a:pt x="3787" y="4904"/>
                    <a:pt x="3640" y="4658"/>
                  </a:cubicBezTo>
                  <a:lnTo>
                    <a:pt x="3642" y="4658"/>
                  </a:lnTo>
                  <a:cubicBezTo>
                    <a:pt x="3548" y="4504"/>
                    <a:pt x="3403" y="4421"/>
                    <a:pt x="3249" y="4359"/>
                  </a:cubicBezTo>
                  <a:cubicBezTo>
                    <a:pt x="3187" y="4313"/>
                    <a:pt x="3117" y="4297"/>
                    <a:pt x="3041" y="4297"/>
                  </a:cubicBezTo>
                  <a:cubicBezTo>
                    <a:pt x="3027" y="4292"/>
                    <a:pt x="3012" y="4289"/>
                    <a:pt x="2997" y="4289"/>
                  </a:cubicBezTo>
                  <a:cubicBezTo>
                    <a:pt x="2994" y="4289"/>
                    <a:pt x="2990" y="4289"/>
                    <a:pt x="2987" y="4289"/>
                  </a:cubicBezTo>
                  <a:cubicBezTo>
                    <a:pt x="2945" y="4281"/>
                    <a:pt x="2899" y="4277"/>
                    <a:pt x="2853" y="4277"/>
                  </a:cubicBezTo>
                  <a:close/>
                  <a:moveTo>
                    <a:pt x="7760" y="5905"/>
                  </a:moveTo>
                  <a:cubicBezTo>
                    <a:pt x="7584" y="5905"/>
                    <a:pt x="7402" y="5966"/>
                    <a:pt x="7290" y="6097"/>
                  </a:cubicBezTo>
                  <a:cubicBezTo>
                    <a:pt x="7067" y="6351"/>
                    <a:pt x="7104" y="6744"/>
                    <a:pt x="7321" y="6990"/>
                  </a:cubicBezTo>
                  <a:cubicBezTo>
                    <a:pt x="7428" y="7113"/>
                    <a:pt x="7583" y="7183"/>
                    <a:pt x="7747" y="7183"/>
                  </a:cubicBezTo>
                  <a:cubicBezTo>
                    <a:pt x="7748" y="7183"/>
                    <a:pt x="7750" y="7183"/>
                    <a:pt x="7752" y="7183"/>
                  </a:cubicBezTo>
                  <a:cubicBezTo>
                    <a:pt x="7793" y="7200"/>
                    <a:pt x="7838" y="7208"/>
                    <a:pt x="7884" y="7208"/>
                  </a:cubicBezTo>
                  <a:cubicBezTo>
                    <a:pt x="7941" y="7208"/>
                    <a:pt x="8000" y="7196"/>
                    <a:pt x="8059" y="7174"/>
                  </a:cubicBezTo>
                  <a:lnTo>
                    <a:pt x="8067" y="7174"/>
                  </a:lnTo>
                  <a:cubicBezTo>
                    <a:pt x="8197" y="7144"/>
                    <a:pt x="8313" y="7075"/>
                    <a:pt x="8399" y="7014"/>
                  </a:cubicBezTo>
                  <a:cubicBezTo>
                    <a:pt x="8621" y="6844"/>
                    <a:pt x="8705" y="6529"/>
                    <a:pt x="8566" y="6283"/>
                  </a:cubicBezTo>
                  <a:lnTo>
                    <a:pt x="8568" y="6283"/>
                  </a:lnTo>
                  <a:cubicBezTo>
                    <a:pt x="8532" y="6224"/>
                    <a:pt x="8484" y="6175"/>
                    <a:pt x="8429" y="6136"/>
                  </a:cubicBezTo>
                  <a:lnTo>
                    <a:pt x="8421" y="6136"/>
                  </a:lnTo>
                  <a:cubicBezTo>
                    <a:pt x="8344" y="6074"/>
                    <a:pt x="8267" y="6020"/>
                    <a:pt x="8167" y="5989"/>
                  </a:cubicBezTo>
                  <a:cubicBezTo>
                    <a:pt x="8114" y="5943"/>
                    <a:pt x="8037" y="5927"/>
                    <a:pt x="7967" y="5927"/>
                  </a:cubicBezTo>
                  <a:cubicBezTo>
                    <a:pt x="7951" y="5927"/>
                    <a:pt x="7929" y="5920"/>
                    <a:pt x="7914" y="5920"/>
                  </a:cubicBezTo>
                  <a:cubicBezTo>
                    <a:pt x="7864" y="5910"/>
                    <a:pt x="7813" y="5905"/>
                    <a:pt x="7760" y="5905"/>
                  </a:cubicBezTo>
                  <a:close/>
                  <a:moveTo>
                    <a:pt x="661" y="9023"/>
                  </a:moveTo>
                  <a:cubicBezTo>
                    <a:pt x="486" y="9023"/>
                    <a:pt x="305" y="9084"/>
                    <a:pt x="193" y="9208"/>
                  </a:cubicBezTo>
                  <a:cubicBezTo>
                    <a:pt x="0" y="9424"/>
                    <a:pt x="9" y="9740"/>
                    <a:pt x="132" y="9986"/>
                  </a:cubicBezTo>
                  <a:cubicBezTo>
                    <a:pt x="132" y="9993"/>
                    <a:pt x="139" y="9993"/>
                    <a:pt x="139" y="10001"/>
                  </a:cubicBezTo>
                  <a:cubicBezTo>
                    <a:pt x="169" y="10047"/>
                    <a:pt x="200" y="10078"/>
                    <a:pt x="224" y="10109"/>
                  </a:cubicBezTo>
                  <a:cubicBezTo>
                    <a:pt x="338" y="10247"/>
                    <a:pt x="501" y="10300"/>
                    <a:pt x="654" y="10300"/>
                  </a:cubicBezTo>
                  <a:cubicBezTo>
                    <a:pt x="698" y="10315"/>
                    <a:pt x="745" y="10321"/>
                    <a:pt x="794" y="10321"/>
                  </a:cubicBezTo>
                  <a:cubicBezTo>
                    <a:pt x="823" y="10321"/>
                    <a:pt x="854" y="10319"/>
                    <a:pt x="885" y="10315"/>
                  </a:cubicBezTo>
                  <a:lnTo>
                    <a:pt x="893" y="10315"/>
                  </a:lnTo>
                  <a:cubicBezTo>
                    <a:pt x="1039" y="10293"/>
                    <a:pt x="1186" y="10216"/>
                    <a:pt x="1293" y="10131"/>
                  </a:cubicBezTo>
                  <a:cubicBezTo>
                    <a:pt x="1515" y="9962"/>
                    <a:pt x="1608" y="9647"/>
                    <a:pt x="1462" y="9400"/>
                  </a:cubicBezTo>
                  <a:cubicBezTo>
                    <a:pt x="1370" y="9254"/>
                    <a:pt x="1232" y="9162"/>
                    <a:pt x="1070" y="9108"/>
                  </a:cubicBezTo>
                  <a:cubicBezTo>
                    <a:pt x="1026" y="9069"/>
                    <a:pt x="971" y="9052"/>
                    <a:pt x="909" y="9052"/>
                  </a:cubicBezTo>
                  <a:cubicBezTo>
                    <a:pt x="896" y="9052"/>
                    <a:pt x="883" y="9053"/>
                    <a:pt x="870" y="9055"/>
                  </a:cubicBezTo>
                  <a:cubicBezTo>
                    <a:pt x="853" y="9045"/>
                    <a:pt x="835" y="9041"/>
                    <a:pt x="817" y="9039"/>
                  </a:cubicBezTo>
                  <a:cubicBezTo>
                    <a:pt x="767" y="9028"/>
                    <a:pt x="714" y="9023"/>
                    <a:pt x="661" y="9023"/>
                  </a:cubicBezTo>
                  <a:close/>
                  <a:moveTo>
                    <a:pt x="6182" y="11015"/>
                  </a:moveTo>
                  <a:cubicBezTo>
                    <a:pt x="6001" y="11015"/>
                    <a:pt x="5806" y="11072"/>
                    <a:pt x="5681" y="11209"/>
                  </a:cubicBezTo>
                  <a:cubicBezTo>
                    <a:pt x="5466" y="11456"/>
                    <a:pt x="5512" y="11848"/>
                    <a:pt x="5712" y="12102"/>
                  </a:cubicBezTo>
                  <a:cubicBezTo>
                    <a:pt x="5821" y="12227"/>
                    <a:pt x="5974" y="12295"/>
                    <a:pt x="6121" y="12295"/>
                  </a:cubicBezTo>
                  <a:cubicBezTo>
                    <a:pt x="6128" y="12295"/>
                    <a:pt x="6135" y="12295"/>
                    <a:pt x="6143" y="12295"/>
                  </a:cubicBezTo>
                  <a:cubicBezTo>
                    <a:pt x="6184" y="12309"/>
                    <a:pt x="6229" y="12315"/>
                    <a:pt x="6275" y="12315"/>
                  </a:cubicBezTo>
                  <a:cubicBezTo>
                    <a:pt x="6460" y="12315"/>
                    <a:pt x="6668" y="12216"/>
                    <a:pt x="6797" y="12117"/>
                  </a:cubicBezTo>
                  <a:cubicBezTo>
                    <a:pt x="7020" y="11948"/>
                    <a:pt x="7097" y="11641"/>
                    <a:pt x="6958" y="11402"/>
                  </a:cubicBezTo>
                  <a:lnTo>
                    <a:pt x="6959" y="11402"/>
                  </a:lnTo>
                  <a:cubicBezTo>
                    <a:pt x="6867" y="11239"/>
                    <a:pt x="6720" y="11147"/>
                    <a:pt x="6559" y="11094"/>
                  </a:cubicBezTo>
                  <a:cubicBezTo>
                    <a:pt x="6508" y="11058"/>
                    <a:pt x="6448" y="11038"/>
                    <a:pt x="6386" y="11038"/>
                  </a:cubicBezTo>
                  <a:cubicBezTo>
                    <a:pt x="6377" y="11038"/>
                    <a:pt x="6367" y="11039"/>
                    <a:pt x="6358" y="11040"/>
                  </a:cubicBezTo>
                  <a:cubicBezTo>
                    <a:pt x="6342" y="11030"/>
                    <a:pt x="6323" y="11024"/>
                    <a:pt x="6305" y="11024"/>
                  </a:cubicBezTo>
                  <a:cubicBezTo>
                    <a:pt x="6265" y="11018"/>
                    <a:pt x="6224" y="11015"/>
                    <a:pt x="6182" y="11015"/>
                  </a:cubicBezTo>
                  <a:close/>
                </a:path>
              </a:pathLst>
            </a:custGeom>
            <a:solidFill>
              <a:srgbClr val="9E4D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8"/>
            <p:cNvSpPr/>
            <p:nvPr/>
          </p:nvSpPr>
          <p:spPr>
            <a:xfrm>
              <a:off x="3215947" y="3960015"/>
              <a:ext cx="176477" cy="149498"/>
            </a:xfrm>
            <a:custGeom>
              <a:rect b="b" l="l" r="r" t="t"/>
              <a:pathLst>
                <a:path extrusionOk="0" h="13820" w="16314">
                  <a:moveTo>
                    <a:pt x="9419" y="0"/>
                  </a:moveTo>
                  <a:cubicBezTo>
                    <a:pt x="2024" y="0"/>
                    <a:pt x="1" y="10393"/>
                    <a:pt x="6825" y="13313"/>
                  </a:cubicBezTo>
                  <a:cubicBezTo>
                    <a:pt x="7630" y="13658"/>
                    <a:pt x="8475" y="13819"/>
                    <a:pt x="9314" y="13819"/>
                  </a:cubicBezTo>
                  <a:cubicBezTo>
                    <a:pt x="12750" y="13819"/>
                    <a:pt x="16090" y="11123"/>
                    <a:pt x="16208" y="7325"/>
                  </a:cubicBezTo>
                  <a:cubicBezTo>
                    <a:pt x="16314" y="3825"/>
                    <a:pt x="14175" y="218"/>
                    <a:pt x="9803" y="10"/>
                  </a:cubicBezTo>
                  <a:cubicBezTo>
                    <a:pt x="9673" y="3"/>
                    <a:pt x="9545" y="0"/>
                    <a:pt x="9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8"/>
            <p:cNvSpPr/>
            <p:nvPr/>
          </p:nvSpPr>
          <p:spPr>
            <a:xfrm>
              <a:off x="3230172" y="3970432"/>
              <a:ext cx="151867" cy="128674"/>
            </a:xfrm>
            <a:custGeom>
              <a:rect b="b" l="l" r="r" t="t"/>
              <a:pathLst>
                <a:path extrusionOk="0" h="11895" w="14039">
                  <a:moveTo>
                    <a:pt x="8105" y="0"/>
                  </a:moveTo>
                  <a:cubicBezTo>
                    <a:pt x="1742" y="0"/>
                    <a:pt x="1" y="8944"/>
                    <a:pt x="5873" y="11459"/>
                  </a:cubicBezTo>
                  <a:cubicBezTo>
                    <a:pt x="6567" y="11756"/>
                    <a:pt x="7294" y="11894"/>
                    <a:pt x="8017" y="11894"/>
                  </a:cubicBezTo>
                  <a:cubicBezTo>
                    <a:pt x="10974" y="11894"/>
                    <a:pt x="13847" y="9574"/>
                    <a:pt x="13948" y="6305"/>
                  </a:cubicBezTo>
                  <a:cubicBezTo>
                    <a:pt x="14039" y="3292"/>
                    <a:pt x="12198" y="189"/>
                    <a:pt x="8436" y="8"/>
                  </a:cubicBezTo>
                  <a:cubicBezTo>
                    <a:pt x="8324" y="3"/>
                    <a:pt x="8214" y="0"/>
                    <a:pt x="81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8"/>
            <p:cNvSpPr/>
            <p:nvPr/>
          </p:nvSpPr>
          <p:spPr>
            <a:xfrm>
              <a:off x="3235321" y="3947791"/>
              <a:ext cx="165800" cy="174367"/>
            </a:xfrm>
            <a:custGeom>
              <a:rect b="b" l="l" r="r" t="t"/>
              <a:pathLst>
                <a:path extrusionOk="0" h="16119" w="15327">
                  <a:moveTo>
                    <a:pt x="6421" y="0"/>
                  </a:moveTo>
                  <a:cubicBezTo>
                    <a:pt x="6266" y="0"/>
                    <a:pt x="6036" y="108"/>
                    <a:pt x="6019" y="354"/>
                  </a:cubicBezTo>
                  <a:cubicBezTo>
                    <a:pt x="6013" y="593"/>
                    <a:pt x="6158" y="716"/>
                    <a:pt x="6335" y="738"/>
                  </a:cubicBezTo>
                  <a:cubicBezTo>
                    <a:pt x="6349" y="747"/>
                    <a:pt x="6365" y="752"/>
                    <a:pt x="6382" y="754"/>
                  </a:cubicBezTo>
                  <a:cubicBezTo>
                    <a:pt x="6392" y="755"/>
                    <a:pt x="6403" y="755"/>
                    <a:pt x="6413" y="755"/>
                  </a:cubicBezTo>
                  <a:cubicBezTo>
                    <a:pt x="6600" y="755"/>
                    <a:pt x="6766" y="625"/>
                    <a:pt x="6774" y="400"/>
                  </a:cubicBezTo>
                  <a:cubicBezTo>
                    <a:pt x="6766" y="253"/>
                    <a:pt x="6704" y="139"/>
                    <a:pt x="6612" y="77"/>
                  </a:cubicBezTo>
                  <a:cubicBezTo>
                    <a:pt x="6551" y="31"/>
                    <a:pt x="6481" y="0"/>
                    <a:pt x="6421" y="0"/>
                  </a:cubicBezTo>
                  <a:close/>
                  <a:moveTo>
                    <a:pt x="2680" y="1678"/>
                  </a:moveTo>
                  <a:cubicBezTo>
                    <a:pt x="2526" y="1678"/>
                    <a:pt x="2309" y="1786"/>
                    <a:pt x="2294" y="2031"/>
                  </a:cubicBezTo>
                  <a:cubicBezTo>
                    <a:pt x="2286" y="2286"/>
                    <a:pt x="2455" y="2409"/>
                    <a:pt x="2656" y="2433"/>
                  </a:cubicBezTo>
                  <a:cubicBezTo>
                    <a:pt x="2662" y="2433"/>
                    <a:pt x="2667" y="2433"/>
                    <a:pt x="2672" y="2433"/>
                  </a:cubicBezTo>
                  <a:cubicBezTo>
                    <a:pt x="2866" y="2433"/>
                    <a:pt x="3041" y="2310"/>
                    <a:pt x="3048" y="2071"/>
                  </a:cubicBezTo>
                  <a:cubicBezTo>
                    <a:pt x="3048" y="1832"/>
                    <a:pt x="2849" y="1678"/>
                    <a:pt x="2694" y="1678"/>
                  </a:cubicBezTo>
                  <a:cubicBezTo>
                    <a:pt x="2689" y="1678"/>
                    <a:pt x="2684" y="1678"/>
                    <a:pt x="2680" y="1678"/>
                  </a:cubicBezTo>
                  <a:close/>
                  <a:moveTo>
                    <a:pt x="13900" y="2964"/>
                  </a:moveTo>
                  <a:cubicBezTo>
                    <a:pt x="13845" y="2964"/>
                    <a:pt x="13789" y="2976"/>
                    <a:pt x="13740" y="3002"/>
                  </a:cubicBezTo>
                  <a:lnTo>
                    <a:pt x="13732" y="3002"/>
                  </a:lnTo>
                  <a:cubicBezTo>
                    <a:pt x="13624" y="3056"/>
                    <a:pt x="13525" y="3148"/>
                    <a:pt x="13516" y="3325"/>
                  </a:cubicBezTo>
                  <a:cubicBezTo>
                    <a:pt x="13509" y="3389"/>
                    <a:pt x="13519" y="3453"/>
                    <a:pt x="13547" y="3510"/>
                  </a:cubicBezTo>
                  <a:lnTo>
                    <a:pt x="13547" y="3517"/>
                  </a:lnTo>
                  <a:cubicBezTo>
                    <a:pt x="13617" y="3640"/>
                    <a:pt x="13732" y="3702"/>
                    <a:pt x="13878" y="3717"/>
                  </a:cubicBezTo>
                  <a:cubicBezTo>
                    <a:pt x="13889" y="3718"/>
                    <a:pt x="13900" y="3719"/>
                    <a:pt x="13910" y="3719"/>
                  </a:cubicBezTo>
                  <a:cubicBezTo>
                    <a:pt x="14097" y="3719"/>
                    <a:pt x="14263" y="3590"/>
                    <a:pt x="14263" y="3355"/>
                  </a:cubicBezTo>
                  <a:cubicBezTo>
                    <a:pt x="14263" y="3118"/>
                    <a:pt x="14063" y="2971"/>
                    <a:pt x="13909" y="2964"/>
                  </a:cubicBezTo>
                  <a:cubicBezTo>
                    <a:pt x="13906" y="2964"/>
                    <a:pt x="13903" y="2964"/>
                    <a:pt x="13900" y="2964"/>
                  </a:cubicBezTo>
                  <a:close/>
                  <a:moveTo>
                    <a:pt x="471" y="5511"/>
                  </a:moveTo>
                  <a:cubicBezTo>
                    <a:pt x="318" y="5511"/>
                    <a:pt x="101" y="5619"/>
                    <a:pt x="92" y="5866"/>
                  </a:cubicBezTo>
                  <a:cubicBezTo>
                    <a:pt x="77" y="6119"/>
                    <a:pt x="246" y="6242"/>
                    <a:pt x="446" y="6257"/>
                  </a:cubicBezTo>
                  <a:cubicBezTo>
                    <a:pt x="456" y="6258"/>
                    <a:pt x="466" y="6259"/>
                    <a:pt x="476" y="6259"/>
                  </a:cubicBezTo>
                  <a:cubicBezTo>
                    <a:pt x="666" y="6259"/>
                    <a:pt x="839" y="6122"/>
                    <a:pt x="847" y="5897"/>
                  </a:cubicBezTo>
                  <a:cubicBezTo>
                    <a:pt x="847" y="5658"/>
                    <a:pt x="639" y="5511"/>
                    <a:pt x="485" y="5511"/>
                  </a:cubicBezTo>
                  <a:cubicBezTo>
                    <a:pt x="481" y="5511"/>
                    <a:pt x="476" y="5511"/>
                    <a:pt x="471" y="5511"/>
                  </a:cubicBezTo>
                  <a:close/>
                  <a:moveTo>
                    <a:pt x="14917" y="6020"/>
                  </a:moveTo>
                  <a:cubicBezTo>
                    <a:pt x="14763" y="6020"/>
                    <a:pt x="14541" y="6127"/>
                    <a:pt x="14533" y="6382"/>
                  </a:cubicBezTo>
                  <a:cubicBezTo>
                    <a:pt x="14510" y="6628"/>
                    <a:pt x="14679" y="6758"/>
                    <a:pt x="14879" y="6766"/>
                  </a:cubicBezTo>
                  <a:cubicBezTo>
                    <a:pt x="14891" y="6767"/>
                    <a:pt x="14902" y="6767"/>
                    <a:pt x="14914" y="6767"/>
                  </a:cubicBezTo>
                  <a:cubicBezTo>
                    <a:pt x="15108" y="6767"/>
                    <a:pt x="15279" y="6644"/>
                    <a:pt x="15279" y="6420"/>
                  </a:cubicBezTo>
                  <a:cubicBezTo>
                    <a:pt x="15279" y="6173"/>
                    <a:pt x="15072" y="6027"/>
                    <a:pt x="14919" y="6020"/>
                  </a:cubicBezTo>
                  <a:close/>
                  <a:moveTo>
                    <a:pt x="395" y="9490"/>
                  </a:moveTo>
                  <a:cubicBezTo>
                    <a:pt x="242" y="9490"/>
                    <a:pt x="30" y="9606"/>
                    <a:pt x="16" y="9853"/>
                  </a:cubicBezTo>
                  <a:cubicBezTo>
                    <a:pt x="0" y="10107"/>
                    <a:pt x="169" y="10230"/>
                    <a:pt x="369" y="10237"/>
                  </a:cubicBezTo>
                  <a:cubicBezTo>
                    <a:pt x="385" y="10239"/>
                    <a:pt x="400" y="10240"/>
                    <a:pt x="415" y="10240"/>
                  </a:cubicBezTo>
                  <a:cubicBezTo>
                    <a:pt x="605" y="10240"/>
                    <a:pt x="770" y="10112"/>
                    <a:pt x="770" y="9891"/>
                  </a:cubicBezTo>
                  <a:cubicBezTo>
                    <a:pt x="769" y="9644"/>
                    <a:pt x="562" y="9499"/>
                    <a:pt x="408" y="9491"/>
                  </a:cubicBezTo>
                  <a:cubicBezTo>
                    <a:pt x="404" y="9491"/>
                    <a:pt x="399" y="9490"/>
                    <a:pt x="395" y="9490"/>
                  </a:cubicBezTo>
                  <a:close/>
                  <a:moveTo>
                    <a:pt x="14950" y="9844"/>
                  </a:moveTo>
                  <a:cubicBezTo>
                    <a:pt x="14796" y="9844"/>
                    <a:pt x="14587" y="9953"/>
                    <a:pt x="14580" y="10191"/>
                  </a:cubicBezTo>
                  <a:cubicBezTo>
                    <a:pt x="14565" y="10461"/>
                    <a:pt x="14741" y="10575"/>
                    <a:pt x="14934" y="10591"/>
                  </a:cubicBezTo>
                  <a:cubicBezTo>
                    <a:pt x="14945" y="10592"/>
                    <a:pt x="14955" y="10592"/>
                    <a:pt x="14966" y="10592"/>
                  </a:cubicBezTo>
                  <a:cubicBezTo>
                    <a:pt x="15154" y="10592"/>
                    <a:pt x="15327" y="10463"/>
                    <a:pt x="15327" y="10229"/>
                  </a:cubicBezTo>
                  <a:cubicBezTo>
                    <a:pt x="15325" y="9997"/>
                    <a:pt x="15129" y="9845"/>
                    <a:pt x="14977" y="9845"/>
                  </a:cubicBezTo>
                  <a:cubicBezTo>
                    <a:pt x="14973" y="9845"/>
                    <a:pt x="14969" y="9846"/>
                    <a:pt x="14965" y="9846"/>
                  </a:cubicBezTo>
                  <a:lnTo>
                    <a:pt x="14965" y="9844"/>
                  </a:lnTo>
                  <a:cubicBezTo>
                    <a:pt x="14960" y="9844"/>
                    <a:pt x="14955" y="9844"/>
                    <a:pt x="14950" y="9844"/>
                  </a:cubicBezTo>
                  <a:close/>
                  <a:moveTo>
                    <a:pt x="13417" y="13348"/>
                  </a:moveTo>
                  <a:cubicBezTo>
                    <a:pt x="13255" y="13348"/>
                    <a:pt x="13040" y="13455"/>
                    <a:pt x="13016" y="13708"/>
                  </a:cubicBezTo>
                  <a:cubicBezTo>
                    <a:pt x="13001" y="13963"/>
                    <a:pt x="13171" y="14086"/>
                    <a:pt x="13378" y="14101"/>
                  </a:cubicBezTo>
                  <a:cubicBezTo>
                    <a:pt x="13389" y="14102"/>
                    <a:pt x="13400" y="14102"/>
                    <a:pt x="13411" y="14102"/>
                  </a:cubicBezTo>
                  <a:cubicBezTo>
                    <a:pt x="13599" y="14102"/>
                    <a:pt x="13771" y="13980"/>
                    <a:pt x="13771" y="13747"/>
                  </a:cubicBezTo>
                  <a:cubicBezTo>
                    <a:pt x="13771" y="13501"/>
                    <a:pt x="13571" y="13356"/>
                    <a:pt x="13417" y="13348"/>
                  </a:cubicBezTo>
                  <a:close/>
                  <a:moveTo>
                    <a:pt x="3148" y="14017"/>
                  </a:moveTo>
                  <a:cubicBezTo>
                    <a:pt x="2994" y="14017"/>
                    <a:pt x="2764" y="14118"/>
                    <a:pt x="2748" y="14371"/>
                  </a:cubicBezTo>
                  <a:cubicBezTo>
                    <a:pt x="2740" y="14625"/>
                    <a:pt x="2909" y="14748"/>
                    <a:pt x="3110" y="14772"/>
                  </a:cubicBezTo>
                  <a:cubicBezTo>
                    <a:pt x="3116" y="14772"/>
                    <a:pt x="3121" y="14772"/>
                    <a:pt x="3126" y="14772"/>
                  </a:cubicBezTo>
                  <a:cubicBezTo>
                    <a:pt x="3312" y="14772"/>
                    <a:pt x="3495" y="14649"/>
                    <a:pt x="3502" y="14410"/>
                  </a:cubicBezTo>
                  <a:cubicBezTo>
                    <a:pt x="3502" y="14171"/>
                    <a:pt x="3303" y="14017"/>
                    <a:pt x="3148" y="14017"/>
                  </a:cubicBezTo>
                  <a:close/>
                  <a:moveTo>
                    <a:pt x="11232" y="15102"/>
                  </a:moveTo>
                  <a:cubicBezTo>
                    <a:pt x="11079" y="15102"/>
                    <a:pt x="10869" y="15210"/>
                    <a:pt x="10862" y="15456"/>
                  </a:cubicBezTo>
                  <a:cubicBezTo>
                    <a:pt x="10838" y="15710"/>
                    <a:pt x="11009" y="15833"/>
                    <a:pt x="11208" y="15848"/>
                  </a:cubicBezTo>
                  <a:cubicBezTo>
                    <a:pt x="11220" y="15849"/>
                    <a:pt x="11232" y="15850"/>
                    <a:pt x="11243" y="15850"/>
                  </a:cubicBezTo>
                  <a:cubicBezTo>
                    <a:pt x="11436" y="15850"/>
                    <a:pt x="11608" y="15727"/>
                    <a:pt x="11608" y="15495"/>
                  </a:cubicBezTo>
                  <a:cubicBezTo>
                    <a:pt x="11608" y="15249"/>
                    <a:pt x="11400" y="15103"/>
                    <a:pt x="11246" y="15103"/>
                  </a:cubicBezTo>
                  <a:lnTo>
                    <a:pt x="11246" y="15102"/>
                  </a:lnTo>
                  <a:cubicBezTo>
                    <a:pt x="11242" y="15102"/>
                    <a:pt x="11237" y="15102"/>
                    <a:pt x="11232" y="15102"/>
                  </a:cubicBezTo>
                  <a:close/>
                  <a:moveTo>
                    <a:pt x="7112" y="15364"/>
                  </a:moveTo>
                  <a:cubicBezTo>
                    <a:pt x="6959" y="15364"/>
                    <a:pt x="6750" y="15481"/>
                    <a:pt x="6735" y="15718"/>
                  </a:cubicBezTo>
                  <a:cubicBezTo>
                    <a:pt x="6720" y="15973"/>
                    <a:pt x="6889" y="16096"/>
                    <a:pt x="7089" y="16118"/>
                  </a:cubicBezTo>
                  <a:cubicBezTo>
                    <a:pt x="7096" y="16118"/>
                    <a:pt x="7102" y="16119"/>
                    <a:pt x="7109" y="16119"/>
                  </a:cubicBezTo>
                  <a:cubicBezTo>
                    <a:pt x="7309" y="16119"/>
                    <a:pt x="7490" y="15996"/>
                    <a:pt x="7490" y="15765"/>
                  </a:cubicBezTo>
                  <a:cubicBezTo>
                    <a:pt x="7490" y="15518"/>
                    <a:pt x="7282" y="15365"/>
                    <a:pt x="7128" y="15365"/>
                  </a:cubicBezTo>
                  <a:cubicBezTo>
                    <a:pt x="7123" y="15364"/>
                    <a:pt x="7118" y="15364"/>
                    <a:pt x="7112" y="15364"/>
                  </a:cubicBezTo>
                  <a:close/>
                </a:path>
              </a:pathLst>
            </a:custGeom>
            <a:solidFill>
              <a:srgbClr val="EDFF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8"/>
            <p:cNvSpPr/>
            <p:nvPr/>
          </p:nvSpPr>
          <p:spPr>
            <a:xfrm>
              <a:off x="3342122" y="3952615"/>
              <a:ext cx="9930" cy="8427"/>
            </a:xfrm>
            <a:custGeom>
              <a:rect b="b" l="l" r="r" t="t"/>
              <a:pathLst>
                <a:path extrusionOk="0" h="779" w="918">
                  <a:moveTo>
                    <a:pt x="477" y="1"/>
                  </a:moveTo>
                  <a:cubicBezTo>
                    <a:pt x="209" y="1"/>
                    <a:pt x="0" y="287"/>
                    <a:pt x="128" y="557"/>
                  </a:cubicBezTo>
                  <a:cubicBezTo>
                    <a:pt x="199" y="706"/>
                    <a:pt x="339" y="779"/>
                    <a:pt x="479" y="779"/>
                  </a:cubicBezTo>
                  <a:cubicBezTo>
                    <a:pt x="631" y="779"/>
                    <a:pt x="784" y="692"/>
                    <a:pt x="845" y="522"/>
                  </a:cubicBezTo>
                  <a:cubicBezTo>
                    <a:pt x="918" y="319"/>
                    <a:pt x="813" y="97"/>
                    <a:pt x="610" y="24"/>
                  </a:cubicBezTo>
                  <a:cubicBezTo>
                    <a:pt x="565" y="8"/>
                    <a:pt x="520" y="1"/>
                    <a:pt x="477" y="1"/>
                  </a:cubicBezTo>
                  <a:close/>
                </a:path>
              </a:pathLst>
            </a:custGeom>
            <a:solidFill>
              <a:srgbClr val="EDFF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8"/>
            <p:cNvSpPr/>
            <p:nvPr/>
          </p:nvSpPr>
          <p:spPr>
            <a:xfrm>
              <a:off x="3231535" y="3893152"/>
              <a:ext cx="52562" cy="39917"/>
            </a:xfrm>
            <a:custGeom>
              <a:rect b="b" l="l" r="r" t="t"/>
              <a:pathLst>
                <a:path extrusionOk="0" h="3690" w="4859">
                  <a:moveTo>
                    <a:pt x="2564" y="0"/>
                  </a:moveTo>
                  <a:cubicBezTo>
                    <a:pt x="2327" y="0"/>
                    <a:pt x="2075" y="104"/>
                    <a:pt x="1810" y="346"/>
                  </a:cubicBezTo>
                  <a:cubicBezTo>
                    <a:pt x="1" y="1996"/>
                    <a:pt x="4858" y="3690"/>
                    <a:pt x="4858" y="3690"/>
                  </a:cubicBezTo>
                  <a:cubicBezTo>
                    <a:pt x="4858" y="3690"/>
                    <a:pt x="3979" y="0"/>
                    <a:pt x="25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8"/>
            <p:cNvSpPr/>
            <p:nvPr/>
          </p:nvSpPr>
          <p:spPr>
            <a:xfrm>
              <a:off x="3282875" y="3893606"/>
              <a:ext cx="39635" cy="37818"/>
            </a:xfrm>
            <a:custGeom>
              <a:rect b="b" l="l" r="r" t="t"/>
              <a:pathLst>
                <a:path extrusionOk="0" h="3496" w="3664">
                  <a:moveTo>
                    <a:pt x="1433" y="0"/>
                  </a:moveTo>
                  <a:cubicBezTo>
                    <a:pt x="0" y="0"/>
                    <a:pt x="753" y="3495"/>
                    <a:pt x="753" y="3495"/>
                  </a:cubicBezTo>
                  <a:cubicBezTo>
                    <a:pt x="753" y="3495"/>
                    <a:pt x="3663" y="607"/>
                    <a:pt x="1758" y="51"/>
                  </a:cubicBezTo>
                  <a:cubicBezTo>
                    <a:pt x="1639" y="16"/>
                    <a:pt x="1531" y="0"/>
                    <a:pt x="14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8"/>
            <p:cNvSpPr/>
            <p:nvPr/>
          </p:nvSpPr>
          <p:spPr>
            <a:xfrm>
              <a:off x="3242958" y="3932690"/>
              <a:ext cx="39213" cy="18920"/>
            </a:xfrm>
            <a:custGeom>
              <a:rect b="b" l="l" r="r" t="t"/>
              <a:pathLst>
                <a:path extrusionOk="0" h="1749" w="3625">
                  <a:moveTo>
                    <a:pt x="1041" y="0"/>
                  </a:moveTo>
                  <a:cubicBezTo>
                    <a:pt x="449" y="0"/>
                    <a:pt x="1" y="228"/>
                    <a:pt x="42" y="938"/>
                  </a:cubicBezTo>
                  <a:cubicBezTo>
                    <a:pt x="77" y="1541"/>
                    <a:pt x="437" y="1749"/>
                    <a:pt x="917" y="1749"/>
                  </a:cubicBezTo>
                  <a:cubicBezTo>
                    <a:pt x="1978" y="1749"/>
                    <a:pt x="3625" y="731"/>
                    <a:pt x="3625" y="731"/>
                  </a:cubicBezTo>
                  <a:cubicBezTo>
                    <a:pt x="3625" y="731"/>
                    <a:pt x="2102" y="0"/>
                    <a:pt x="10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8"/>
            <p:cNvSpPr/>
            <p:nvPr/>
          </p:nvSpPr>
          <p:spPr>
            <a:xfrm>
              <a:off x="3412350" y="3961561"/>
              <a:ext cx="49998" cy="24145"/>
            </a:xfrm>
            <a:custGeom>
              <a:rect b="b" l="l" r="r" t="t"/>
              <a:pathLst>
                <a:path extrusionOk="0" h="2232" w="4622">
                  <a:moveTo>
                    <a:pt x="3445" y="1"/>
                  </a:moveTo>
                  <a:cubicBezTo>
                    <a:pt x="2115" y="1"/>
                    <a:pt x="0" y="1607"/>
                    <a:pt x="0" y="1607"/>
                  </a:cubicBezTo>
                  <a:cubicBezTo>
                    <a:pt x="0" y="1607"/>
                    <a:pt x="1703" y="2231"/>
                    <a:pt x="3013" y="2231"/>
                  </a:cubicBezTo>
                  <a:cubicBezTo>
                    <a:pt x="3909" y="2231"/>
                    <a:pt x="4622" y="1939"/>
                    <a:pt x="4478" y="954"/>
                  </a:cubicBezTo>
                  <a:cubicBezTo>
                    <a:pt x="4376" y="252"/>
                    <a:pt x="3972" y="1"/>
                    <a:pt x="3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8"/>
            <p:cNvSpPr/>
            <p:nvPr/>
          </p:nvSpPr>
          <p:spPr>
            <a:xfrm>
              <a:off x="3404269" y="3936497"/>
              <a:ext cx="38337" cy="36779"/>
            </a:xfrm>
            <a:custGeom>
              <a:rect b="b" l="l" r="r" t="t"/>
              <a:pathLst>
                <a:path extrusionOk="0" h="3400" w="3544">
                  <a:moveTo>
                    <a:pt x="1329" y="1"/>
                  </a:moveTo>
                  <a:cubicBezTo>
                    <a:pt x="1" y="1"/>
                    <a:pt x="350" y="3400"/>
                    <a:pt x="350" y="3400"/>
                  </a:cubicBezTo>
                  <a:cubicBezTo>
                    <a:pt x="350" y="3400"/>
                    <a:pt x="3543" y="860"/>
                    <a:pt x="1757" y="99"/>
                  </a:cubicBezTo>
                  <a:cubicBezTo>
                    <a:pt x="1598" y="32"/>
                    <a:pt x="1456" y="1"/>
                    <a:pt x="13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8"/>
            <p:cNvSpPr/>
            <p:nvPr/>
          </p:nvSpPr>
          <p:spPr>
            <a:xfrm>
              <a:off x="3409072" y="3985987"/>
              <a:ext cx="43086" cy="29748"/>
            </a:xfrm>
            <a:custGeom>
              <a:rect b="b" l="l" r="r" t="t"/>
              <a:pathLst>
                <a:path extrusionOk="0" h="2750" w="3983">
                  <a:moveTo>
                    <a:pt x="0" y="0"/>
                  </a:moveTo>
                  <a:lnTo>
                    <a:pt x="0" y="0"/>
                  </a:lnTo>
                  <a:cubicBezTo>
                    <a:pt x="0" y="1"/>
                    <a:pt x="942" y="2750"/>
                    <a:pt x="2027" y="2750"/>
                  </a:cubicBezTo>
                  <a:cubicBezTo>
                    <a:pt x="2227" y="2750"/>
                    <a:pt x="2433" y="2656"/>
                    <a:pt x="2638" y="2433"/>
                  </a:cubicBezTo>
                  <a:cubicBezTo>
                    <a:pt x="3983" y="973"/>
                    <a:pt x="0" y="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8"/>
            <p:cNvSpPr/>
            <p:nvPr/>
          </p:nvSpPr>
          <p:spPr>
            <a:xfrm>
              <a:off x="3801109" y="4275539"/>
              <a:ext cx="1861" cy="4197"/>
            </a:xfrm>
            <a:custGeom>
              <a:rect b="b" l="l" r="r" t="t"/>
              <a:pathLst>
                <a:path extrusionOk="0" h="388" w="172">
                  <a:moveTo>
                    <a:pt x="71" y="1"/>
                  </a:moveTo>
                  <a:cubicBezTo>
                    <a:pt x="71" y="1"/>
                    <a:pt x="86" y="170"/>
                    <a:pt x="1" y="385"/>
                  </a:cubicBezTo>
                  <a:cubicBezTo>
                    <a:pt x="17" y="386"/>
                    <a:pt x="34" y="387"/>
                    <a:pt x="50" y="387"/>
                  </a:cubicBezTo>
                  <a:cubicBezTo>
                    <a:pt x="83" y="387"/>
                    <a:pt x="116" y="384"/>
                    <a:pt x="148" y="377"/>
                  </a:cubicBezTo>
                  <a:cubicBezTo>
                    <a:pt x="156" y="377"/>
                    <a:pt x="163" y="370"/>
                    <a:pt x="172" y="370"/>
                  </a:cubicBezTo>
                  <a:cubicBezTo>
                    <a:pt x="146" y="244"/>
                    <a:pt x="114" y="121"/>
                    <a:pt x="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 name="Google Shape;1784;p58"/>
          <p:cNvGrpSpPr/>
          <p:nvPr/>
        </p:nvGrpSpPr>
        <p:grpSpPr>
          <a:xfrm rot="-1618511">
            <a:off x="244844" y="409886"/>
            <a:ext cx="2250689" cy="1848698"/>
            <a:chOff x="1461987" y="3713895"/>
            <a:chExt cx="779747" cy="640547"/>
          </a:xfrm>
        </p:grpSpPr>
        <p:sp>
          <p:nvSpPr>
            <p:cNvPr id="1785" name="Google Shape;1785;p58"/>
            <p:cNvSpPr/>
            <p:nvPr/>
          </p:nvSpPr>
          <p:spPr>
            <a:xfrm>
              <a:off x="1470771" y="3856307"/>
              <a:ext cx="10580" cy="10558"/>
            </a:xfrm>
            <a:custGeom>
              <a:rect b="b" l="l" r="r" t="t"/>
              <a:pathLst>
                <a:path extrusionOk="0" h="976" w="978">
                  <a:moveTo>
                    <a:pt x="490" y="0"/>
                  </a:moveTo>
                  <a:cubicBezTo>
                    <a:pt x="220" y="0"/>
                    <a:pt x="1" y="218"/>
                    <a:pt x="1" y="488"/>
                  </a:cubicBezTo>
                  <a:cubicBezTo>
                    <a:pt x="1" y="758"/>
                    <a:pt x="220" y="976"/>
                    <a:pt x="490" y="976"/>
                  </a:cubicBezTo>
                  <a:cubicBezTo>
                    <a:pt x="758" y="976"/>
                    <a:pt x="978" y="758"/>
                    <a:pt x="978" y="488"/>
                  </a:cubicBezTo>
                  <a:cubicBezTo>
                    <a:pt x="978" y="218"/>
                    <a:pt x="758" y="0"/>
                    <a:pt x="490" y="0"/>
                  </a:cubicBezTo>
                  <a:close/>
                </a:path>
              </a:pathLst>
            </a:custGeom>
            <a:solidFill>
              <a:srgbClr val="6BAA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8"/>
            <p:cNvSpPr/>
            <p:nvPr/>
          </p:nvSpPr>
          <p:spPr>
            <a:xfrm>
              <a:off x="1515447" y="3945508"/>
              <a:ext cx="12159" cy="10580"/>
            </a:xfrm>
            <a:custGeom>
              <a:rect b="b" l="l" r="r" t="t"/>
              <a:pathLst>
                <a:path extrusionOk="0" h="978" w="1124">
                  <a:moveTo>
                    <a:pt x="567" y="0"/>
                  </a:moveTo>
                  <a:cubicBezTo>
                    <a:pt x="365" y="0"/>
                    <a:pt x="165" y="122"/>
                    <a:pt x="98" y="351"/>
                  </a:cubicBezTo>
                  <a:cubicBezTo>
                    <a:pt x="1" y="683"/>
                    <a:pt x="263" y="978"/>
                    <a:pt x="566" y="978"/>
                  </a:cubicBezTo>
                  <a:cubicBezTo>
                    <a:pt x="643" y="978"/>
                    <a:pt x="723" y="959"/>
                    <a:pt x="801" y="916"/>
                  </a:cubicBezTo>
                  <a:cubicBezTo>
                    <a:pt x="1037" y="787"/>
                    <a:pt x="1124" y="491"/>
                    <a:pt x="994" y="255"/>
                  </a:cubicBezTo>
                  <a:cubicBezTo>
                    <a:pt x="900" y="82"/>
                    <a:pt x="733" y="0"/>
                    <a:pt x="567" y="0"/>
                  </a:cubicBezTo>
                  <a:close/>
                </a:path>
              </a:pathLst>
            </a:custGeom>
            <a:solidFill>
              <a:srgbClr val="6BAA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8"/>
            <p:cNvSpPr/>
            <p:nvPr/>
          </p:nvSpPr>
          <p:spPr>
            <a:xfrm>
              <a:off x="1637804" y="4027159"/>
              <a:ext cx="153208" cy="254904"/>
            </a:xfrm>
            <a:custGeom>
              <a:rect b="b" l="l" r="r" t="t"/>
              <a:pathLst>
                <a:path extrusionOk="0" h="23564" w="14163">
                  <a:moveTo>
                    <a:pt x="3947" y="1"/>
                  </a:moveTo>
                  <a:cubicBezTo>
                    <a:pt x="3304" y="1"/>
                    <a:pt x="2550" y="532"/>
                    <a:pt x="1874" y="1175"/>
                  </a:cubicBezTo>
                  <a:cubicBezTo>
                    <a:pt x="1842" y="1207"/>
                    <a:pt x="1810" y="1235"/>
                    <a:pt x="1778" y="1267"/>
                  </a:cubicBezTo>
                  <a:cubicBezTo>
                    <a:pt x="1738" y="1300"/>
                    <a:pt x="1703" y="1336"/>
                    <a:pt x="1670" y="1375"/>
                  </a:cubicBezTo>
                  <a:cubicBezTo>
                    <a:pt x="1572" y="1473"/>
                    <a:pt x="1476" y="1575"/>
                    <a:pt x="1385" y="1671"/>
                  </a:cubicBezTo>
                  <a:cubicBezTo>
                    <a:pt x="1281" y="1785"/>
                    <a:pt x="1179" y="1892"/>
                    <a:pt x="1083" y="2000"/>
                  </a:cubicBezTo>
                  <a:cubicBezTo>
                    <a:pt x="1034" y="2054"/>
                    <a:pt x="991" y="2108"/>
                    <a:pt x="949" y="2157"/>
                  </a:cubicBezTo>
                  <a:cubicBezTo>
                    <a:pt x="775" y="2361"/>
                    <a:pt x="620" y="2549"/>
                    <a:pt x="485" y="2721"/>
                  </a:cubicBezTo>
                  <a:cubicBezTo>
                    <a:pt x="452" y="2765"/>
                    <a:pt x="420" y="2808"/>
                    <a:pt x="388" y="2846"/>
                  </a:cubicBezTo>
                  <a:cubicBezTo>
                    <a:pt x="146" y="3163"/>
                    <a:pt x="1" y="3373"/>
                    <a:pt x="1" y="3373"/>
                  </a:cubicBezTo>
                  <a:cubicBezTo>
                    <a:pt x="1" y="3373"/>
                    <a:pt x="16" y="3389"/>
                    <a:pt x="43" y="3422"/>
                  </a:cubicBezTo>
                  <a:lnTo>
                    <a:pt x="92" y="3471"/>
                  </a:lnTo>
                  <a:cubicBezTo>
                    <a:pt x="222" y="3616"/>
                    <a:pt x="469" y="3901"/>
                    <a:pt x="792" y="4332"/>
                  </a:cubicBezTo>
                  <a:cubicBezTo>
                    <a:pt x="900" y="4471"/>
                    <a:pt x="1013" y="4622"/>
                    <a:pt x="1132" y="4794"/>
                  </a:cubicBezTo>
                  <a:cubicBezTo>
                    <a:pt x="1190" y="4875"/>
                    <a:pt x="1249" y="4968"/>
                    <a:pt x="1315" y="5059"/>
                  </a:cubicBezTo>
                  <a:cubicBezTo>
                    <a:pt x="1502" y="5334"/>
                    <a:pt x="1702" y="5640"/>
                    <a:pt x="1906" y="5974"/>
                  </a:cubicBezTo>
                  <a:cubicBezTo>
                    <a:pt x="2112" y="6319"/>
                    <a:pt x="2321" y="6686"/>
                    <a:pt x="2531" y="7084"/>
                  </a:cubicBezTo>
                  <a:cubicBezTo>
                    <a:pt x="2837" y="7654"/>
                    <a:pt x="3114" y="8240"/>
                    <a:pt x="3360" y="8840"/>
                  </a:cubicBezTo>
                  <a:cubicBezTo>
                    <a:pt x="3496" y="9157"/>
                    <a:pt x="3630" y="9491"/>
                    <a:pt x="3749" y="9835"/>
                  </a:cubicBezTo>
                  <a:cubicBezTo>
                    <a:pt x="3813" y="10009"/>
                    <a:pt x="3877" y="10180"/>
                    <a:pt x="3932" y="10358"/>
                  </a:cubicBezTo>
                  <a:cubicBezTo>
                    <a:pt x="4252" y="11302"/>
                    <a:pt x="4502" y="12269"/>
                    <a:pt x="4680" y="13249"/>
                  </a:cubicBezTo>
                  <a:cubicBezTo>
                    <a:pt x="4761" y="13670"/>
                    <a:pt x="4831" y="14095"/>
                    <a:pt x="4885" y="14536"/>
                  </a:cubicBezTo>
                  <a:cubicBezTo>
                    <a:pt x="4906" y="14710"/>
                    <a:pt x="4927" y="14876"/>
                    <a:pt x="4949" y="15044"/>
                  </a:cubicBezTo>
                  <a:cubicBezTo>
                    <a:pt x="4997" y="15382"/>
                    <a:pt x="5046" y="15711"/>
                    <a:pt x="5106" y="16034"/>
                  </a:cubicBezTo>
                  <a:cubicBezTo>
                    <a:pt x="5121" y="16137"/>
                    <a:pt x="5138" y="16235"/>
                    <a:pt x="5159" y="16331"/>
                  </a:cubicBezTo>
                  <a:cubicBezTo>
                    <a:pt x="5202" y="16579"/>
                    <a:pt x="5256" y="16821"/>
                    <a:pt x="5310" y="17058"/>
                  </a:cubicBezTo>
                  <a:cubicBezTo>
                    <a:pt x="5412" y="17526"/>
                    <a:pt x="5525" y="17979"/>
                    <a:pt x="5654" y="18399"/>
                  </a:cubicBezTo>
                  <a:lnTo>
                    <a:pt x="5703" y="18593"/>
                  </a:lnTo>
                  <a:cubicBezTo>
                    <a:pt x="5714" y="18625"/>
                    <a:pt x="5720" y="18657"/>
                    <a:pt x="5729" y="18690"/>
                  </a:cubicBezTo>
                  <a:cubicBezTo>
                    <a:pt x="5746" y="18744"/>
                    <a:pt x="5763" y="18792"/>
                    <a:pt x="5778" y="18840"/>
                  </a:cubicBezTo>
                  <a:lnTo>
                    <a:pt x="5784" y="18846"/>
                  </a:lnTo>
                  <a:cubicBezTo>
                    <a:pt x="5816" y="18964"/>
                    <a:pt x="5859" y="19077"/>
                    <a:pt x="5897" y="19196"/>
                  </a:cubicBezTo>
                  <a:cubicBezTo>
                    <a:pt x="5935" y="19309"/>
                    <a:pt x="5973" y="19422"/>
                    <a:pt x="6016" y="19524"/>
                  </a:cubicBezTo>
                  <a:cubicBezTo>
                    <a:pt x="6096" y="19739"/>
                    <a:pt x="6182" y="19949"/>
                    <a:pt x="6269" y="20143"/>
                  </a:cubicBezTo>
                  <a:cubicBezTo>
                    <a:pt x="6301" y="20219"/>
                    <a:pt x="6333" y="20294"/>
                    <a:pt x="6365" y="20370"/>
                  </a:cubicBezTo>
                  <a:cubicBezTo>
                    <a:pt x="6403" y="20462"/>
                    <a:pt x="6447" y="20552"/>
                    <a:pt x="6494" y="20638"/>
                  </a:cubicBezTo>
                  <a:cubicBezTo>
                    <a:pt x="6560" y="20774"/>
                    <a:pt x="6630" y="20902"/>
                    <a:pt x="6700" y="21027"/>
                  </a:cubicBezTo>
                  <a:cubicBezTo>
                    <a:pt x="6753" y="21130"/>
                    <a:pt x="6813" y="21227"/>
                    <a:pt x="6872" y="21323"/>
                  </a:cubicBezTo>
                  <a:cubicBezTo>
                    <a:pt x="6930" y="21420"/>
                    <a:pt x="6990" y="21512"/>
                    <a:pt x="7049" y="21603"/>
                  </a:cubicBezTo>
                  <a:cubicBezTo>
                    <a:pt x="7164" y="21780"/>
                    <a:pt x="7289" y="21949"/>
                    <a:pt x="7426" y="22110"/>
                  </a:cubicBezTo>
                  <a:cubicBezTo>
                    <a:pt x="7474" y="22169"/>
                    <a:pt x="7517" y="22218"/>
                    <a:pt x="7566" y="22271"/>
                  </a:cubicBezTo>
                  <a:cubicBezTo>
                    <a:pt x="7762" y="22497"/>
                    <a:pt x="7983" y="22702"/>
                    <a:pt x="8223" y="22880"/>
                  </a:cubicBezTo>
                  <a:cubicBezTo>
                    <a:pt x="8310" y="22945"/>
                    <a:pt x="8395" y="23003"/>
                    <a:pt x="8482" y="23058"/>
                  </a:cubicBezTo>
                  <a:cubicBezTo>
                    <a:pt x="8564" y="23112"/>
                    <a:pt x="8651" y="23161"/>
                    <a:pt x="8740" y="23203"/>
                  </a:cubicBezTo>
                  <a:cubicBezTo>
                    <a:pt x="8788" y="23230"/>
                    <a:pt x="8837" y="23251"/>
                    <a:pt x="8886" y="23273"/>
                  </a:cubicBezTo>
                  <a:cubicBezTo>
                    <a:pt x="8957" y="23308"/>
                    <a:pt x="9030" y="23339"/>
                    <a:pt x="9107" y="23364"/>
                  </a:cubicBezTo>
                  <a:cubicBezTo>
                    <a:pt x="9220" y="23409"/>
                    <a:pt x="9337" y="23444"/>
                    <a:pt x="9456" y="23472"/>
                  </a:cubicBezTo>
                  <a:cubicBezTo>
                    <a:pt x="9504" y="23484"/>
                    <a:pt x="9553" y="23493"/>
                    <a:pt x="9602" y="23500"/>
                  </a:cubicBezTo>
                  <a:cubicBezTo>
                    <a:pt x="9662" y="23515"/>
                    <a:pt x="9722" y="23526"/>
                    <a:pt x="9785" y="23532"/>
                  </a:cubicBezTo>
                  <a:cubicBezTo>
                    <a:pt x="9820" y="23537"/>
                    <a:pt x="9856" y="23542"/>
                    <a:pt x="9892" y="23542"/>
                  </a:cubicBezTo>
                  <a:cubicBezTo>
                    <a:pt x="10003" y="23557"/>
                    <a:pt x="10115" y="23564"/>
                    <a:pt x="10226" y="23564"/>
                  </a:cubicBezTo>
                  <a:cubicBezTo>
                    <a:pt x="10657" y="23564"/>
                    <a:pt x="11114" y="23483"/>
                    <a:pt x="11594" y="23317"/>
                  </a:cubicBezTo>
                  <a:cubicBezTo>
                    <a:pt x="13489" y="22660"/>
                    <a:pt x="14163" y="20758"/>
                    <a:pt x="13942" y="18941"/>
                  </a:cubicBezTo>
                  <a:cubicBezTo>
                    <a:pt x="13904" y="18586"/>
                    <a:pt x="13829" y="18235"/>
                    <a:pt x="13716" y="17897"/>
                  </a:cubicBezTo>
                  <a:cubicBezTo>
                    <a:pt x="13706" y="17842"/>
                    <a:pt x="13683" y="17789"/>
                    <a:pt x="13668" y="17735"/>
                  </a:cubicBezTo>
                  <a:cubicBezTo>
                    <a:pt x="13625" y="17610"/>
                    <a:pt x="13512" y="17363"/>
                    <a:pt x="13349" y="17019"/>
                  </a:cubicBezTo>
                  <a:cubicBezTo>
                    <a:pt x="13177" y="16663"/>
                    <a:pt x="12957" y="16205"/>
                    <a:pt x="12688" y="15671"/>
                  </a:cubicBezTo>
                  <a:cubicBezTo>
                    <a:pt x="12660" y="15618"/>
                    <a:pt x="12634" y="15560"/>
                    <a:pt x="12607" y="15505"/>
                  </a:cubicBezTo>
                  <a:lnTo>
                    <a:pt x="12601" y="15494"/>
                  </a:lnTo>
                  <a:cubicBezTo>
                    <a:pt x="10302" y="10923"/>
                    <a:pt x="5180" y="1239"/>
                    <a:pt x="5180" y="1239"/>
                  </a:cubicBezTo>
                  <a:cubicBezTo>
                    <a:pt x="4905" y="342"/>
                    <a:pt x="4462" y="1"/>
                    <a:pt x="39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8"/>
            <p:cNvSpPr/>
            <p:nvPr/>
          </p:nvSpPr>
          <p:spPr>
            <a:xfrm>
              <a:off x="1705597" y="4211273"/>
              <a:ext cx="80580" cy="43346"/>
            </a:xfrm>
            <a:custGeom>
              <a:rect b="b" l="l" r="r" t="t"/>
              <a:pathLst>
                <a:path extrusionOk="0" h="4007" w="7449">
                  <a:moveTo>
                    <a:pt x="7082" y="0"/>
                  </a:moveTo>
                  <a:cubicBezTo>
                    <a:pt x="5644" y="1233"/>
                    <a:pt x="4217" y="1994"/>
                    <a:pt x="2963" y="2451"/>
                  </a:cubicBezTo>
                  <a:cubicBezTo>
                    <a:pt x="1756" y="2893"/>
                    <a:pt x="718" y="3059"/>
                    <a:pt x="1" y="3123"/>
                  </a:cubicBezTo>
                  <a:cubicBezTo>
                    <a:pt x="65" y="3280"/>
                    <a:pt x="131" y="3425"/>
                    <a:pt x="201" y="3571"/>
                  </a:cubicBezTo>
                  <a:cubicBezTo>
                    <a:pt x="208" y="3589"/>
                    <a:pt x="216" y="3604"/>
                    <a:pt x="227" y="3620"/>
                  </a:cubicBezTo>
                  <a:cubicBezTo>
                    <a:pt x="291" y="3754"/>
                    <a:pt x="361" y="3884"/>
                    <a:pt x="431" y="4007"/>
                  </a:cubicBezTo>
                  <a:cubicBezTo>
                    <a:pt x="1390" y="3894"/>
                    <a:pt x="2715" y="3620"/>
                    <a:pt x="4212" y="2930"/>
                  </a:cubicBezTo>
                  <a:cubicBezTo>
                    <a:pt x="4239" y="2919"/>
                    <a:pt x="4266" y="2904"/>
                    <a:pt x="4292" y="2893"/>
                  </a:cubicBezTo>
                  <a:cubicBezTo>
                    <a:pt x="5299" y="2424"/>
                    <a:pt x="6371" y="1773"/>
                    <a:pt x="7449" y="878"/>
                  </a:cubicBezTo>
                  <a:cubicBezTo>
                    <a:pt x="7437" y="825"/>
                    <a:pt x="7416" y="771"/>
                    <a:pt x="7400" y="718"/>
                  </a:cubicBezTo>
                  <a:cubicBezTo>
                    <a:pt x="7356" y="593"/>
                    <a:pt x="7243" y="346"/>
                    <a:pt x="70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8"/>
            <p:cNvSpPr/>
            <p:nvPr/>
          </p:nvSpPr>
          <p:spPr>
            <a:xfrm>
              <a:off x="1698944" y="4192450"/>
              <a:ext cx="76404" cy="38597"/>
            </a:xfrm>
            <a:custGeom>
              <a:rect b="b" l="l" r="r" t="t"/>
              <a:pathLst>
                <a:path extrusionOk="0" h="3568" w="7063">
                  <a:moveTo>
                    <a:pt x="6789" y="0"/>
                  </a:moveTo>
                  <a:cubicBezTo>
                    <a:pt x="4690" y="1946"/>
                    <a:pt x="1693" y="2779"/>
                    <a:pt x="1" y="3120"/>
                  </a:cubicBezTo>
                  <a:cubicBezTo>
                    <a:pt x="34" y="3270"/>
                    <a:pt x="76" y="3417"/>
                    <a:pt x="126" y="3560"/>
                  </a:cubicBezTo>
                  <a:lnTo>
                    <a:pt x="129" y="3567"/>
                  </a:lnTo>
                  <a:cubicBezTo>
                    <a:pt x="1169" y="3362"/>
                    <a:pt x="2652" y="2978"/>
                    <a:pt x="4148" y="2279"/>
                  </a:cubicBezTo>
                  <a:cubicBezTo>
                    <a:pt x="5163" y="1806"/>
                    <a:pt x="6176" y="1183"/>
                    <a:pt x="7063" y="372"/>
                  </a:cubicBezTo>
                  <a:lnTo>
                    <a:pt x="67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8"/>
            <p:cNvSpPr/>
            <p:nvPr/>
          </p:nvSpPr>
          <p:spPr>
            <a:xfrm>
              <a:off x="1461987" y="3745287"/>
              <a:ext cx="299515" cy="327143"/>
            </a:xfrm>
            <a:custGeom>
              <a:rect b="b" l="l" r="r" t="t"/>
              <a:pathLst>
                <a:path extrusionOk="0" h="30242" w="27688">
                  <a:moveTo>
                    <a:pt x="13025" y="1"/>
                  </a:moveTo>
                  <a:cubicBezTo>
                    <a:pt x="11796" y="1"/>
                    <a:pt x="10557" y="183"/>
                    <a:pt x="9337" y="564"/>
                  </a:cubicBezTo>
                  <a:cubicBezTo>
                    <a:pt x="3870" y="2270"/>
                    <a:pt x="356" y="7497"/>
                    <a:pt x="91" y="13436"/>
                  </a:cubicBezTo>
                  <a:cubicBezTo>
                    <a:pt x="0" y="15311"/>
                    <a:pt x="234" y="17262"/>
                    <a:pt x="836" y="19191"/>
                  </a:cubicBezTo>
                  <a:cubicBezTo>
                    <a:pt x="955" y="19574"/>
                    <a:pt x="1091" y="19949"/>
                    <a:pt x="1233" y="20321"/>
                  </a:cubicBezTo>
                  <a:cubicBezTo>
                    <a:pt x="1393" y="20725"/>
                    <a:pt x="1556" y="21116"/>
                    <a:pt x="1744" y="21497"/>
                  </a:cubicBezTo>
                  <a:cubicBezTo>
                    <a:pt x="2134" y="22313"/>
                    <a:pt x="2589" y="23097"/>
                    <a:pt x="3107" y="23838"/>
                  </a:cubicBezTo>
                  <a:cubicBezTo>
                    <a:pt x="3371" y="24218"/>
                    <a:pt x="3655" y="24585"/>
                    <a:pt x="3958" y="24935"/>
                  </a:cubicBezTo>
                  <a:cubicBezTo>
                    <a:pt x="4148" y="25174"/>
                    <a:pt x="4344" y="25402"/>
                    <a:pt x="4556" y="25622"/>
                  </a:cubicBezTo>
                  <a:cubicBezTo>
                    <a:pt x="4697" y="25774"/>
                    <a:pt x="4851" y="25932"/>
                    <a:pt x="5001" y="26082"/>
                  </a:cubicBezTo>
                  <a:cubicBezTo>
                    <a:pt x="5110" y="26189"/>
                    <a:pt x="5229" y="26293"/>
                    <a:pt x="5339" y="26402"/>
                  </a:cubicBezTo>
                  <a:cubicBezTo>
                    <a:pt x="7971" y="28837"/>
                    <a:pt x="11320" y="30242"/>
                    <a:pt x="14742" y="30242"/>
                  </a:cubicBezTo>
                  <a:cubicBezTo>
                    <a:pt x="15969" y="30242"/>
                    <a:pt x="17206" y="30061"/>
                    <a:pt x="18422" y="29683"/>
                  </a:cubicBezTo>
                  <a:cubicBezTo>
                    <a:pt x="23780" y="28018"/>
                    <a:pt x="27262" y="22956"/>
                    <a:pt x="27651" y="17178"/>
                  </a:cubicBezTo>
                  <a:cubicBezTo>
                    <a:pt x="27659" y="17025"/>
                    <a:pt x="27668" y="16872"/>
                    <a:pt x="27676" y="16719"/>
                  </a:cubicBezTo>
                  <a:cubicBezTo>
                    <a:pt x="27680" y="16517"/>
                    <a:pt x="27686" y="16315"/>
                    <a:pt x="27687" y="16105"/>
                  </a:cubicBezTo>
                  <a:cubicBezTo>
                    <a:pt x="27687" y="15807"/>
                    <a:pt x="27680" y="15491"/>
                    <a:pt x="27659" y="15192"/>
                  </a:cubicBezTo>
                  <a:cubicBezTo>
                    <a:pt x="27633" y="14630"/>
                    <a:pt x="27573" y="14068"/>
                    <a:pt x="27483" y="13512"/>
                  </a:cubicBezTo>
                  <a:cubicBezTo>
                    <a:pt x="27357" y="12679"/>
                    <a:pt x="27166" y="11855"/>
                    <a:pt x="26911" y="11051"/>
                  </a:cubicBezTo>
                  <a:cubicBezTo>
                    <a:pt x="26322" y="9150"/>
                    <a:pt x="25399" y="7368"/>
                    <a:pt x="24186" y="5790"/>
                  </a:cubicBezTo>
                  <a:cubicBezTo>
                    <a:pt x="21390" y="2170"/>
                    <a:pt x="17268" y="1"/>
                    <a:pt x="130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8"/>
            <p:cNvSpPr/>
            <p:nvPr/>
          </p:nvSpPr>
          <p:spPr>
            <a:xfrm>
              <a:off x="1504792" y="3909627"/>
              <a:ext cx="256710" cy="112827"/>
            </a:xfrm>
            <a:custGeom>
              <a:rect b="b" l="l" r="r" t="t"/>
              <a:pathLst>
                <a:path extrusionOk="0" h="10430" w="23731">
                  <a:moveTo>
                    <a:pt x="23702" y="0"/>
                  </a:moveTo>
                  <a:cubicBezTo>
                    <a:pt x="14011" y="1637"/>
                    <a:pt x="3624" y="7543"/>
                    <a:pt x="1" y="9743"/>
                  </a:cubicBezTo>
                  <a:cubicBezTo>
                    <a:pt x="191" y="9982"/>
                    <a:pt x="387" y="10209"/>
                    <a:pt x="599" y="10430"/>
                  </a:cubicBezTo>
                  <a:cubicBezTo>
                    <a:pt x="4276" y="8214"/>
                    <a:pt x="14338" y="2530"/>
                    <a:pt x="23730" y="913"/>
                  </a:cubicBezTo>
                  <a:cubicBezTo>
                    <a:pt x="23730" y="615"/>
                    <a:pt x="23723" y="299"/>
                    <a:pt x="237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8"/>
            <p:cNvSpPr/>
            <p:nvPr/>
          </p:nvSpPr>
          <p:spPr>
            <a:xfrm>
              <a:off x="1516074" y="3926134"/>
              <a:ext cx="245308" cy="104746"/>
            </a:xfrm>
            <a:custGeom>
              <a:rect b="b" l="l" r="r" t="t"/>
              <a:pathLst>
                <a:path extrusionOk="0" h="9683" w="22677">
                  <a:moveTo>
                    <a:pt x="22676" y="1"/>
                  </a:moveTo>
                  <a:lnTo>
                    <a:pt x="22676" y="1"/>
                  </a:lnTo>
                  <a:cubicBezTo>
                    <a:pt x="12645" y="1786"/>
                    <a:pt x="2924" y="7520"/>
                    <a:pt x="1" y="9362"/>
                  </a:cubicBezTo>
                  <a:cubicBezTo>
                    <a:pt x="110" y="9471"/>
                    <a:pt x="229" y="9575"/>
                    <a:pt x="339" y="9682"/>
                  </a:cubicBezTo>
                  <a:cubicBezTo>
                    <a:pt x="3336" y="7805"/>
                    <a:pt x="12831" y="2227"/>
                    <a:pt x="22651" y="460"/>
                  </a:cubicBezTo>
                  <a:cubicBezTo>
                    <a:pt x="22659" y="307"/>
                    <a:pt x="22668" y="153"/>
                    <a:pt x="22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8"/>
            <p:cNvSpPr/>
            <p:nvPr/>
          </p:nvSpPr>
          <p:spPr>
            <a:xfrm>
              <a:off x="1462138" y="3787356"/>
              <a:ext cx="297157" cy="215896"/>
            </a:xfrm>
            <a:custGeom>
              <a:rect b="b" l="l" r="r" t="t"/>
              <a:pathLst>
                <a:path extrusionOk="0" h="19958" w="27470">
                  <a:moveTo>
                    <a:pt x="22438" y="1"/>
                  </a:moveTo>
                  <a:cubicBezTo>
                    <a:pt x="5592" y="1652"/>
                    <a:pt x="77" y="9546"/>
                    <a:pt x="77" y="9546"/>
                  </a:cubicBezTo>
                  <a:cubicBezTo>
                    <a:pt x="0" y="11162"/>
                    <a:pt x="163" y="12781"/>
                    <a:pt x="557" y="14350"/>
                  </a:cubicBezTo>
                  <a:cubicBezTo>
                    <a:pt x="629" y="14655"/>
                    <a:pt x="711" y="14956"/>
                    <a:pt x="811" y="15258"/>
                  </a:cubicBezTo>
                  <a:cubicBezTo>
                    <a:pt x="811" y="15273"/>
                    <a:pt x="815" y="15288"/>
                    <a:pt x="822" y="15302"/>
                  </a:cubicBezTo>
                  <a:cubicBezTo>
                    <a:pt x="941" y="15685"/>
                    <a:pt x="1077" y="16060"/>
                    <a:pt x="1219" y="16432"/>
                  </a:cubicBezTo>
                  <a:lnTo>
                    <a:pt x="1236" y="16464"/>
                  </a:lnTo>
                  <a:cubicBezTo>
                    <a:pt x="1266" y="16549"/>
                    <a:pt x="1312" y="16628"/>
                    <a:pt x="1342" y="16713"/>
                  </a:cubicBezTo>
                  <a:cubicBezTo>
                    <a:pt x="1463" y="17015"/>
                    <a:pt x="1584" y="17317"/>
                    <a:pt x="1730" y="17608"/>
                  </a:cubicBezTo>
                  <a:cubicBezTo>
                    <a:pt x="2120" y="18424"/>
                    <a:pt x="2575" y="19207"/>
                    <a:pt x="3093" y="19949"/>
                  </a:cubicBezTo>
                  <a:lnTo>
                    <a:pt x="3116" y="19957"/>
                  </a:lnTo>
                  <a:cubicBezTo>
                    <a:pt x="3116" y="19957"/>
                    <a:pt x="11873" y="12883"/>
                    <a:pt x="27469" y="9623"/>
                  </a:cubicBezTo>
                  <a:cubicBezTo>
                    <a:pt x="27343" y="8788"/>
                    <a:pt x="27152" y="7965"/>
                    <a:pt x="26897" y="7161"/>
                  </a:cubicBezTo>
                  <a:cubicBezTo>
                    <a:pt x="26691" y="6462"/>
                    <a:pt x="26424" y="5808"/>
                    <a:pt x="26127" y="5170"/>
                  </a:cubicBezTo>
                  <a:cubicBezTo>
                    <a:pt x="25997" y="4873"/>
                    <a:pt x="25852" y="4581"/>
                    <a:pt x="25690" y="4298"/>
                  </a:cubicBezTo>
                  <a:cubicBezTo>
                    <a:pt x="25648" y="4209"/>
                    <a:pt x="25609" y="4126"/>
                    <a:pt x="25558" y="4041"/>
                  </a:cubicBezTo>
                  <a:lnTo>
                    <a:pt x="25567" y="4037"/>
                  </a:lnTo>
                  <a:cubicBezTo>
                    <a:pt x="25188" y="3287"/>
                    <a:pt x="24690" y="2565"/>
                    <a:pt x="24202" y="1945"/>
                  </a:cubicBezTo>
                  <a:cubicBezTo>
                    <a:pt x="24188" y="1933"/>
                    <a:pt x="24177" y="1918"/>
                    <a:pt x="24172" y="1901"/>
                  </a:cubicBezTo>
                  <a:lnTo>
                    <a:pt x="24163" y="1904"/>
                  </a:lnTo>
                  <a:cubicBezTo>
                    <a:pt x="23281" y="782"/>
                    <a:pt x="22438" y="1"/>
                    <a:pt x="224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8"/>
            <p:cNvSpPr/>
            <p:nvPr/>
          </p:nvSpPr>
          <p:spPr>
            <a:xfrm>
              <a:off x="1468175" y="3833861"/>
              <a:ext cx="276603" cy="118549"/>
            </a:xfrm>
            <a:custGeom>
              <a:rect b="b" l="l" r="r" t="t"/>
              <a:pathLst>
                <a:path extrusionOk="0" h="10959" w="25570">
                  <a:moveTo>
                    <a:pt x="25132" y="1"/>
                  </a:moveTo>
                  <a:cubicBezTo>
                    <a:pt x="14210" y="857"/>
                    <a:pt x="2627" y="8278"/>
                    <a:pt x="0" y="10051"/>
                  </a:cubicBezTo>
                  <a:cubicBezTo>
                    <a:pt x="73" y="10356"/>
                    <a:pt x="154" y="10657"/>
                    <a:pt x="255" y="10959"/>
                  </a:cubicBezTo>
                  <a:cubicBezTo>
                    <a:pt x="2256" y="9596"/>
                    <a:pt x="14372" y="1589"/>
                    <a:pt x="25569" y="871"/>
                  </a:cubicBezTo>
                  <a:cubicBezTo>
                    <a:pt x="25439" y="574"/>
                    <a:pt x="25294" y="283"/>
                    <a:pt x="25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8"/>
            <p:cNvSpPr/>
            <p:nvPr/>
          </p:nvSpPr>
          <p:spPr>
            <a:xfrm>
              <a:off x="1477683" y="3895391"/>
              <a:ext cx="32074" cy="35611"/>
            </a:xfrm>
            <a:custGeom>
              <a:rect b="b" l="l" r="r" t="t"/>
              <a:pathLst>
                <a:path extrusionOk="0" h="3292" w="2965">
                  <a:moveTo>
                    <a:pt x="223" y="1"/>
                  </a:moveTo>
                  <a:lnTo>
                    <a:pt x="0" y="3291"/>
                  </a:lnTo>
                  <a:lnTo>
                    <a:pt x="2964" y="1396"/>
                  </a:lnTo>
                  <a:lnTo>
                    <a:pt x="223" y="1"/>
                  </a:lnTo>
                  <a:close/>
                </a:path>
              </a:pathLst>
            </a:custGeom>
            <a:solidFill>
              <a:srgbClr val="FA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8"/>
            <p:cNvSpPr/>
            <p:nvPr/>
          </p:nvSpPr>
          <p:spPr>
            <a:xfrm>
              <a:off x="1531814" y="3865405"/>
              <a:ext cx="32215" cy="34584"/>
            </a:xfrm>
            <a:custGeom>
              <a:rect b="b" l="l" r="r" t="t"/>
              <a:pathLst>
                <a:path extrusionOk="0" h="3197" w="2978">
                  <a:moveTo>
                    <a:pt x="225" y="1"/>
                  </a:moveTo>
                  <a:lnTo>
                    <a:pt x="1" y="3196"/>
                  </a:lnTo>
                  <a:lnTo>
                    <a:pt x="2977" y="1640"/>
                  </a:lnTo>
                  <a:lnTo>
                    <a:pt x="225" y="1"/>
                  </a:lnTo>
                  <a:close/>
                </a:path>
              </a:pathLst>
            </a:custGeom>
            <a:solidFill>
              <a:srgbClr val="FA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8"/>
            <p:cNvSpPr/>
            <p:nvPr/>
          </p:nvSpPr>
          <p:spPr>
            <a:xfrm>
              <a:off x="1585815" y="3839053"/>
              <a:ext cx="33415" cy="34302"/>
            </a:xfrm>
            <a:custGeom>
              <a:rect b="b" l="l" r="r" t="t"/>
              <a:pathLst>
                <a:path extrusionOk="0" h="3171" w="3089">
                  <a:moveTo>
                    <a:pt x="472" y="0"/>
                  </a:moveTo>
                  <a:lnTo>
                    <a:pt x="1" y="3170"/>
                  </a:lnTo>
                  <a:lnTo>
                    <a:pt x="1" y="3170"/>
                  </a:lnTo>
                  <a:lnTo>
                    <a:pt x="3089" y="1848"/>
                  </a:lnTo>
                  <a:lnTo>
                    <a:pt x="472" y="0"/>
                  </a:lnTo>
                  <a:close/>
                </a:path>
              </a:pathLst>
            </a:custGeom>
            <a:solidFill>
              <a:srgbClr val="FA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8"/>
            <p:cNvSpPr/>
            <p:nvPr/>
          </p:nvSpPr>
          <p:spPr>
            <a:xfrm>
              <a:off x="1644792" y="3816369"/>
              <a:ext cx="35395" cy="32885"/>
            </a:xfrm>
            <a:custGeom>
              <a:rect b="b" l="l" r="r" t="t"/>
              <a:pathLst>
                <a:path extrusionOk="0" h="3040" w="3272">
                  <a:moveTo>
                    <a:pt x="1020" y="0"/>
                  </a:moveTo>
                  <a:lnTo>
                    <a:pt x="1" y="3039"/>
                  </a:lnTo>
                  <a:lnTo>
                    <a:pt x="3272" y="2279"/>
                  </a:lnTo>
                  <a:lnTo>
                    <a:pt x="1020" y="0"/>
                  </a:lnTo>
                  <a:close/>
                </a:path>
              </a:pathLst>
            </a:custGeom>
            <a:solidFill>
              <a:srgbClr val="FA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8"/>
            <p:cNvSpPr/>
            <p:nvPr/>
          </p:nvSpPr>
          <p:spPr>
            <a:xfrm>
              <a:off x="1697798" y="3806839"/>
              <a:ext cx="31966" cy="28439"/>
            </a:xfrm>
            <a:custGeom>
              <a:rect b="b" l="l" r="r" t="t"/>
              <a:pathLst>
                <a:path extrusionOk="0" h="2629" w="2955">
                  <a:moveTo>
                    <a:pt x="1106" y="0"/>
                  </a:moveTo>
                  <a:lnTo>
                    <a:pt x="0" y="2629"/>
                  </a:lnTo>
                  <a:lnTo>
                    <a:pt x="2954" y="2173"/>
                  </a:lnTo>
                  <a:lnTo>
                    <a:pt x="1106" y="0"/>
                  </a:lnTo>
                  <a:close/>
                </a:path>
              </a:pathLst>
            </a:custGeom>
            <a:solidFill>
              <a:srgbClr val="FA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8"/>
            <p:cNvSpPr/>
            <p:nvPr/>
          </p:nvSpPr>
          <p:spPr>
            <a:xfrm>
              <a:off x="1485937" y="3926967"/>
              <a:ext cx="35308" cy="39127"/>
            </a:xfrm>
            <a:custGeom>
              <a:rect b="b" l="l" r="r" t="t"/>
              <a:pathLst>
                <a:path extrusionOk="0" h="3617" w="3264">
                  <a:moveTo>
                    <a:pt x="3263" y="0"/>
                  </a:moveTo>
                  <a:lnTo>
                    <a:pt x="1" y="2009"/>
                  </a:lnTo>
                  <a:lnTo>
                    <a:pt x="2932" y="3617"/>
                  </a:lnTo>
                  <a:lnTo>
                    <a:pt x="3263" y="0"/>
                  </a:lnTo>
                  <a:close/>
                </a:path>
              </a:pathLst>
            </a:custGeom>
            <a:solidFill>
              <a:srgbClr val="FA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8"/>
            <p:cNvSpPr/>
            <p:nvPr/>
          </p:nvSpPr>
          <p:spPr>
            <a:xfrm>
              <a:off x="1539548" y="3900583"/>
              <a:ext cx="32626" cy="34497"/>
            </a:xfrm>
            <a:custGeom>
              <a:rect b="b" l="l" r="r" t="t"/>
              <a:pathLst>
                <a:path extrusionOk="0" h="3189" w="3016">
                  <a:moveTo>
                    <a:pt x="3016" y="0"/>
                  </a:moveTo>
                  <a:lnTo>
                    <a:pt x="0" y="1476"/>
                  </a:lnTo>
                  <a:lnTo>
                    <a:pt x="2708" y="3189"/>
                  </a:lnTo>
                  <a:lnTo>
                    <a:pt x="3016" y="0"/>
                  </a:lnTo>
                  <a:close/>
                </a:path>
              </a:pathLst>
            </a:custGeom>
            <a:solidFill>
              <a:srgbClr val="FA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8"/>
            <p:cNvSpPr/>
            <p:nvPr/>
          </p:nvSpPr>
          <p:spPr>
            <a:xfrm>
              <a:off x="1591343" y="3876763"/>
              <a:ext cx="36152" cy="34562"/>
            </a:xfrm>
            <a:custGeom>
              <a:rect b="b" l="l" r="r" t="t"/>
              <a:pathLst>
                <a:path extrusionOk="0" h="3195" w="3342">
                  <a:moveTo>
                    <a:pt x="3341" y="0"/>
                  </a:moveTo>
                  <a:lnTo>
                    <a:pt x="0" y="1456"/>
                  </a:lnTo>
                  <a:lnTo>
                    <a:pt x="2992" y="3195"/>
                  </a:lnTo>
                  <a:lnTo>
                    <a:pt x="3341" y="0"/>
                  </a:lnTo>
                  <a:close/>
                </a:path>
              </a:pathLst>
            </a:custGeom>
            <a:solidFill>
              <a:srgbClr val="FA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8"/>
            <p:cNvSpPr/>
            <p:nvPr/>
          </p:nvSpPr>
          <p:spPr>
            <a:xfrm>
              <a:off x="1648329" y="3860039"/>
              <a:ext cx="35395" cy="32896"/>
            </a:xfrm>
            <a:custGeom>
              <a:rect b="b" l="l" r="r" t="t"/>
              <a:pathLst>
                <a:path extrusionOk="0" h="3041" w="3272">
                  <a:moveTo>
                    <a:pt x="3272" y="0"/>
                  </a:moveTo>
                  <a:lnTo>
                    <a:pt x="1" y="769"/>
                  </a:lnTo>
                  <a:lnTo>
                    <a:pt x="2260" y="3041"/>
                  </a:lnTo>
                  <a:lnTo>
                    <a:pt x="3272" y="0"/>
                  </a:lnTo>
                  <a:close/>
                </a:path>
              </a:pathLst>
            </a:custGeom>
            <a:solidFill>
              <a:srgbClr val="FA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8"/>
            <p:cNvSpPr/>
            <p:nvPr/>
          </p:nvSpPr>
          <p:spPr>
            <a:xfrm>
              <a:off x="1704602" y="3850541"/>
              <a:ext cx="29770" cy="25540"/>
            </a:xfrm>
            <a:custGeom>
              <a:rect b="b" l="l" r="r" t="t"/>
              <a:pathLst>
                <a:path extrusionOk="0" h="2361" w="2752">
                  <a:moveTo>
                    <a:pt x="2751" y="0"/>
                  </a:moveTo>
                  <a:lnTo>
                    <a:pt x="0" y="246"/>
                  </a:lnTo>
                  <a:lnTo>
                    <a:pt x="1576" y="2360"/>
                  </a:lnTo>
                  <a:lnTo>
                    <a:pt x="2751" y="0"/>
                  </a:lnTo>
                  <a:close/>
                </a:path>
              </a:pathLst>
            </a:custGeom>
            <a:solidFill>
              <a:srgbClr val="FA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8"/>
            <p:cNvSpPr/>
            <p:nvPr/>
          </p:nvSpPr>
          <p:spPr>
            <a:xfrm>
              <a:off x="1567988" y="3938585"/>
              <a:ext cx="10569" cy="10558"/>
            </a:xfrm>
            <a:custGeom>
              <a:rect b="b" l="l" r="r" t="t"/>
              <a:pathLst>
                <a:path extrusionOk="0" h="976" w="977">
                  <a:moveTo>
                    <a:pt x="489" y="0"/>
                  </a:moveTo>
                  <a:cubicBezTo>
                    <a:pt x="219" y="0"/>
                    <a:pt x="1" y="218"/>
                    <a:pt x="1" y="488"/>
                  </a:cubicBezTo>
                  <a:cubicBezTo>
                    <a:pt x="1" y="758"/>
                    <a:pt x="219" y="976"/>
                    <a:pt x="489" y="976"/>
                  </a:cubicBezTo>
                  <a:cubicBezTo>
                    <a:pt x="758" y="976"/>
                    <a:pt x="976" y="758"/>
                    <a:pt x="976" y="488"/>
                  </a:cubicBezTo>
                  <a:cubicBezTo>
                    <a:pt x="976" y="218"/>
                    <a:pt x="758"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8"/>
            <p:cNvSpPr/>
            <p:nvPr/>
          </p:nvSpPr>
          <p:spPr>
            <a:xfrm>
              <a:off x="1670300" y="3897435"/>
              <a:ext cx="10569" cy="10569"/>
            </a:xfrm>
            <a:custGeom>
              <a:rect b="b" l="l" r="r" t="t"/>
              <a:pathLst>
                <a:path extrusionOk="0" h="977" w="977">
                  <a:moveTo>
                    <a:pt x="489" y="0"/>
                  </a:moveTo>
                  <a:cubicBezTo>
                    <a:pt x="219" y="0"/>
                    <a:pt x="1" y="218"/>
                    <a:pt x="1" y="488"/>
                  </a:cubicBezTo>
                  <a:cubicBezTo>
                    <a:pt x="1" y="758"/>
                    <a:pt x="219" y="976"/>
                    <a:pt x="489" y="976"/>
                  </a:cubicBezTo>
                  <a:cubicBezTo>
                    <a:pt x="759" y="976"/>
                    <a:pt x="977" y="758"/>
                    <a:pt x="977" y="488"/>
                  </a:cubicBezTo>
                  <a:cubicBezTo>
                    <a:pt x="977" y="218"/>
                    <a:pt x="759"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8"/>
            <p:cNvSpPr/>
            <p:nvPr/>
          </p:nvSpPr>
          <p:spPr>
            <a:xfrm>
              <a:off x="1719454" y="3883957"/>
              <a:ext cx="10558" cy="10580"/>
            </a:xfrm>
            <a:custGeom>
              <a:rect b="b" l="l" r="r" t="t"/>
              <a:pathLst>
                <a:path extrusionOk="0" h="978" w="976">
                  <a:moveTo>
                    <a:pt x="488" y="1"/>
                  </a:moveTo>
                  <a:cubicBezTo>
                    <a:pt x="218" y="1"/>
                    <a:pt x="0" y="220"/>
                    <a:pt x="0" y="489"/>
                  </a:cubicBezTo>
                  <a:cubicBezTo>
                    <a:pt x="0" y="758"/>
                    <a:pt x="218" y="978"/>
                    <a:pt x="488" y="978"/>
                  </a:cubicBezTo>
                  <a:cubicBezTo>
                    <a:pt x="758" y="978"/>
                    <a:pt x="976" y="758"/>
                    <a:pt x="976" y="489"/>
                  </a:cubicBezTo>
                  <a:cubicBezTo>
                    <a:pt x="976" y="220"/>
                    <a:pt x="758" y="1"/>
                    <a:pt x="4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8"/>
            <p:cNvSpPr/>
            <p:nvPr/>
          </p:nvSpPr>
          <p:spPr>
            <a:xfrm>
              <a:off x="1622086" y="3915273"/>
              <a:ext cx="12483" cy="10590"/>
            </a:xfrm>
            <a:custGeom>
              <a:rect b="b" l="l" r="r" t="t"/>
              <a:pathLst>
                <a:path extrusionOk="0" h="979" w="1154">
                  <a:moveTo>
                    <a:pt x="602" y="0"/>
                  </a:moveTo>
                  <a:cubicBezTo>
                    <a:pt x="428" y="0"/>
                    <a:pt x="253" y="91"/>
                    <a:pt x="164" y="276"/>
                  </a:cubicBezTo>
                  <a:cubicBezTo>
                    <a:pt x="0" y="616"/>
                    <a:pt x="262" y="978"/>
                    <a:pt x="601" y="978"/>
                  </a:cubicBezTo>
                  <a:cubicBezTo>
                    <a:pt x="654" y="978"/>
                    <a:pt x="709" y="969"/>
                    <a:pt x="765" y="950"/>
                  </a:cubicBezTo>
                  <a:cubicBezTo>
                    <a:pt x="1019" y="861"/>
                    <a:pt x="1153" y="582"/>
                    <a:pt x="1064" y="328"/>
                  </a:cubicBezTo>
                  <a:cubicBezTo>
                    <a:pt x="989" y="112"/>
                    <a:pt x="796" y="0"/>
                    <a:pt x="6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8"/>
            <p:cNvSpPr/>
            <p:nvPr/>
          </p:nvSpPr>
          <p:spPr>
            <a:xfrm>
              <a:off x="1581520" y="3822492"/>
              <a:ext cx="10569" cy="10580"/>
            </a:xfrm>
            <a:custGeom>
              <a:rect b="b" l="l" r="r" t="t"/>
              <a:pathLst>
                <a:path extrusionOk="0" h="978" w="977">
                  <a:moveTo>
                    <a:pt x="489" y="0"/>
                  </a:moveTo>
                  <a:cubicBezTo>
                    <a:pt x="219" y="0"/>
                    <a:pt x="1" y="220"/>
                    <a:pt x="1" y="488"/>
                  </a:cubicBezTo>
                  <a:cubicBezTo>
                    <a:pt x="1" y="758"/>
                    <a:pt x="219" y="977"/>
                    <a:pt x="489" y="977"/>
                  </a:cubicBezTo>
                  <a:cubicBezTo>
                    <a:pt x="759" y="977"/>
                    <a:pt x="977" y="758"/>
                    <a:pt x="977" y="488"/>
                  </a:cubicBezTo>
                  <a:cubicBezTo>
                    <a:pt x="977" y="220"/>
                    <a:pt x="759"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8"/>
            <p:cNvSpPr/>
            <p:nvPr/>
          </p:nvSpPr>
          <p:spPr>
            <a:xfrm>
              <a:off x="1525215" y="3850098"/>
              <a:ext cx="10558" cy="10569"/>
            </a:xfrm>
            <a:custGeom>
              <a:rect b="b" l="l" r="r" t="t"/>
              <a:pathLst>
                <a:path extrusionOk="0" h="977" w="976">
                  <a:moveTo>
                    <a:pt x="488" y="1"/>
                  </a:moveTo>
                  <a:cubicBezTo>
                    <a:pt x="218" y="1"/>
                    <a:pt x="0" y="219"/>
                    <a:pt x="0" y="489"/>
                  </a:cubicBezTo>
                  <a:cubicBezTo>
                    <a:pt x="0" y="759"/>
                    <a:pt x="218" y="977"/>
                    <a:pt x="488" y="977"/>
                  </a:cubicBezTo>
                  <a:cubicBezTo>
                    <a:pt x="758" y="977"/>
                    <a:pt x="976" y="759"/>
                    <a:pt x="976" y="489"/>
                  </a:cubicBezTo>
                  <a:cubicBezTo>
                    <a:pt x="976" y="219"/>
                    <a:pt x="758" y="1"/>
                    <a:pt x="4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8"/>
            <p:cNvSpPr/>
            <p:nvPr/>
          </p:nvSpPr>
          <p:spPr>
            <a:xfrm>
              <a:off x="1649000" y="3802101"/>
              <a:ext cx="10569" cy="10569"/>
            </a:xfrm>
            <a:custGeom>
              <a:rect b="b" l="l" r="r" t="t"/>
              <a:pathLst>
                <a:path extrusionOk="0" h="977" w="977">
                  <a:moveTo>
                    <a:pt x="488" y="1"/>
                  </a:moveTo>
                  <a:cubicBezTo>
                    <a:pt x="218" y="1"/>
                    <a:pt x="0" y="219"/>
                    <a:pt x="0" y="489"/>
                  </a:cubicBezTo>
                  <a:cubicBezTo>
                    <a:pt x="0" y="759"/>
                    <a:pt x="218" y="977"/>
                    <a:pt x="488" y="977"/>
                  </a:cubicBezTo>
                  <a:cubicBezTo>
                    <a:pt x="758" y="977"/>
                    <a:pt x="976" y="759"/>
                    <a:pt x="976" y="489"/>
                  </a:cubicBezTo>
                  <a:cubicBezTo>
                    <a:pt x="976" y="219"/>
                    <a:pt x="758" y="1"/>
                    <a:pt x="4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8"/>
            <p:cNvSpPr/>
            <p:nvPr/>
          </p:nvSpPr>
          <p:spPr>
            <a:xfrm>
              <a:off x="1704916" y="3795015"/>
              <a:ext cx="9087" cy="7778"/>
            </a:xfrm>
            <a:custGeom>
              <a:rect b="b" l="l" r="r" t="t"/>
              <a:pathLst>
                <a:path extrusionOk="0" h="719" w="840">
                  <a:moveTo>
                    <a:pt x="480" y="0"/>
                  </a:moveTo>
                  <a:cubicBezTo>
                    <a:pt x="160" y="0"/>
                    <a:pt x="1" y="386"/>
                    <a:pt x="226" y="613"/>
                  </a:cubicBezTo>
                  <a:cubicBezTo>
                    <a:pt x="299" y="686"/>
                    <a:pt x="389" y="719"/>
                    <a:pt x="477" y="719"/>
                  </a:cubicBezTo>
                  <a:cubicBezTo>
                    <a:pt x="662" y="719"/>
                    <a:pt x="839" y="575"/>
                    <a:pt x="839" y="358"/>
                  </a:cubicBezTo>
                  <a:cubicBezTo>
                    <a:pt x="839" y="161"/>
                    <a:pt x="679" y="0"/>
                    <a:pt x="4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8"/>
            <p:cNvSpPr/>
            <p:nvPr/>
          </p:nvSpPr>
          <p:spPr>
            <a:xfrm>
              <a:off x="1461998" y="3880236"/>
              <a:ext cx="5106" cy="4446"/>
            </a:xfrm>
            <a:custGeom>
              <a:rect b="b" l="l" r="r" t="t"/>
              <a:pathLst>
                <a:path extrusionOk="0" h="411" w="472">
                  <a:moveTo>
                    <a:pt x="243" y="1"/>
                  </a:moveTo>
                  <a:cubicBezTo>
                    <a:pt x="184" y="1"/>
                    <a:pt x="125" y="27"/>
                    <a:pt x="85" y="78"/>
                  </a:cubicBezTo>
                  <a:lnTo>
                    <a:pt x="68" y="100"/>
                  </a:lnTo>
                  <a:cubicBezTo>
                    <a:pt x="1" y="190"/>
                    <a:pt x="26" y="304"/>
                    <a:pt x="114" y="373"/>
                  </a:cubicBezTo>
                  <a:cubicBezTo>
                    <a:pt x="148" y="398"/>
                    <a:pt x="188" y="410"/>
                    <a:pt x="230" y="410"/>
                  </a:cubicBezTo>
                  <a:cubicBezTo>
                    <a:pt x="297" y="410"/>
                    <a:pt x="360" y="380"/>
                    <a:pt x="402" y="328"/>
                  </a:cubicBezTo>
                  <a:cubicBezTo>
                    <a:pt x="472" y="240"/>
                    <a:pt x="457" y="113"/>
                    <a:pt x="368" y="44"/>
                  </a:cubicBezTo>
                  <a:cubicBezTo>
                    <a:pt x="331" y="15"/>
                    <a:pt x="287" y="1"/>
                    <a:pt x="243" y="1"/>
                  </a:cubicBezTo>
                  <a:close/>
                </a:path>
              </a:pathLst>
            </a:custGeom>
            <a:solidFill>
              <a:srgbClr val="F2E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8"/>
            <p:cNvSpPr/>
            <p:nvPr/>
          </p:nvSpPr>
          <p:spPr>
            <a:xfrm>
              <a:off x="1482356" y="3785496"/>
              <a:ext cx="191091" cy="78816"/>
            </a:xfrm>
            <a:custGeom>
              <a:rect b="b" l="l" r="r" t="t"/>
              <a:pathLst>
                <a:path extrusionOk="0" h="7286" w="17665">
                  <a:moveTo>
                    <a:pt x="17446" y="0"/>
                  </a:moveTo>
                  <a:cubicBezTo>
                    <a:pt x="17434" y="0"/>
                    <a:pt x="17421" y="2"/>
                    <a:pt x="17408" y="4"/>
                  </a:cubicBezTo>
                  <a:lnTo>
                    <a:pt x="17382" y="7"/>
                  </a:lnTo>
                  <a:cubicBezTo>
                    <a:pt x="17277" y="22"/>
                    <a:pt x="17202" y="116"/>
                    <a:pt x="17210" y="221"/>
                  </a:cubicBezTo>
                  <a:cubicBezTo>
                    <a:pt x="17217" y="327"/>
                    <a:pt x="17303" y="408"/>
                    <a:pt x="17409" y="409"/>
                  </a:cubicBezTo>
                  <a:lnTo>
                    <a:pt x="17409" y="409"/>
                  </a:lnTo>
                  <a:cubicBezTo>
                    <a:pt x="17419" y="409"/>
                    <a:pt x="17428" y="408"/>
                    <a:pt x="17438" y="406"/>
                  </a:cubicBezTo>
                  <a:lnTo>
                    <a:pt x="17490" y="399"/>
                  </a:lnTo>
                  <a:cubicBezTo>
                    <a:pt x="17600" y="384"/>
                    <a:pt x="17664" y="283"/>
                    <a:pt x="17649" y="173"/>
                  </a:cubicBezTo>
                  <a:cubicBezTo>
                    <a:pt x="17632" y="72"/>
                    <a:pt x="17545" y="0"/>
                    <a:pt x="17446" y="0"/>
                  </a:cubicBezTo>
                  <a:close/>
                  <a:moveTo>
                    <a:pt x="17409" y="409"/>
                  </a:moveTo>
                  <a:cubicBezTo>
                    <a:pt x="17409" y="409"/>
                    <a:pt x="17409" y="409"/>
                    <a:pt x="17408" y="409"/>
                  </a:cubicBezTo>
                  <a:lnTo>
                    <a:pt x="17410" y="409"/>
                  </a:lnTo>
                  <a:cubicBezTo>
                    <a:pt x="17410" y="409"/>
                    <a:pt x="17410" y="409"/>
                    <a:pt x="17409" y="409"/>
                  </a:cubicBezTo>
                  <a:close/>
                  <a:moveTo>
                    <a:pt x="14817" y="430"/>
                  </a:moveTo>
                  <a:cubicBezTo>
                    <a:pt x="14806" y="430"/>
                    <a:pt x="14794" y="431"/>
                    <a:pt x="14782" y="433"/>
                  </a:cubicBezTo>
                  <a:lnTo>
                    <a:pt x="14723" y="444"/>
                  </a:lnTo>
                  <a:cubicBezTo>
                    <a:pt x="14614" y="468"/>
                    <a:pt x="14567" y="570"/>
                    <a:pt x="14589" y="679"/>
                  </a:cubicBezTo>
                  <a:cubicBezTo>
                    <a:pt x="14610" y="774"/>
                    <a:pt x="14709" y="837"/>
                    <a:pt x="14806" y="837"/>
                  </a:cubicBezTo>
                  <a:cubicBezTo>
                    <a:pt x="14821" y="837"/>
                    <a:pt x="14836" y="834"/>
                    <a:pt x="14852" y="830"/>
                  </a:cubicBezTo>
                  <a:cubicBezTo>
                    <a:pt x="14962" y="812"/>
                    <a:pt x="15036" y="707"/>
                    <a:pt x="15017" y="597"/>
                  </a:cubicBezTo>
                  <a:cubicBezTo>
                    <a:pt x="14999" y="498"/>
                    <a:pt x="14913" y="430"/>
                    <a:pt x="14817" y="430"/>
                  </a:cubicBezTo>
                  <a:close/>
                  <a:moveTo>
                    <a:pt x="12198" y="1025"/>
                  </a:moveTo>
                  <a:cubicBezTo>
                    <a:pt x="12181" y="1025"/>
                    <a:pt x="12163" y="1027"/>
                    <a:pt x="12145" y="1031"/>
                  </a:cubicBezTo>
                  <a:lnTo>
                    <a:pt x="12102" y="1044"/>
                  </a:lnTo>
                  <a:cubicBezTo>
                    <a:pt x="12003" y="1068"/>
                    <a:pt x="11937" y="1163"/>
                    <a:pt x="11950" y="1265"/>
                  </a:cubicBezTo>
                  <a:cubicBezTo>
                    <a:pt x="11962" y="1365"/>
                    <a:pt x="12048" y="1442"/>
                    <a:pt x="12150" y="1442"/>
                  </a:cubicBezTo>
                  <a:cubicBezTo>
                    <a:pt x="12166" y="1442"/>
                    <a:pt x="12183" y="1439"/>
                    <a:pt x="12200" y="1435"/>
                  </a:cubicBezTo>
                  <a:lnTo>
                    <a:pt x="12257" y="1421"/>
                  </a:lnTo>
                  <a:cubicBezTo>
                    <a:pt x="12362" y="1389"/>
                    <a:pt x="12424" y="1277"/>
                    <a:pt x="12393" y="1171"/>
                  </a:cubicBezTo>
                  <a:cubicBezTo>
                    <a:pt x="12368" y="1082"/>
                    <a:pt x="12287" y="1025"/>
                    <a:pt x="12198" y="1025"/>
                  </a:cubicBezTo>
                  <a:close/>
                  <a:moveTo>
                    <a:pt x="9632" y="1791"/>
                  </a:moveTo>
                  <a:cubicBezTo>
                    <a:pt x="9609" y="1791"/>
                    <a:pt x="9586" y="1795"/>
                    <a:pt x="9563" y="1803"/>
                  </a:cubicBezTo>
                  <a:lnTo>
                    <a:pt x="9520" y="1818"/>
                  </a:lnTo>
                  <a:cubicBezTo>
                    <a:pt x="9425" y="1849"/>
                    <a:pt x="9368" y="1944"/>
                    <a:pt x="9383" y="2042"/>
                  </a:cubicBezTo>
                  <a:cubicBezTo>
                    <a:pt x="9398" y="2140"/>
                    <a:pt x="9484" y="2213"/>
                    <a:pt x="9583" y="2213"/>
                  </a:cubicBezTo>
                  <a:cubicBezTo>
                    <a:pt x="9604" y="2213"/>
                    <a:pt x="9625" y="2208"/>
                    <a:pt x="9646" y="2201"/>
                  </a:cubicBezTo>
                  <a:lnTo>
                    <a:pt x="9702" y="2183"/>
                  </a:lnTo>
                  <a:cubicBezTo>
                    <a:pt x="9807" y="2144"/>
                    <a:pt x="9860" y="2028"/>
                    <a:pt x="9822" y="1925"/>
                  </a:cubicBezTo>
                  <a:cubicBezTo>
                    <a:pt x="9792" y="1842"/>
                    <a:pt x="9715" y="1791"/>
                    <a:pt x="9632" y="1791"/>
                  </a:cubicBezTo>
                  <a:close/>
                  <a:moveTo>
                    <a:pt x="7128" y="2743"/>
                  </a:moveTo>
                  <a:cubicBezTo>
                    <a:pt x="7101" y="2743"/>
                    <a:pt x="7073" y="2748"/>
                    <a:pt x="7046" y="2761"/>
                  </a:cubicBezTo>
                  <a:lnTo>
                    <a:pt x="7001" y="2779"/>
                  </a:lnTo>
                  <a:cubicBezTo>
                    <a:pt x="6798" y="2864"/>
                    <a:pt x="6859" y="3167"/>
                    <a:pt x="7079" y="3167"/>
                  </a:cubicBezTo>
                  <a:cubicBezTo>
                    <a:pt x="7106" y="3167"/>
                    <a:pt x="7133" y="3163"/>
                    <a:pt x="7158" y="3152"/>
                  </a:cubicBezTo>
                  <a:lnTo>
                    <a:pt x="7209" y="3130"/>
                  </a:lnTo>
                  <a:cubicBezTo>
                    <a:pt x="7311" y="3085"/>
                    <a:pt x="7358" y="2965"/>
                    <a:pt x="7311" y="2863"/>
                  </a:cubicBezTo>
                  <a:cubicBezTo>
                    <a:pt x="7278" y="2787"/>
                    <a:pt x="7205" y="2743"/>
                    <a:pt x="7128" y="2743"/>
                  </a:cubicBezTo>
                  <a:close/>
                  <a:moveTo>
                    <a:pt x="4713" y="3894"/>
                  </a:moveTo>
                  <a:cubicBezTo>
                    <a:pt x="4680" y="3894"/>
                    <a:pt x="4647" y="3902"/>
                    <a:pt x="4616" y="3918"/>
                  </a:cubicBezTo>
                  <a:lnTo>
                    <a:pt x="4565" y="3946"/>
                  </a:lnTo>
                  <a:cubicBezTo>
                    <a:pt x="4467" y="3999"/>
                    <a:pt x="4451" y="4112"/>
                    <a:pt x="4504" y="4209"/>
                  </a:cubicBezTo>
                  <a:cubicBezTo>
                    <a:pt x="4539" y="4273"/>
                    <a:pt x="4613" y="4307"/>
                    <a:pt x="4688" y="4307"/>
                  </a:cubicBezTo>
                  <a:lnTo>
                    <a:pt x="4686" y="4305"/>
                  </a:lnTo>
                  <a:lnTo>
                    <a:pt x="4686" y="4305"/>
                  </a:lnTo>
                  <a:cubicBezTo>
                    <a:pt x="4689" y="4305"/>
                    <a:pt x="4691" y="4305"/>
                    <a:pt x="4694" y="4305"/>
                  </a:cubicBezTo>
                  <a:cubicBezTo>
                    <a:pt x="4732" y="4305"/>
                    <a:pt x="4768" y="4296"/>
                    <a:pt x="4801" y="4279"/>
                  </a:cubicBezTo>
                  <a:cubicBezTo>
                    <a:pt x="4903" y="4230"/>
                    <a:pt x="4945" y="4105"/>
                    <a:pt x="4893" y="4005"/>
                  </a:cubicBezTo>
                  <a:cubicBezTo>
                    <a:pt x="4857" y="3934"/>
                    <a:pt x="4786" y="3894"/>
                    <a:pt x="4713" y="3894"/>
                  </a:cubicBezTo>
                  <a:close/>
                  <a:moveTo>
                    <a:pt x="2400" y="5268"/>
                  </a:moveTo>
                  <a:cubicBezTo>
                    <a:pt x="2363" y="5268"/>
                    <a:pt x="2326" y="5278"/>
                    <a:pt x="2293" y="5299"/>
                  </a:cubicBezTo>
                  <a:lnTo>
                    <a:pt x="2248" y="5328"/>
                  </a:lnTo>
                  <a:cubicBezTo>
                    <a:pt x="2080" y="5439"/>
                    <a:pt x="2160" y="5699"/>
                    <a:pt x="2360" y="5699"/>
                  </a:cubicBezTo>
                  <a:cubicBezTo>
                    <a:pt x="2399" y="5699"/>
                    <a:pt x="2438" y="5686"/>
                    <a:pt x="2472" y="5664"/>
                  </a:cubicBezTo>
                  <a:lnTo>
                    <a:pt x="2514" y="5636"/>
                  </a:lnTo>
                  <a:cubicBezTo>
                    <a:pt x="2605" y="5574"/>
                    <a:pt x="2628" y="5451"/>
                    <a:pt x="2568" y="5359"/>
                  </a:cubicBezTo>
                  <a:cubicBezTo>
                    <a:pt x="2530" y="5301"/>
                    <a:pt x="2465" y="5268"/>
                    <a:pt x="2400" y="5268"/>
                  </a:cubicBezTo>
                  <a:close/>
                  <a:moveTo>
                    <a:pt x="263" y="6864"/>
                  </a:moveTo>
                  <a:cubicBezTo>
                    <a:pt x="216" y="6864"/>
                    <a:pt x="169" y="6881"/>
                    <a:pt x="130" y="6915"/>
                  </a:cubicBezTo>
                  <a:lnTo>
                    <a:pt x="84" y="6953"/>
                  </a:lnTo>
                  <a:cubicBezTo>
                    <a:pt x="0" y="7027"/>
                    <a:pt x="7" y="7139"/>
                    <a:pt x="81" y="7224"/>
                  </a:cubicBezTo>
                  <a:cubicBezTo>
                    <a:pt x="118" y="7263"/>
                    <a:pt x="169" y="7286"/>
                    <a:pt x="223" y="7286"/>
                  </a:cubicBezTo>
                  <a:cubicBezTo>
                    <a:pt x="225" y="7286"/>
                    <a:pt x="227" y="7286"/>
                    <a:pt x="228" y="7286"/>
                  </a:cubicBezTo>
                  <a:cubicBezTo>
                    <a:pt x="284" y="7286"/>
                    <a:pt x="339" y="7266"/>
                    <a:pt x="382" y="7230"/>
                  </a:cubicBezTo>
                  <a:cubicBezTo>
                    <a:pt x="476" y="7161"/>
                    <a:pt x="492" y="7030"/>
                    <a:pt x="421" y="6940"/>
                  </a:cubicBezTo>
                  <a:cubicBezTo>
                    <a:pt x="381" y="6890"/>
                    <a:pt x="322" y="6864"/>
                    <a:pt x="263" y="6864"/>
                  </a:cubicBezTo>
                  <a:close/>
                </a:path>
              </a:pathLst>
            </a:custGeom>
            <a:solidFill>
              <a:srgbClr val="F2E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8"/>
            <p:cNvSpPr/>
            <p:nvPr/>
          </p:nvSpPr>
          <p:spPr>
            <a:xfrm>
              <a:off x="1699626" y="3782402"/>
              <a:ext cx="2553" cy="4370"/>
            </a:xfrm>
            <a:custGeom>
              <a:rect b="b" l="l" r="r" t="t"/>
              <a:pathLst>
                <a:path extrusionOk="0" h="404" w="236">
                  <a:moveTo>
                    <a:pt x="13" y="0"/>
                  </a:moveTo>
                  <a:lnTo>
                    <a:pt x="0" y="203"/>
                  </a:lnTo>
                  <a:lnTo>
                    <a:pt x="41" y="403"/>
                  </a:lnTo>
                  <a:cubicBezTo>
                    <a:pt x="151" y="395"/>
                    <a:pt x="235" y="298"/>
                    <a:pt x="228" y="188"/>
                  </a:cubicBezTo>
                  <a:cubicBezTo>
                    <a:pt x="220" y="76"/>
                    <a:pt x="119" y="2"/>
                    <a:pt x="13" y="0"/>
                  </a:cubicBezTo>
                  <a:close/>
                </a:path>
              </a:pathLst>
            </a:custGeom>
            <a:solidFill>
              <a:srgbClr val="F2E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8"/>
            <p:cNvSpPr/>
            <p:nvPr/>
          </p:nvSpPr>
          <p:spPr>
            <a:xfrm>
              <a:off x="1505149" y="3912969"/>
              <a:ext cx="255336" cy="107299"/>
            </a:xfrm>
            <a:custGeom>
              <a:rect b="b" l="l" r="r" t="t"/>
              <a:pathLst>
                <a:path extrusionOk="0" h="9919" w="23604">
                  <a:moveTo>
                    <a:pt x="23385" y="0"/>
                  </a:moveTo>
                  <a:cubicBezTo>
                    <a:pt x="23374" y="0"/>
                    <a:pt x="23363" y="1"/>
                    <a:pt x="23352" y="3"/>
                  </a:cubicBezTo>
                  <a:lnTo>
                    <a:pt x="23306" y="10"/>
                  </a:lnTo>
                  <a:cubicBezTo>
                    <a:pt x="23201" y="25"/>
                    <a:pt x="23126" y="119"/>
                    <a:pt x="23132" y="224"/>
                  </a:cubicBezTo>
                  <a:cubicBezTo>
                    <a:pt x="23139" y="328"/>
                    <a:pt x="23226" y="411"/>
                    <a:pt x="23332" y="412"/>
                  </a:cubicBezTo>
                  <a:cubicBezTo>
                    <a:pt x="23342" y="412"/>
                    <a:pt x="23351" y="411"/>
                    <a:pt x="23359" y="410"/>
                  </a:cubicBezTo>
                  <a:lnTo>
                    <a:pt x="23419" y="401"/>
                  </a:lnTo>
                  <a:cubicBezTo>
                    <a:pt x="23530" y="383"/>
                    <a:pt x="23604" y="278"/>
                    <a:pt x="23585" y="168"/>
                  </a:cubicBezTo>
                  <a:cubicBezTo>
                    <a:pt x="23568" y="70"/>
                    <a:pt x="23483" y="0"/>
                    <a:pt x="23385" y="0"/>
                  </a:cubicBezTo>
                  <a:close/>
                  <a:moveTo>
                    <a:pt x="21740" y="293"/>
                  </a:moveTo>
                  <a:cubicBezTo>
                    <a:pt x="21727" y="293"/>
                    <a:pt x="21714" y="294"/>
                    <a:pt x="21701" y="296"/>
                  </a:cubicBezTo>
                  <a:lnTo>
                    <a:pt x="21647" y="308"/>
                  </a:lnTo>
                  <a:cubicBezTo>
                    <a:pt x="21546" y="328"/>
                    <a:pt x="21477" y="424"/>
                    <a:pt x="21487" y="526"/>
                  </a:cubicBezTo>
                  <a:cubicBezTo>
                    <a:pt x="21498" y="629"/>
                    <a:pt x="21584" y="707"/>
                    <a:pt x="21687" y="707"/>
                  </a:cubicBezTo>
                  <a:lnTo>
                    <a:pt x="21688" y="709"/>
                  </a:lnTo>
                  <a:cubicBezTo>
                    <a:pt x="21702" y="707"/>
                    <a:pt x="21716" y="706"/>
                    <a:pt x="21729" y="703"/>
                  </a:cubicBezTo>
                  <a:lnTo>
                    <a:pt x="21782" y="692"/>
                  </a:lnTo>
                  <a:cubicBezTo>
                    <a:pt x="21891" y="670"/>
                    <a:pt x="21961" y="563"/>
                    <a:pt x="21939" y="454"/>
                  </a:cubicBezTo>
                  <a:cubicBezTo>
                    <a:pt x="21918" y="358"/>
                    <a:pt x="21834" y="293"/>
                    <a:pt x="21740" y="293"/>
                  </a:cubicBezTo>
                  <a:close/>
                  <a:moveTo>
                    <a:pt x="20114" y="665"/>
                  </a:moveTo>
                  <a:cubicBezTo>
                    <a:pt x="20095" y="665"/>
                    <a:pt x="20076" y="668"/>
                    <a:pt x="20057" y="674"/>
                  </a:cubicBezTo>
                  <a:lnTo>
                    <a:pt x="20012" y="685"/>
                  </a:lnTo>
                  <a:cubicBezTo>
                    <a:pt x="19913" y="710"/>
                    <a:pt x="19847" y="804"/>
                    <a:pt x="19860" y="906"/>
                  </a:cubicBezTo>
                  <a:cubicBezTo>
                    <a:pt x="19871" y="1006"/>
                    <a:pt x="19958" y="1083"/>
                    <a:pt x="20060" y="1085"/>
                  </a:cubicBezTo>
                  <a:cubicBezTo>
                    <a:pt x="20077" y="1085"/>
                    <a:pt x="20092" y="1082"/>
                    <a:pt x="20107" y="1078"/>
                  </a:cubicBezTo>
                  <a:lnTo>
                    <a:pt x="20168" y="1062"/>
                  </a:lnTo>
                  <a:cubicBezTo>
                    <a:pt x="20274" y="1033"/>
                    <a:pt x="20337" y="921"/>
                    <a:pt x="20307" y="814"/>
                  </a:cubicBezTo>
                  <a:cubicBezTo>
                    <a:pt x="20283" y="725"/>
                    <a:pt x="20202" y="665"/>
                    <a:pt x="20114" y="665"/>
                  </a:cubicBezTo>
                  <a:close/>
                  <a:moveTo>
                    <a:pt x="18508" y="1107"/>
                  </a:moveTo>
                  <a:cubicBezTo>
                    <a:pt x="18485" y="1107"/>
                    <a:pt x="18463" y="1111"/>
                    <a:pt x="18441" y="1118"/>
                  </a:cubicBezTo>
                  <a:lnTo>
                    <a:pt x="18395" y="1132"/>
                  </a:lnTo>
                  <a:cubicBezTo>
                    <a:pt x="18299" y="1159"/>
                    <a:pt x="18236" y="1254"/>
                    <a:pt x="18250" y="1355"/>
                  </a:cubicBezTo>
                  <a:cubicBezTo>
                    <a:pt x="18264" y="1454"/>
                    <a:pt x="18349" y="1528"/>
                    <a:pt x="18450" y="1528"/>
                  </a:cubicBezTo>
                  <a:lnTo>
                    <a:pt x="18451" y="1529"/>
                  </a:lnTo>
                  <a:cubicBezTo>
                    <a:pt x="18469" y="1529"/>
                    <a:pt x="18487" y="1526"/>
                    <a:pt x="18505" y="1521"/>
                  </a:cubicBezTo>
                  <a:lnTo>
                    <a:pt x="18563" y="1503"/>
                  </a:lnTo>
                  <a:cubicBezTo>
                    <a:pt x="18673" y="1472"/>
                    <a:pt x="18735" y="1356"/>
                    <a:pt x="18700" y="1247"/>
                  </a:cubicBezTo>
                  <a:cubicBezTo>
                    <a:pt x="18673" y="1161"/>
                    <a:pt x="18593" y="1107"/>
                    <a:pt x="18508" y="1107"/>
                  </a:cubicBezTo>
                  <a:close/>
                  <a:moveTo>
                    <a:pt x="16905" y="1608"/>
                  </a:moveTo>
                  <a:cubicBezTo>
                    <a:pt x="16882" y="1608"/>
                    <a:pt x="16859" y="1612"/>
                    <a:pt x="16836" y="1620"/>
                  </a:cubicBezTo>
                  <a:lnTo>
                    <a:pt x="16793" y="1634"/>
                  </a:lnTo>
                  <a:cubicBezTo>
                    <a:pt x="16698" y="1665"/>
                    <a:pt x="16638" y="1760"/>
                    <a:pt x="16653" y="1858"/>
                  </a:cubicBezTo>
                  <a:cubicBezTo>
                    <a:pt x="16669" y="1957"/>
                    <a:pt x="16754" y="2030"/>
                    <a:pt x="16853" y="2030"/>
                  </a:cubicBezTo>
                  <a:lnTo>
                    <a:pt x="16855" y="2030"/>
                  </a:lnTo>
                  <a:cubicBezTo>
                    <a:pt x="16874" y="2030"/>
                    <a:pt x="16895" y="2027"/>
                    <a:pt x="16915" y="2020"/>
                  </a:cubicBezTo>
                  <a:lnTo>
                    <a:pt x="16972" y="2000"/>
                  </a:lnTo>
                  <a:cubicBezTo>
                    <a:pt x="17077" y="1963"/>
                    <a:pt x="17133" y="1848"/>
                    <a:pt x="17095" y="1742"/>
                  </a:cubicBezTo>
                  <a:cubicBezTo>
                    <a:pt x="17065" y="1659"/>
                    <a:pt x="16987" y="1608"/>
                    <a:pt x="16905" y="1608"/>
                  </a:cubicBezTo>
                  <a:close/>
                  <a:moveTo>
                    <a:pt x="15330" y="2155"/>
                  </a:moveTo>
                  <a:cubicBezTo>
                    <a:pt x="15304" y="2155"/>
                    <a:pt x="15278" y="2160"/>
                    <a:pt x="15253" y="2171"/>
                  </a:cubicBezTo>
                  <a:lnTo>
                    <a:pt x="15208" y="2188"/>
                  </a:lnTo>
                  <a:cubicBezTo>
                    <a:pt x="15114" y="2221"/>
                    <a:pt x="15060" y="2315"/>
                    <a:pt x="15076" y="2413"/>
                  </a:cubicBezTo>
                  <a:cubicBezTo>
                    <a:pt x="15093" y="2509"/>
                    <a:pt x="15177" y="2581"/>
                    <a:pt x="15275" y="2581"/>
                  </a:cubicBezTo>
                  <a:lnTo>
                    <a:pt x="15278" y="2581"/>
                  </a:lnTo>
                  <a:cubicBezTo>
                    <a:pt x="15300" y="2581"/>
                    <a:pt x="15322" y="2576"/>
                    <a:pt x="15343" y="2568"/>
                  </a:cubicBezTo>
                  <a:lnTo>
                    <a:pt x="15401" y="2547"/>
                  </a:lnTo>
                  <a:cubicBezTo>
                    <a:pt x="15506" y="2508"/>
                    <a:pt x="15559" y="2389"/>
                    <a:pt x="15518" y="2284"/>
                  </a:cubicBezTo>
                  <a:cubicBezTo>
                    <a:pt x="15486" y="2204"/>
                    <a:pt x="15410" y="2155"/>
                    <a:pt x="15330" y="2155"/>
                  </a:cubicBezTo>
                  <a:close/>
                  <a:moveTo>
                    <a:pt x="13760" y="2751"/>
                  </a:moveTo>
                  <a:cubicBezTo>
                    <a:pt x="13737" y="2751"/>
                    <a:pt x="13713" y="2755"/>
                    <a:pt x="13690" y="2764"/>
                  </a:cubicBezTo>
                  <a:lnTo>
                    <a:pt x="13641" y="2785"/>
                  </a:lnTo>
                  <a:cubicBezTo>
                    <a:pt x="13434" y="2867"/>
                    <a:pt x="13493" y="3173"/>
                    <a:pt x="13715" y="3175"/>
                  </a:cubicBezTo>
                  <a:lnTo>
                    <a:pt x="13716" y="3175"/>
                  </a:lnTo>
                  <a:cubicBezTo>
                    <a:pt x="13741" y="3175"/>
                    <a:pt x="13767" y="3169"/>
                    <a:pt x="13790" y="3159"/>
                  </a:cubicBezTo>
                  <a:lnTo>
                    <a:pt x="13839" y="3140"/>
                  </a:lnTo>
                  <a:cubicBezTo>
                    <a:pt x="13941" y="3096"/>
                    <a:pt x="13990" y="2980"/>
                    <a:pt x="13950" y="2878"/>
                  </a:cubicBezTo>
                  <a:cubicBezTo>
                    <a:pt x="13917" y="2799"/>
                    <a:pt x="13841" y="2751"/>
                    <a:pt x="13760" y="2751"/>
                  </a:cubicBezTo>
                  <a:close/>
                  <a:moveTo>
                    <a:pt x="12217" y="3380"/>
                  </a:moveTo>
                  <a:cubicBezTo>
                    <a:pt x="12192" y="3380"/>
                    <a:pt x="12166" y="3385"/>
                    <a:pt x="12141" y="3395"/>
                  </a:cubicBezTo>
                  <a:lnTo>
                    <a:pt x="12086" y="3418"/>
                  </a:lnTo>
                  <a:cubicBezTo>
                    <a:pt x="11984" y="3463"/>
                    <a:pt x="11960" y="3573"/>
                    <a:pt x="12005" y="3675"/>
                  </a:cubicBezTo>
                  <a:cubicBezTo>
                    <a:pt x="12037" y="3748"/>
                    <a:pt x="12120" y="3788"/>
                    <a:pt x="12201" y="3788"/>
                  </a:cubicBezTo>
                  <a:lnTo>
                    <a:pt x="12202" y="3788"/>
                  </a:lnTo>
                  <a:cubicBezTo>
                    <a:pt x="12233" y="3788"/>
                    <a:pt x="12264" y="3781"/>
                    <a:pt x="12293" y="3769"/>
                  </a:cubicBezTo>
                  <a:cubicBezTo>
                    <a:pt x="12397" y="3727"/>
                    <a:pt x="12447" y="3609"/>
                    <a:pt x="12405" y="3506"/>
                  </a:cubicBezTo>
                  <a:cubicBezTo>
                    <a:pt x="12372" y="3428"/>
                    <a:pt x="12297" y="3380"/>
                    <a:pt x="12217" y="3380"/>
                  </a:cubicBezTo>
                  <a:close/>
                  <a:moveTo>
                    <a:pt x="10683" y="4045"/>
                  </a:moveTo>
                  <a:cubicBezTo>
                    <a:pt x="10656" y="4045"/>
                    <a:pt x="10629" y="4051"/>
                    <a:pt x="10603" y="4062"/>
                  </a:cubicBezTo>
                  <a:lnTo>
                    <a:pt x="10553" y="4085"/>
                  </a:lnTo>
                  <a:cubicBezTo>
                    <a:pt x="10354" y="4174"/>
                    <a:pt x="10417" y="4472"/>
                    <a:pt x="10635" y="4472"/>
                  </a:cubicBezTo>
                  <a:cubicBezTo>
                    <a:pt x="10663" y="4472"/>
                    <a:pt x="10691" y="4466"/>
                    <a:pt x="10716" y="4455"/>
                  </a:cubicBezTo>
                  <a:lnTo>
                    <a:pt x="10765" y="4434"/>
                  </a:lnTo>
                  <a:cubicBezTo>
                    <a:pt x="10867" y="4389"/>
                    <a:pt x="10913" y="4269"/>
                    <a:pt x="10869" y="4167"/>
                  </a:cubicBezTo>
                  <a:cubicBezTo>
                    <a:pt x="10835" y="4091"/>
                    <a:pt x="10761" y="4045"/>
                    <a:pt x="10683" y="4045"/>
                  </a:cubicBezTo>
                  <a:close/>
                  <a:moveTo>
                    <a:pt x="9164" y="4742"/>
                  </a:moveTo>
                  <a:cubicBezTo>
                    <a:pt x="9136" y="4742"/>
                    <a:pt x="9108" y="4748"/>
                    <a:pt x="9081" y="4760"/>
                  </a:cubicBezTo>
                  <a:lnTo>
                    <a:pt x="9028" y="4785"/>
                  </a:lnTo>
                  <a:cubicBezTo>
                    <a:pt x="8927" y="4833"/>
                    <a:pt x="8907" y="4943"/>
                    <a:pt x="8956" y="5044"/>
                  </a:cubicBezTo>
                  <a:cubicBezTo>
                    <a:pt x="8989" y="5114"/>
                    <a:pt x="9068" y="5150"/>
                    <a:pt x="9147" y="5150"/>
                  </a:cubicBezTo>
                  <a:cubicBezTo>
                    <a:pt x="9181" y="5150"/>
                    <a:pt x="9216" y="5143"/>
                    <a:pt x="9247" y="5127"/>
                  </a:cubicBezTo>
                  <a:cubicBezTo>
                    <a:pt x="9349" y="5081"/>
                    <a:pt x="9394" y="4963"/>
                    <a:pt x="9348" y="4860"/>
                  </a:cubicBezTo>
                  <a:cubicBezTo>
                    <a:pt x="9314" y="4786"/>
                    <a:pt x="9240" y="4742"/>
                    <a:pt x="9164" y="4742"/>
                  </a:cubicBezTo>
                  <a:close/>
                  <a:moveTo>
                    <a:pt x="7659" y="5466"/>
                  </a:moveTo>
                  <a:cubicBezTo>
                    <a:pt x="7629" y="5466"/>
                    <a:pt x="7599" y="5473"/>
                    <a:pt x="7571" y="5487"/>
                  </a:cubicBezTo>
                  <a:lnTo>
                    <a:pt x="7521" y="5511"/>
                  </a:lnTo>
                  <a:cubicBezTo>
                    <a:pt x="7329" y="5606"/>
                    <a:pt x="7396" y="5894"/>
                    <a:pt x="7610" y="5895"/>
                  </a:cubicBezTo>
                  <a:cubicBezTo>
                    <a:pt x="7641" y="5894"/>
                    <a:pt x="7672" y="5887"/>
                    <a:pt x="7698" y="5873"/>
                  </a:cubicBezTo>
                  <a:lnTo>
                    <a:pt x="7746" y="5850"/>
                  </a:lnTo>
                  <a:cubicBezTo>
                    <a:pt x="7846" y="5803"/>
                    <a:pt x="7890" y="5681"/>
                    <a:pt x="7841" y="5580"/>
                  </a:cubicBezTo>
                  <a:cubicBezTo>
                    <a:pt x="7806" y="5508"/>
                    <a:pt x="7733" y="5466"/>
                    <a:pt x="7659" y="5466"/>
                  </a:cubicBezTo>
                  <a:close/>
                  <a:moveTo>
                    <a:pt x="6167" y="6216"/>
                  </a:moveTo>
                  <a:cubicBezTo>
                    <a:pt x="6136" y="6216"/>
                    <a:pt x="6105" y="6224"/>
                    <a:pt x="6075" y="6239"/>
                  </a:cubicBezTo>
                  <a:lnTo>
                    <a:pt x="6022" y="6265"/>
                  </a:lnTo>
                  <a:cubicBezTo>
                    <a:pt x="5924" y="6318"/>
                    <a:pt x="5908" y="6429"/>
                    <a:pt x="5961" y="6527"/>
                  </a:cubicBezTo>
                  <a:cubicBezTo>
                    <a:pt x="5994" y="6592"/>
                    <a:pt x="6070" y="6627"/>
                    <a:pt x="6145" y="6627"/>
                  </a:cubicBezTo>
                  <a:lnTo>
                    <a:pt x="6147" y="6627"/>
                  </a:lnTo>
                  <a:cubicBezTo>
                    <a:pt x="6184" y="6626"/>
                    <a:pt x="6222" y="6618"/>
                    <a:pt x="6256" y="6599"/>
                  </a:cubicBezTo>
                  <a:cubicBezTo>
                    <a:pt x="6356" y="6551"/>
                    <a:pt x="6398" y="6428"/>
                    <a:pt x="6348" y="6328"/>
                  </a:cubicBezTo>
                  <a:cubicBezTo>
                    <a:pt x="6312" y="6257"/>
                    <a:pt x="6241" y="6216"/>
                    <a:pt x="6167" y="6216"/>
                  </a:cubicBezTo>
                  <a:close/>
                  <a:moveTo>
                    <a:pt x="4684" y="6994"/>
                  </a:moveTo>
                  <a:cubicBezTo>
                    <a:pt x="4652" y="6994"/>
                    <a:pt x="4620" y="7002"/>
                    <a:pt x="4591" y="7017"/>
                  </a:cubicBezTo>
                  <a:lnTo>
                    <a:pt x="4542" y="7044"/>
                  </a:lnTo>
                  <a:cubicBezTo>
                    <a:pt x="4356" y="7143"/>
                    <a:pt x="4427" y="7424"/>
                    <a:pt x="4637" y="7424"/>
                  </a:cubicBezTo>
                  <a:lnTo>
                    <a:pt x="4638" y="7424"/>
                  </a:lnTo>
                  <a:cubicBezTo>
                    <a:pt x="4670" y="7424"/>
                    <a:pt x="4704" y="7416"/>
                    <a:pt x="4732" y="7400"/>
                  </a:cubicBezTo>
                  <a:lnTo>
                    <a:pt x="4778" y="7375"/>
                  </a:lnTo>
                  <a:cubicBezTo>
                    <a:pt x="4877" y="7324"/>
                    <a:pt x="4915" y="7202"/>
                    <a:pt x="4863" y="7103"/>
                  </a:cubicBezTo>
                  <a:cubicBezTo>
                    <a:pt x="4827" y="7034"/>
                    <a:pt x="4757" y="6994"/>
                    <a:pt x="4684" y="6994"/>
                  </a:cubicBezTo>
                  <a:close/>
                  <a:moveTo>
                    <a:pt x="3209" y="7802"/>
                  </a:moveTo>
                  <a:cubicBezTo>
                    <a:pt x="3178" y="7802"/>
                    <a:pt x="3146" y="7810"/>
                    <a:pt x="3116" y="7825"/>
                  </a:cubicBezTo>
                  <a:lnTo>
                    <a:pt x="3074" y="7848"/>
                  </a:lnTo>
                  <a:cubicBezTo>
                    <a:pt x="2890" y="7947"/>
                    <a:pt x="2961" y="8228"/>
                    <a:pt x="3170" y="8228"/>
                  </a:cubicBezTo>
                  <a:cubicBezTo>
                    <a:pt x="3204" y="8227"/>
                    <a:pt x="3236" y="8218"/>
                    <a:pt x="3266" y="8203"/>
                  </a:cubicBezTo>
                  <a:lnTo>
                    <a:pt x="3319" y="8175"/>
                  </a:lnTo>
                  <a:cubicBezTo>
                    <a:pt x="3408" y="8116"/>
                    <a:pt x="3437" y="7997"/>
                    <a:pt x="3383" y="7904"/>
                  </a:cubicBezTo>
                  <a:cubicBezTo>
                    <a:pt x="3346" y="7839"/>
                    <a:pt x="3279" y="7802"/>
                    <a:pt x="3209" y="7802"/>
                  </a:cubicBezTo>
                  <a:close/>
                  <a:moveTo>
                    <a:pt x="1756" y="8631"/>
                  </a:moveTo>
                  <a:cubicBezTo>
                    <a:pt x="1725" y="8631"/>
                    <a:pt x="1693" y="8638"/>
                    <a:pt x="1664" y="8653"/>
                  </a:cubicBezTo>
                  <a:lnTo>
                    <a:pt x="1615" y="8681"/>
                  </a:lnTo>
                  <a:cubicBezTo>
                    <a:pt x="1437" y="8784"/>
                    <a:pt x="1511" y="9057"/>
                    <a:pt x="1718" y="9057"/>
                  </a:cubicBezTo>
                  <a:cubicBezTo>
                    <a:pt x="1753" y="9057"/>
                    <a:pt x="1789" y="9047"/>
                    <a:pt x="1820" y="9028"/>
                  </a:cubicBezTo>
                  <a:lnTo>
                    <a:pt x="1865" y="9002"/>
                  </a:lnTo>
                  <a:cubicBezTo>
                    <a:pt x="1954" y="8944"/>
                    <a:pt x="1984" y="8825"/>
                    <a:pt x="1929" y="8731"/>
                  </a:cubicBezTo>
                  <a:cubicBezTo>
                    <a:pt x="1892" y="8667"/>
                    <a:pt x="1825" y="8631"/>
                    <a:pt x="1756" y="8631"/>
                  </a:cubicBezTo>
                  <a:close/>
                  <a:moveTo>
                    <a:pt x="331" y="9482"/>
                  </a:moveTo>
                  <a:cubicBezTo>
                    <a:pt x="293" y="9482"/>
                    <a:pt x="254" y="9493"/>
                    <a:pt x="220" y="9516"/>
                  </a:cubicBezTo>
                  <a:lnTo>
                    <a:pt x="171" y="9546"/>
                  </a:lnTo>
                  <a:cubicBezTo>
                    <a:pt x="0" y="9655"/>
                    <a:pt x="77" y="9918"/>
                    <a:pt x="280" y="9918"/>
                  </a:cubicBezTo>
                  <a:cubicBezTo>
                    <a:pt x="317" y="9918"/>
                    <a:pt x="355" y="9907"/>
                    <a:pt x="387" y="9886"/>
                  </a:cubicBezTo>
                  <a:lnTo>
                    <a:pt x="432" y="9858"/>
                  </a:lnTo>
                  <a:cubicBezTo>
                    <a:pt x="530" y="9801"/>
                    <a:pt x="562" y="9673"/>
                    <a:pt x="502" y="9577"/>
                  </a:cubicBezTo>
                  <a:cubicBezTo>
                    <a:pt x="464" y="9516"/>
                    <a:pt x="398" y="9482"/>
                    <a:pt x="331" y="9482"/>
                  </a:cubicBezTo>
                  <a:close/>
                </a:path>
              </a:pathLst>
            </a:custGeom>
            <a:solidFill>
              <a:srgbClr val="F2E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8"/>
            <p:cNvSpPr/>
            <p:nvPr/>
          </p:nvSpPr>
          <p:spPr>
            <a:xfrm>
              <a:off x="1539256" y="3760302"/>
              <a:ext cx="51145" cy="41355"/>
            </a:xfrm>
            <a:custGeom>
              <a:rect b="b" l="l" r="r" t="t"/>
              <a:pathLst>
                <a:path extrusionOk="0" h="3823" w="4728">
                  <a:moveTo>
                    <a:pt x="3888" y="1"/>
                  </a:moveTo>
                  <a:cubicBezTo>
                    <a:pt x="3861" y="1"/>
                    <a:pt x="3833" y="9"/>
                    <a:pt x="3809" y="25"/>
                  </a:cubicBezTo>
                  <a:cubicBezTo>
                    <a:pt x="3739" y="61"/>
                    <a:pt x="3722" y="159"/>
                    <a:pt x="3765" y="226"/>
                  </a:cubicBezTo>
                  <a:cubicBezTo>
                    <a:pt x="4424" y="1240"/>
                    <a:pt x="4136" y="2596"/>
                    <a:pt x="3121" y="3254"/>
                  </a:cubicBezTo>
                  <a:cubicBezTo>
                    <a:pt x="2831" y="3441"/>
                    <a:pt x="2507" y="3531"/>
                    <a:pt x="2186" y="3531"/>
                  </a:cubicBezTo>
                  <a:cubicBezTo>
                    <a:pt x="1622" y="3531"/>
                    <a:pt x="1069" y="3254"/>
                    <a:pt x="739" y="2747"/>
                  </a:cubicBezTo>
                  <a:cubicBezTo>
                    <a:pt x="333" y="2122"/>
                    <a:pt x="521" y="1287"/>
                    <a:pt x="1136" y="882"/>
                  </a:cubicBezTo>
                  <a:cubicBezTo>
                    <a:pt x="1312" y="767"/>
                    <a:pt x="1511" y="712"/>
                    <a:pt x="1707" y="712"/>
                  </a:cubicBezTo>
                  <a:cubicBezTo>
                    <a:pt x="2050" y="712"/>
                    <a:pt x="2387" y="881"/>
                    <a:pt x="2588" y="1191"/>
                  </a:cubicBezTo>
                  <a:cubicBezTo>
                    <a:pt x="2830" y="1567"/>
                    <a:pt x="2728" y="2055"/>
                    <a:pt x="2349" y="2312"/>
                  </a:cubicBezTo>
                  <a:cubicBezTo>
                    <a:pt x="2245" y="2379"/>
                    <a:pt x="2127" y="2412"/>
                    <a:pt x="2012" y="2412"/>
                  </a:cubicBezTo>
                  <a:cubicBezTo>
                    <a:pt x="1809" y="2412"/>
                    <a:pt x="1611" y="2313"/>
                    <a:pt x="1492" y="2130"/>
                  </a:cubicBezTo>
                  <a:cubicBezTo>
                    <a:pt x="1354" y="1913"/>
                    <a:pt x="1415" y="1625"/>
                    <a:pt x="1629" y="1484"/>
                  </a:cubicBezTo>
                  <a:cubicBezTo>
                    <a:pt x="1687" y="1447"/>
                    <a:pt x="1751" y="1429"/>
                    <a:pt x="1815" y="1429"/>
                  </a:cubicBezTo>
                  <a:cubicBezTo>
                    <a:pt x="1928" y="1429"/>
                    <a:pt x="2039" y="1485"/>
                    <a:pt x="2105" y="1586"/>
                  </a:cubicBezTo>
                  <a:cubicBezTo>
                    <a:pt x="2179" y="1700"/>
                    <a:pt x="2146" y="1852"/>
                    <a:pt x="2032" y="1926"/>
                  </a:cubicBezTo>
                  <a:cubicBezTo>
                    <a:pt x="1962" y="1964"/>
                    <a:pt x="1947" y="2060"/>
                    <a:pt x="1990" y="2127"/>
                  </a:cubicBezTo>
                  <a:cubicBezTo>
                    <a:pt x="2017" y="2171"/>
                    <a:pt x="2064" y="2194"/>
                    <a:pt x="2112" y="2194"/>
                  </a:cubicBezTo>
                  <a:cubicBezTo>
                    <a:pt x="2139" y="2194"/>
                    <a:pt x="2167" y="2186"/>
                    <a:pt x="2191" y="2171"/>
                  </a:cubicBezTo>
                  <a:cubicBezTo>
                    <a:pt x="2427" y="2024"/>
                    <a:pt x="2511" y="1676"/>
                    <a:pt x="2351" y="1427"/>
                  </a:cubicBezTo>
                  <a:cubicBezTo>
                    <a:pt x="2229" y="1239"/>
                    <a:pt x="2024" y="1137"/>
                    <a:pt x="1816" y="1137"/>
                  </a:cubicBezTo>
                  <a:cubicBezTo>
                    <a:pt x="1698" y="1137"/>
                    <a:pt x="1578" y="1170"/>
                    <a:pt x="1471" y="1240"/>
                  </a:cubicBezTo>
                  <a:cubicBezTo>
                    <a:pt x="1115" y="1456"/>
                    <a:pt x="1020" y="1939"/>
                    <a:pt x="1248" y="2288"/>
                  </a:cubicBezTo>
                  <a:cubicBezTo>
                    <a:pt x="1422" y="2557"/>
                    <a:pt x="1714" y="2703"/>
                    <a:pt x="2012" y="2703"/>
                  </a:cubicBezTo>
                  <a:cubicBezTo>
                    <a:pt x="2182" y="2703"/>
                    <a:pt x="2354" y="2656"/>
                    <a:pt x="2507" y="2556"/>
                  </a:cubicBezTo>
                  <a:cubicBezTo>
                    <a:pt x="3023" y="2231"/>
                    <a:pt x="3163" y="1542"/>
                    <a:pt x="2833" y="1031"/>
                  </a:cubicBezTo>
                  <a:cubicBezTo>
                    <a:pt x="2576" y="635"/>
                    <a:pt x="2146" y="420"/>
                    <a:pt x="1707" y="420"/>
                  </a:cubicBezTo>
                  <a:cubicBezTo>
                    <a:pt x="1456" y="420"/>
                    <a:pt x="1203" y="490"/>
                    <a:pt x="976" y="637"/>
                  </a:cubicBezTo>
                  <a:cubicBezTo>
                    <a:pt x="206" y="1131"/>
                    <a:pt x="1" y="2147"/>
                    <a:pt x="493" y="2906"/>
                  </a:cubicBezTo>
                  <a:cubicBezTo>
                    <a:pt x="879" y="3500"/>
                    <a:pt x="1525" y="3823"/>
                    <a:pt x="2185" y="3823"/>
                  </a:cubicBezTo>
                  <a:cubicBezTo>
                    <a:pt x="2560" y="3823"/>
                    <a:pt x="2940" y="3718"/>
                    <a:pt x="3279" y="3499"/>
                  </a:cubicBezTo>
                  <a:cubicBezTo>
                    <a:pt x="3318" y="3475"/>
                    <a:pt x="3354" y="3450"/>
                    <a:pt x="3391" y="3423"/>
                  </a:cubicBezTo>
                  <a:lnTo>
                    <a:pt x="3391" y="3422"/>
                  </a:lnTo>
                  <a:cubicBezTo>
                    <a:pt x="4454" y="2646"/>
                    <a:pt x="4727" y="1173"/>
                    <a:pt x="4011" y="67"/>
                  </a:cubicBezTo>
                  <a:cubicBezTo>
                    <a:pt x="3983" y="24"/>
                    <a:pt x="3936" y="1"/>
                    <a:pt x="38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8"/>
            <p:cNvSpPr/>
            <p:nvPr/>
          </p:nvSpPr>
          <p:spPr>
            <a:xfrm>
              <a:off x="1631832" y="3986301"/>
              <a:ext cx="51134" cy="41355"/>
            </a:xfrm>
            <a:custGeom>
              <a:rect b="b" l="l" r="r" t="t"/>
              <a:pathLst>
                <a:path extrusionOk="0" h="3823" w="4727">
                  <a:moveTo>
                    <a:pt x="3888" y="0"/>
                  </a:moveTo>
                  <a:cubicBezTo>
                    <a:pt x="3861" y="0"/>
                    <a:pt x="3833" y="8"/>
                    <a:pt x="3809" y="25"/>
                  </a:cubicBezTo>
                  <a:cubicBezTo>
                    <a:pt x="3739" y="61"/>
                    <a:pt x="3720" y="159"/>
                    <a:pt x="3765" y="226"/>
                  </a:cubicBezTo>
                  <a:cubicBezTo>
                    <a:pt x="4424" y="1239"/>
                    <a:pt x="4134" y="2597"/>
                    <a:pt x="3121" y="3254"/>
                  </a:cubicBezTo>
                  <a:cubicBezTo>
                    <a:pt x="2831" y="3441"/>
                    <a:pt x="2506" y="3530"/>
                    <a:pt x="2185" y="3530"/>
                  </a:cubicBezTo>
                  <a:cubicBezTo>
                    <a:pt x="1622" y="3530"/>
                    <a:pt x="1069" y="3254"/>
                    <a:pt x="739" y="2748"/>
                  </a:cubicBezTo>
                  <a:cubicBezTo>
                    <a:pt x="333" y="2123"/>
                    <a:pt x="519" y="1287"/>
                    <a:pt x="1136" y="881"/>
                  </a:cubicBezTo>
                  <a:cubicBezTo>
                    <a:pt x="1312" y="767"/>
                    <a:pt x="1510" y="712"/>
                    <a:pt x="1706" y="712"/>
                  </a:cubicBezTo>
                  <a:cubicBezTo>
                    <a:pt x="2049" y="712"/>
                    <a:pt x="2386" y="881"/>
                    <a:pt x="2587" y="1190"/>
                  </a:cubicBezTo>
                  <a:cubicBezTo>
                    <a:pt x="2830" y="1566"/>
                    <a:pt x="2727" y="2056"/>
                    <a:pt x="2348" y="2312"/>
                  </a:cubicBezTo>
                  <a:cubicBezTo>
                    <a:pt x="2244" y="2379"/>
                    <a:pt x="2127" y="2411"/>
                    <a:pt x="2011" y="2411"/>
                  </a:cubicBezTo>
                  <a:cubicBezTo>
                    <a:pt x="1809" y="2411"/>
                    <a:pt x="1611" y="2312"/>
                    <a:pt x="1492" y="2130"/>
                  </a:cubicBezTo>
                  <a:cubicBezTo>
                    <a:pt x="1354" y="1913"/>
                    <a:pt x="1415" y="1625"/>
                    <a:pt x="1629" y="1484"/>
                  </a:cubicBezTo>
                  <a:cubicBezTo>
                    <a:pt x="1687" y="1447"/>
                    <a:pt x="1752" y="1429"/>
                    <a:pt x="1815" y="1429"/>
                  </a:cubicBezTo>
                  <a:cubicBezTo>
                    <a:pt x="1928" y="1429"/>
                    <a:pt x="2038" y="1484"/>
                    <a:pt x="2104" y="1586"/>
                  </a:cubicBezTo>
                  <a:cubicBezTo>
                    <a:pt x="2179" y="1701"/>
                    <a:pt x="2146" y="1852"/>
                    <a:pt x="2032" y="1926"/>
                  </a:cubicBezTo>
                  <a:cubicBezTo>
                    <a:pt x="1962" y="1965"/>
                    <a:pt x="1945" y="2060"/>
                    <a:pt x="1988" y="2128"/>
                  </a:cubicBezTo>
                  <a:cubicBezTo>
                    <a:pt x="2017" y="2171"/>
                    <a:pt x="2064" y="2194"/>
                    <a:pt x="2112" y="2194"/>
                  </a:cubicBezTo>
                  <a:cubicBezTo>
                    <a:pt x="2139" y="2194"/>
                    <a:pt x="2167" y="2187"/>
                    <a:pt x="2191" y="2170"/>
                  </a:cubicBezTo>
                  <a:cubicBezTo>
                    <a:pt x="2427" y="2024"/>
                    <a:pt x="2511" y="1675"/>
                    <a:pt x="2351" y="1427"/>
                  </a:cubicBezTo>
                  <a:cubicBezTo>
                    <a:pt x="2228" y="1239"/>
                    <a:pt x="2024" y="1138"/>
                    <a:pt x="1816" y="1138"/>
                  </a:cubicBezTo>
                  <a:cubicBezTo>
                    <a:pt x="1697" y="1138"/>
                    <a:pt x="1578" y="1170"/>
                    <a:pt x="1471" y="1239"/>
                  </a:cubicBezTo>
                  <a:cubicBezTo>
                    <a:pt x="1115" y="1456"/>
                    <a:pt x="1020" y="1938"/>
                    <a:pt x="1246" y="2288"/>
                  </a:cubicBezTo>
                  <a:cubicBezTo>
                    <a:pt x="1422" y="2557"/>
                    <a:pt x="1714" y="2703"/>
                    <a:pt x="2012" y="2703"/>
                  </a:cubicBezTo>
                  <a:cubicBezTo>
                    <a:pt x="2182" y="2703"/>
                    <a:pt x="2354" y="2656"/>
                    <a:pt x="2507" y="2556"/>
                  </a:cubicBezTo>
                  <a:cubicBezTo>
                    <a:pt x="3022" y="2230"/>
                    <a:pt x="3163" y="1541"/>
                    <a:pt x="2833" y="1032"/>
                  </a:cubicBezTo>
                  <a:cubicBezTo>
                    <a:pt x="2575" y="636"/>
                    <a:pt x="2145" y="420"/>
                    <a:pt x="1706" y="420"/>
                  </a:cubicBezTo>
                  <a:cubicBezTo>
                    <a:pt x="1455" y="420"/>
                    <a:pt x="1202" y="490"/>
                    <a:pt x="976" y="637"/>
                  </a:cubicBezTo>
                  <a:cubicBezTo>
                    <a:pt x="205" y="1130"/>
                    <a:pt x="1" y="2147"/>
                    <a:pt x="493" y="2906"/>
                  </a:cubicBezTo>
                  <a:cubicBezTo>
                    <a:pt x="879" y="3500"/>
                    <a:pt x="1525" y="3822"/>
                    <a:pt x="2185" y="3822"/>
                  </a:cubicBezTo>
                  <a:cubicBezTo>
                    <a:pt x="2560" y="3822"/>
                    <a:pt x="2940" y="3718"/>
                    <a:pt x="3279" y="3498"/>
                  </a:cubicBezTo>
                  <a:cubicBezTo>
                    <a:pt x="3316" y="3475"/>
                    <a:pt x="3353" y="3449"/>
                    <a:pt x="3389" y="3423"/>
                  </a:cubicBezTo>
                  <a:lnTo>
                    <a:pt x="3389" y="3421"/>
                  </a:lnTo>
                  <a:cubicBezTo>
                    <a:pt x="4454" y="2646"/>
                    <a:pt x="4727" y="1172"/>
                    <a:pt x="4010" y="67"/>
                  </a:cubicBezTo>
                  <a:cubicBezTo>
                    <a:pt x="3982" y="24"/>
                    <a:pt x="3936" y="0"/>
                    <a:pt x="38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8"/>
            <p:cNvSpPr/>
            <p:nvPr/>
          </p:nvSpPr>
          <p:spPr>
            <a:xfrm>
              <a:off x="1617153" y="3755953"/>
              <a:ext cx="28288" cy="22847"/>
            </a:xfrm>
            <a:custGeom>
              <a:rect b="b" l="l" r="r" t="t"/>
              <a:pathLst>
                <a:path extrusionOk="0" h="2112" w="2615">
                  <a:moveTo>
                    <a:pt x="2151" y="0"/>
                  </a:moveTo>
                  <a:cubicBezTo>
                    <a:pt x="2136" y="0"/>
                    <a:pt x="2121" y="4"/>
                    <a:pt x="2107" y="13"/>
                  </a:cubicBezTo>
                  <a:cubicBezTo>
                    <a:pt x="2069" y="37"/>
                    <a:pt x="2058" y="87"/>
                    <a:pt x="2083" y="125"/>
                  </a:cubicBezTo>
                  <a:cubicBezTo>
                    <a:pt x="2447" y="686"/>
                    <a:pt x="2287" y="1435"/>
                    <a:pt x="1727" y="1798"/>
                  </a:cubicBezTo>
                  <a:cubicBezTo>
                    <a:pt x="1567" y="1902"/>
                    <a:pt x="1388" y="1951"/>
                    <a:pt x="1211" y="1951"/>
                  </a:cubicBezTo>
                  <a:cubicBezTo>
                    <a:pt x="899" y="1951"/>
                    <a:pt x="594" y="1798"/>
                    <a:pt x="411" y="1519"/>
                  </a:cubicBezTo>
                  <a:cubicBezTo>
                    <a:pt x="188" y="1173"/>
                    <a:pt x="291" y="711"/>
                    <a:pt x="631" y="487"/>
                  </a:cubicBezTo>
                  <a:cubicBezTo>
                    <a:pt x="728" y="424"/>
                    <a:pt x="838" y="393"/>
                    <a:pt x="946" y="393"/>
                  </a:cubicBezTo>
                  <a:cubicBezTo>
                    <a:pt x="1136" y="393"/>
                    <a:pt x="1322" y="487"/>
                    <a:pt x="1433" y="658"/>
                  </a:cubicBezTo>
                  <a:cubicBezTo>
                    <a:pt x="1567" y="866"/>
                    <a:pt x="1510" y="1136"/>
                    <a:pt x="1300" y="1277"/>
                  </a:cubicBezTo>
                  <a:cubicBezTo>
                    <a:pt x="1243" y="1314"/>
                    <a:pt x="1179" y="1332"/>
                    <a:pt x="1115" y="1332"/>
                  </a:cubicBezTo>
                  <a:cubicBezTo>
                    <a:pt x="1004" y="1332"/>
                    <a:pt x="894" y="1277"/>
                    <a:pt x="828" y="1176"/>
                  </a:cubicBezTo>
                  <a:cubicBezTo>
                    <a:pt x="751" y="1057"/>
                    <a:pt x="786" y="898"/>
                    <a:pt x="903" y="820"/>
                  </a:cubicBezTo>
                  <a:cubicBezTo>
                    <a:pt x="935" y="800"/>
                    <a:pt x="970" y="790"/>
                    <a:pt x="1005" y="790"/>
                  </a:cubicBezTo>
                  <a:cubicBezTo>
                    <a:pt x="1068" y="790"/>
                    <a:pt x="1129" y="821"/>
                    <a:pt x="1166" y="877"/>
                  </a:cubicBezTo>
                  <a:cubicBezTo>
                    <a:pt x="1207" y="940"/>
                    <a:pt x="1189" y="1024"/>
                    <a:pt x="1126" y="1064"/>
                  </a:cubicBezTo>
                  <a:cubicBezTo>
                    <a:pt x="1088" y="1088"/>
                    <a:pt x="1077" y="1138"/>
                    <a:pt x="1102" y="1176"/>
                  </a:cubicBezTo>
                  <a:cubicBezTo>
                    <a:pt x="1118" y="1199"/>
                    <a:pt x="1143" y="1212"/>
                    <a:pt x="1169" y="1212"/>
                  </a:cubicBezTo>
                  <a:cubicBezTo>
                    <a:pt x="1184" y="1212"/>
                    <a:pt x="1200" y="1208"/>
                    <a:pt x="1214" y="1199"/>
                  </a:cubicBezTo>
                  <a:cubicBezTo>
                    <a:pt x="1344" y="1117"/>
                    <a:pt x="1390" y="926"/>
                    <a:pt x="1302" y="789"/>
                  </a:cubicBezTo>
                  <a:cubicBezTo>
                    <a:pt x="1234" y="685"/>
                    <a:pt x="1122" y="628"/>
                    <a:pt x="1007" y="628"/>
                  </a:cubicBezTo>
                  <a:cubicBezTo>
                    <a:pt x="941" y="628"/>
                    <a:pt x="875" y="647"/>
                    <a:pt x="815" y="686"/>
                  </a:cubicBezTo>
                  <a:cubicBezTo>
                    <a:pt x="620" y="804"/>
                    <a:pt x="566" y="1071"/>
                    <a:pt x="692" y="1264"/>
                  </a:cubicBezTo>
                  <a:cubicBezTo>
                    <a:pt x="788" y="1413"/>
                    <a:pt x="950" y="1494"/>
                    <a:pt x="1114" y="1494"/>
                  </a:cubicBezTo>
                  <a:cubicBezTo>
                    <a:pt x="1208" y="1494"/>
                    <a:pt x="1304" y="1467"/>
                    <a:pt x="1388" y="1412"/>
                  </a:cubicBezTo>
                  <a:cubicBezTo>
                    <a:pt x="1672" y="1232"/>
                    <a:pt x="1750" y="852"/>
                    <a:pt x="1567" y="569"/>
                  </a:cubicBezTo>
                  <a:cubicBezTo>
                    <a:pt x="1426" y="351"/>
                    <a:pt x="1188" y="232"/>
                    <a:pt x="945" y="232"/>
                  </a:cubicBezTo>
                  <a:cubicBezTo>
                    <a:pt x="807" y="232"/>
                    <a:pt x="667" y="271"/>
                    <a:pt x="543" y="351"/>
                  </a:cubicBezTo>
                  <a:cubicBezTo>
                    <a:pt x="121" y="623"/>
                    <a:pt x="0" y="1186"/>
                    <a:pt x="276" y="1605"/>
                  </a:cubicBezTo>
                  <a:cubicBezTo>
                    <a:pt x="489" y="1933"/>
                    <a:pt x="846" y="2112"/>
                    <a:pt x="1210" y="2112"/>
                  </a:cubicBezTo>
                  <a:cubicBezTo>
                    <a:pt x="1418" y="2112"/>
                    <a:pt x="1628" y="2054"/>
                    <a:pt x="1815" y="1932"/>
                  </a:cubicBezTo>
                  <a:cubicBezTo>
                    <a:pt x="1836" y="1920"/>
                    <a:pt x="1855" y="1906"/>
                    <a:pt x="1876" y="1891"/>
                  </a:cubicBezTo>
                  <a:cubicBezTo>
                    <a:pt x="2465" y="1461"/>
                    <a:pt x="2614" y="648"/>
                    <a:pt x="2219" y="37"/>
                  </a:cubicBezTo>
                  <a:cubicBezTo>
                    <a:pt x="2204" y="13"/>
                    <a:pt x="2178" y="0"/>
                    <a:pt x="21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8"/>
            <p:cNvSpPr/>
            <p:nvPr/>
          </p:nvSpPr>
          <p:spPr>
            <a:xfrm>
              <a:off x="1708680" y="3965899"/>
              <a:ext cx="28288" cy="22857"/>
            </a:xfrm>
            <a:custGeom>
              <a:rect b="b" l="l" r="r" t="t"/>
              <a:pathLst>
                <a:path extrusionOk="0" h="2113" w="2615">
                  <a:moveTo>
                    <a:pt x="2152" y="1"/>
                  </a:moveTo>
                  <a:cubicBezTo>
                    <a:pt x="2137" y="1"/>
                    <a:pt x="2121" y="5"/>
                    <a:pt x="2107" y="14"/>
                  </a:cubicBezTo>
                  <a:cubicBezTo>
                    <a:pt x="2070" y="37"/>
                    <a:pt x="2058" y="88"/>
                    <a:pt x="2084" y="125"/>
                  </a:cubicBezTo>
                  <a:cubicBezTo>
                    <a:pt x="2447" y="685"/>
                    <a:pt x="2288" y="1434"/>
                    <a:pt x="1727" y="1797"/>
                  </a:cubicBezTo>
                  <a:cubicBezTo>
                    <a:pt x="1567" y="1901"/>
                    <a:pt x="1388" y="1950"/>
                    <a:pt x="1210" y="1950"/>
                  </a:cubicBezTo>
                  <a:cubicBezTo>
                    <a:pt x="899" y="1950"/>
                    <a:pt x="594" y="1798"/>
                    <a:pt x="412" y="1518"/>
                  </a:cubicBezTo>
                  <a:cubicBezTo>
                    <a:pt x="188" y="1172"/>
                    <a:pt x="292" y="711"/>
                    <a:pt x="631" y="488"/>
                  </a:cubicBezTo>
                  <a:cubicBezTo>
                    <a:pt x="729" y="424"/>
                    <a:pt x="838" y="394"/>
                    <a:pt x="946" y="394"/>
                  </a:cubicBezTo>
                  <a:cubicBezTo>
                    <a:pt x="1136" y="394"/>
                    <a:pt x="1322" y="487"/>
                    <a:pt x="1434" y="658"/>
                  </a:cubicBezTo>
                  <a:cubicBezTo>
                    <a:pt x="1568" y="865"/>
                    <a:pt x="1511" y="1136"/>
                    <a:pt x="1301" y="1277"/>
                  </a:cubicBezTo>
                  <a:cubicBezTo>
                    <a:pt x="1244" y="1315"/>
                    <a:pt x="1179" y="1333"/>
                    <a:pt x="1116" y="1333"/>
                  </a:cubicBezTo>
                  <a:cubicBezTo>
                    <a:pt x="1004" y="1333"/>
                    <a:pt x="894" y="1277"/>
                    <a:pt x="828" y="1177"/>
                  </a:cubicBezTo>
                  <a:cubicBezTo>
                    <a:pt x="751" y="1056"/>
                    <a:pt x="786" y="898"/>
                    <a:pt x="904" y="820"/>
                  </a:cubicBezTo>
                  <a:cubicBezTo>
                    <a:pt x="936" y="800"/>
                    <a:pt x="971" y="790"/>
                    <a:pt x="1006" y="790"/>
                  </a:cubicBezTo>
                  <a:cubicBezTo>
                    <a:pt x="1069" y="790"/>
                    <a:pt x="1130" y="821"/>
                    <a:pt x="1167" y="876"/>
                  </a:cubicBezTo>
                  <a:cubicBezTo>
                    <a:pt x="1207" y="939"/>
                    <a:pt x="1189" y="1023"/>
                    <a:pt x="1126" y="1065"/>
                  </a:cubicBezTo>
                  <a:cubicBezTo>
                    <a:pt x="1088" y="1087"/>
                    <a:pt x="1077" y="1139"/>
                    <a:pt x="1102" y="1175"/>
                  </a:cubicBezTo>
                  <a:cubicBezTo>
                    <a:pt x="1118" y="1199"/>
                    <a:pt x="1144" y="1213"/>
                    <a:pt x="1170" y="1213"/>
                  </a:cubicBezTo>
                  <a:cubicBezTo>
                    <a:pt x="1185" y="1213"/>
                    <a:pt x="1200" y="1208"/>
                    <a:pt x="1214" y="1199"/>
                  </a:cubicBezTo>
                  <a:cubicBezTo>
                    <a:pt x="1344" y="1118"/>
                    <a:pt x="1390" y="926"/>
                    <a:pt x="1302" y="788"/>
                  </a:cubicBezTo>
                  <a:cubicBezTo>
                    <a:pt x="1234" y="685"/>
                    <a:pt x="1122" y="628"/>
                    <a:pt x="1007" y="628"/>
                  </a:cubicBezTo>
                  <a:cubicBezTo>
                    <a:pt x="941" y="628"/>
                    <a:pt x="875" y="647"/>
                    <a:pt x="816" y="685"/>
                  </a:cubicBezTo>
                  <a:cubicBezTo>
                    <a:pt x="620" y="805"/>
                    <a:pt x="567" y="1070"/>
                    <a:pt x="693" y="1265"/>
                  </a:cubicBezTo>
                  <a:cubicBezTo>
                    <a:pt x="789" y="1413"/>
                    <a:pt x="950" y="1494"/>
                    <a:pt x="1115" y="1494"/>
                  </a:cubicBezTo>
                  <a:cubicBezTo>
                    <a:pt x="1209" y="1494"/>
                    <a:pt x="1304" y="1468"/>
                    <a:pt x="1389" y="1413"/>
                  </a:cubicBezTo>
                  <a:cubicBezTo>
                    <a:pt x="1673" y="1233"/>
                    <a:pt x="1751" y="852"/>
                    <a:pt x="1568" y="570"/>
                  </a:cubicBezTo>
                  <a:cubicBezTo>
                    <a:pt x="1426" y="351"/>
                    <a:pt x="1189" y="232"/>
                    <a:pt x="946" y="232"/>
                  </a:cubicBezTo>
                  <a:cubicBezTo>
                    <a:pt x="808" y="232"/>
                    <a:pt x="668" y="271"/>
                    <a:pt x="543" y="352"/>
                  </a:cubicBezTo>
                  <a:cubicBezTo>
                    <a:pt x="121" y="623"/>
                    <a:pt x="1" y="1186"/>
                    <a:pt x="276" y="1606"/>
                  </a:cubicBezTo>
                  <a:cubicBezTo>
                    <a:pt x="489" y="1934"/>
                    <a:pt x="846" y="2112"/>
                    <a:pt x="1210" y="2112"/>
                  </a:cubicBezTo>
                  <a:cubicBezTo>
                    <a:pt x="1418" y="2112"/>
                    <a:pt x="1628" y="2054"/>
                    <a:pt x="1815" y="1933"/>
                  </a:cubicBezTo>
                  <a:cubicBezTo>
                    <a:pt x="1836" y="1920"/>
                    <a:pt x="1856" y="1906"/>
                    <a:pt x="1877" y="1891"/>
                  </a:cubicBezTo>
                  <a:cubicBezTo>
                    <a:pt x="2465" y="1462"/>
                    <a:pt x="2615" y="648"/>
                    <a:pt x="2219" y="37"/>
                  </a:cubicBezTo>
                  <a:cubicBezTo>
                    <a:pt x="2204" y="13"/>
                    <a:pt x="2178" y="1"/>
                    <a:pt x="21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8"/>
            <p:cNvSpPr/>
            <p:nvPr/>
          </p:nvSpPr>
          <p:spPr>
            <a:xfrm>
              <a:off x="1569242" y="4021436"/>
              <a:ext cx="28288" cy="22857"/>
            </a:xfrm>
            <a:custGeom>
              <a:rect b="b" l="l" r="r" t="t"/>
              <a:pathLst>
                <a:path extrusionOk="0" h="2113" w="2615">
                  <a:moveTo>
                    <a:pt x="2152" y="1"/>
                  </a:moveTo>
                  <a:cubicBezTo>
                    <a:pt x="2137" y="1"/>
                    <a:pt x="2121" y="5"/>
                    <a:pt x="2107" y="14"/>
                  </a:cubicBezTo>
                  <a:cubicBezTo>
                    <a:pt x="2070" y="38"/>
                    <a:pt x="2058" y="88"/>
                    <a:pt x="2084" y="125"/>
                  </a:cubicBezTo>
                  <a:cubicBezTo>
                    <a:pt x="2447" y="685"/>
                    <a:pt x="2288" y="1434"/>
                    <a:pt x="1727" y="1798"/>
                  </a:cubicBezTo>
                  <a:cubicBezTo>
                    <a:pt x="1567" y="1901"/>
                    <a:pt x="1388" y="1951"/>
                    <a:pt x="1210" y="1951"/>
                  </a:cubicBezTo>
                  <a:cubicBezTo>
                    <a:pt x="899" y="1951"/>
                    <a:pt x="594" y="1799"/>
                    <a:pt x="412" y="1518"/>
                  </a:cubicBezTo>
                  <a:cubicBezTo>
                    <a:pt x="188" y="1173"/>
                    <a:pt x="292" y="712"/>
                    <a:pt x="631" y="487"/>
                  </a:cubicBezTo>
                  <a:cubicBezTo>
                    <a:pt x="729" y="424"/>
                    <a:pt x="838" y="394"/>
                    <a:pt x="946" y="394"/>
                  </a:cubicBezTo>
                  <a:cubicBezTo>
                    <a:pt x="1136" y="394"/>
                    <a:pt x="1322" y="487"/>
                    <a:pt x="1434" y="659"/>
                  </a:cubicBezTo>
                  <a:cubicBezTo>
                    <a:pt x="1568" y="865"/>
                    <a:pt x="1510" y="1135"/>
                    <a:pt x="1301" y="1278"/>
                  </a:cubicBezTo>
                  <a:cubicBezTo>
                    <a:pt x="1244" y="1315"/>
                    <a:pt x="1179" y="1333"/>
                    <a:pt x="1116" y="1333"/>
                  </a:cubicBezTo>
                  <a:cubicBezTo>
                    <a:pt x="1004" y="1333"/>
                    <a:pt x="894" y="1278"/>
                    <a:pt x="828" y="1177"/>
                  </a:cubicBezTo>
                  <a:cubicBezTo>
                    <a:pt x="751" y="1057"/>
                    <a:pt x="786" y="899"/>
                    <a:pt x="904" y="821"/>
                  </a:cubicBezTo>
                  <a:cubicBezTo>
                    <a:pt x="936" y="800"/>
                    <a:pt x="972" y="790"/>
                    <a:pt x="1007" y="790"/>
                  </a:cubicBezTo>
                  <a:cubicBezTo>
                    <a:pt x="1069" y="790"/>
                    <a:pt x="1130" y="821"/>
                    <a:pt x="1167" y="877"/>
                  </a:cubicBezTo>
                  <a:cubicBezTo>
                    <a:pt x="1207" y="940"/>
                    <a:pt x="1189" y="1023"/>
                    <a:pt x="1126" y="1064"/>
                  </a:cubicBezTo>
                  <a:cubicBezTo>
                    <a:pt x="1088" y="1088"/>
                    <a:pt x="1077" y="1138"/>
                    <a:pt x="1102" y="1176"/>
                  </a:cubicBezTo>
                  <a:cubicBezTo>
                    <a:pt x="1118" y="1200"/>
                    <a:pt x="1144" y="1212"/>
                    <a:pt x="1170" y="1212"/>
                  </a:cubicBezTo>
                  <a:cubicBezTo>
                    <a:pt x="1185" y="1212"/>
                    <a:pt x="1200" y="1208"/>
                    <a:pt x="1214" y="1200"/>
                  </a:cubicBezTo>
                  <a:cubicBezTo>
                    <a:pt x="1344" y="1118"/>
                    <a:pt x="1390" y="927"/>
                    <a:pt x="1302" y="789"/>
                  </a:cubicBezTo>
                  <a:cubicBezTo>
                    <a:pt x="1234" y="685"/>
                    <a:pt x="1122" y="629"/>
                    <a:pt x="1007" y="629"/>
                  </a:cubicBezTo>
                  <a:cubicBezTo>
                    <a:pt x="941" y="629"/>
                    <a:pt x="875" y="647"/>
                    <a:pt x="816" y="685"/>
                  </a:cubicBezTo>
                  <a:cubicBezTo>
                    <a:pt x="620" y="805"/>
                    <a:pt x="567" y="1071"/>
                    <a:pt x="693" y="1264"/>
                  </a:cubicBezTo>
                  <a:cubicBezTo>
                    <a:pt x="789" y="1413"/>
                    <a:pt x="950" y="1494"/>
                    <a:pt x="1115" y="1494"/>
                  </a:cubicBezTo>
                  <a:cubicBezTo>
                    <a:pt x="1209" y="1494"/>
                    <a:pt x="1304" y="1467"/>
                    <a:pt x="1389" y="1412"/>
                  </a:cubicBezTo>
                  <a:cubicBezTo>
                    <a:pt x="1671" y="1230"/>
                    <a:pt x="1752" y="853"/>
                    <a:pt x="1568" y="570"/>
                  </a:cubicBezTo>
                  <a:cubicBezTo>
                    <a:pt x="1426" y="352"/>
                    <a:pt x="1188" y="232"/>
                    <a:pt x="946" y="232"/>
                  </a:cubicBezTo>
                  <a:cubicBezTo>
                    <a:pt x="808" y="232"/>
                    <a:pt x="668" y="271"/>
                    <a:pt x="543" y="352"/>
                  </a:cubicBezTo>
                  <a:cubicBezTo>
                    <a:pt x="121" y="624"/>
                    <a:pt x="1" y="1186"/>
                    <a:pt x="276" y="1606"/>
                  </a:cubicBezTo>
                  <a:cubicBezTo>
                    <a:pt x="489" y="1934"/>
                    <a:pt x="846" y="2113"/>
                    <a:pt x="1210" y="2113"/>
                  </a:cubicBezTo>
                  <a:cubicBezTo>
                    <a:pt x="1418" y="2113"/>
                    <a:pt x="1628" y="2055"/>
                    <a:pt x="1815" y="1933"/>
                  </a:cubicBezTo>
                  <a:cubicBezTo>
                    <a:pt x="1836" y="1919"/>
                    <a:pt x="1856" y="1905"/>
                    <a:pt x="1877" y="1892"/>
                  </a:cubicBezTo>
                  <a:cubicBezTo>
                    <a:pt x="2465" y="1462"/>
                    <a:pt x="2615" y="649"/>
                    <a:pt x="2219" y="38"/>
                  </a:cubicBezTo>
                  <a:cubicBezTo>
                    <a:pt x="2204" y="14"/>
                    <a:pt x="2178" y="1"/>
                    <a:pt x="21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8"/>
            <p:cNvSpPr/>
            <p:nvPr/>
          </p:nvSpPr>
          <p:spPr>
            <a:xfrm>
              <a:off x="1849124" y="4050319"/>
              <a:ext cx="182848" cy="304123"/>
            </a:xfrm>
            <a:custGeom>
              <a:rect b="b" l="l" r="r" t="t"/>
              <a:pathLst>
                <a:path extrusionOk="0" h="28114" w="16903">
                  <a:moveTo>
                    <a:pt x="12192" y="1"/>
                  </a:moveTo>
                  <a:cubicBezTo>
                    <a:pt x="11577" y="1"/>
                    <a:pt x="11048" y="407"/>
                    <a:pt x="10719" y="1479"/>
                  </a:cubicBezTo>
                  <a:cubicBezTo>
                    <a:pt x="10719" y="1479"/>
                    <a:pt x="4609" y="13034"/>
                    <a:pt x="1865" y="18489"/>
                  </a:cubicBezTo>
                  <a:lnTo>
                    <a:pt x="1858" y="18503"/>
                  </a:lnTo>
                  <a:cubicBezTo>
                    <a:pt x="1826" y="18567"/>
                    <a:pt x="1794" y="18637"/>
                    <a:pt x="1761" y="18701"/>
                  </a:cubicBezTo>
                  <a:cubicBezTo>
                    <a:pt x="1440" y="19337"/>
                    <a:pt x="1177" y="19884"/>
                    <a:pt x="972" y="20307"/>
                  </a:cubicBezTo>
                  <a:cubicBezTo>
                    <a:pt x="779" y="20720"/>
                    <a:pt x="643" y="21015"/>
                    <a:pt x="591" y="21163"/>
                  </a:cubicBezTo>
                  <a:cubicBezTo>
                    <a:pt x="573" y="21227"/>
                    <a:pt x="547" y="21292"/>
                    <a:pt x="534" y="21355"/>
                  </a:cubicBezTo>
                  <a:cubicBezTo>
                    <a:pt x="400" y="21760"/>
                    <a:pt x="309" y="22178"/>
                    <a:pt x="264" y="22601"/>
                  </a:cubicBezTo>
                  <a:cubicBezTo>
                    <a:pt x="0" y="24765"/>
                    <a:pt x="804" y="27034"/>
                    <a:pt x="3066" y="27818"/>
                  </a:cubicBezTo>
                  <a:cubicBezTo>
                    <a:pt x="3637" y="28017"/>
                    <a:pt x="4184" y="28113"/>
                    <a:pt x="4697" y="28113"/>
                  </a:cubicBezTo>
                  <a:cubicBezTo>
                    <a:pt x="4707" y="28113"/>
                    <a:pt x="4716" y="28114"/>
                    <a:pt x="4726" y="28114"/>
                  </a:cubicBezTo>
                  <a:cubicBezTo>
                    <a:pt x="4850" y="28114"/>
                    <a:pt x="4973" y="28105"/>
                    <a:pt x="5095" y="28088"/>
                  </a:cubicBezTo>
                  <a:cubicBezTo>
                    <a:pt x="5139" y="28087"/>
                    <a:pt x="5182" y="28083"/>
                    <a:pt x="5224" y="28076"/>
                  </a:cubicBezTo>
                  <a:cubicBezTo>
                    <a:pt x="5298" y="28069"/>
                    <a:pt x="5371" y="28055"/>
                    <a:pt x="5442" y="28036"/>
                  </a:cubicBezTo>
                  <a:cubicBezTo>
                    <a:pt x="5501" y="28028"/>
                    <a:pt x="5560" y="28018"/>
                    <a:pt x="5617" y="28004"/>
                  </a:cubicBezTo>
                  <a:cubicBezTo>
                    <a:pt x="5758" y="27971"/>
                    <a:pt x="5898" y="27927"/>
                    <a:pt x="6033" y="27876"/>
                  </a:cubicBezTo>
                  <a:cubicBezTo>
                    <a:pt x="6124" y="27846"/>
                    <a:pt x="6212" y="27810"/>
                    <a:pt x="6298" y="27767"/>
                  </a:cubicBezTo>
                  <a:cubicBezTo>
                    <a:pt x="6355" y="27740"/>
                    <a:pt x="6414" y="27715"/>
                    <a:pt x="6471" y="27683"/>
                  </a:cubicBezTo>
                  <a:cubicBezTo>
                    <a:pt x="6579" y="27633"/>
                    <a:pt x="6681" y="27575"/>
                    <a:pt x="6780" y="27509"/>
                  </a:cubicBezTo>
                  <a:cubicBezTo>
                    <a:pt x="6882" y="27445"/>
                    <a:pt x="6985" y="27375"/>
                    <a:pt x="7087" y="27297"/>
                  </a:cubicBezTo>
                  <a:cubicBezTo>
                    <a:pt x="7375" y="27085"/>
                    <a:pt x="7638" y="26841"/>
                    <a:pt x="7872" y="26571"/>
                  </a:cubicBezTo>
                  <a:cubicBezTo>
                    <a:pt x="7930" y="26507"/>
                    <a:pt x="7981" y="26448"/>
                    <a:pt x="8039" y="26379"/>
                  </a:cubicBezTo>
                  <a:cubicBezTo>
                    <a:pt x="8203" y="26188"/>
                    <a:pt x="8353" y="25986"/>
                    <a:pt x="8488" y="25775"/>
                  </a:cubicBezTo>
                  <a:cubicBezTo>
                    <a:pt x="8558" y="25666"/>
                    <a:pt x="8631" y="25557"/>
                    <a:pt x="8701" y="25441"/>
                  </a:cubicBezTo>
                  <a:cubicBezTo>
                    <a:pt x="8772" y="25325"/>
                    <a:pt x="8842" y="25210"/>
                    <a:pt x="8906" y="25087"/>
                  </a:cubicBezTo>
                  <a:cubicBezTo>
                    <a:pt x="8990" y="24940"/>
                    <a:pt x="9074" y="24785"/>
                    <a:pt x="9151" y="24624"/>
                  </a:cubicBezTo>
                  <a:cubicBezTo>
                    <a:pt x="9209" y="24521"/>
                    <a:pt x="9261" y="24413"/>
                    <a:pt x="9306" y="24303"/>
                  </a:cubicBezTo>
                  <a:cubicBezTo>
                    <a:pt x="9344" y="24213"/>
                    <a:pt x="9383" y="24124"/>
                    <a:pt x="9421" y="24033"/>
                  </a:cubicBezTo>
                  <a:cubicBezTo>
                    <a:pt x="9524" y="23802"/>
                    <a:pt x="9627" y="23552"/>
                    <a:pt x="9722" y="23295"/>
                  </a:cubicBezTo>
                  <a:cubicBezTo>
                    <a:pt x="9774" y="23172"/>
                    <a:pt x="9819" y="23038"/>
                    <a:pt x="9865" y="22902"/>
                  </a:cubicBezTo>
                  <a:cubicBezTo>
                    <a:pt x="9910" y="22761"/>
                    <a:pt x="9962" y="22627"/>
                    <a:pt x="9999" y="22484"/>
                  </a:cubicBezTo>
                  <a:lnTo>
                    <a:pt x="10006" y="22478"/>
                  </a:lnTo>
                  <a:cubicBezTo>
                    <a:pt x="10026" y="22421"/>
                    <a:pt x="10044" y="22362"/>
                    <a:pt x="10064" y="22298"/>
                  </a:cubicBezTo>
                  <a:cubicBezTo>
                    <a:pt x="10076" y="22260"/>
                    <a:pt x="10083" y="22221"/>
                    <a:pt x="10096" y="22182"/>
                  </a:cubicBezTo>
                  <a:cubicBezTo>
                    <a:pt x="10115" y="22105"/>
                    <a:pt x="10135" y="22028"/>
                    <a:pt x="10153" y="21951"/>
                  </a:cubicBezTo>
                  <a:cubicBezTo>
                    <a:pt x="10308" y="21450"/>
                    <a:pt x="10442" y="20910"/>
                    <a:pt x="10565" y="20351"/>
                  </a:cubicBezTo>
                  <a:cubicBezTo>
                    <a:pt x="10630" y="20068"/>
                    <a:pt x="10694" y="19779"/>
                    <a:pt x="10744" y="19484"/>
                  </a:cubicBezTo>
                  <a:cubicBezTo>
                    <a:pt x="10771" y="19368"/>
                    <a:pt x="10790" y="19252"/>
                    <a:pt x="10809" y="19130"/>
                  </a:cubicBezTo>
                  <a:cubicBezTo>
                    <a:pt x="10880" y="18745"/>
                    <a:pt x="10937" y="18353"/>
                    <a:pt x="10996" y="17948"/>
                  </a:cubicBezTo>
                  <a:cubicBezTo>
                    <a:pt x="11021" y="17748"/>
                    <a:pt x="11046" y="17549"/>
                    <a:pt x="11073" y="17344"/>
                  </a:cubicBezTo>
                  <a:cubicBezTo>
                    <a:pt x="11137" y="16817"/>
                    <a:pt x="11221" y="16309"/>
                    <a:pt x="11317" y="15808"/>
                  </a:cubicBezTo>
                  <a:cubicBezTo>
                    <a:pt x="11530" y="14638"/>
                    <a:pt x="11828" y="13483"/>
                    <a:pt x="12211" y="12358"/>
                  </a:cubicBezTo>
                  <a:cubicBezTo>
                    <a:pt x="12275" y="12145"/>
                    <a:pt x="12352" y="11940"/>
                    <a:pt x="12429" y="11734"/>
                  </a:cubicBezTo>
                  <a:cubicBezTo>
                    <a:pt x="12570" y="11322"/>
                    <a:pt x="12731" y="10923"/>
                    <a:pt x="12892" y="10546"/>
                  </a:cubicBezTo>
                  <a:cubicBezTo>
                    <a:pt x="13186" y="9830"/>
                    <a:pt x="13516" y="9131"/>
                    <a:pt x="13881" y="8450"/>
                  </a:cubicBezTo>
                  <a:cubicBezTo>
                    <a:pt x="14131" y="7975"/>
                    <a:pt x="14383" y="7538"/>
                    <a:pt x="14626" y="7127"/>
                  </a:cubicBezTo>
                  <a:cubicBezTo>
                    <a:pt x="14871" y="6728"/>
                    <a:pt x="15109" y="6362"/>
                    <a:pt x="15334" y="6035"/>
                  </a:cubicBezTo>
                  <a:cubicBezTo>
                    <a:pt x="15411" y="5924"/>
                    <a:pt x="15482" y="5815"/>
                    <a:pt x="15552" y="5720"/>
                  </a:cubicBezTo>
                  <a:cubicBezTo>
                    <a:pt x="15693" y="5515"/>
                    <a:pt x="15828" y="5335"/>
                    <a:pt x="15957" y="5167"/>
                  </a:cubicBezTo>
                  <a:cubicBezTo>
                    <a:pt x="16343" y="4652"/>
                    <a:pt x="16638" y="4313"/>
                    <a:pt x="16792" y="4139"/>
                  </a:cubicBezTo>
                  <a:lnTo>
                    <a:pt x="16850" y="4081"/>
                  </a:lnTo>
                  <a:cubicBezTo>
                    <a:pt x="16883" y="4043"/>
                    <a:pt x="16902" y="4023"/>
                    <a:pt x="16902" y="4023"/>
                  </a:cubicBezTo>
                  <a:cubicBezTo>
                    <a:pt x="16902" y="4023"/>
                    <a:pt x="16727" y="3773"/>
                    <a:pt x="16439" y="3394"/>
                  </a:cubicBezTo>
                  <a:cubicBezTo>
                    <a:pt x="16400" y="3350"/>
                    <a:pt x="16362" y="3298"/>
                    <a:pt x="16323" y="3246"/>
                  </a:cubicBezTo>
                  <a:cubicBezTo>
                    <a:pt x="16163" y="3041"/>
                    <a:pt x="15977" y="2816"/>
                    <a:pt x="15771" y="2572"/>
                  </a:cubicBezTo>
                  <a:cubicBezTo>
                    <a:pt x="15719" y="2514"/>
                    <a:pt x="15668" y="2449"/>
                    <a:pt x="15610" y="2385"/>
                  </a:cubicBezTo>
                  <a:cubicBezTo>
                    <a:pt x="15494" y="2256"/>
                    <a:pt x="15373" y="2128"/>
                    <a:pt x="15250" y="1994"/>
                  </a:cubicBezTo>
                  <a:cubicBezTo>
                    <a:pt x="15141" y="1878"/>
                    <a:pt x="15025" y="1756"/>
                    <a:pt x="14910" y="1640"/>
                  </a:cubicBezTo>
                  <a:cubicBezTo>
                    <a:pt x="14870" y="1594"/>
                    <a:pt x="14826" y="1550"/>
                    <a:pt x="14781" y="1511"/>
                  </a:cubicBezTo>
                  <a:cubicBezTo>
                    <a:pt x="14742" y="1472"/>
                    <a:pt x="14705" y="1441"/>
                    <a:pt x="14665" y="1402"/>
                  </a:cubicBezTo>
                  <a:cubicBezTo>
                    <a:pt x="13859" y="635"/>
                    <a:pt x="12959" y="1"/>
                    <a:pt x="121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8"/>
            <p:cNvSpPr/>
            <p:nvPr/>
          </p:nvSpPr>
          <p:spPr>
            <a:xfrm>
              <a:off x="1854900" y="4269958"/>
              <a:ext cx="96146" cy="51740"/>
            </a:xfrm>
            <a:custGeom>
              <a:rect b="b" l="l" r="r" t="t"/>
              <a:pathLst>
                <a:path extrusionOk="0" h="4783" w="8888">
                  <a:moveTo>
                    <a:pt x="438" y="1"/>
                  </a:moveTo>
                  <a:cubicBezTo>
                    <a:pt x="245" y="413"/>
                    <a:pt x="109" y="708"/>
                    <a:pt x="57" y="856"/>
                  </a:cubicBezTo>
                  <a:cubicBezTo>
                    <a:pt x="38" y="922"/>
                    <a:pt x="13" y="985"/>
                    <a:pt x="0" y="1049"/>
                  </a:cubicBezTo>
                  <a:cubicBezTo>
                    <a:pt x="1285" y="2116"/>
                    <a:pt x="2564" y="2893"/>
                    <a:pt x="3765" y="3452"/>
                  </a:cubicBezTo>
                  <a:cubicBezTo>
                    <a:pt x="3797" y="3466"/>
                    <a:pt x="3829" y="3484"/>
                    <a:pt x="3861" y="3498"/>
                  </a:cubicBezTo>
                  <a:cubicBezTo>
                    <a:pt x="5648" y="4320"/>
                    <a:pt x="7229" y="4647"/>
                    <a:pt x="8373" y="4783"/>
                  </a:cubicBezTo>
                  <a:cubicBezTo>
                    <a:pt x="8456" y="4635"/>
                    <a:pt x="8540" y="4481"/>
                    <a:pt x="8618" y="4320"/>
                  </a:cubicBezTo>
                  <a:cubicBezTo>
                    <a:pt x="8631" y="4302"/>
                    <a:pt x="8642" y="4282"/>
                    <a:pt x="8650" y="4263"/>
                  </a:cubicBezTo>
                  <a:cubicBezTo>
                    <a:pt x="8733" y="4088"/>
                    <a:pt x="8810" y="3915"/>
                    <a:pt x="8888" y="3729"/>
                  </a:cubicBezTo>
                  <a:cubicBezTo>
                    <a:pt x="8032" y="3652"/>
                    <a:pt x="6792" y="3452"/>
                    <a:pt x="5353" y="2925"/>
                  </a:cubicBezTo>
                  <a:cubicBezTo>
                    <a:pt x="3855" y="2379"/>
                    <a:pt x="2153" y="1473"/>
                    <a:pt x="4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8"/>
            <p:cNvSpPr/>
            <p:nvPr/>
          </p:nvSpPr>
          <p:spPr>
            <a:xfrm>
              <a:off x="1867805" y="4247500"/>
              <a:ext cx="91181" cy="46061"/>
            </a:xfrm>
            <a:custGeom>
              <a:rect b="b" l="l" r="r" t="t"/>
              <a:pathLst>
                <a:path extrusionOk="0" h="4258" w="8429">
                  <a:moveTo>
                    <a:pt x="327" y="1"/>
                  </a:moveTo>
                  <a:lnTo>
                    <a:pt x="1" y="444"/>
                  </a:lnTo>
                  <a:cubicBezTo>
                    <a:pt x="1058" y="1413"/>
                    <a:pt x="2268" y="2156"/>
                    <a:pt x="3479" y="2720"/>
                  </a:cubicBezTo>
                  <a:cubicBezTo>
                    <a:pt x="5264" y="3554"/>
                    <a:pt x="7034" y="4011"/>
                    <a:pt x="8274" y="4257"/>
                  </a:cubicBezTo>
                  <a:lnTo>
                    <a:pt x="8279" y="4248"/>
                  </a:lnTo>
                  <a:cubicBezTo>
                    <a:pt x="8339" y="4076"/>
                    <a:pt x="8388" y="3901"/>
                    <a:pt x="8429" y="3723"/>
                  </a:cubicBezTo>
                  <a:cubicBezTo>
                    <a:pt x="6409" y="3315"/>
                    <a:pt x="2832" y="2323"/>
                    <a:pt x="3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8"/>
            <p:cNvSpPr/>
            <p:nvPr/>
          </p:nvSpPr>
          <p:spPr>
            <a:xfrm>
              <a:off x="1884324" y="3713895"/>
              <a:ext cx="357410" cy="390393"/>
            </a:xfrm>
            <a:custGeom>
              <a:rect b="b" l="l" r="r" t="t"/>
              <a:pathLst>
                <a:path extrusionOk="0" h="36089" w="33040">
                  <a:moveTo>
                    <a:pt x="17497" y="1"/>
                  </a:moveTo>
                  <a:cubicBezTo>
                    <a:pt x="12434" y="1"/>
                    <a:pt x="7514" y="2589"/>
                    <a:pt x="4180" y="6911"/>
                  </a:cubicBezTo>
                  <a:cubicBezTo>
                    <a:pt x="2732" y="8794"/>
                    <a:pt x="1632" y="10919"/>
                    <a:pt x="927" y="13186"/>
                  </a:cubicBezTo>
                  <a:cubicBezTo>
                    <a:pt x="617" y="14159"/>
                    <a:pt x="397" y="15137"/>
                    <a:pt x="246" y="16124"/>
                  </a:cubicBezTo>
                  <a:cubicBezTo>
                    <a:pt x="137" y="16788"/>
                    <a:pt x="67" y="17457"/>
                    <a:pt x="34" y="18129"/>
                  </a:cubicBezTo>
                  <a:cubicBezTo>
                    <a:pt x="10" y="18487"/>
                    <a:pt x="0" y="18863"/>
                    <a:pt x="0" y="19219"/>
                  </a:cubicBezTo>
                  <a:cubicBezTo>
                    <a:pt x="3" y="19470"/>
                    <a:pt x="9" y="19710"/>
                    <a:pt x="16" y="19950"/>
                  </a:cubicBezTo>
                  <a:cubicBezTo>
                    <a:pt x="26" y="20134"/>
                    <a:pt x="35" y="20315"/>
                    <a:pt x="45" y="20498"/>
                  </a:cubicBezTo>
                  <a:cubicBezTo>
                    <a:pt x="509" y="27394"/>
                    <a:pt x="4664" y="33435"/>
                    <a:pt x="11056" y="35421"/>
                  </a:cubicBezTo>
                  <a:cubicBezTo>
                    <a:pt x="12508" y="35873"/>
                    <a:pt x="13984" y="36089"/>
                    <a:pt x="15449" y="36089"/>
                  </a:cubicBezTo>
                  <a:cubicBezTo>
                    <a:pt x="19532" y="36089"/>
                    <a:pt x="23529" y="34412"/>
                    <a:pt x="26671" y="31506"/>
                  </a:cubicBezTo>
                  <a:cubicBezTo>
                    <a:pt x="26802" y="31377"/>
                    <a:pt x="26944" y="31253"/>
                    <a:pt x="27075" y="31124"/>
                  </a:cubicBezTo>
                  <a:cubicBezTo>
                    <a:pt x="27252" y="30945"/>
                    <a:pt x="27436" y="30756"/>
                    <a:pt x="27603" y="30575"/>
                  </a:cubicBezTo>
                  <a:cubicBezTo>
                    <a:pt x="27858" y="30313"/>
                    <a:pt x="28091" y="30042"/>
                    <a:pt x="28319" y="29755"/>
                  </a:cubicBezTo>
                  <a:cubicBezTo>
                    <a:pt x="28680" y="29337"/>
                    <a:pt x="29018" y="28901"/>
                    <a:pt x="29334" y="28447"/>
                  </a:cubicBezTo>
                  <a:cubicBezTo>
                    <a:pt x="29952" y="27562"/>
                    <a:pt x="30494" y="26627"/>
                    <a:pt x="30960" y="25653"/>
                  </a:cubicBezTo>
                  <a:cubicBezTo>
                    <a:pt x="31183" y="25198"/>
                    <a:pt x="31378" y="24731"/>
                    <a:pt x="31568" y="24249"/>
                  </a:cubicBezTo>
                  <a:cubicBezTo>
                    <a:pt x="31738" y="23806"/>
                    <a:pt x="31899" y="23359"/>
                    <a:pt x="32042" y="22903"/>
                  </a:cubicBezTo>
                  <a:cubicBezTo>
                    <a:pt x="32760" y="20599"/>
                    <a:pt x="33040" y="18270"/>
                    <a:pt x="32932" y="16034"/>
                  </a:cubicBezTo>
                  <a:cubicBezTo>
                    <a:pt x="32616" y="8946"/>
                    <a:pt x="28422" y="2710"/>
                    <a:pt x="21898" y="673"/>
                  </a:cubicBezTo>
                  <a:cubicBezTo>
                    <a:pt x="20443" y="218"/>
                    <a:pt x="18964" y="1"/>
                    <a:pt x="174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8"/>
            <p:cNvSpPr/>
            <p:nvPr/>
          </p:nvSpPr>
          <p:spPr>
            <a:xfrm>
              <a:off x="1884324" y="3909994"/>
              <a:ext cx="306352" cy="134645"/>
            </a:xfrm>
            <a:custGeom>
              <a:rect b="b" l="l" r="r" t="t"/>
              <a:pathLst>
                <a:path extrusionOk="0" h="12447" w="28320">
                  <a:moveTo>
                    <a:pt x="34" y="1"/>
                  </a:moveTo>
                  <a:cubicBezTo>
                    <a:pt x="10" y="359"/>
                    <a:pt x="0" y="735"/>
                    <a:pt x="0" y="1091"/>
                  </a:cubicBezTo>
                  <a:cubicBezTo>
                    <a:pt x="11209" y="3020"/>
                    <a:pt x="23217" y="9803"/>
                    <a:pt x="27603" y="12447"/>
                  </a:cubicBezTo>
                  <a:cubicBezTo>
                    <a:pt x="27858" y="12184"/>
                    <a:pt x="28091" y="11913"/>
                    <a:pt x="28319" y="11627"/>
                  </a:cubicBezTo>
                  <a:cubicBezTo>
                    <a:pt x="23995" y="9002"/>
                    <a:pt x="11600" y="1954"/>
                    <a:pt x="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8"/>
            <p:cNvSpPr/>
            <p:nvPr/>
          </p:nvSpPr>
          <p:spPr>
            <a:xfrm>
              <a:off x="1884486" y="3929704"/>
              <a:ext cx="292722" cy="124996"/>
            </a:xfrm>
            <a:custGeom>
              <a:rect b="b" l="l" r="r" t="t"/>
              <a:pathLst>
                <a:path extrusionOk="0" h="11555" w="27060">
                  <a:moveTo>
                    <a:pt x="1" y="0"/>
                  </a:moveTo>
                  <a:lnTo>
                    <a:pt x="1" y="0"/>
                  </a:lnTo>
                  <a:cubicBezTo>
                    <a:pt x="11" y="182"/>
                    <a:pt x="20" y="365"/>
                    <a:pt x="30" y="548"/>
                  </a:cubicBezTo>
                  <a:cubicBezTo>
                    <a:pt x="11749" y="2656"/>
                    <a:pt x="23079" y="9315"/>
                    <a:pt x="26656" y="11554"/>
                  </a:cubicBezTo>
                  <a:cubicBezTo>
                    <a:pt x="26787" y="11426"/>
                    <a:pt x="26929" y="11301"/>
                    <a:pt x="27060" y="11173"/>
                  </a:cubicBezTo>
                  <a:cubicBezTo>
                    <a:pt x="23571" y="8974"/>
                    <a:pt x="11971" y="213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8"/>
            <p:cNvSpPr/>
            <p:nvPr/>
          </p:nvSpPr>
          <p:spPr>
            <a:xfrm>
              <a:off x="1886985" y="3764120"/>
              <a:ext cx="354554" cy="257608"/>
            </a:xfrm>
            <a:custGeom>
              <a:rect b="b" l="l" r="r" t="t"/>
              <a:pathLst>
                <a:path extrusionOk="0" h="23814" w="32776">
                  <a:moveTo>
                    <a:pt x="6002" y="0"/>
                  </a:moveTo>
                  <a:cubicBezTo>
                    <a:pt x="6002" y="0"/>
                    <a:pt x="4997" y="933"/>
                    <a:pt x="3942" y="2272"/>
                  </a:cubicBezTo>
                  <a:lnTo>
                    <a:pt x="3933" y="2266"/>
                  </a:lnTo>
                  <a:cubicBezTo>
                    <a:pt x="3926" y="2287"/>
                    <a:pt x="3913" y="2306"/>
                    <a:pt x="3896" y="2321"/>
                  </a:cubicBezTo>
                  <a:cubicBezTo>
                    <a:pt x="3313" y="3059"/>
                    <a:pt x="2721" y="3923"/>
                    <a:pt x="2268" y="4816"/>
                  </a:cubicBezTo>
                  <a:lnTo>
                    <a:pt x="2278" y="4820"/>
                  </a:lnTo>
                  <a:cubicBezTo>
                    <a:pt x="2217" y="4924"/>
                    <a:pt x="2173" y="5022"/>
                    <a:pt x="2122" y="5128"/>
                  </a:cubicBezTo>
                  <a:cubicBezTo>
                    <a:pt x="1930" y="5465"/>
                    <a:pt x="1755" y="5813"/>
                    <a:pt x="1601" y="6168"/>
                  </a:cubicBezTo>
                  <a:cubicBezTo>
                    <a:pt x="1245" y="6928"/>
                    <a:pt x="929" y="7708"/>
                    <a:pt x="681" y="8543"/>
                  </a:cubicBezTo>
                  <a:cubicBezTo>
                    <a:pt x="371" y="9516"/>
                    <a:pt x="151" y="10494"/>
                    <a:pt x="0" y="11481"/>
                  </a:cubicBezTo>
                  <a:cubicBezTo>
                    <a:pt x="18612" y="15370"/>
                    <a:pt x="29060" y="23814"/>
                    <a:pt x="29060" y="23814"/>
                  </a:cubicBezTo>
                  <a:lnTo>
                    <a:pt x="29089" y="23804"/>
                  </a:lnTo>
                  <a:cubicBezTo>
                    <a:pt x="29706" y="22918"/>
                    <a:pt x="30250" y="21984"/>
                    <a:pt x="30714" y="21010"/>
                  </a:cubicBezTo>
                  <a:cubicBezTo>
                    <a:pt x="30888" y="20663"/>
                    <a:pt x="31032" y="20302"/>
                    <a:pt x="31176" y="19942"/>
                  </a:cubicBezTo>
                  <a:cubicBezTo>
                    <a:pt x="31213" y="19839"/>
                    <a:pt x="31267" y="19747"/>
                    <a:pt x="31304" y="19645"/>
                  </a:cubicBezTo>
                  <a:lnTo>
                    <a:pt x="31322" y="19606"/>
                  </a:lnTo>
                  <a:cubicBezTo>
                    <a:pt x="31492" y="19163"/>
                    <a:pt x="31653" y="18714"/>
                    <a:pt x="31796" y="18258"/>
                  </a:cubicBezTo>
                  <a:cubicBezTo>
                    <a:pt x="31805" y="18243"/>
                    <a:pt x="31810" y="18223"/>
                    <a:pt x="31808" y="18205"/>
                  </a:cubicBezTo>
                  <a:cubicBezTo>
                    <a:pt x="31928" y="17846"/>
                    <a:pt x="32025" y="17487"/>
                    <a:pt x="32112" y="17123"/>
                  </a:cubicBezTo>
                  <a:cubicBezTo>
                    <a:pt x="32583" y="15250"/>
                    <a:pt x="32776" y="13318"/>
                    <a:pt x="32686" y="11389"/>
                  </a:cubicBezTo>
                  <a:cubicBezTo>
                    <a:pt x="32686" y="11389"/>
                    <a:pt x="26103" y="1971"/>
                    <a:pt x="60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8"/>
            <p:cNvSpPr/>
            <p:nvPr/>
          </p:nvSpPr>
          <p:spPr>
            <a:xfrm>
              <a:off x="1904304" y="3819582"/>
              <a:ext cx="330064" cy="141482"/>
            </a:xfrm>
            <a:custGeom>
              <a:rect b="b" l="l" r="r" t="t"/>
              <a:pathLst>
                <a:path extrusionOk="0" h="13079" w="30512">
                  <a:moveTo>
                    <a:pt x="521" y="1"/>
                  </a:moveTo>
                  <a:cubicBezTo>
                    <a:pt x="329" y="338"/>
                    <a:pt x="154" y="684"/>
                    <a:pt x="0" y="1041"/>
                  </a:cubicBezTo>
                  <a:cubicBezTo>
                    <a:pt x="13361" y="1898"/>
                    <a:pt x="27818" y="11451"/>
                    <a:pt x="30209" y="13078"/>
                  </a:cubicBezTo>
                  <a:cubicBezTo>
                    <a:pt x="30329" y="12719"/>
                    <a:pt x="30425" y="12360"/>
                    <a:pt x="30512" y="11996"/>
                  </a:cubicBezTo>
                  <a:cubicBezTo>
                    <a:pt x="27376" y="9880"/>
                    <a:pt x="13554" y="1024"/>
                    <a:pt x="5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8"/>
            <p:cNvSpPr/>
            <p:nvPr/>
          </p:nvSpPr>
          <p:spPr>
            <a:xfrm>
              <a:off x="2184758" y="3893033"/>
              <a:ext cx="38261" cy="42491"/>
            </a:xfrm>
            <a:custGeom>
              <a:rect b="b" l="l" r="r" t="t"/>
              <a:pathLst>
                <a:path extrusionOk="0" h="3928" w="3537">
                  <a:moveTo>
                    <a:pt x="3271" y="1"/>
                  </a:moveTo>
                  <a:lnTo>
                    <a:pt x="1" y="1664"/>
                  </a:lnTo>
                  <a:lnTo>
                    <a:pt x="3536" y="3927"/>
                  </a:lnTo>
                  <a:lnTo>
                    <a:pt x="3536" y="3927"/>
                  </a:lnTo>
                  <a:lnTo>
                    <a:pt x="32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8"/>
            <p:cNvSpPr/>
            <p:nvPr/>
          </p:nvSpPr>
          <p:spPr>
            <a:xfrm>
              <a:off x="2119983" y="3857227"/>
              <a:ext cx="38435" cy="41258"/>
            </a:xfrm>
            <a:custGeom>
              <a:rect b="b" l="l" r="r" t="t"/>
              <a:pathLst>
                <a:path extrusionOk="0" h="3814" w="3553">
                  <a:moveTo>
                    <a:pt x="3285" y="0"/>
                  </a:moveTo>
                  <a:lnTo>
                    <a:pt x="0" y="1959"/>
                  </a:lnTo>
                  <a:lnTo>
                    <a:pt x="3552" y="3814"/>
                  </a:lnTo>
                  <a:lnTo>
                    <a:pt x="328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8"/>
            <p:cNvSpPr/>
            <p:nvPr/>
          </p:nvSpPr>
          <p:spPr>
            <a:xfrm>
              <a:off x="2054094" y="3825791"/>
              <a:ext cx="39873" cy="40923"/>
            </a:xfrm>
            <a:custGeom>
              <a:rect b="b" l="l" r="r" t="t"/>
              <a:pathLst>
                <a:path extrusionOk="0" h="3783" w="3686">
                  <a:moveTo>
                    <a:pt x="3125" y="0"/>
                  </a:moveTo>
                  <a:lnTo>
                    <a:pt x="1" y="2206"/>
                  </a:lnTo>
                  <a:lnTo>
                    <a:pt x="3685" y="3783"/>
                  </a:lnTo>
                  <a:lnTo>
                    <a:pt x="31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8"/>
            <p:cNvSpPr/>
            <p:nvPr/>
          </p:nvSpPr>
          <p:spPr>
            <a:xfrm>
              <a:off x="1981357" y="3798715"/>
              <a:ext cx="42253" cy="39235"/>
            </a:xfrm>
            <a:custGeom>
              <a:rect b="b" l="l" r="r" t="t"/>
              <a:pathLst>
                <a:path extrusionOk="0" h="3627" w="3906">
                  <a:moveTo>
                    <a:pt x="2689" y="1"/>
                  </a:moveTo>
                  <a:lnTo>
                    <a:pt x="1" y="2718"/>
                  </a:lnTo>
                  <a:lnTo>
                    <a:pt x="3905" y="3627"/>
                  </a:lnTo>
                  <a:lnTo>
                    <a:pt x="26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8"/>
            <p:cNvSpPr/>
            <p:nvPr/>
          </p:nvSpPr>
          <p:spPr>
            <a:xfrm>
              <a:off x="1922217" y="3787346"/>
              <a:ext cx="38132" cy="33945"/>
            </a:xfrm>
            <a:custGeom>
              <a:rect b="b" l="l" r="r" t="t"/>
              <a:pathLst>
                <a:path extrusionOk="0" h="3138" w="3525">
                  <a:moveTo>
                    <a:pt x="2205" y="1"/>
                  </a:moveTo>
                  <a:lnTo>
                    <a:pt x="1" y="2592"/>
                  </a:lnTo>
                  <a:lnTo>
                    <a:pt x="3525" y="3137"/>
                  </a:lnTo>
                  <a:lnTo>
                    <a:pt x="220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8"/>
            <p:cNvSpPr/>
            <p:nvPr/>
          </p:nvSpPr>
          <p:spPr>
            <a:xfrm>
              <a:off x="2171042" y="3930688"/>
              <a:ext cx="42113" cy="46710"/>
            </a:xfrm>
            <a:custGeom>
              <a:rect b="b" l="l" r="r" t="t"/>
              <a:pathLst>
                <a:path extrusionOk="0" h="4318" w="3893">
                  <a:moveTo>
                    <a:pt x="1" y="0"/>
                  </a:moveTo>
                  <a:lnTo>
                    <a:pt x="395" y="4317"/>
                  </a:lnTo>
                  <a:lnTo>
                    <a:pt x="3893" y="2399"/>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8"/>
            <p:cNvSpPr/>
            <p:nvPr/>
          </p:nvSpPr>
          <p:spPr>
            <a:xfrm>
              <a:off x="2110258" y="3899199"/>
              <a:ext cx="38932" cy="41193"/>
            </a:xfrm>
            <a:custGeom>
              <a:rect b="b" l="l" r="r" t="t"/>
              <a:pathLst>
                <a:path extrusionOk="0" h="3808" w="3599">
                  <a:moveTo>
                    <a:pt x="0" y="1"/>
                  </a:moveTo>
                  <a:lnTo>
                    <a:pt x="368" y="3807"/>
                  </a:lnTo>
                  <a:lnTo>
                    <a:pt x="3599" y="1764"/>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8"/>
            <p:cNvSpPr/>
            <p:nvPr/>
          </p:nvSpPr>
          <p:spPr>
            <a:xfrm>
              <a:off x="2044260" y="3870770"/>
              <a:ext cx="43129" cy="41247"/>
            </a:xfrm>
            <a:custGeom>
              <a:rect b="b" l="l" r="r" t="t"/>
              <a:pathLst>
                <a:path extrusionOk="0" h="3813" w="3987">
                  <a:moveTo>
                    <a:pt x="1" y="1"/>
                  </a:moveTo>
                  <a:lnTo>
                    <a:pt x="418" y="3813"/>
                  </a:lnTo>
                  <a:lnTo>
                    <a:pt x="3986" y="1738"/>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8"/>
            <p:cNvSpPr/>
            <p:nvPr/>
          </p:nvSpPr>
          <p:spPr>
            <a:xfrm>
              <a:off x="1977160" y="3850823"/>
              <a:ext cx="42210" cy="39268"/>
            </a:xfrm>
            <a:custGeom>
              <a:rect b="b" l="l" r="r" t="t"/>
              <a:pathLst>
                <a:path extrusionOk="0" h="3630" w="3902">
                  <a:moveTo>
                    <a:pt x="0" y="1"/>
                  </a:moveTo>
                  <a:lnTo>
                    <a:pt x="1206" y="3630"/>
                  </a:lnTo>
                  <a:lnTo>
                    <a:pt x="3902" y="918"/>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8"/>
            <p:cNvSpPr/>
            <p:nvPr/>
          </p:nvSpPr>
          <p:spPr>
            <a:xfrm>
              <a:off x="1916701" y="3839497"/>
              <a:ext cx="35525" cy="30473"/>
            </a:xfrm>
            <a:custGeom>
              <a:rect b="b" l="l" r="r" t="t"/>
              <a:pathLst>
                <a:path extrusionOk="0" h="2817" w="3284">
                  <a:moveTo>
                    <a:pt x="0" y="1"/>
                  </a:moveTo>
                  <a:lnTo>
                    <a:pt x="1404" y="2816"/>
                  </a:lnTo>
                  <a:lnTo>
                    <a:pt x="3284" y="293"/>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8"/>
            <p:cNvSpPr/>
            <p:nvPr/>
          </p:nvSpPr>
          <p:spPr>
            <a:xfrm>
              <a:off x="2102632" y="3944556"/>
              <a:ext cx="12613" cy="12602"/>
            </a:xfrm>
            <a:custGeom>
              <a:rect b="b" l="l" r="r" t="t"/>
              <a:pathLst>
                <a:path extrusionOk="0" h="1165" w="1166">
                  <a:moveTo>
                    <a:pt x="584" y="0"/>
                  </a:moveTo>
                  <a:cubicBezTo>
                    <a:pt x="262" y="0"/>
                    <a:pt x="1" y="260"/>
                    <a:pt x="1" y="583"/>
                  </a:cubicBezTo>
                  <a:cubicBezTo>
                    <a:pt x="1" y="905"/>
                    <a:pt x="262" y="1165"/>
                    <a:pt x="584" y="1165"/>
                  </a:cubicBezTo>
                  <a:cubicBezTo>
                    <a:pt x="905" y="1165"/>
                    <a:pt x="1165" y="905"/>
                    <a:pt x="1165" y="583"/>
                  </a:cubicBezTo>
                  <a:cubicBezTo>
                    <a:pt x="1165" y="260"/>
                    <a:pt x="905" y="0"/>
                    <a:pt x="5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8"/>
            <p:cNvSpPr/>
            <p:nvPr/>
          </p:nvSpPr>
          <p:spPr>
            <a:xfrm>
              <a:off x="1980556" y="3895456"/>
              <a:ext cx="13111" cy="12613"/>
            </a:xfrm>
            <a:custGeom>
              <a:rect b="b" l="l" r="r" t="t"/>
              <a:pathLst>
                <a:path extrusionOk="0" h="1166" w="1212">
                  <a:moveTo>
                    <a:pt x="582" y="0"/>
                  </a:moveTo>
                  <a:cubicBezTo>
                    <a:pt x="261" y="0"/>
                    <a:pt x="1" y="262"/>
                    <a:pt x="1" y="583"/>
                  </a:cubicBezTo>
                  <a:cubicBezTo>
                    <a:pt x="1" y="818"/>
                    <a:pt x="142" y="1030"/>
                    <a:pt x="360" y="1121"/>
                  </a:cubicBezTo>
                  <a:cubicBezTo>
                    <a:pt x="432" y="1151"/>
                    <a:pt x="507" y="1165"/>
                    <a:pt x="583" y="1165"/>
                  </a:cubicBezTo>
                  <a:cubicBezTo>
                    <a:pt x="734" y="1165"/>
                    <a:pt x="883" y="1107"/>
                    <a:pt x="995" y="996"/>
                  </a:cubicBezTo>
                  <a:cubicBezTo>
                    <a:pt x="1161" y="828"/>
                    <a:pt x="1211" y="578"/>
                    <a:pt x="1120" y="359"/>
                  </a:cubicBezTo>
                  <a:cubicBezTo>
                    <a:pt x="1031" y="143"/>
                    <a:pt x="818"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8"/>
            <p:cNvSpPr/>
            <p:nvPr/>
          </p:nvSpPr>
          <p:spPr>
            <a:xfrm>
              <a:off x="1921904" y="3879381"/>
              <a:ext cx="13100" cy="12613"/>
            </a:xfrm>
            <a:custGeom>
              <a:rect b="b" l="l" r="r" t="t"/>
              <a:pathLst>
                <a:path extrusionOk="0" h="1166" w="1211">
                  <a:moveTo>
                    <a:pt x="583" y="0"/>
                  </a:moveTo>
                  <a:cubicBezTo>
                    <a:pt x="260" y="0"/>
                    <a:pt x="0" y="262"/>
                    <a:pt x="0" y="583"/>
                  </a:cubicBezTo>
                  <a:cubicBezTo>
                    <a:pt x="0" y="818"/>
                    <a:pt x="143" y="1030"/>
                    <a:pt x="359" y="1121"/>
                  </a:cubicBezTo>
                  <a:cubicBezTo>
                    <a:pt x="431" y="1151"/>
                    <a:pt x="506" y="1165"/>
                    <a:pt x="581" y="1165"/>
                  </a:cubicBezTo>
                  <a:cubicBezTo>
                    <a:pt x="733" y="1165"/>
                    <a:pt x="882" y="1106"/>
                    <a:pt x="994" y="994"/>
                  </a:cubicBezTo>
                  <a:cubicBezTo>
                    <a:pt x="1160" y="828"/>
                    <a:pt x="1211" y="578"/>
                    <a:pt x="1120" y="359"/>
                  </a:cubicBezTo>
                  <a:cubicBezTo>
                    <a:pt x="1030" y="143"/>
                    <a:pt x="818" y="0"/>
                    <a:pt x="5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8"/>
            <p:cNvSpPr/>
            <p:nvPr/>
          </p:nvSpPr>
          <p:spPr>
            <a:xfrm>
              <a:off x="2035801" y="3916745"/>
              <a:ext cx="13890" cy="12613"/>
            </a:xfrm>
            <a:custGeom>
              <a:rect b="b" l="l" r="r" t="t"/>
              <a:pathLst>
                <a:path extrusionOk="0" h="1166" w="1284">
                  <a:moveTo>
                    <a:pt x="658" y="1"/>
                  </a:moveTo>
                  <a:cubicBezTo>
                    <a:pt x="647" y="1"/>
                    <a:pt x="635" y="1"/>
                    <a:pt x="624" y="2"/>
                  </a:cubicBezTo>
                  <a:cubicBezTo>
                    <a:pt x="389" y="14"/>
                    <a:pt x="185" y="168"/>
                    <a:pt x="106" y="390"/>
                  </a:cubicBezTo>
                  <a:cubicBezTo>
                    <a:pt x="0" y="694"/>
                    <a:pt x="161" y="1027"/>
                    <a:pt x="464" y="1133"/>
                  </a:cubicBezTo>
                  <a:cubicBezTo>
                    <a:pt x="527" y="1155"/>
                    <a:pt x="592" y="1166"/>
                    <a:pt x="656" y="1166"/>
                  </a:cubicBezTo>
                  <a:cubicBezTo>
                    <a:pt x="819" y="1166"/>
                    <a:pt x="978" y="1097"/>
                    <a:pt x="1091" y="971"/>
                  </a:cubicBezTo>
                  <a:cubicBezTo>
                    <a:pt x="1248" y="794"/>
                    <a:pt x="1283" y="543"/>
                    <a:pt x="1181" y="330"/>
                  </a:cubicBezTo>
                  <a:cubicBezTo>
                    <a:pt x="1084" y="128"/>
                    <a:pt x="880" y="1"/>
                    <a:pt x="6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8"/>
            <p:cNvSpPr/>
            <p:nvPr/>
          </p:nvSpPr>
          <p:spPr>
            <a:xfrm>
              <a:off x="2086481" y="3806017"/>
              <a:ext cx="13111" cy="12624"/>
            </a:xfrm>
            <a:custGeom>
              <a:rect b="b" l="l" r="r" t="t"/>
              <a:pathLst>
                <a:path extrusionOk="0" h="1167" w="1212">
                  <a:moveTo>
                    <a:pt x="584" y="1"/>
                  </a:moveTo>
                  <a:cubicBezTo>
                    <a:pt x="262" y="1"/>
                    <a:pt x="1" y="262"/>
                    <a:pt x="1" y="584"/>
                  </a:cubicBezTo>
                  <a:cubicBezTo>
                    <a:pt x="1" y="819"/>
                    <a:pt x="143" y="1031"/>
                    <a:pt x="362" y="1122"/>
                  </a:cubicBezTo>
                  <a:cubicBezTo>
                    <a:pt x="433" y="1152"/>
                    <a:pt x="509" y="1166"/>
                    <a:pt x="584" y="1166"/>
                  </a:cubicBezTo>
                  <a:cubicBezTo>
                    <a:pt x="735" y="1166"/>
                    <a:pt x="884" y="1107"/>
                    <a:pt x="996" y="995"/>
                  </a:cubicBezTo>
                  <a:cubicBezTo>
                    <a:pt x="1163" y="829"/>
                    <a:pt x="1211" y="578"/>
                    <a:pt x="1122" y="360"/>
                  </a:cubicBezTo>
                  <a:cubicBezTo>
                    <a:pt x="1031" y="144"/>
                    <a:pt x="820" y="1"/>
                    <a:pt x="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8"/>
            <p:cNvSpPr/>
            <p:nvPr/>
          </p:nvSpPr>
          <p:spPr>
            <a:xfrm>
              <a:off x="2153690" y="3838978"/>
              <a:ext cx="13100" cy="12602"/>
            </a:xfrm>
            <a:custGeom>
              <a:rect b="b" l="l" r="r" t="t"/>
              <a:pathLst>
                <a:path extrusionOk="0" h="1165" w="1211">
                  <a:moveTo>
                    <a:pt x="583" y="0"/>
                  </a:moveTo>
                  <a:cubicBezTo>
                    <a:pt x="262" y="0"/>
                    <a:pt x="0" y="261"/>
                    <a:pt x="0" y="583"/>
                  </a:cubicBezTo>
                  <a:cubicBezTo>
                    <a:pt x="0" y="818"/>
                    <a:pt x="143" y="1030"/>
                    <a:pt x="359" y="1121"/>
                  </a:cubicBezTo>
                  <a:cubicBezTo>
                    <a:pt x="431" y="1151"/>
                    <a:pt x="507" y="1165"/>
                    <a:pt x="581" y="1165"/>
                  </a:cubicBezTo>
                  <a:cubicBezTo>
                    <a:pt x="733" y="1165"/>
                    <a:pt x="882" y="1106"/>
                    <a:pt x="994" y="994"/>
                  </a:cubicBezTo>
                  <a:cubicBezTo>
                    <a:pt x="1160" y="828"/>
                    <a:pt x="1211" y="577"/>
                    <a:pt x="1121" y="359"/>
                  </a:cubicBezTo>
                  <a:cubicBezTo>
                    <a:pt x="1030" y="143"/>
                    <a:pt x="818" y="0"/>
                    <a:pt x="5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8"/>
            <p:cNvSpPr/>
            <p:nvPr/>
          </p:nvSpPr>
          <p:spPr>
            <a:xfrm>
              <a:off x="2005967" y="3781688"/>
              <a:ext cx="13122" cy="12613"/>
            </a:xfrm>
            <a:custGeom>
              <a:rect b="b" l="l" r="r" t="t"/>
              <a:pathLst>
                <a:path extrusionOk="0" h="1166" w="1213">
                  <a:moveTo>
                    <a:pt x="583" y="1"/>
                  </a:moveTo>
                  <a:cubicBezTo>
                    <a:pt x="261" y="1"/>
                    <a:pt x="1" y="262"/>
                    <a:pt x="1" y="584"/>
                  </a:cubicBezTo>
                  <a:cubicBezTo>
                    <a:pt x="0" y="819"/>
                    <a:pt x="143" y="1031"/>
                    <a:pt x="361" y="1122"/>
                  </a:cubicBezTo>
                  <a:cubicBezTo>
                    <a:pt x="433" y="1152"/>
                    <a:pt x="508" y="1166"/>
                    <a:pt x="583" y="1166"/>
                  </a:cubicBezTo>
                  <a:cubicBezTo>
                    <a:pt x="734" y="1166"/>
                    <a:pt x="883" y="1107"/>
                    <a:pt x="995" y="996"/>
                  </a:cubicBezTo>
                  <a:cubicBezTo>
                    <a:pt x="1162" y="828"/>
                    <a:pt x="1212" y="578"/>
                    <a:pt x="1121" y="361"/>
                  </a:cubicBezTo>
                  <a:cubicBezTo>
                    <a:pt x="1032" y="143"/>
                    <a:pt x="819" y="1"/>
                    <a:pt x="5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8"/>
            <p:cNvSpPr/>
            <p:nvPr/>
          </p:nvSpPr>
          <p:spPr>
            <a:xfrm>
              <a:off x="1941018" y="3773218"/>
              <a:ext cx="10839" cy="9292"/>
            </a:xfrm>
            <a:custGeom>
              <a:rect b="b" l="l" r="r" t="t"/>
              <a:pathLst>
                <a:path extrusionOk="0" h="859" w="1002">
                  <a:moveTo>
                    <a:pt x="429" y="1"/>
                  </a:moveTo>
                  <a:cubicBezTo>
                    <a:pt x="192" y="1"/>
                    <a:pt x="0" y="192"/>
                    <a:pt x="0" y="430"/>
                  </a:cubicBezTo>
                  <a:cubicBezTo>
                    <a:pt x="0" y="688"/>
                    <a:pt x="211" y="859"/>
                    <a:pt x="431" y="859"/>
                  </a:cubicBezTo>
                  <a:cubicBezTo>
                    <a:pt x="536" y="859"/>
                    <a:pt x="644" y="819"/>
                    <a:pt x="731" y="732"/>
                  </a:cubicBezTo>
                  <a:cubicBezTo>
                    <a:pt x="1001" y="462"/>
                    <a:pt x="811" y="1"/>
                    <a:pt x="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8"/>
            <p:cNvSpPr/>
            <p:nvPr/>
          </p:nvSpPr>
          <p:spPr>
            <a:xfrm>
              <a:off x="2235644" y="3874935"/>
              <a:ext cx="5009" cy="4414"/>
            </a:xfrm>
            <a:custGeom>
              <a:rect b="b" l="l" r="r" t="t"/>
              <a:pathLst>
                <a:path extrusionOk="0" h="408" w="463">
                  <a:moveTo>
                    <a:pt x="273" y="0"/>
                  </a:moveTo>
                  <a:cubicBezTo>
                    <a:pt x="221" y="0"/>
                    <a:pt x="168" y="17"/>
                    <a:pt x="124" y="52"/>
                  </a:cubicBezTo>
                  <a:cubicBezTo>
                    <a:pt x="19" y="133"/>
                    <a:pt x="1" y="284"/>
                    <a:pt x="82" y="389"/>
                  </a:cubicBezTo>
                  <a:lnTo>
                    <a:pt x="289" y="263"/>
                  </a:lnTo>
                  <a:lnTo>
                    <a:pt x="289" y="263"/>
                  </a:lnTo>
                  <a:lnTo>
                    <a:pt x="96" y="407"/>
                  </a:lnTo>
                  <a:lnTo>
                    <a:pt x="290" y="264"/>
                  </a:lnTo>
                  <a:lnTo>
                    <a:pt x="462" y="93"/>
                  </a:lnTo>
                  <a:cubicBezTo>
                    <a:pt x="414" y="32"/>
                    <a:pt x="344" y="0"/>
                    <a:pt x="273" y="0"/>
                  </a:cubicBezTo>
                  <a:close/>
                </a:path>
              </a:pathLst>
            </a:custGeom>
            <a:solidFill>
              <a:srgbClr val="F2E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8"/>
            <p:cNvSpPr/>
            <p:nvPr/>
          </p:nvSpPr>
          <p:spPr>
            <a:xfrm>
              <a:off x="1989253" y="3761838"/>
              <a:ext cx="228065" cy="94296"/>
            </a:xfrm>
            <a:custGeom>
              <a:rect b="b" l="l" r="r" t="t"/>
              <a:pathLst>
                <a:path extrusionOk="0" h="8717" w="21083">
                  <a:moveTo>
                    <a:pt x="255" y="0"/>
                  </a:moveTo>
                  <a:cubicBezTo>
                    <a:pt x="135" y="0"/>
                    <a:pt x="30" y="91"/>
                    <a:pt x="16" y="213"/>
                  </a:cubicBezTo>
                  <a:cubicBezTo>
                    <a:pt x="0" y="346"/>
                    <a:pt x="95" y="464"/>
                    <a:pt x="227" y="480"/>
                  </a:cubicBezTo>
                  <a:lnTo>
                    <a:pt x="283" y="488"/>
                  </a:lnTo>
                  <a:cubicBezTo>
                    <a:pt x="294" y="490"/>
                    <a:pt x="307" y="491"/>
                    <a:pt x="318" y="491"/>
                  </a:cubicBezTo>
                  <a:cubicBezTo>
                    <a:pt x="444" y="491"/>
                    <a:pt x="548" y="393"/>
                    <a:pt x="558" y="267"/>
                  </a:cubicBezTo>
                  <a:cubicBezTo>
                    <a:pt x="568" y="142"/>
                    <a:pt x="477" y="30"/>
                    <a:pt x="353" y="12"/>
                  </a:cubicBezTo>
                  <a:lnTo>
                    <a:pt x="283" y="2"/>
                  </a:lnTo>
                  <a:cubicBezTo>
                    <a:pt x="273" y="1"/>
                    <a:pt x="264" y="0"/>
                    <a:pt x="255" y="0"/>
                  </a:cubicBezTo>
                  <a:close/>
                  <a:moveTo>
                    <a:pt x="3406" y="516"/>
                  </a:moveTo>
                  <a:cubicBezTo>
                    <a:pt x="3291" y="516"/>
                    <a:pt x="3189" y="598"/>
                    <a:pt x="3168" y="715"/>
                  </a:cubicBezTo>
                  <a:cubicBezTo>
                    <a:pt x="3144" y="849"/>
                    <a:pt x="3237" y="975"/>
                    <a:pt x="3369" y="996"/>
                  </a:cubicBezTo>
                  <a:lnTo>
                    <a:pt x="3425" y="1007"/>
                  </a:lnTo>
                  <a:cubicBezTo>
                    <a:pt x="3441" y="1010"/>
                    <a:pt x="3457" y="1011"/>
                    <a:pt x="3474" y="1011"/>
                  </a:cubicBezTo>
                  <a:cubicBezTo>
                    <a:pt x="3597" y="1011"/>
                    <a:pt x="3701" y="917"/>
                    <a:pt x="3713" y="794"/>
                  </a:cubicBezTo>
                  <a:cubicBezTo>
                    <a:pt x="3724" y="671"/>
                    <a:pt x="3643" y="559"/>
                    <a:pt x="3522" y="534"/>
                  </a:cubicBezTo>
                  <a:lnTo>
                    <a:pt x="3453" y="520"/>
                  </a:lnTo>
                  <a:cubicBezTo>
                    <a:pt x="3437" y="517"/>
                    <a:pt x="3421" y="516"/>
                    <a:pt x="3406" y="516"/>
                  </a:cubicBezTo>
                  <a:close/>
                  <a:moveTo>
                    <a:pt x="6530" y="1226"/>
                  </a:moveTo>
                  <a:cubicBezTo>
                    <a:pt x="6422" y="1226"/>
                    <a:pt x="6324" y="1301"/>
                    <a:pt x="6298" y="1411"/>
                  </a:cubicBezTo>
                  <a:cubicBezTo>
                    <a:pt x="6267" y="1541"/>
                    <a:pt x="6347" y="1671"/>
                    <a:pt x="6475" y="1702"/>
                  </a:cubicBezTo>
                  <a:lnTo>
                    <a:pt x="6530" y="1716"/>
                  </a:lnTo>
                  <a:cubicBezTo>
                    <a:pt x="6551" y="1721"/>
                    <a:pt x="6572" y="1724"/>
                    <a:pt x="6593" y="1724"/>
                  </a:cubicBezTo>
                  <a:cubicBezTo>
                    <a:pt x="6713" y="1724"/>
                    <a:pt x="6815" y="1634"/>
                    <a:pt x="6832" y="1514"/>
                  </a:cubicBezTo>
                  <a:cubicBezTo>
                    <a:pt x="6847" y="1394"/>
                    <a:pt x="6772" y="1281"/>
                    <a:pt x="6654" y="1250"/>
                  </a:cubicBezTo>
                  <a:lnTo>
                    <a:pt x="6587" y="1233"/>
                  </a:lnTo>
                  <a:cubicBezTo>
                    <a:pt x="6568" y="1229"/>
                    <a:pt x="6549" y="1226"/>
                    <a:pt x="6530" y="1226"/>
                  </a:cubicBezTo>
                  <a:close/>
                  <a:moveTo>
                    <a:pt x="9592" y="2139"/>
                  </a:moveTo>
                  <a:cubicBezTo>
                    <a:pt x="9492" y="2139"/>
                    <a:pt x="9399" y="2202"/>
                    <a:pt x="9365" y="2303"/>
                  </a:cubicBezTo>
                  <a:cubicBezTo>
                    <a:pt x="9322" y="2430"/>
                    <a:pt x="9392" y="2568"/>
                    <a:pt x="9520" y="2609"/>
                  </a:cubicBezTo>
                  <a:lnTo>
                    <a:pt x="9580" y="2630"/>
                  </a:lnTo>
                  <a:cubicBezTo>
                    <a:pt x="9605" y="2638"/>
                    <a:pt x="9631" y="2642"/>
                    <a:pt x="9656" y="2642"/>
                  </a:cubicBezTo>
                  <a:cubicBezTo>
                    <a:pt x="9775" y="2642"/>
                    <a:pt x="9875" y="2556"/>
                    <a:pt x="9895" y="2440"/>
                  </a:cubicBezTo>
                  <a:cubicBezTo>
                    <a:pt x="9913" y="2322"/>
                    <a:pt x="9844" y="2209"/>
                    <a:pt x="9733" y="2173"/>
                  </a:cubicBezTo>
                  <a:lnTo>
                    <a:pt x="9674" y="2153"/>
                  </a:lnTo>
                  <a:cubicBezTo>
                    <a:pt x="9647" y="2143"/>
                    <a:pt x="9619" y="2139"/>
                    <a:pt x="9592" y="2139"/>
                  </a:cubicBezTo>
                  <a:close/>
                  <a:moveTo>
                    <a:pt x="12592" y="3277"/>
                  </a:moveTo>
                  <a:cubicBezTo>
                    <a:pt x="12498" y="3277"/>
                    <a:pt x="12408" y="3334"/>
                    <a:pt x="12370" y="3427"/>
                  </a:cubicBezTo>
                  <a:cubicBezTo>
                    <a:pt x="12320" y="3548"/>
                    <a:pt x="12376" y="3687"/>
                    <a:pt x="12495" y="3740"/>
                  </a:cubicBezTo>
                  <a:lnTo>
                    <a:pt x="12548" y="3762"/>
                  </a:lnTo>
                  <a:cubicBezTo>
                    <a:pt x="12579" y="3775"/>
                    <a:pt x="12611" y="3782"/>
                    <a:pt x="12644" y="3782"/>
                  </a:cubicBezTo>
                  <a:lnTo>
                    <a:pt x="12646" y="3782"/>
                  </a:lnTo>
                  <a:cubicBezTo>
                    <a:pt x="12759" y="3782"/>
                    <a:pt x="12858" y="3702"/>
                    <a:pt x="12881" y="3590"/>
                  </a:cubicBezTo>
                  <a:cubicBezTo>
                    <a:pt x="12904" y="3478"/>
                    <a:pt x="12846" y="3366"/>
                    <a:pt x="12742" y="3320"/>
                  </a:cubicBezTo>
                  <a:lnTo>
                    <a:pt x="12679" y="3294"/>
                  </a:lnTo>
                  <a:cubicBezTo>
                    <a:pt x="12651" y="3283"/>
                    <a:pt x="12621" y="3277"/>
                    <a:pt x="12592" y="3277"/>
                  </a:cubicBezTo>
                  <a:close/>
                  <a:moveTo>
                    <a:pt x="15480" y="4655"/>
                  </a:moveTo>
                  <a:cubicBezTo>
                    <a:pt x="15395" y="4655"/>
                    <a:pt x="15313" y="4699"/>
                    <a:pt x="15268" y="4778"/>
                  </a:cubicBezTo>
                  <a:cubicBezTo>
                    <a:pt x="15205" y="4893"/>
                    <a:pt x="15245" y="5037"/>
                    <a:pt x="15356" y="5104"/>
                  </a:cubicBezTo>
                  <a:lnTo>
                    <a:pt x="15418" y="5136"/>
                  </a:lnTo>
                  <a:cubicBezTo>
                    <a:pt x="15447" y="5152"/>
                    <a:pt x="15481" y="5161"/>
                    <a:pt x="15514" y="5161"/>
                  </a:cubicBezTo>
                  <a:cubicBezTo>
                    <a:pt x="15597" y="5161"/>
                    <a:pt x="15674" y="5107"/>
                    <a:pt x="15718" y="5022"/>
                  </a:cubicBezTo>
                  <a:cubicBezTo>
                    <a:pt x="15780" y="4903"/>
                    <a:pt x="15710" y="4745"/>
                    <a:pt x="15591" y="4682"/>
                  </a:cubicBezTo>
                  <a:cubicBezTo>
                    <a:pt x="15556" y="4663"/>
                    <a:pt x="15518" y="4655"/>
                    <a:pt x="15480" y="4655"/>
                  </a:cubicBezTo>
                  <a:close/>
                  <a:moveTo>
                    <a:pt x="18227" y="6287"/>
                  </a:moveTo>
                  <a:cubicBezTo>
                    <a:pt x="18151" y="6287"/>
                    <a:pt x="18075" y="6323"/>
                    <a:pt x="18029" y="6392"/>
                  </a:cubicBezTo>
                  <a:cubicBezTo>
                    <a:pt x="17954" y="6499"/>
                    <a:pt x="17980" y="6647"/>
                    <a:pt x="18088" y="6724"/>
                  </a:cubicBezTo>
                  <a:lnTo>
                    <a:pt x="18145" y="6762"/>
                  </a:lnTo>
                  <a:cubicBezTo>
                    <a:pt x="18177" y="6784"/>
                    <a:pt x="18216" y="6797"/>
                    <a:pt x="18257" y="6797"/>
                  </a:cubicBezTo>
                  <a:cubicBezTo>
                    <a:pt x="18334" y="6797"/>
                    <a:pt x="18405" y="6751"/>
                    <a:pt x="18454" y="6677"/>
                  </a:cubicBezTo>
                  <a:cubicBezTo>
                    <a:pt x="18527" y="6566"/>
                    <a:pt x="18472" y="6400"/>
                    <a:pt x="18360" y="6327"/>
                  </a:cubicBezTo>
                  <a:cubicBezTo>
                    <a:pt x="18320" y="6300"/>
                    <a:pt x="18273" y="6287"/>
                    <a:pt x="18227" y="6287"/>
                  </a:cubicBezTo>
                  <a:close/>
                  <a:moveTo>
                    <a:pt x="20782" y="8197"/>
                  </a:moveTo>
                  <a:cubicBezTo>
                    <a:pt x="20714" y="8197"/>
                    <a:pt x="20647" y="8225"/>
                    <a:pt x="20600" y="8280"/>
                  </a:cubicBezTo>
                  <a:cubicBezTo>
                    <a:pt x="20510" y="8382"/>
                    <a:pt x="20523" y="8537"/>
                    <a:pt x="20628" y="8623"/>
                  </a:cubicBezTo>
                  <a:lnTo>
                    <a:pt x="20680" y="8667"/>
                  </a:lnTo>
                  <a:cubicBezTo>
                    <a:pt x="20716" y="8698"/>
                    <a:pt x="20762" y="8715"/>
                    <a:pt x="20810" y="8716"/>
                  </a:cubicBezTo>
                  <a:cubicBezTo>
                    <a:pt x="20878" y="8716"/>
                    <a:pt x="20945" y="8679"/>
                    <a:pt x="20997" y="8617"/>
                  </a:cubicBezTo>
                  <a:cubicBezTo>
                    <a:pt x="21082" y="8515"/>
                    <a:pt x="21046" y="8344"/>
                    <a:pt x="20944" y="8259"/>
                  </a:cubicBezTo>
                  <a:cubicBezTo>
                    <a:pt x="20897" y="8217"/>
                    <a:pt x="20840" y="8197"/>
                    <a:pt x="20782" y="8197"/>
                  </a:cubicBezTo>
                  <a:close/>
                </a:path>
              </a:pathLst>
            </a:custGeom>
            <a:solidFill>
              <a:srgbClr val="F2E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8"/>
            <p:cNvSpPr/>
            <p:nvPr/>
          </p:nvSpPr>
          <p:spPr>
            <a:xfrm>
              <a:off x="1955124" y="3758160"/>
              <a:ext cx="3029" cy="5225"/>
            </a:xfrm>
            <a:custGeom>
              <a:rect b="b" l="l" r="r" t="t"/>
              <a:pathLst>
                <a:path extrusionOk="0" h="483" w="280">
                  <a:moveTo>
                    <a:pt x="263" y="1"/>
                  </a:moveTo>
                  <a:cubicBezTo>
                    <a:pt x="129" y="1"/>
                    <a:pt x="16" y="96"/>
                    <a:pt x="9" y="228"/>
                  </a:cubicBezTo>
                  <a:cubicBezTo>
                    <a:pt x="0" y="361"/>
                    <a:pt x="102" y="475"/>
                    <a:pt x="235" y="483"/>
                  </a:cubicBezTo>
                  <a:lnTo>
                    <a:pt x="280" y="244"/>
                  </a:lnTo>
                  <a:lnTo>
                    <a:pt x="263" y="1"/>
                  </a:lnTo>
                  <a:close/>
                </a:path>
              </a:pathLst>
            </a:custGeom>
            <a:solidFill>
              <a:srgbClr val="F2E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8"/>
            <p:cNvSpPr/>
            <p:nvPr/>
          </p:nvSpPr>
          <p:spPr>
            <a:xfrm>
              <a:off x="1885535" y="3913997"/>
              <a:ext cx="304707" cy="128025"/>
            </a:xfrm>
            <a:custGeom>
              <a:rect b="b" l="l" r="r" t="t"/>
              <a:pathLst>
                <a:path extrusionOk="0" h="11835" w="28168">
                  <a:moveTo>
                    <a:pt x="270" y="1"/>
                  </a:moveTo>
                  <a:cubicBezTo>
                    <a:pt x="151" y="1"/>
                    <a:pt x="43" y="80"/>
                    <a:pt x="23" y="201"/>
                  </a:cubicBezTo>
                  <a:cubicBezTo>
                    <a:pt x="0" y="333"/>
                    <a:pt x="90" y="457"/>
                    <a:pt x="221" y="480"/>
                  </a:cubicBezTo>
                  <a:lnTo>
                    <a:pt x="291" y="489"/>
                  </a:lnTo>
                  <a:cubicBezTo>
                    <a:pt x="301" y="491"/>
                    <a:pt x="312" y="492"/>
                    <a:pt x="323" y="492"/>
                  </a:cubicBezTo>
                  <a:cubicBezTo>
                    <a:pt x="438" y="492"/>
                    <a:pt x="517" y="401"/>
                    <a:pt x="534" y="281"/>
                  </a:cubicBezTo>
                  <a:cubicBezTo>
                    <a:pt x="552" y="148"/>
                    <a:pt x="432" y="22"/>
                    <a:pt x="301" y="3"/>
                  </a:cubicBezTo>
                  <a:cubicBezTo>
                    <a:pt x="290" y="2"/>
                    <a:pt x="280" y="1"/>
                    <a:pt x="270" y="1"/>
                  </a:cubicBezTo>
                  <a:close/>
                  <a:moveTo>
                    <a:pt x="2229" y="350"/>
                  </a:moveTo>
                  <a:cubicBezTo>
                    <a:pt x="2120" y="350"/>
                    <a:pt x="2021" y="426"/>
                    <a:pt x="1995" y="537"/>
                  </a:cubicBezTo>
                  <a:cubicBezTo>
                    <a:pt x="1966" y="664"/>
                    <a:pt x="2043" y="793"/>
                    <a:pt x="2170" y="825"/>
                  </a:cubicBezTo>
                  <a:lnTo>
                    <a:pt x="2240" y="839"/>
                  </a:lnTo>
                  <a:cubicBezTo>
                    <a:pt x="2254" y="843"/>
                    <a:pt x="2269" y="844"/>
                    <a:pt x="2283" y="844"/>
                  </a:cubicBezTo>
                  <a:cubicBezTo>
                    <a:pt x="2392" y="844"/>
                    <a:pt x="2472" y="760"/>
                    <a:pt x="2495" y="644"/>
                  </a:cubicBezTo>
                  <a:cubicBezTo>
                    <a:pt x="2521" y="514"/>
                    <a:pt x="2409" y="382"/>
                    <a:pt x="2277" y="355"/>
                  </a:cubicBezTo>
                  <a:cubicBezTo>
                    <a:pt x="2261" y="352"/>
                    <a:pt x="2245" y="350"/>
                    <a:pt x="2229" y="350"/>
                  </a:cubicBezTo>
                  <a:close/>
                  <a:moveTo>
                    <a:pt x="4171" y="797"/>
                  </a:moveTo>
                  <a:cubicBezTo>
                    <a:pt x="4061" y="797"/>
                    <a:pt x="3963" y="873"/>
                    <a:pt x="3937" y="983"/>
                  </a:cubicBezTo>
                  <a:cubicBezTo>
                    <a:pt x="3907" y="1110"/>
                    <a:pt x="3984" y="1239"/>
                    <a:pt x="4111" y="1272"/>
                  </a:cubicBezTo>
                  <a:lnTo>
                    <a:pt x="4167" y="1286"/>
                  </a:lnTo>
                  <a:cubicBezTo>
                    <a:pt x="4188" y="1290"/>
                    <a:pt x="4208" y="1293"/>
                    <a:pt x="4229" y="1293"/>
                  </a:cubicBezTo>
                  <a:cubicBezTo>
                    <a:pt x="4350" y="1293"/>
                    <a:pt x="4453" y="1204"/>
                    <a:pt x="4468" y="1083"/>
                  </a:cubicBezTo>
                  <a:cubicBezTo>
                    <a:pt x="4483" y="963"/>
                    <a:pt x="4406" y="850"/>
                    <a:pt x="4290" y="819"/>
                  </a:cubicBezTo>
                  <a:lnTo>
                    <a:pt x="4222" y="802"/>
                  </a:lnTo>
                  <a:cubicBezTo>
                    <a:pt x="4205" y="799"/>
                    <a:pt x="4188" y="797"/>
                    <a:pt x="4171" y="797"/>
                  </a:cubicBezTo>
                  <a:close/>
                  <a:moveTo>
                    <a:pt x="6087" y="1323"/>
                  </a:moveTo>
                  <a:cubicBezTo>
                    <a:pt x="5983" y="1323"/>
                    <a:pt x="5887" y="1391"/>
                    <a:pt x="5855" y="1496"/>
                  </a:cubicBezTo>
                  <a:cubicBezTo>
                    <a:pt x="5817" y="1626"/>
                    <a:pt x="5892" y="1760"/>
                    <a:pt x="6022" y="1796"/>
                  </a:cubicBezTo>
                  <a:lnTo>
                    <a:pt x="6084" y="1815"/>
                  </a:lnTo>
                  <a:cubicBezTo>
                    <a:pt x="6105" y="1820"/>
                    <a:pt x="6129" y="1823"/>
                    <a:pt x="6151" y="1823"/>
                  </a:cubicBezTo>
                  <a:cubicBezTo>
                    <a:pt x="6271" y="1823"/>
                    <a:pt x="6372" y="1735"/>
                    <a:pt x="6389" y="1616"/>
                  </a:cubicBezTo>
                  <a:cubicBezTo>
                    <a:pt x="6405" y="1499"/>
                    <a:pt x="6334" y="1385"/>
                    <a:pt x="6219" y="1352"/>
                  </a:cubicBezTo>
                  <a:lnTo>
                    <a:pt x="6158" y="1334"/>
                  </a:lnTo>
                  <a:cubicBezTo>
                    <a:pt x="6134" y="1326"/>
                    <a:pt x="6111" y="1323"/>
                    <a:pt x="6087" y="1323"/>
                  </a:cubicBezTo>
                  <a:close/>
                  <a:moveTo>
                    <a:pt x="7995" y="1919"/>
                  </a:moveTo>
                  <a:cubicBezTo>
                    <a:pt x="7895" y="1919"/>
                    <a:pt x="7802" y="1981"/>
                    <a:pt x="7767" y="2080"/>
                  </a:cubicBezTo>
                  <a:cubicBezTo>
                    <a:pt x="7722" y="2205"/>
                    <a:pt x="7788" y="2343"/>
                    <a:pt x="7914" y="2388"/>
                  </a:cubicBezTo>
                  <a:lnTo>
                    <a:pt x="7981" y="2411"/>
                  </a:lnTo>
                  <a:cubicBezTo>
                    <a:pt x="8003" y="2418"/>
                    <a:pt x="8026" y="2421"/>
                    <a:pt x="8048" y="2421"/>
                  </a:cubicBezTo>
                  <a:cubicBezTo>
                    <a:pt x="8144" y="2421"/>
                    <a:pt x="8224" y="2350"/>
                    <a:pt x="8258" y="2246"/>
                  </a:cubicBezTo>
                  <a:cubicBezTo>
                    <a:pt x="8300" y="2119"/>
                    <a:pt x="8203" y="1975"/>
                    <a:pt x="8076" y="1933"/>
                  </a:cubicBezTo>
                  <a:cubicBezTo>
                    <a:pt x="8049" y="1924"/>
                    <a:pt x="8022" y="1919"/>
                    <a:pt x="7995" y="1919"/>
                  </a:cubicBezTo>
                  <a:close/>
                  <a:moveTo>
                    <a:pt x="9879" y="2575"/>
                  </a:moveTo>
                  <a:cubicBezTo>
                    <a:pt x="9782" y="2575"/>
                    <a:pt x="9692" y="2633"/>
                    <a:pt x="9654" y="2727"/>
                  </a:cubicBezTo>
                  <a:cubicBezTo>
                    <a:pt x="9605" y="2852"/>
                    <a:pt x="9667" y="2992"/>
                    <a:pt x="9790" y="3040"/>
                  </a:cubicBezTo>
                  <a:lnTo>
                    <a:pt x="9858" y="3066"/>
                  </a:lnTo>
                  <a:cubicBezTo>
                    <a:pt x="9881" y="3074"/>
                    <a:pt x="9906" y="3078"/>
                    <a:pt x="9930" y="3078"/>
                  </a:cubicBezTo>
                  <a:cubicBezTo>
                    <a:pt x="10025" y="3078"/>
                    <a:pt x="10103" y="3011"/>
                    <a:pt x="10139" y="2909"/>
                  </a:cubicBezTo>
                  <a:cubicBezTo>
                    <a:pt x="10184" y="2785"/>
                    <a:pt x="10092" y="2636"/>
                    <a:pt x="9967" y="2592"/>
                  </a:cubicBezTo>
                  <a:cubicBezTo>
                    <a:pt x="9938" y="2580"/>
                    <a:pt x="9908" y="2575"/>
                    <a:pt x="9879" y="2575"/>
                  </a:cubicBezTo>
                  <a:close/>
                  <a:moveTo>
                    <a:pt x="11741" y="3281"/>
                  </a:moveTo>
                  <a:cubicBezTo>
                    <a:pt x="11645" y="3281"/>
                    <a:pt x="11555" y="3338"/>
                    <a:pt x="11518" y="3432"/>
                  </a:cubicBezTo>
                  <a:cubicBezTo>
                    <a:pt x="11469" y="3556"/>
                    <a:pt x="11529" y="3696"/>
                    <a:pt x="11652" y="3746"/>
                  </a:cubicBezTo>
                  <a:lnTo>
                    <a:pt x="11712" y="3769"/>
                  </a:lnTo>
                  <a:cubicBezTo>
                    <a:pt x="11740" y="3781"/>
                    <a:pt x="11771" y="3787"/>
                    <a:pt x="11801" y="3787"/>
                  </a:cubicBezTo>
                  <a:cubicBezTo>
                    <a:pt x="11916" y="3787"/>
                    <a:pt x="12015" y="3704"/>
                    <a:pt x="12038" y="3590"/>
                  </a:cubicBezTo>
                  <a:cubicBezTo>
                    <a:pt x="12059" y="3477"/>
                    <a:pt x="11997" y="3363"/>
                    <a:pt x="11889" y="3321"/>
                  </a:cubicBezTo>
                  <a:lnTo>
                    <a:pt x="11831" y="3298"/>
                  </a:lnTo>
                  <a:cubicBezTo>
                    <a:pt x="11801" y="3286"/>
                    <a:pt x="11771" y="3281"/>
                    <a:pt x="11741" y="3281"/>
                  </a:cubicBezTo>
                  <a:close/>
                  <a:moveTo>
                    <a:pt x="13587" y="4034"/>
                  </a:moveTo>
                  <a:cubicBezTo>
                    <a:pt x="13492" y="4034"/>
                    <a:pt x="13402" y="4092"/>
                    <a:pt x="13364" y="4187"/>
                  </a:cubicBezTo>
                  <a:cubicBezTo>
                    <a:pt x="13315" y="4310"/>
                    <a:pt x="13375" y="4451"/>
                    <a:pt x="13500" y="4498"/>
                  </a:cubicBezTo>
                  <a:lnTo>
                    <a:pt x="13551" y="4521"/>
                  </a:lnTo>
                  <a:cubicBezTo>
                    <a:pt x="13582" y="4535"/>
                    <a:pt x="13614" y="4540"/>
                    <a:pt x="13647" y="4540"/>
                  </a:cubicBezTo>
                  <a:lnTo>
                    <a:pt x="13647" y="4540"/>
                  </a:lnTo>
                  <a:cubicBezTo>
                    <a:pt x="13762" y="4540"/>
                    <a:pt x="13860" y="4461"/>
                    <a:pt x="13883" y="4349"/>
                  </a:cubicBezTo>
                  <a:cubicBezTo>
                    <a:pt x="13907" y="4237"/>
                    <a:pt x="13848" y="4124"/>
                    <a:pt x="13743" y="4078"/>
                  </a:cubicBezTo>
                  <a:lnTo>
                    <a:pt x="13676" y="4051"/>
                  </a:lnTo>
                  <a:cubicBezTo>
                    <a:pt x="13647" y="4040"/>
                    <a:pt x="13617" y="4034"/>
                    <a:pt x="13587" y="4034"/>
                  </a:cubicBezTo>
                  <a:close/>
                  <a:moveTo>
                    <a:pt x="13647" y="4540"/>
                  </a:moveTo>
                  <a:cubicBezTo>
                    <a:pt x="13647" y="4540"/>
                    <a:pt x="13647" y="4540"/>
                    <a:pt x="13647" y="4540"/>
                  </a:cubicBezTo>
                  <a:lnTo>
                    <a:pt x="13648" y="4540"/>
                  </a:lnTo>
                  <a:cubicBezTo>
                    <a:pt x="13648" y="4540"/>
                    <a:pt x="13647" y="4540"/>
                    <a:pt x="13647" y="4540"/>
                  </a:cubicBezTo>
                  <a:close/>
                  <a:moveTo>
                    <a:pt x="15417" y="4827"/>
                  </a:moveTo>
                  <a:cubicBezTo>
                    <a:pt x="15327" y="4827"/>
                    <a:pt x="15240" y="4879"/>
                    <a:pt x="15200" y="4967"/>
                  </a:cubicBezTo>
                  <a:cubicBezTo>
                    <a:pt x="15142" y="5087"/>
                    <a:pt x="15194" y="5231"/>
                    <a:pt x="15316" y="5287"/>
                  </a:cubicBezTo>
                  <a:lnTo>
                    <a:pt x="15381" y="5316"/>
                  </a:lnTo>
                  <a:cubicBezTo>
                    <a:pt x="15406" y="5327"/>
                    <a:pt x="15436" y="5334"/>
                    <a:pt x="15465" y="5334"/>
                  </a:cubicBezTo>
                  <a:cubicBezTo>
                    <a:pt x="15553" y="5334"/>
                    <a:pt x="15632" y="5273"/>
                    <a:pt x="15672" y="5178"/>
                  </a:cubicBezTo>
                  <a:cubicBezTo>
                    <a:pt x="15724" y="5056"/>
                    <a:pt x="15643" y="4902"/>
                    <a:pt x="15520" y="4851"/>
                  </a:cubicBezTo>
                  <a:cubicBezTo>
                    <a:pt x="15486" y="4835"/>
                    <a:pt x="15451" y="4827"/>
                    <a:pt x="15417" y="4827"/>
                  </a:cubicBezTo>
                  <a:close/>
                  <a:moveTo>
                    <a:pt x="17225" y="5656"/>
                  </a:moveTo>
                  <a:cubicBezTo>
                    <a:pt x="17134" y="5656"/>
                    <a:pt x="17047" y="5708"/>
                    <a:pt x="17006" y="5796"/>
                  </a:cubicBezTo>
                  <a:cubicBezTo>
                    <a:pt x="16948" y="5919"/>
                    <a:pt x="17004" y="6066"/>
                    <a:pt x="17130" y="6119"/>
                  </a:cubicBezTo>
                  <a:lnTo>
                    <a:pt x="17186" y="6145"/>
                  </a:lnTo>
                  <a:cubicBezTo>
                    <a:pt x="17218" y="6161"/>
                    <a:pt x="17253" y="6168"/>
                    <a:pt x="17288" y="6168"/>
                  </a:cubicBezTo>
                  <a:cubicBezTo>
                    <a:pt x="17289" y="6168"/>
                    <a:pt x="17290" y="6168"/>
                    <a:pt x="17291" y="6168"/>
                  </a:cubicBezTo>
                  <a:cubicBezTo>
                    <a:pt x="17403" y="6168"/>
                    <a:pt x="17499" y="6090"/>
                    <a:pt x="17524" y="5980"/>
                  </a:cubicBezTo>
                  <a:cubicBezTo>
                    <a:pt x="17549" y="5870"/>
                    <a:pt x="17494" y="5758"/>
                    <a:pt x="17391" y="5709"/>
                  </a:cubicBezTo>
                  <a:lnTo>
                    <a:pt x="17331" y="5681"/>
                  </a:lnTo>
                  <a:cubicBezTo>
                    <a:pt x="17297" y="5664"/>
                    <a:pt x="17260" y="5656"/>
                    <a:pt x="17225" y="5656"/>
                  </a:cubicBezTo>
                  <a:close/>
                  <a:moveTo>
                    <a:pt x="19026" y="6522"/>
                  </a:moveTo>
                  <a:cubicBezTo>
                    <a:pt x="18936" y="6522"/>
                    <a:pt x="18850" y="6572"/>
                    <a:pt x="18808" y="6660"/>
                  </a:cubicBezTo>
                  <a:cubicBezTo>
                    <a:pt x="18750" y="6780"/>
                    <a:pt x="18803" y="6925"/>
                    <a:pt x="18925" y="6981"/>
                  </a:cubicBezTo>
                  <a:lnTo>
                    <a:pt x="18978" y="7008"/>
                  </a:lnTo>
                  <a:cubicBezTo>
                    <a:pt x="19012" y="7024"/>
                    <a:pt x="19048" y="7033"/>
                    <a:pt x="19086" y="7033"/>
                  </a:cubicBezTo>
                  <a:cubicBezTo>
                    <a:pt x="19198" y="7033"/>
                    <a:pt x="19294" y="6956"/>
                    <a:pt x="19321" y="6847"/>
                  </a:cubicBezTo>
                  <a:cubicBezTo>
                    <a:pt x="19346" y="6739"/>
                    <a:pt x="19294" y="6626"/>
                    <a:pt x="19193" y="6577"/>
                  </a:cubicBezTo>
                  <a:lnTo>
                    <a:pt x="19132" y="6546"/>
                  </a:lnTo>
                  <a:cubicBezTo>
                    <a:pt x="19098" y="6530"/>
                    <a:pt x="19062" y="6522"/>
                    <a:pt x="19026" y="6522"/>
                  </a:cubicBezTo>
                  <a:close/>
                  <a:moveTo>
                    <a:pt x="20811" y="7421"/>
                  </a:moveTo>
                  <a:cubicBezTo>
                    <a:pt x="20725" y="7421"/>
                    <a:pt x="20643" y="7466"/>
                    <a:pt x="20598" y="7546"/>
                  </a:cubicBezTo>
                  <a:cubicBezTo>
                    <a:pt x="20535" y="7663"/>
                    <a:pt x="20579" y="7810"/>
                    <a:pt x="20696" y="7873"/>
                  </a:cubicBezTo>
                  <a:lnTo>
                    <a:pt x="20759" y="7905"/>
                  </a:lnTo>
                  <a:cubicBezTo>
                    <a:pt x="20787" y="7921"/>
                    <a:pt x="20821" y="7929"/>
                    <a:pt x="20853" y="7929"/>
                  </a:cubicBezTo>
                  <a:cubicBezTo>
                    <a:pt x="20937" y="7929"/>
                    <a:pt x="21012" y="7873"/>
                    <a:pt x="21057" y="7786"/>
                  </a:cubicBezTo>
                  <a:cubicBezTo>
                    <a:pt x="21117" y="7668"/>
                    <a:pt x="21044" y="7510"/>
                    <a:pt x="20925" y="7449"/>
                  </a:cubicBezTo>
                  <a:cubicBezTo>
                    <a:pt x="20889" y="7430"/>
                    <a:pt x="20850" y="7421"/>
                    <a:pt x="20811" y="7421"/>
                  </a:cubicBezTo>
                  <a:close/>
                  <a:moveTo>
                    <a:pt x="22582" y="8349"/>
                  </a:moveTo>
                  <a:cubicBezTo>
                    <a:pt x="22494" y="8349"/>
                    <a:pt x="22409" y="8397"/>
                    <a:pt x="22367" y="8480"/>
                  </a:cubicBezTo>
                  <a:cubicBezTo>
                    <a:pt x="22307" y="8597"/>
                    <a:pt x="22351" y="8740"/>
                    <a:pt x="22467" y="8803"/>
                  </a:cubicBezTo>
                  <a:lnTo>
                    <a:pt x="22518" y="8829"/>
                  </a:lnTo>
                  <a:cubicBezTo>
                    <a:pt x="22553" y="8849"/>
                    <a:pt x="22593" y="8860"/>
                    <a:pt x="22634" y="8860"/>
                  </a:cubicBezTo>
                  <a:cubicBezTo>
                    <a:pt x="22744" y="8860"/>
                    <a:pt x="22839" y="8784"/>
                    <a:pt x="22867" y="8678"/>
                  </a:cubicBezTo>
                  <a:cubicBezTo>
                    <a:pt x="22895" y="8572"/>
                    <a:pt x="22846" y="8460"/>
                    <a:pt x="22750" y="8407"/>
                  </a:cubicBezTo>
                  <a:lnTo>
                    <a:pt x="22688" y="8373"/>
                  </a:lnTo>
                  <a:cubicBezTo>
                    <a:pt x="22654" y="8357"/>
                    <a:pt x="22618" y="8349"/>
                    <a:pt x="22582" y="8349"/>
                  </a:cubicBezTo>
                  <a:close/>
                  <a:moveTo>
                    <a:pt x="24332" y="9305"/>
                  </a:moveTo>
                  <a:cubicBezTo>
                    <a:pt x="24249" y="9305"/>
                    <a:pt x="24168" y="9348"/>
                    <a:pt x="24122" y="9425"/>
                  </a:cubicBezTo>
                  <a:cubicBezTo>
                    <a:pt x="24057" y="9539"/>
                    <a:pt x="24094" y="9685"/>
                    <a:pt x="24206" y="9752"/>
                  </a:cubicBezTo>
                  <a:lnTo>
                    <a:pt x="24268" y="9787"/>
                  </a:lnTo>
                  <a:cubicBezTo>
                    <a:pt x="24299" y="9805"/>
                    <a:pt x="24332" y="9813"/>
                    <a:pt x="24367" y="9813"/>
                  </a:cubicBezTo>
                  <a:cubicBezTo>
                    <a:pt x="24449" y="9813"/>
                    <a:pt x="24524" y="9762"/>
                    <a:pt x="24570" y="9676"/>
                  </a:cubicBezTo>
                  <a:cubicBezTo>
                    <a:pt x="24634" y="9560"/>
                    <a:pt x="24566" y="9400"/>
                    <a:pt x="24449" y="9335"/>
                  </a:cubicBezTo>
                  <a:cubicBezTo>
                    <a:pt x="24412" y="9314"/>
                    <a:pt x="24372" y="9305"/>
                    <a:pt x="24332" y="9305"/>
                  </a:cubicBezTo>
                  <a:close/>
                  <a:moveTo>
                    <a:pt x="26062" y="10292"/>
                  </a:moveTo>
                  <a:cubicBezTo>
                    <a:pt x="25977" y="10292"/>
                    <a:pt x="25895" y="10337"/>
                    <a:pt x="25852" y="10417"/>
                  </a:cubicBezTo>
                  <a:cubicBezTo>
                    <a:pt x="25787" y="10533"/>
                    <a:pt x="25831" y="10680"/>
                    <a:pt x="25947" y="10744"/>
                  </a:cubicBezTo>
                  <a:lnTo>
                    <a:pt x="25996" y="10772"/>
                  </a:lnTo>
                  <a:cubicBezTo>
                    <a:pt x="26032" y="10795"/>
                    <a:pt x="26074" y="10806"/>
                    <a:pt x="26117" y="10806"/>
                  </a:cubicBezTo>
                  <a:lnTo>
                    <a:pt x="26119" y="10806"/>
                  </a:lnTo>
                  <a:cubicBezTo>
                    <a:pt x="26363" y="10806"/>
                    <a:pt x="26451" y="10482"/>
                    <a:pt x="26240" y="10357"/>
                  </a:cubicBezTo>
                  <a:lnTo>
                    <a:pt x="26179" y="10322"/>
                  </a:lnTo>
                  <a:cubicBezTo>
                    <a:pt x="26141" y="10302"/>
                    <a:pt x="26101" y="10292"/>
                    <a:pt x="26062" y="10292"/>
                  </a:cubicBezTo>
                  <a:close/>
                  <a:moveTo>
                    <a:pt x="27779" y="11318"/>
                  </a:moveTo>
                  <a:cubicBezTo>
                    <a:pt x="27699" y="11318"/>
                    <a:pt x="27620" y="11359"/>
                    <a:pt x="27575" y="11432"/>
                  </a:cubicBezTo>
                  <a:cubicBezTo>
                    <a:pt x="27504" y="11545"/>
                    <a:pt x="27539" y="11693"/>
                    <a:pt x="27652" y="11763"/>
                  </a:cubicBezTo>
                  <a:lnTo>
                    <a:pt x="27707" y="11798"/>
                  </a:lnTo>
                  <a:cubicBezTo>
                    <a:pt x="27744" y="11822"/>
                    <a:pt x="27789" y="11835"/>
                    <a:pt x="27835" y="11835"/>
                  </a:cubicBezTo>
                  <a:cubicBezTo>
                    <a:pt x="27836" y="11835"/>
                    <a:pt x="27836" y="11835"/>
                    <a:pt x="27837" y="11835"/>
                  </a:cubicBezTo>
                  <a:cubicBezTo>
                    <a:pt x="28076" y="11835"/>
                    <a:pt x="28167" y="11520"/>
                    <a:pt x="27964" y="11392"/>
                  </a:cubicBezTo>
                  <a:lnTo>
                    <a:pt x="27906" y="11355"/>
                  </a:lnTo>
                  <a:cubicBezTo>
                    <a:pt x="27867" y="11330"/>
                    <a:pt x="27822" y="11318"/>
                    <a:pt x="27779" y="11318"/>
                  </a:cubicBezTo>
                  <a:close/>
                </a:path>
              </a:pathLst>
            </a:custGeom>
            <a:solidFill>
              <a:srgbClr val="F2E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8"/>
            <p:cNvSpPr/>
            <p:nvPr/>
          </p:nvSpPr>
          <p:spPr>
            <a:xfrm>
              <a:off x="2088526" y="3731819"/>
              <a:ext cx="61000" cy="49328"/>
            </a:xfrm>
            <a:custGeom>
              <a:rect b="b" l="l" r="r" t="t"/>
              <a:pathLst>
                <a:path extrusionOk="0" h="4560" w="5639">
                  <a:moveTo>
                    <a:pt x="1001" y="1"/>
                  </a:moveTo>
                  <a:cubicBezTo>
                    <a:pt x="944" y="1"/>
                    <a:pt x="889" y="28"/>
                    <a:pt x="855" y="79"/>
                  </a:cubicBezTo>
                  <a:cubicBezTo>
                    <a:pt x="1" y="1398"/>
                    <a:pt x="325" y="3157"/>
                    <a:pt x="1596" y="4084"/>
                  </a:cubicBezTo>
                  <a:cubicBezTo>
                    <a:pt x="1638" y="4115"/>
                    <a:pt x="1682" y="4144"/>
                    <a:pt x="1727" y="4173"/>
                  </a:cubicBezTo>
                  <a:cubicBezTo>
                    <a:pt x="2130" y="4435"/>
                    <a:pt x="2583" y="4560"/>
                    <a:pt x="3032" y="4560"/>
                  </a:cubicBezTo>
                  <a:cubicBezTo>
                    <a:pt x="3819" y="4560"/>
                    <a:pt x="4592" y="4174"/>
                    <a:pt x="5051" y="3466"/>
                  </a:cubicBezTo>
                  <a:cubicBezTo>
                    <a:pt x="5638" y="2560"/>
                    <a:pt x="5395" y="1348"/>
                    <a:pt x="4475" y="758"/>
                  </a:cubicBezTo>
                  <a:cubicBezTo>
                    <a:pt x="4206" y="584"/>
                    <a:pt x="3904" y="500"/>
                    <a:pt x="3605" y="500"/>
                  </a:cubicBezTo>
                  <a:cubicBezTo>
                    <a:pt x="3081" y="500"/>
                    <a:pt x="2567" y="758"/>
                    <a:pt x="2260" y="1231"/>
                  </a:cubicBezTo>
                  <a:cubicBezTo>
                    <a:pt x="1865" y="1839"/>
                    <a:pt x="2033" y="2661"/>
                    <a:pt x="2648" y="3049"/>
                  </a:cubicBezTo>
                  <a:cubicBezTo>
                    <a:pt x="2831" y="3168"/>
                    <a:pt x="3037" y="3225"/>
                    <a:pt x="3240" y="3225"/>
                  </a:cubicBezTo>
                  <a:cubicBezTo>
                    <a:pt x="3596" y="3225"/>
                    <a:pt x="3944" y="3051"/>
                    <a:pt x="4152" y="2731"/>
                  </a:cubicBezTo>
                  <a:cubicBezTo>
                    <a:pt x="4424" y="2311"/>
                    <a:pt x="4309" y="1737"/>
                    <a:pt x="3885" y="1479"/>
                  </a:cubicBezTo>
                  <a:cubicBezTo>
                    <a:pt x="3758" y="1396"/>
                    <a:pt x="3614" y="1356"/>
                    <a:pt x="3473" y="1356"/>
                  </a:cubicBezTo>
                  <a:cubicBezTo>
                    <a:pt x="3224" y="1356"/>
                    <a:pt x="2981" y="1478"/>
                    <a:pt x="2836" y="1702"/>
                  </a:cubicBezTo>
                  <a:cubicBezTo>
                    <a:pt x="2644" y="1999"/>
                    <a:pt x="2745" y="2413"/>
                    <a:pt x="3026" y="2589"/>
                  </a:cubicBezTo>
                  <a:cubicBezTo>
                    <a:pt x="3055" y="2608"/>
                    <a:pt x="3087" y="2617"/>
                    <a:pt x="3119" y="2617"/>
                  </a:cubicBezTo>
                  <a:cubicBezTo>
                    <a:pt x="3176" y="2617"/>
                    <a:pt x="3232" y="2589"/>
                    <a:pt x="3266" y="2538"/>
                  </a:cubicBezTo>
                  <a:cubicBezTo>
                    <a:pt x="3319" y="2458"/>
                    <a:pt x="3298" y="2343"/>
                    <a:pt x="3214" y="2297"/>
                  </a:cubicBezTo>
                  <a:cubicBezTo>
                    <a:pt x="3149" y="2255"/>
                    <a:pt x="3104" y="2188"/>
                    <a:pt x="3087" y="2113"/>
                  </a:cubicBezTo>
                  <a:cubicBezTo>
                    <a:pt x="3072" y="2036"/>
                    <a:pt x="3086" y="1956"/>
                    <a:pt x="3129" y="1892"/>
                  </a:cubicBezTo>
                  <a:cubicBezTo>
                    <a:pt x="3208" y="1771"/>
                    <a:pt x="3339" y="1704"/>
                    <a:pt x="3473" y="1704"/>
                  </a:cubicBezTo>
                  <a:cubicBezTo>
                    <a:pt x="3549" y="1704"/>
                    <a:pt x="3626" y="1726"/>
                    <a:pt x="3695" y="1770"/>
                  </a:cubicBezTo>
                  <a:cubicBezTo>
                    <a:pt x="3951" y="1939"/>
                    <a:pt x="4025" y="2282"/>
                    <a:pt x="3859" y="2540"/>
                  </a:cubicBezTo>
                  <a:cubicBezTo>
                    <a:pt x="3718" y="2759"/>
                    <a:pt x="3481" y="2877"/>
                    <a:pt x="3240" y="2877"/>
                  </a:cubicBezTo>
                  <a:cubicBezTo>
                    <a:pt x="3102" y="2877"/>
                    <a:pt x="2963" y="2839"/>
                    <a:pt x="2838" y="2759"/>
                  </a:cubicBezTo>
                  <a:cubicBezTo>
                    <a:pt x="2385" y="2451"/>
                    <a:pt x="2262" y="1867"/>
                    <a:pt x="2553" y="1421"/>
                  </a:cubicBezTo>
                  <a:cubicBezTo>
                    <a:pt x="2793" y="1050"/>
                    <a:pt x="3195" y="849"/>
                    <a:pt x="3605" y="849"/>
                  </a:cubicBezTo>
                  <a:cubicBezTo>
                    <a:pt x="3839" y="849"/>
                    <a:pt x="4075" y="914"/>
                    <a:pt x="4285" y="1050"/>
                  </a:cubicBezTo>
                  <a:cubicBezTo>
                    <a:pt x="5020" y="1534"/>
                    <a:pt x="5243" y="2532"/>
                    <a:pt x="4759" y="3277"/>
                  </a:cubicBezTo>
                  <a:cubicBezTo>
                    <a:pt x="4366" y="3883"/>
                    <a:pt x="3705" y="4213"/>
                    <a:pt x="3032" y="4213"/>
                  </a:cubicBezTo>
                  <a:cubicBezTo>
                    <a:pt x="2649" y="4213"/>
                    <a:pt x="2261" y="4106"/>
                    <a:pt x="1917" y="3882"/>
                  </a:cubicBezTo>
                  <a:cubicBezTo>
                    <a:pt x="707" y="3097"/>
                    <a:pt x="361" y="1479"/>
                    <a:pt x="1148" y="269"/>
                  </a:cubicBezTo>
                  <a:cubicBezTo>
                    <a:pt x="1200" y="189"/>
                    <a:pt x="1179" y="72"/>
                    <a:pt x="1097" y="28"/>
                  </a:cubicBezTo>
                  <a:cubicBezTo>
                    <a:pt x="1067" y="10"/>
                    <a:pt x="1034" y="1"/>
                    <a:pt x="1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8"/>
            <p:cNvSpPr/>
            <p:nvPr/>
          </p:nvSpPr>
          <p:spPr>
            <a:xfrm>
              <a:off x="1978047" y="4001500"/>
              <a:ext cx="61011" cy="49349"/>
            </a:xfrm>
            <a:custGeom>
              <a:rect b="b" l="l" r="r" t="t"/>
              <a:pathLst>
                <a:path extrusionOk="0" h="4562" w="5640">
                  <a:moveTo>
                    <a:pt x="1003" y="1"/>
                  </a:moveTo>
                  <a:cubicBezTo>
                    <a:pt x="946" y="1"/>
                    <a:pt x="890" y="29"/>
                    <a:pt x="856" y="80"/>
                  </a:cubicBezTo>
                  <a:cubicBezTo>
                    <a:pt x="1" y="1400"/>
                    <a:pt x="326" y="3159"/>
                    <a:pt x="1597" y="4084"/>
                  </a:cubicBezTo>
                  <a:lnTo>
                    <a:pt x="1596" y="4084"/>
                  </a:lnTo>
                  <a:cubicBezTo>
                    <a:pt x="1639" y="4116"/>
                    <a:pt x="1684" y="4145"/>
                    <a:pt x="1728" y="4175"/>
                  </a:cubicBezTo>
                  <a:cubicBezTo>
                    <a:pt x="2131" y="4436"/>
                    <a:pt x="2585" y="4561"/>
                    <a:pt x="3033" y="4561"/>
                  </a:cubicBezTo>
                  <a:cubicBezTo>
                    <a:pt x="3820" y="4561"/>
                    <a:pt x="4593" y="4176"/>
                    <a:pt x="5053" y="3468"/>
                  </a:cubicBezTo>
                  <a:cubicBezTo>
                    <a:pt x="5640" y="2562"/>
                    <a:pt x="5396" y="1350"/>
                    <a:pt x="4477" y="760"/>
                  </a:cubicBezTo>
                  <a:cubicBezTo>
                    <a:pt x="4207" y="585"/>
                    <a:pt x="3905" y="502"/>
                    <a:pt x="3606" y="502"/>
                  </a:cubicBezTo>
                  <a:cubicBezTo>
                    <a:pt x="3082" y="502"/>
                    <a:pt x="2567" y="759"/>
                    <a:pt x="2261" y="1232"/>
                  </a:cubicBezTo>
                  <a:cubicBezTo>
                    <a:pt x="1867" y="1840"/>
                    <a:pt x="2035" y="2662"/>
                    <a:pt x="2650" y="3051"/>
                  </a:cubicBezTo>
                  <a:cubicBezTo>
                    <a:pt x="2832" y="3170"/>
                    <a:pt x="3038" y="3227"/>
                    <a:pt x="3241" y="3227"/>
                  </a:cubicBezTo>
                  <a:cubicBezTo>
                    <a:pt x="3597" y="3227"/>
                    <a:pt x="3945" y="3052"/>
                    <a:pt x="4154" y="2731"/>
                  </a:cubicBezTo>
                  <a:cubicBezTo>
                    <a:pt x="4425" y="2313"/>
                    <a:pt x="4310" y="1738"/>
                    <a:pt x="3887" y="1480"/>
                  </a:cubicBezTo>
                  <a:cubicBezTo>
                    <a:pt x="3759" y="1397"/>
                    <a:pt x="3616" y="1358"/>
                    <a:pt x="3475" y="1358"/>
                  </a:cubicBezTo>
                  <a:cubicBezTo>
                    <a:pt x="3226" y="1358"/>
                    <a:pt x="2982" y="1480"/>
                    <a:pt x="2837" y="1703"/>
                  </a:cubicBezTo>
                  <a:cubicBezTo>
                    <a:pt x="2644" y="2001"/>
                    <a:pt x="2745" y="2415"/>
                    <a:pt x="3026" y="2591"/>
                  </a:cubicBezTo>
                  <a:cubicBezTo>
                    <a:pt x="3055" y="2610"/>
                    <a:pt x="3088" y="2619"/>
                    <a:pt x="3120" y="2619"/>
                  </a:cubicBezTo>
                  <a:cubicBezTo>
                    <a:pt x="3178" y="2619"/>
                    <a:pt x="3234" y="2591"/>
                    <a:pt x="3267" y="2539"/>
                  </a:cubicBezTo>
                  <a:cubicBezTo>
                    <a:pt x="3319" y="2460"/>
                    <a:pt x="3300" y="2345"/>
                    <a:pt x="3216" y="2299"/>
                  </a:cubicBezTo>
                  <a:cubicBezTo>
                    <a:pt x="3150" y="2257"/>
                    <a:pt x="3104" y="2190"/>
                    <a:pt x="3089" y="2114"/>
                  </a:cubicBezTo>
                  <a:cubicBezTo>
                    <a:pt x="3072" y="2037"/>
                    <a:pt x="3087" y="1958"/>
                    <a:pt x="3129" y="1893"/>
                  </a:cubicBezTo>
                  <a:cubicBezTo>
                    <a:pt x="3208" y="1772"/>
                    <a:pt x="3340" y="1706"/>
                    <a:pt x="3474" y="1706"/>
                  </a:cubicBezTo>
                  <a:cubicBezTo>
                    <a:pt x="3551" y="1706"/>
                    <a:pt x="3628" y="1727"/>
                    <a:pt x="3697" y="1772"/>
                  </a:cubicBezTo>
                  <a:cubicBezTo>
                    <a:pt x="3950" y="1938"/>
                    <a:pt x="4028" y="2285"/>
                    <a:pt x="3860" y="2541"/>
                  </a:cubicBezTo>
                  <a:cubicBezTo>
                    <a:pt x="3719" y="2759"/>
                    <a:pt x="3481" y="2878"/>
                    <a:pt x="3239" y="2878"/>
                  </a:cubicBezTo>
                  <a:cubicBezTo>
                    <a:pt x="3102" y="2878"/>
                    <a:pt x="2963" y="2839"/>
                    <a:pt x="2838" y="2759"/>
                  </a:cubicBezTo>
                  <a:cubicBezTo>
                    <a:pt x="2387" y="2451"/>
                    <a:pt x="2264" y="1868"/>
                    <a:pt x="2553" y="1421"/>
                  </a:cubicBezTo>
                  <a:cubicBezTo>
                    <a:pt x="2794" y="1051"/>
                    <a:pt x="3195" y="850"/>
                    <a:pt x="3606" y="850"/>
                  </a:cubicBezTo>
                  <a:cubicBezTo>
                    <a:pt x="3839" y="850"/>
                    <a:pt x="4076" y="915"/>
                    <a:pt x="4287" y="1052"/>
                  </a:cubicBezTo>
                  <a:cubicBezTo>
                    <a:pt x="5020" y="1536"/>
                    <a:pt x="5244" y="2532"/>
                    <a:pt x="4760" y="3277"/>
                  </a:cubicBezTo>
                  <a:cubicBezTo>
                    <a:pt x="4366" y="3883"/>
                    <a:pt x="3706" y="4213"/>
                    <a:pt x="3033" y="4213"/>
                  </a:cubicBezTo>
                  <a:cubicBezTo>
                    <a:pt x="2650" y="4213"/>
                    <a:pt x="2263" y="4106"/>
                    <a:pt x="1917" y="3883"/>
                  </a:cubicBezTo>
                  <a:cubicBezTo>
                    <a:pt x="707" y="3098"/>
                    <a:pt x="363" y="1480"/>
                    <a:pt x="1148" y="270"/>
                  </a:cubicBezTo>
                  <a:cubicBezTo>
                    <a:pt x="1201" y="189"/>
                    <a:pt x="1180" y="73"/>
                    <a:pt x="1098" y="29"/>
                  </a:cubicBezTo>
                  <a:cubicBezTo>
                    <a:pt x="1069" y="10"/>
                    <a:pt x="1036" y="1"/>
                    <a:pt x="10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8"/>
            <p:cNvSpPr/>
            <p:nvPr/>
          </p:nvSpPr>
          <p:spPr>
            <a:xfrm>
              <a:off x="2022853" y="3726627"/>
              <a:ext cx="33729" cy="27260"/>
            </a:xfrm>
            <a:custGeom>
              <a:rect b="b" l="l" r="r" t="t"/>
              <a:pathLst>
                <a:path extrusionOk="0" h="2520" w="3118">
                  <a:moveTo>
                    <a:pt x="553" y="1"/>
                  </a:moveTo>
                  <a:cubicBezTo>
                    <a:pt x="521" y="1"/>
                    <a:pt x="491" y="16"/>
                    <a:pt x="473" y="44"/>
                  </a:cubicBezTo>
                  <a:cubicBezTo>
                    <a:pt x="1" y="773"/>
                    <a:pt x="179" y="1744"/>
                    <a:pt x="881" y="2256"/>
                  </a:cubicBezTo>
                  <a:lnTo>
                    <a:pt x="880" y="2257"/>
                  </a:lnTo>
                  <a:cubicBezTo>
                    <a:pt x="904" y="2274"/>
                    <a:pt x="927" y="2291"/>
                    <a:pt x="953" y="2306"/>
                  </a:cubicBezTo>
                  <a:cubicBezTo>
                    <a:pt x="1176" y="2451"/>
                    <a:pt x="1426" y="2520"/>
                    <a:pt x="1674" y="2520"/>
                  </a:cubicBezTo>
                  <a:cubicBezTo>
                    <a:pt x="2109" y="2520"/>
                    <a:pt x="2535" y="2307"/>
                    <a:pt x="2789" y="1916"/>
                  </a:cubicBezTo>
                  <a:cubicBezTo>
                    <a:pt x="3118" y="1416"/>
                    <a:pt x="2974" y="743"/>
                    <a:pt x="2471" y="420"/>
                  </a:cubicBezTo>
                  <a:cubicBezTo>
                    <a:pt x="2322" y="323"/>
                    <a:pt x="2155" y="277"/>
                    <a:pt x="1990" y="277"/>
                  </a:cubicBezTo>
                  <a:cubicBezTo>
                    <a:pt x="1700" y="277"/>
                    <a:pt x="1417" y="420"/>
                    <a:pt x="1247" y="680"/>
                  </a:cubicBezTo>
                  <a:cubicBezTo>
                    <a:pt x="1029" y="1017"/>
                    <a:pt x="1123" y="1470"/>
                    <a:pt x="1461" y="1685"/>
                  </a:cubicBezTo>
                  <a:cubicBezTo>
                    <a:pt x="1563" y="1751"/>
                    <a:pt x="1676" y="1782"/>
                    <a:pt x="1788" y="1782"/>
                  </a:cubicBezTo>
                  <a:cubicBezTo>
                    <a:pt x="1985" y="1782"/>
                    <a:pt x="2177" y="1686"/>
                    <a:pt x="2293" y="1509"/>
                  </a:cubicBezTo>
                  <a:cubicBezTo>
                    <a:pt x="2443" y="1277"/>
                    <a:pt x="2380" y="960"/>
                    <a:pt x="2145" y="817"/>
                  </a:cubicBezTo>
                  <a:cubicBezTo>
                    <a:pt x="2075" y="772"/>
                    <a:pt x="1996" y="750"/>
                    <a:pt x="1918" y="750"/>
                  </a:cubicBezTo>
                  <a:cubicBezTo>
                    <a:pt x="1781" y="750"/>
                    <a:pt x="1646" y="817"/>
                    <a:pt x="1566" y="940"/>
                  </a:cubicBezTo>
                  <a:cubicBezTo>
                    <a:pt x="1460" y="1105"/>
                    <a:pt x="1514" y="1335"/>
                    <a:pt x="1671" y="1431"/>
                  </a:cubicBezTo>
                  <a:cubicBezTo>
                    <a:pt x="1687" y="1442"/>
                    <a:pt x="1706" y="1447"/>
                    <a:pt x="1724" y="1447"/>
                  </a:cubicBezTo>
                  <a:cubicBezTo>
                    <a:pt x="1755" y="1447"/>
                    <a:pt x="1785" y="1431"/>
                    <a:pt x="1804" y="1403"/>
                  </a:cubicBezTo>
                  <a:cubicBezTo>
                    <a:pt x="1832" y="1358"/>
                    <a:pt x="1822" y="1295"/>
                    <a:pt x="1776" y="1270"/>
                  </a:cubicBezTo>
                  <a:cubicBezTo>
                    <a:pt x="1740" y="1247"/>
                    <a:pt x="1714" y="1210"/>
                    <a:pt x="1706" y="1168"/>
                  </a:cubicBezTo>
                  <a:cubicBezTo>
                    <a:pt x="1696" y="1125"/>
                    <a:pt x="1705" y="1082"/>
                    <a:pt x="1728" y="1045"/>
                  </a:cubicBezTo>
                  <a:cubicBezTo>
                    <a:pt x="1772" y="978"/>
                    <a:pt x="1845" y="942"/>
                    <a:pt x="1919" y="942"/>
                  </a:cubicBezTo>
                  <a:cubicBezTo>
                    <a:pt x="1961" y="942"/>
                    <a:pt x="2004" y="954"/>
                    <a:pt x="2041" y="978"/>
                  </a:cubicBezTo>
                  <a:cubicBezTo>
                    <a:pt x="2183" y="1072"/>
                    <a:pt x="2223" y="1261"/>
                    <a:pt x="2132" y="1403"/>
                  </a:cubicBezTo>
                  <a:cubicBezTo>
                    <a:pt x="2054" y="1523"/>
                    <a:pt x="1923" y="1589"/>
                    <a:pt x="1789" y="1589"/>
                  </a:cubicBezTo>
                  <a:cubicBezTo>
                    <a:pt x="1713" y="1589"/>
                    <a:pt x="1636" y="1568"/>
                    <a:pt x="1568" y="1523"/>
                  </a:cubicBezTo>
                  <a:cubicBezTo>
                    <a:pt x="1317" y="1354"/>
                    <a:pt x="1250" y="1033"/>
                    <a:pt x="1411" y="785"/>
                  </a:cubicBezTo>
                  <a:cubicBezTo>
                    <a:pt x="1543" y="580"/>
                    <a:pt x="1765" y="469"/>
                    <a:pt x="1991" y="469"/>
                  </a:cubicBezTo>
                  <a:cubicBezTo>
                    <a:pt x="2120" y="469"/>
                    <a:pt x="2251" y="505"/>
                    <a:pt x="2367" y="581"/>
                  </a:cubicBezTo>
                  <a:cubicBezTo>
                    <a:pt x="2774" y="848"/>
                    <a:pt x="2897" y="1399"/>
                    <a:pt x="2630" y="1811"/>
                  </a:cubicBezTo>
                  <a:cubicBezTo>
                    <a:pt x="2412" y="2145"/>
                    <a:pt x="2047" y="2327"/>
                    <a:pt x="1675" y="2327"/>
                  </a:cubicBezTo>
                  <a:cubicBezTo>
                    <a:pt x="1464" y="2327"/>
                    <a:pt x="1250" y="2269"/>
                    <a:pt x="1059" y="2145"/>
                  </a:cubicBezTo>
                  <a:cubicBezTo>
                    <a:pt x="391" y="1712"/>
                    <a:pt x="200" y="817"/>
                    <a:pt x="634" y="149"/>
                  </a:cubicBezTo>
                  <a:cubicBezTo>
                    <a:pt x="663" y="104"/>
                    <a:pt x="652" y="40"/>
                    <a:pt x="606" y="16"/>
                  </a:cubicBezTo>
                  <a:cubicBezTo>
                    <a:pt x="589" y="6"/>
                    <a:pt x="571" y="1"/>
                    <a:pt x="5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8"/>
            <p:cNvSpPr/>
            <p:nvPr/>
          </p:nvSpPr>
          <p:spPr>
            <a:xfrm>
              <a:off x="2169971" y="3778021"/>
              <a:ext cx="33740" cy="27282"/>
            </a:xfrm>
            <a:custGeom>
              <a:rect b="b" l="l" r="r" t="t"/>
              <a:pathLst>
                <a:path extrusionOk="0" h="2522" w="3119">
                  <a:moveTo>
                    <a:pt x="554" y="1"/>
                  </a:moveTo>
                  <a:cubicBezTo>
                    <a:pt x="523" y="1"/>
                    <a:pt x="492" y="16"/>
                    <a:pt x="473" y="45"/>
                  </a:cubicBezTo>
                  <a:cubicBezTo>
                    <a:pt x="1" y="775"/>
                    <a:pt x="181" y="1745"/>
                    <a:pt x="883" y="2258"/>
                  </a:cubicBezTo>
                  <a:lnTo>
                    <a:pt x="881" y="2259"/>
                  </a:lnTo>
                  <a:cubicBezTo>
                    <a:pt x="905" y="2276"/>
                    <a:pt x="929" y="2293"/>
                    <a:pt x="954" y="2308"/>
                  </a:cubicBezTo>
                  <a:cubicBezTo>
                    <a:pt x="1177" y="2453"/>
                    <a:pt x="1428" y="2522"/>
                    <a:pt x="1676" y="2522"/>
                  </a:cubicBezTo>
                  <a:cubicBezTo>
                    <a:pt x="2110" y="2522"/>
                    <a:pt x="2536" y="2309"/>
                    <a:pt x="2791" y="1918"/>
                  </a:cubicBezTo>
                  <a:cubicBezTo>
                    <a:pt x="3118" y="1418"/>
                    <a:pt x="2975" y="745"/>
                    <a:pt x="2472" y="422"/>
                  </a:cubicBezTo>
                  <a:cubicBezTo>
                    <a:pt x="2323" y="325"/>
                    <a:pt x="2157" y="279"/>
                    <a:pt x="1991" y="279"/>
                  </a:cubicBezTo>
                  <a:cubicBezTo>
                    <a:pt x="1702" y="279"/>
                    <a:pt x="1418" y="421"/>
                    <a:pt x="1249" y="682"/>
                  </a:cubicBezTo>
                  <a:cubicBezTo>
                    <a:pt x="1031" y="1018"/>
                    <a:pt x="1123" y="1472"/>
                    <a:pt x="1463" y="1687"/>
                  </a:cubicBezTo>
                  <a:cubicBezTo>
                    <a:pt x="1564" y="1753"/>
                    <a:pt x="1677" y="1784"/>
                    <a:pt x="1789" y="1784"/>
                  </a:cubicBezTo>
                  <a:cubicBezTo>
                    <a:pt x="1986" y="1784"/>
                    <a:pt x="2178" y="1688"/>
                    <a:pt x="2293" y="1510"/>
                  </a:cubicBezTo>
                  <a:cubicBezTo>
                    <a:pt x="2444" y="1279"/>
                    <a:pt x="2381" y="962"/>
                    <a:pt x="2146" y="819"/>
                  </a:cubicBezTo>
                  <a:cubicBezTo>
                    <a:pt x="2076" y="774"/>
                    <a:pt x="1997" y="752"/>
                    <a:pt x="1919" y="752"/>
                  </a:cubicBezTo>
                  <a:cubicBezTo>
                    <a:pt x="1781" y="752"/>
                    <a:pt x="1647" y="819"/>
                    <a:pt x="1566" y="942"/>
                  </a:cubicBezTo>
                  <a:cubicBezTo>
                    <a:pt x="1460" y="1107"/>
                    <a:pt x="1516" y="1335"/>
                    <a:pt x="1671" y="1432"/>
                  </a:cubicBezTo>
                  <a:cubicBezTo>
                    <a:pt x="1688" y="1442"/>
                    <a:pt x="1706" y="1447"/>
                    <a:pt x="1724" y="1447"/>
                  </a:cubicBezTo>
                  <a:cubicBezTo>
                    <a:pt x="1756" y="1447"/>
                    <a:pt x="1787" y="1432"/>
                    <a:pt x="1805" y="1404"/>
                  </a:cubicBezTo>
                  <a:cubicBezTo>
                    <a:pt x="1833" y="1359"/>
                    <a:pt x="1822" y="1296"/>
                    <a:pt x="1776" y="1271"/>
                  </a:cubicBezTo>
                  <a:cubicBezTo>
                    <a:pt x="1740" y="1247"/>
                    <a:pt x="1715" y="1211"/>
                    <a:pt x="1706" y="1169"/>
                  </a:cubicBezTo>
                  <a:cubicBezTo>
                    <a:pt x="1698" y="1127"/>
                    <a:pt x="1706" y="1082"/>
                    <a:pt x="1729" y="1046"/>
                  </a:cubicBezTo>
                  <a:cubicBezTo>
                    <a:pt x="1772" y="979"/>
                    <a:pt x="1845" y="943"/>
                    <a:pt x="1919" y="943"/>
                  </a:cubicBezTo>
                  <a:cubicBezTo>
                    <a:pt x="1962" y="943"/>
                    <a:pt x="2005" y="954"/>
                    <a:pt x="2043" y="979"/>
                  </a:cubicBezTo>
                  <a:cubicBezTo>
                    <a:pt x="2184" y="1072"/>
                    <a:pt x="2223" y="1262"/>
                    <a:pt x="2133" y="1405"/>
                  </a:cubicBezTo>
                  <a:cubicBezTo>
                    <a:pt x="2055" y="1525"/>
                    <a:pt x="1924" y="1590"/>
                    <a:pt x="1791" y="1590"/>
                  </a:cubicBezTo>
                  <a:cubicBezTo>
                    <a:pt x="1715" y="1590"/>
                    <a:pt x="1638" y="1569"/>
                    <a:pt x="1569" y="1525"/>
                  </a:cubicBezTo>
                  <a:cubicBezTo>
                    <a:pt x="1319" y="1355"/>
                    <a:pt x="1252" y="1033"/>
                    <a:pt x="1411" y="786"/>
                  </a:cubicBezTo>
                  <a:cubicBezTo>
                    <a:pt x="1544" y="582"/>
                    <a:pt x="1766" y="470"/>
                    <a:pt x="1993" y="470"/>
                  </a:cubicBezTo>
                  <a:cubicBezTo>
                    <a:pt x="2122" y="470"/>
                    <a:pt x="2252" y="506"/>
                    <a:pt x="2369" y="582"/>
                  </a:cubicBezTo>
                  <a:cubicBezTo>
                    <a:pt x="2774" y="849"/>
                    <a:pt x="2897" y="1399"/>
                    <a:pt x="2630" y="1812"/>
                  </a:cubicBezTo>
                  <a:cubicBezTo>
                    <a:pt x="2413" y="2146"/>
                    <a:pt x="2048" y="2328"/>
                    <a:pt x="1676" y="2328"/>
                  </a:cubicBezTo>
                  <a:cubicBezTo>
                    <a:pt x="1465" y="2328"/>
                    <a:pt x="1251" y="2269"/>
                    <a:pt x="1060" y="2146"/>
                  </a:cubicBezTo>
                  <a:cubicBezTo>
                    <a:pt x="391" y="1713"/>
                    <a:pt x="201" y="818"/>
                    <a:pt x="635" y="150"/>
                  </a:cubicBezTo>
                  <a:cubicBezTo>
                    <a:pt x="663" y="105"/>
                    <a:pt x="652" y="41"/>
                    <a:pt x="606" y="17"/>
                  </a:cubicBezTo>
                  <a:cubicBezTo>
                    <a:pt x="590" y="6"/>
                    <a:pt x="572" y="1"/>
                    <a:pt x="5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8"/>
            <p:cNvSpPr/>
            <p:nvPr/>
          </p:nvSpPr>
          <p:spPr>
            <a:xfrm>
              <a:off x="1913618" y="3977150"/>
              <a:ext cx="33740" cy="27282"/>
            </a:xfrm>
            <a:custGeom>
              <a:rect b="b" l="l" r="r" t="t"/>
              <a:pathLst>
                <a:path extrusionOk="0" h="2522" w="3119">
                  <a:moveTo>
                    <a:pt x="553" y="1"/>
                  </a:moveTo>
                  <a:cubicBezTo>
                    <a:pt x="522" y="1"/>
                    <a:pt x="491" y="16"/>
                    <a:pt x="473" y="44"/>
                  </a:cubicBezTo>
                  <a:cubicBezTo>
                    <a:pt x="0" y="773"/>
                    <a:pt x="179" y="1744"/>
                    <a:pt x="882" y="2256"/>
                  </a:cubicBezTo>
                  <a:lnTo>
                    <a:pt x="881" y="2257"/>
                  </a:lnTo>
                  <a:cubicBezTo>
                    <a:pt x="905" y="2275"/>
                    <a:pt x="928" y="2291"/>
                    <a:pt x="953" y="2308"/>
                  </a:cubicBezTo>
                  <a:cubicBezTo>
                    <a:pt x="1177" y="2452"/>
                    <a:pt x="1427" y="2521"/>
                    <a:pt x="1675" y="2521"/>
                  </a:cubicBezTo>
                  <a:cubicBezTo>
                    <a:pt x="2109" y="2521"/>
                    <a:pt x="2536" y="2308"/>
                    <a:pt x="2790" y="1916"/>
                  </a:cubicBezTo>
                  <a:cubicBezTo>
                    <a:pt x="3119" y="1416"/>
                    <a:pt x="2975" y="743"/>
                    <a:pt x="2472" y="420"/>
                  </a:cubicBezTo>
                  <a:cubicBezTo>
                    <a:pt x="2323" y="324"/>
                    <a:pt x="2156" y="278"/>
                    <a:pt x="1991" y="278"/>
                  </a:cubicBezTo>
                  <a:cubicBezTo>
                    <a:pt x="1701" y="278"/>
                    <a:pt x="1418" y="420"/>
                    <a:pt x="1248" y="680"/>
                  </a:cubicBezTo>
                  <a:cubicBezTo>
                    <a:pt x="1030" y="1017"/>
                    <a:pt x="1123" y="1472"/>
                    <a:pt x="1462" y="1686"/>
                  </a:cubicBezTo>
                  <a:cubicBezTo>
                    <a:pt x="1563" y="1752"/>
                    <a:pt x="1677" y="1783"/>
                    <a:pt x="1789" y="1783"/>
                  </a:cubicBezTo>
                  <a:cubicBezTo>
                    <a:pt x="1986" y="1783"/>
                    <a:pt x="2178" y="1686"/>
                    <a:pt x="2294" y="1509"/>
                  </a:cubicBezTo>
                  <a:cubicBezTo>
                    <a:pt x="2444" y="1279"/>
                    <a:pt x="2381" y="961"/>
                    <a:pt x="2146" y="817"/>
                  </a:cubicBezTo>
                  <a:cubicBezTo>
                    <a:pt x="2076" y="772"/>
                    <a:pt x="1997" y="751"/>
                    <a:pt x="1919" y="751"/>
                  </a:cubicBezTo>
                  <a:cubicBezTo>
                    <a:pt x="1782" y="751"/>
                    <a:pt x="1647" y="818"/>
                    <a:pt x="1566" y="942"/>
                  </a:cubicBezTo>
                  <a:cubicBezTo>
                    <a:pt x="1460" y="1105"/>
                    <a:pt x="1515" y="1335"/>
                    <a:pt x="1671" y="1431"/>
                  </a:cubicBezTo>
                  <a:cubicBezTo>
                    <a:pt x="1687" y="1442"/>
                    <a:pt x="1705" y="1447"/>
                    <a:pt x="1724" y="1447"/>
                  </a:cubicBezTo>
                  <a:cubicBezTo>
                    <a:pt x="1755" y="1447"/>
                    <a:pt x="1786" y="1432"/>
                    <a:pt x="1805" y="1403"/>
                  </a:cubicBezTo>
                  <a:cubicBezTo>
                    <a:pt x="1834" y="1358"/>
                    <a:pt x="1822" y="1298"/>
                    <a:pt x="1775" y="1269"/>
                  </a:cubicBezTo>
                  <a:cubicBezTo>
                    <a:pt x="1701" y="1221"/>
                    <a:pt x="1679" y="1121"/>
                    <a:pt x="1728" y="1045"/>
                  </a:cubicBezTo>
                  <a:cubicBezTo>
                    <a:pt x="1772" y="978"/>
                    <a:pt x="1844" y="942"/>
                    <a:pt x="1918" y="942"/>
                  </a:cubicBezTo>
                  <a:cubicBezTo>
                    <a:pt x="1961" y="942"/>
                    <a:pt x="2003" y="954"/>
                    <a:pt x="2041" y="978"/>
                  </a:cubicBezTo>
                  <a:cubicBezTo>
                    <a:pt x="2182" y="1072"/>
                    <a:pt x="2223" y="1261"/>
                    <a:pt x="2132" y="1403"/>
                  </a:cubicBezTo>
                  <a:cubicBezTo>
                    <a:pt x="2054" y="1524"/>
                    <a:pt x="1923" y="1590"/>
                    <a:pt x="1790" y="1590"/>
                  </a:cubicBezTo>
                  <a:cubicBezTo>
                    <a:pt x="1714" y="1590"/>
                    <a:pt x="1636" y="1568"/>
                    <a:pt x="1567" y="1523"/>
                  </a:cubicBezTo>
                  <a:cubicBezTo>
                    <a:pt x="1318" y="1354"/>
                    <a:pt x="1250" y="1033"/>
                    <a:pt x="1411" y="785"/>
                  </a:cubicBezTo>
                  <a:cubicBezTo>
                    <a:pt x="1543" y="581"/>
                    <a:pt x="1765" y="469"/>
                    <a:pt x="1991" y="469"/>
                  </a:cubicBezTo>
                  <a:cubicBezTo>
                    <a:pt x="2120" y="469"/>
                    <a:pt x="2250" y="506"/>
                    <a:pt x="2367" y="581"/>
                  </a:cubicBezTo>
                  <a:cubicBezTo>
                    <a:pt x="2774" y="848"/>
                    <a:pt x="2897" y="1399"/>
                    <a:pt x="2630" y="1811"/>
                  </a:cubicBezTo>
                  <a:cubicBezTo>
                    <a:pt x="2411" y="2146"/>
                    <a:pt x="2047" y="2327"/>
                    <a:pt x="1675" y="2327"/>
                  </a:cubicBezTo>
                  <a:cubicBezTo>
                    <a:pt x="1464" y="2327"/>
                    <a:pt x="1250" y="2269"/>
                    <a:pt x="1060" y="2145"/>
                  </a:cubicBezTo>
                  <a:cubicBezTo>
                    <a:pt x="390" y="1712"/>
                    <a:pt x="200" y="817"/>
                    <a:pt x="635" y="149"/>
                  </a:cubicBezTo>
                  <a:cubicBezTo>
                    <a:pt x="663" y="105"/>
                    <a:pt x="652" y="40"/>
                    <a:pt x="605" y="16"/>
                  </a:cubicBezTo>
                  <a:cubicBezTo>
                    <a:pt x="589" y="6"/>
                    <a:pt x="571" y="1"/>
                    <a:pt x="5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8"/>
            <p:cNvSpPr/>
            <p:nvPr/>
          </p:nvSpPr>
          <p:spPr>
            <a:xfrm>
              <a:off x="2080001" y="4043428"/>
              <a:ext cx="33740" cy="27260"/>
            </a:xfrm>
            <a:custGeom>
              <a:rect b="b" l="l" r="r" t="t"/>
              <a:pathLst>
                <a:path extrusionOk="0" h="2520" w="3119">
                  <a:moveTo>
                    <a:pt x="554" y="1"/>
                  </a:moveTo>
                  <a:cubicBezTo>
                    <a:pt x="523" y="1"/>
                    <a:pt x="492" y="16"/>
                    <a:pt x="474" y="44"/>
                  </a:cubicBezTo>
                  <a:cubicBezTo>
                    <a:pt x="0" y="773"/>
                    <a:pt x="181" y="1744"/>
                    <a:pt x="881" y="2257"/>
                  </a:cubicBezTo>
                  <a:cubicBezTo>
                    <a:pt x="906" y="2274"/>
                    <a:pt x="930" y="2291"/>
                    <a:pt x="955" y="2306"/>
                  </a:cubicBezTo>
                  <a:cubicBezTo>
                    <a:pt x="1178" y="2451"/>
                    <a:pt x="1429" y="2520"/>
                    <a:pt x="1676" y="2520"/>
                  </a:cubicBezTo>
                  <a:cubicBezTo>
                    <a:pt x="2111" y="2520"/>
                    <a:pt x="2537" y="2307"/>
                    <a:pt x="2792" y="1916"/>
                  </a:cubicBezTo>
                  <a:cubicBezTo>
                    <a:pt x="3119" y="1416"/>
                    <a:pt x="2976" y="743"/>
                    <a:pt x="2473" y="420"/>
                  </a:cubicBezTo>
                  <a:cubicBezTo>
                    <a:pt x="2324" y="324"/>
                    <a:pt x="2157" y="278"/>
                    <a:pt x="1992" y="278"/>
                  </a:cubicBezTo>
                  <a:cubicBezTo>
                    <a:pt x="1703" y="278"/>
                    <a:pt x="1419" y="420"/>
                    <a:pt x="1250" y="680"/>
                  </a:cubicBezTo>
                  <a:cubicBezTo>
                    <a:pt x="1032" y="1016"/>
                    <a:pt x="1124" y="1470"/>
                    <a:pt x="1464" y="1686"/>
                  </a:cubicBezTo>
                  <a:cubicBezTo>
                    <a:pt x="1565" y="1751"/>
                    <a:pt x="1678" y="1782"/>
                    <a:pt x="1789" y="1782"/>
                  </a:cubicBezTo>
                  <a:cubicBezTo>
                    <a:pt x="1986" y="1782"/>
                    <a:pt x="2179" y="1685"/>
                    <a:pt x="2294" y="1508"/>
                  </a:cubicBezTo>
                  <a:cubicBezTo>
                    <a:pt x="2445" y="1277"/>
                    <a:pt x="2382" y="960"/>
                    <a:pt x="2147" y="817"/>
                  </a:cubicBezTo>
                  <a:cubicBezTo>
                    <a:pt x="2077" y="772"/>
                    <a:pt x="1998" y="750"/>
                    <a:pt x="1920" y="750"/>
                  </a:cubicBezTo>
                  <a:cubicBezTo>
                    <a:pt x="1782" y="750"/>
                    <a:pt x="1647" y="817"/>
                    <a:pt x="1567" y="940"/>
                  </a:cubicBezTo>
                  <a:cubicBezTo>
                    <a:pt x="1461" y="1105"/>
                    <a:pt x="1517" y="1333"/>
                    <a:pt x="1672" y="1431"/>
                  </a:cubicBezTo>
                  <a:cubicBezTo>
                    <a:pt x="1688" y="1442"/>
                    <a:pt x="1707" y="1447"/>
                    <a:pt x="1725" y="1447"/>
                  </a:cubicBezTo>
                  <a:cubicBezTo>
                    <a:pt x="1756" y="1447"/>
                    <a:pt x="1787" y="1432"/>
                    <a:pt x="1805" y="1403"/>
                  </a:cubicBezTo>
                  <a:cubicBezTo>
                    <a:pt x="1836" y="1358"/>
                    <a:pt x="1823" y="1298"/>
                    <a:pt x="1777" y="1270"/>
                  </a:cubicBezTo>
                  <a:cubicBezTo>
                    <a:pt x="1701" y="1221"/>
                    <a:pt x="1680" y="1121"/>
                    <a:pt x="1729" y="1045"/>
                  </a:cubicBezTo>
                  <a:cubicBezTo>
                    <a:pt x="1773" y="978"/>
                    <a:pt x="1846" y="942"/>
                    <a:pt x="1920" y="942"/>
                  </a:cubicBezTo>
                  <a:cubicBezTo>
                    <a:pt x="1962" y="942"/>
                    <a:pt x="2005" y="954"/>
                    <a:pt x="2043" y="978"/>
                  </a:cubicBezTo>
                  <a:cubicBezTo>
                    <a:pt x="2184" y="1072"/>
                    <a:pt x="2224" y="1261"/>
                    <a:pt x="2133" y="1403"/>
                  </a:cubicBezTo>
                  <a:cubicBezTo>
                    <a:pt x="2055" y="1524"/>
                    <a:pt x="1924" y="1590"/>
                    <a:pt x="1790" y="1590"/>
                  </a:cubicBezTo>
                  <a:cubicBezTo>
                    <a:pt x="1714" y="1590"/>
                    <a:pt x="1637" y="1569"/>
                    <a:pt x="1569" y="1525"/>
                  </a:cubicBezTo>
                  <a:cubicBezTo>
                    <a:pt x="1318" y="1354"/>
                    <a:pt x="1251" y="1033"/>
                    <a:pt x="1412" y="785"/>
                  </a:cubicBezTo>
                  <a:cubicBezTo>
                    <a:pt x="1544" y="581"/>
                    <a:pt x="1766" y="470"/>
                    <a:pt x="1993" y="470"/>
                  </a:cubicBezTo>
                  <a:cubicBezTo>
                    <a:pt x="2122" y="470"/>
                    <a:pt x="2252" y="506"/>
                    <a:pt x="2368" y="581"/>
                  </a:cubicBezTo>
                  <a:cubicBezTo>
                    <a:pt x="2775" y="848"/>
                    <a:pt x="2898" y="1399"/>
                    <a:pt x="2631" y="1811"/>
                  </a:cubicBezTo>
                  <a:cubicBezTo>
                    <a:pt x="2413" y="2146"/>
                    <a:pt x="2048" y="2327"/>
                    <a:pt x="1676" y="2327"/>
                  </a:cubicBezTo>
                  <a:cubicBezTo>
                    <a:pt x="1465" y="2327"/>
                    <a:pt x="1251" y="2269"/>
                    <a:pt x="1060" y="2145"/>
                  </a:cubicBezTo>
                  <a:cubicBezTo>
                    <a:pt x="392" y="1712"/>
                    <a:pt x="202" y="817"/>
                    <a:pt x="635" y="149"/>
                  </a:cubicBezTo>
                  <a:cubicBezTo>
                    <a:pt x="664" y="105"/>
                    <a:pt x="653" y="40"/>
                    <a:pt x="607" y="16"/>
                  </a:cubicBezTo>
                  <a:cubicBezTo>
                    <a:pt x="591" y="6"/>
                    <a:pt x="572" y="1"/>
                    <a:pt x="5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8"/>
            <p:cNvSpPr/>
            <p:nvPr/>
          </p:nvSpPr>
          <p:spPr>
            <a:xfrm>
              <a:off x="1494850" y="3798899"/>
              <a:ext cx="28288" cy="22847"/>
            </a:xfrm>
            <a:custGeom>
              <a:rect b="b" l="l" r="r" t="t"/>
              <a:pathLst>
                <a:path extrusionOk="0" h="2112" w="2615">
                  <a:moveTo>
                    <a:pt x="2151" y="0"/>
                  </a:moveTo>
                  <a:cubicBezTo>
                    <a:pt x="2136" y="0"/>
                    <a:pt x="2121" y="4"/>
                    <a:pt x="2107" y="13"/>
                  </a:cubicBezTo>
                  <a:cubicBezTo>
                    <a:pt x="2069" y="34"/>
                    <a:pt x="2059" y="89"/>
                    <a:pt x="2083" y="125"/>
                  </a:cubicBezTo>
                  <a:cubicBezTo>
                    <a:pt x="2446" y="686"/>
                    <a:pt x="2287" y="1435"/>
                    <a:pt x="1726" y="1798"/>
                  </a:cubicBezTo>
                  <a:cubicBezTo>
                    <a:pt x="1567" y="1902"/>
                    <a:pt x="1388" y="1951"/>
                    <a:pt x="1211" y="1951"/>
                  </a:cubicBezTo>
                  <a:cubicBezTo>
                    <a:pt x="899" y="1951"/>
                    <a:pt x="594" y="1798"/>
                    <a:pt x="411" y="1519"/>
                  </a:cubicBezTo>
                  <a:cubicBezTo>
                    <a:pt x="187" y="1173"/>
                    <a:pt x="291" y="711"/>
                    <a:pt x="631" y="487"/>
                  </a:cubicBezTo>
                  <a:cubicBezTo>
                    <a:pt x="728" y="424"/>
                    <a:pt x="837" y="394"/>
                    <a:pt x="946" y="394"/>
                  </a:cubicBezTo>
                  <a:cubicBezTo>
                    <a:pt x="1136" y="394"/>
                    <a:pt x="1322" y="487"/>
                    <a:pt x="1433" y="658"/>
                  </a:cubicBezTo>
                  <a:cubicBezTo>
                    <a:pt x="1567" y="866"/>
                    <a:pt x="1510" y="1136"/>
                    <a:pt x="1300" y="1278"/>
                  </a:cubicBezTo>
                  <a:cubicBezTo>
                    <a:pt x="1243" y="1315"/>
                    <a:pt x="1179" y="1333"/>
                    <a:pt x="1115" y="1333"/>
                  </a:cubicBezTo>
                  <a:cubicBezTo>
                    <a:pt x="1003" y="1333"/>
                    <a:pt x="894" y="1278"/>
                    <a:pt x="828" y="1176"/>
                  </a:cubicBezTo>
                  <a:cubicBezTo>
                    <a:pt x="751" y="1057"/>
                    <a:pt x="786" y="898"/>
                    <a:pt x="903" y="820"/>
                  </a:cubicBezTo>
                  <a:cubicBezTo>
                    <a:pt x="934" y="800"/>
                    <a:pt x="969" y="790"/>
                    <a:pt x="1005" y="790"/>
                  </a:cubicBezTo>
                  <a:cubicBezTo>
                    <a:pt x="1019" y="790"/>
                    <a:pt x="1032" y="792"/>
                    <a:pt x="1046" y="795"/>
                  </a:cubicBezTo>
                  <a:cubicBezTo>
                    <a:pt x="1096" y="804"/>
                    <a:pt x="1139" y="834"/>
                    <a:pt x="1166" y="877"/>
                  </a:cubicBezTo>
                  <a:cubicBezTo>
                    <a:pt x="1206" y="940"/>
                    <a:pt x="1188" y="1024"/>
                    <a:pt x="1125" y="1064"/>
                  </a:cubicBezTo>
                  <a:cubicBezTo>
                    <a:pt x="1088" y="1088"/>
                    <a:pt x="1076" y="1138"/>
                    <a:pt x="1102" y="1176"/>
                  </a:cubicBezTo>
                  <a:cubicBezTo>
                    <a:pt x="1118" y="1200"/>
                    <a:pt x="1144" y="1213"/>
                    <a:pt x="1171" y="1213"/>
                  </a:cubicBezTo>
                  <a:cubicBezTo>
                    <a:pt x="1186" y="1213"/>
                    <a:pt x="1200" y="1208"/>
                    <a:pt x="1213" y="1200"/>
                  </a:cubicBezTo>
                  <a:cubicBezTo>
                    <a:pt x="1343" y="1118"/>
                    <a:pt x="1391" y="926"/>
                    <a:pt x="1302" y="789"/>
                  </a:cubicBezTo>
                  <a:cubicBezTo>
                    <a:pt x="1234" y="685"/>
                    <a:pt x="1122" y="628"/>
                    <a:pt x="1007" y="628"/>
                  </a:cubicBezTo>
                  <a:cubicBezTo>
                    <a:pt x="941" y="628"/>
                    <a:pt x="875" y="647"/>
                    <a:pt x="815" y="686"/>
                  </a:cubicBezTo>
                  <a:cubicBezTo>
                    <a:pt x="619" y="804"/>
                    <a:pt x="566" y="1071"/>
                    <a:pt x="692" y="1264"/>
                  </a:cubicBezTo>
                  <a:cubicBezTo>
                    <a:pt x="788" y="1413"/>
                    <a:pt x="949" y="1494"/>
                    <a:pt x="1114" y="1494"/>
                  </a:cubicBezTo>
                  <a:cubicBezTo>
                    <a:pt x="1208" y="1494"/>
                    <a:pt x="1303" y="1467"/>
                    <a:pt x="1388" y="1412"/>
                  </a:cubicBezTo>
                  <a:cubicBezTo>
                    <a:pt x="1673" y="1232"/>
                    <a:pt x="1750" y="852"/>
                    <a:pt x="1569" y="571"/>
                  </a:cubicBezTo>
                  <a:cubicBezTo>
                    <a:pt x="1426" y="352"/>
                    <a:pt x="1189" y="233"/>
                    <a:pt x="946" y="233"/>
                  </a:cubicBezTo>
                  <a:cubicBezTo>
                    <a:pt x="807" y="233"/>
                    <a:pt x="667" y="272"/>
                    <a:pt x="542" y="353"/>
                  </a:cubicBezTo>
                  <a:cubicBezTo>
                    <a:pt x="120" y="623"/>
                    <a:pt x="0" y="1186"/>
                    <a:pt x="275" y="1605"/>
                  </a:cubicBezTo>
                  <a:cubicBezTo>
                    <a:pt x="489" y="1933"/>
                    <a:pt x="846" y="2112"/>
                    <a:pt x="1210" y="2112"/>
                  </a:cubicBezTo>
                  <a:cubicBezTo>
                    <a:pt x="1418" y="2112"/>
                    <a:pt x="1627" y="2054"/>
                    <a:pt x="1815" y="1932"/>
                  </a:cubicBezTo>
                  <a:cubicBezTo>
                    <a:pt x="1836" y="1920"/>
                    <a:pt x="1855" y="1906"/>
                    <a:pt x="1875" y="1892"/>
                  </a:cubicBezTo>
                  <a:lnTo>
                    <a:pt x="1876" y="1891"/>
                  </a:lnTo>
                  <a:cubicBezTo>
                    <a:pt x="2465" y="1461"/>
                    <a:pt x="2614" y="648"/>
                    <a:pt x="2219" y="37"/>
                  </a:cubicBezTo>
                  <a:cubicBezTo>
                    <a:pt x="2203" y="13"/>
                    <a:pt x="2178" y="0"/>
                    <a:pt x="21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2" name="Shape 1862"/>
        <p:cNvGrpSpPr/>
        <p:nvPr/>
      </p:nvGrpSpPr>
      <p:grpSpPr>
        <a:xfrm>
          <a:off x="0" y="0"/>
          <a:ext cx="0" cy="0"/>
          <a:chOff x="0" y="0"/>
          <a:chExt cx="0" cy="0"/>
        </a:xfrm>
      </p:grpSpPr>
      <p:grpSp>
        <p:nvGrpSpPr>
          <p:cNvPr id="1863" name="Google Shape;1863;p59"/>
          <p:cNvGrpSpPr/>
          <p:nvPr/>
        </p:nvGrpSpPr>
        <p:grpSpPr>
          <a:xfrm rot="-5399837">
            <a:off x="6876056" y="274680"/>
            <a:ext cx="2656876" cy="1878909"/>
            <a:chOff x="537075" y="1558850"/>
            <a:chExt cx="1258825" cy="890225"/>
          </a:xfrm>
        </p:grpSpPr>
        <p:sp>
          <p:nvSpPr>
            <p:cNvPr id="1864" name="Google Shape;1864;p59"/>
            <p:cNvSpPr/>
            <p:nvPr/>
          </p:nvSpPr>
          <p:spPr>
            <a:xfrm>
              <a:off x="537075" y="1734975"/>
              <a:ext cx="194250" cy="118150"/>
            </a:xfrm>
            <a:custGeom>
              <a:rect b="b" l="l" r="r" t="t"/>
              <a:pathLst>
                <a:path extrusionOk="0" h="4726" w="7770">
                  <a:moveTo>
                    <a:pt x="596" y="0"/>
                  </a:moveTo>
                  <a:cubicBezTo>
                    <a:pt x="590" y="0"/>
                    <a:pt x="585" y="1"/>
                    <a:pt x="580" y="1"/>
                  </a:cubicBezTo>
                  <a:cubicBezTo>
                    <a:pt x="1" y="47"/>
                    <a:pt x="91" y="1080"/>
                    <a:pt x="91" y="1080"/>
                  </a:cubicBezTo>
                  <a:cubicBezTo>
                    <a:pt x="1501" y="1407"/>
                    <a:pt x="7188" y="4725"/>
                    <a:pt x="7188" y="4725"/>
                  </a:cubicBezTo>
                  <a:lnTo>
                    <a:pt x="7770" y="3911"/>
                  </a:lnTo>
                  <a:cubicBezTo>
                    <a:pt x="6274" y="2670"/>
                    <a:pt x="1248" y="0"/>
                    <a:pt x="596" y="0"/>
                  </a:cubicBezTo>
                  <a:close/>
                </a:path>
              </a:pathLst>
            </a:custGeom>
            <a:solidFill>
              <a:srgbClr val="B36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9"/>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9"/>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9"/>
            <p:cNvSpPr/>
            <p:nvPr/>
          </p:nvSpPr>
          <p:spPr>
            <a:xfrm>
              <a:off x="727125" y="1558850"/>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9"/>
            <p:cNvSpPr/>
            <p:nvPr/>
          </p:nvSpPr>
          <p:spPr>
            <a:xfrm>
              <a:off x="726589" y="1701227"/>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 name="Google Shape;1869;p59"/>
          <p:cNvGrpSpPr/>
          <p:nvPr/>
        </p:nvGrpSpPr>
        <p:grpSpPr>
          <a:xfrm rot="5211186">
            <a:off x="35653" y="3044458"/>
            <a:ext cx="2322980" cy="1651634"/>
            <a:chOff x="537075" y="1553094"/>
            <a:chExt cx="1260106" cy="895981"/>
          </a:xfrm>
        </p:grpSpPr>
        <p:sp>
          <p:nvSpPr>
            <p:cNvPr id="1870" name="Google Shape;1870;p59"/>
            <p:cNvSpPr/>
            <p:nvPr/>
          </p:nvSpPr>
          <p:spPr>
            <a:xfrm>
              <a:off x="537075" y="1734975"/>
              <a:ext cx="194250" cy="118150"/>
            </a:xfrm>
            <a:custGeom>
              <a:rect b="b" l="l" r="r" t="t"/>
              <a:pathLst>
                <a:path extrusionOk="0" h="4726" w="7770">
                  <a:moveTo>
                    <a:pt x="596" y="0"/>
                  </a:moveTo>
                  <a:cubicBezTo>
                    <a:pt x="590" y="0"/>
                    <a:pt x="585" y="1"/>
                    <a:pt x="580" y="1"/>
                  </a:cubicBezTo>
                  <a:cubicBezTo>
                    <a:pt x="1" y="47"/>
                    <a:pt x="91" y="1080"/>
                    <a:pt x="91" y="1080"/>
                  </a:cubicBezTo>
                  <a:cubicBezTo>
                    <a:pt x="1501" y="1407"/>
                    <a:pt x="7188" y="4725"/>
                    <a:pt x="7188" y="4725"/>
                  </a:cubicBezTo>
                  <a:lnTo>
                    <a:pt x="7770" y="3911"/>
                  </a:lnTo>
                  <a:cubicBezTo>
                    <a:pt x="6274" y="2670"/>
                    <a:pt x="1248" y="0"/>
                    <a:pt x="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9"/>
            <p:cNvSpPr/>
            <p:nvPr/>
          </p:nvSpPr>
          <p:spPr>
            <a:xfrm>
              <a:off x="724625" y="1722900"/>
              <a:ext cx="636275" cy="609100"/>
            </a:xfrm>
            <a:custGeom>
              <a:rect b="b" l="l" r="r" t="t"/>
              <a:pathLst>
                <a:path extrusionOk="0" h="24364" w="25451">
                  <a:moveTo>
                    <a:pt x="6740" y="2323"/>
                  </a:moveTo>
                  <a:cubicBezTo>
                    <a:pt x="7070" y="2323"/>
                    <a:pt x="7377" y="2438"/>
                    <a:pt x="7615" y="2715"/>
                  </a:cubicBezTo>
                  <a:cubicBezTo>
                    <a:pt x="8464" y="3697"/>
                    <a:pt x="6994" y="5154"/>
                    <a:pt x="5406" y="5606"/>
                  </a:cubicBezTo>
                  <a:cubicBezTo>
                    <a:pt x="5406" y="5606"/>
                    <a:pt x="3925" y="4915"/>
                    <a:pt x="4492" y="3847"/>
                  </a:cubicBezTo>
                  <a:cubicBezTo>
                    <a:pt x="4898" y="3080"/>
                    <a:pt x="5896" y="2323"/>
                    <a:pt x="6740" y="2323"/>
                  </a:cubicBezTo>
                  <a:close/>
                  <a:moveTo>
                    <a:pt x="15438" y="6696"/>
                  </a:moveTo>
                  <a:cubicBezTo>
                    <a:pt x="16150" y="6696"/>
                    <a:pt x="16792" y="6915"/>
                    <a:pt x="16991" y="7485"/>
                  </a:cubicBezTo>
                  <a:cubicBezTo>
                    <a:pt x="17101" y="7805"/>
                    <a:pt x="17076" y="8096"/>
                    <a:pt x="16961" y="8357"/>
                  </a:cubicBezTo>
                  <a:cubicBezTo>
                    <a:pt x="16879" y="8541"/>
                    <a:pt x="16764" y="8707"/>
                    <a:pt x="16623" y="8850"/>
                  </a:cubicBezTo>
                  <a:cubicBezTo>
                    <a:pt x="16111" y="9372"/>
                    <a:pt x="15285" y="9703"/>
                    <a:pt x="14814" y="9779"/>
                  </a:cubicBezTo>
                  <a:cubicBezTo>
                    <a:pt x="14631" y="9809"/>
                    <a:pt x="14454" y="9822"/>
                    <a:pt x="14285" y="9822"/>
                  </a:cubicBezTo>
                  <a:cubicBezTo>
                    <a:pt x="13297" y="9822"/>
                    <a:pt x="12614" y="9376"/>
                    <a:pt x="12614" y="9376"/>
                  </a:cubicBezTo>
                  <a:cubicBezTo>
                    <a:pt x="12614" y="9376"/>
                    <a:pt x="12324" y="8557"/>
                    <a:pt x="13143" y="7505"/>
                  </a:cubicBezTo>
                  <a:cubicBezTo>
                    <a:pt x="13490" y="7060"/>
                    <a:pt x="14521" y="6696"/>
                    <a:pt x="15438" y="6696"/>
                  </a:cubicBezTo>
                  <a:close/>
                  <a:moveTo>
                    <a:pt x="19250" y="14280"/>
                  </a:moveTo>
                  <a:cubicBezTo>
                    <a:pt x="19746" y="14280"/>
                    <a:pt x="20265" y="14433"/>
                    <a:pt x="20319" y="15059"/>
                  </a:cubicBezTo>
                  <a:cubicBezTo>
                    <a:pt x="20329" y="15178"/>
                    <a:pt x="20325" y="15298"/>
                    <a:pt x="20311" y="15417"/>
                  </a:cubicBezTo>
                  <a:lnTo>
                    <a:pt x="20311" y="15421"/>
                  </a:lnTo>
                  <a:cubicBezTo>
                    <a:pt x="20274" y="15686"/>
                    <a:pt x="20180" y="15939"/>
                    <a:pt x="20034" y="16163"/>
                  </a:cubicBezTo>
                  <a:cubicBezTo>
                    <a:pt x="19805" y="16520"/>
                    <a:pt x="19471" y="16761"/>
                    <a:pt x="19145" y="16761"/>
                  </a:cubicBezTo>
                  <a:cubicBezTo>
                    <a:pt x="18883" y="16761"/>
                    <a:pt x="18626" y="16606"/>
                    <a:pt x="18432" y="16231"/>
                  </a:cubicBezTo>
                  <a:cubicBezTo>
                    <a:pt x="17783" y="14981"/>
                    <a:pt x="18312" y="14423"/>
                    <a:pt x="18312" y="14423"/>
                  </a:cubicBezTo>
                  <a:cubicBezTo>
                    <a:pt x="18312" y="14423"/>
                    <a:pt x="18770" y="14280"/>
                    <a:pt x="19250" y="14280"/>
                  </a:cubicBezTo>
                  <a:close/>
                  <a:moveTo>
                    <a:pt x="22359" y="19154"/>
                  </a:moveTo>
                  <a:cubicBezTo>
                    <a:pt x="22855" y="19154"/>
                    <a:pt x="23372" y="19308"/>
                    <a:pt x="23425" y="19932"/>
                  </a:cubicBezTo>
                  <a:lnTo>
                    <a:pt x="23425" y="19930"/>
                  </a:lnTo>
                  <a:lnTo>
                    <a:pt x="23425" y="19930"/>
                  </a:lnTo>
                  <a:cubicBezTo>
                    <a:pt x="23476" y="20506"/>
                    <a:pt x="23209" y="21072"/>
                    <a:pt x="22844" y="21386"/>
                  </a:cubicBezTo>
                  <a:cubicBezTo>
                    <a:pt x="22663" y="21542"/>
                    <a:pt x="22457" y="21636"/>
                    <a:pt x="22253" y="21636"/>
                  </a:cubicBezTo>
                  <a:cubicBezTo>
                    <a:pt x="21991" y="21636"/>
                    <a:pt x="21734" y="21481"/>
                    <a:pt x="21539" y="21106"/>
                  </a:cubicBezTo>
                  <a:cubicBezTo>
                    <a:pt x="20890" y="19855"/>
                    <a:pt x="21418" y="19299"/>
                    <a:pt x="21418" y="19299"/>
                  </a:cubicBezTo>
                  <a:cubicBezTo>
                    <a:pt x="21418" y="19299"/>
                    <a:pt x="21432" y="19294"/>
                    <a:pt x="21458" y="19286"/>
                  </a:cubicBezTo>
                  <a:cubicBezTo>
                    <a:pt x="21578" y="19253"/>
                    <a:pt x="21962" y="19154"/>
                    <a:pt x="22359" y="19154"/>
                  </a:cubicBezTo>
                  <a:close/>
                  <a:moveTo>
                    <a:pt x="8584" y="0"/>
                  </a:moveTo>
                  <a:cubicBezTo>
                    <a:pt x="6177" y="0"/>
                    <a:pt x="2928" y="901"/>
                    <a:pt x="1" y="4733"/>
                  </a:cubicBezTo>
                  <a:cubicBezTo>
                    <a:pt x="1" y="4733"/>
                    <a:pt x="10258" y="10119"/>
                    <a:pt x="23329" y="24363"/>
                  </a:cubicBezTo>
                  <a:cubicBezTo>
                    <a:pt x="23329" y="24363"/>
                    <a:pt x="25203" y="19195"/>
                    <a:pt x="23984" y="18039"/>
                  </a:cubicBezTo>
                  <a:cubicBezTo>
                    <a:pt x="23984" y="18039"/>
                    <a:pt x="19754" y="17145"/>
                    <a:pt x="21192" y="16193"/>
                  </a:cubicBezTo>
                  <a:cubicBezTo>
                    <a:pt x="22328" y="15441"/>
                    <a:pt x="23882" y="15362"/>
                    <a:pt x="24483" y="15362"/>
                  </a:cubicBezTo>
                  <a:cubicBezTo>
                    <a:pt x="24643" y="15362"/>
                    <a:pt x="24736" y="15368"/>
                    <a:pt x="24736" y="15368"/>
                  </a:cubicBezTo>
                  <a:cubicBezTo>
                    <a:pt x="24736" y="15368"/>
                    <a:pt x="25451" y="11327"/>
                    <a:pt x="22937" y="9566"/>
                  </a:cubicBezTo>
                  <a:cubicBezTo>
                    <a:pt x="22937" y="9566"/>
                    <a:pt x="21494" y="12926"/>
                    <a:pt x="18872" y="12926"/>
                  </a:cubicBezTo>
                  <a:cubicBezTo>
                    <a:pt x="18593" y="12926"/>
                    <a:pt x="18301" y="12888"/>
                    <a:pt x="17995" y="12804"/>
                  </a:cubicBezTo>
                  <a:cubicBezTo>
                    <a:pt x="14818" y="11928"/>
                    <a:pt x="19762" y="8781"/>
                    <a:pt x="19762" y="8781"/>
                  </a:cubicBezTo>
                  <a:cubicBezTo>
                    <a:pt x="19762" y="8781"/>
                    <a:pt x="20804" y="2733"/>
                    <a:pt x="13716" y="1087"/>
                  </a:cubicBezTo>
                  <a:cubicBezTo>
                    <a:pt x="13716" y="1087"/>
                    <a:pt x="13331" y="6345"/>
                    <a:pt x="11595" y="6345"/>
                  </a:cubicBezTo>
                  <a:cubicBezTo>
                    <a:pt x="11401" y="6345"/>
                    <a:pt x="11191" y="6279"/>
                    <a:pt x="10962" y="6134"/>
                  </a:cubicBezTo>
                  <a:cubicBezTo>
                    <a:pt x="8685" y="4685"/>
                    <a:pt x="12190" y="708"/>
                    <a:pt x="12190" y="708"/>
                  </a:cubicBezTo>
                  <a:cubicBezTo>
                    <a:pt x="12190" y="708"/>
                    <a:pt x="10718" y="0"/>
                    <a:pt x="8584"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9"/>
            <p:cNvSpPr/>
            <p:nvPr/>
          </p:nvSpPr>
          <p:spPr>
            <a:xfrm>
              <a:off x="624475" y="1841225"/>
              <a:ext cx="683375" cy="607850"/>
            </a:xfrm>
            <a:custGeom>
              <a:rect b="b" l="l" r="r" t="t"/>
              <a:pathLst>
                <a:path extrusionOk="0" h="24314" w="27335">
                  <a:moveTo>
                    <a:pt x="5336" y="4201"/>
                  </a:moveTo>
                  <a:lnTo>
                    <a:pt x="6040" y="4868"/>
                  </a:lnTo>
                  <a:cubicBezTo>
                    <a:pt x="6040" y="4868"/>
                    <a:pt x="7290" y="6232"/>
                    <a:pt x="6092" y="7233"/>
                  </a:cubicBezTo>
                  <a:cubicBezTo>
                    <a:pt x="5583" y="7659"/>
                    <a:pt x="4958" y="7830"/>
                    <a:pt x="4400" y="7830"/>
                  </a:cubicBezTo>
                  <a:cubicBezTo>
                    <a:pt x="3644" y="7830"/>
                    <a:pt x="3008" y="7517"/>
                    <a:pt x="2945" y="7097"/>
                  </a:cubicBezTo>
                  <a:cubicBezTo>
                    <a:pt x="2833" y="6370"/>
                    <a:pt x="5336" y="4201"/>
                    <a:pt x="5336" y="4201"/>
                  </a:cubicBezTo>
                  <a:close/>
                  <a:moveTo>
                    <a:pt x="10112" y="11636"/>
                  </a:moveTo>
                  <a:cubicBezTo>
                    <a:pt x="10297" y="11636"/>
                    <a:pt x="10405" y="11668"/>
                    <a:pt x="10405" y="11668"/>
                  </a:cubicBezTo>
                  <a:cubicBezTo>
                    <a:pt x="10405" y="11668"/>
                    <a:pt x="11064" y="12572"/>
                    <a:pt x="10925" y="13845"/>
                  </a:cubicBezTo>
                  <a:cubicBezTo>
                    <a:pt x="10845" y="14574"/>
                    <a:pt x="10208" y="16191"/>
                    <a:pt x="9099" y="16191"/>
                  </a:cubicBezTo>
                  <a:cubicBezTo>
                    <a:pt x="8987" y="16191"/>
                    <a:pt x="8870" y="16175"/>
                    <a:pt x="8749" y="16139"/>
                  </a:cubicBezTo>
                  <a:cubicBezTo>
                    <a:pt x="7423" y="15754"/>
                    <a:pt x="7808" y="12952"/>
                    <a:pt x="8565" y="12295"/>
                  </a:cubicBezTo>
                  <a:cubicBezTo>
                    <a:pt x="9209" y="11737"/>
                    <a:pt x="9783" y="11636"/>
                    <a:pt x="10112" y="11636"/>
                  </a:cubicBezTo>
                  <a:close/>
                  <a:moveTo>
                    <a:pt x="16403" y="15650"/>
                  </a:moveTo>
                  <a:cubicBezTo>
                    <a:pt x="16710" y="15650"/>
                    <a:pt x="17106" y="15724"/>
                    <a:pt x="17602" y="15949"/>
                  </a:cubicBezTo>
                  <a:cubicBezTo>
                    <a:pt x="19029" y="16597"/>
                    <a:pt x="17819" y="18147"/>
                    <a:pt x="16452" y="18147"/>
                  </a:cubicBezTo>
                  <a:cubicBezTo>
                    <a:pt x="16433" y="18147"/>
                    <a:pt x="16414" y="18147"/>
                    <a:pt x="16394" y="18146"/>
                  </a:cubicBezTo>
                  <a:cubicBezTo>
                    <a:pt x="15003" y="18102"/>
                    <a:pt x="15558" y="15922"/>
                    <a:pt x="15558" y="15922"/>
                  </a:cubicBezTo>
                  <a:cubicBezTo>
                    <a:pt x="15558" y="15922"/>
                    <a:pt x="15816" y="15650"/>
                    <a:pt x="16403" y="15650"/>
                  </a:cubicBezTo>
                  <a:close/>
                  <a:moveTo>
                    <a:pt x="22842" y="17959"/>
                  </a:moveTo>
                  <a:cubicBezTo>
                    <a:pt x="23149" y="17959"/>
                    <a:pt x="23545" y="18033"/>
                    <a:pt x="24042" y="18258"/>
                  </a:cubicBezTo>
                  <a:cubicBezTo>
                    <a:pt x="25469" y="18905"/>
                    <a:pt x="24259" y="20457"/>
                    <a:pt x="22892" y="20457"/>
                  </a:cubicBezTo>
                  <a:cubicBezTo>
                    <a:pt x="22873" y="20457"/>
                    <a:pt x="22854" y="20456"/>
                    <a:pt x="22834" y="20456"/>
                  </a:cubicBezTo>
                  <a:cubicBezTo>
                    <a:pt x="21443" y="20411"/>
                    <a:pt x="22000" y="18230"/>
                    <a:pt x="22000" y="18230"/>
                  </a:cubicBezTo>
                  <a:cubicBezTo>
                    <a:pt x="22000" y="18230"/>
                    <a:pt x="22256" y="17959"/>
                    <a:pt x="22842" y="17959"/>
                  </a:cubicBezTo>
                  <a:close/>
                  <a:moveTo>
                    <a:pt x="4005" y="0"/>
                  </a:moveTo>
                  <a:cubicBezTo>
                    <a:pt x="1" y="5820"/>
                    <a:pt x="631" y="12384"/>
                    <a:pt x="631" y="12384"/>
                  </a:cubicBezTo>
                  <a:cubicBezTo>
                    <a:pt x="631" y="12384"/>
                    <a:pt x="2885" y="10175"/>
                    <a:pt x="4635" y="10175"/>
                  </a:cubicBezTo>
                  <a:cubicBezTo>
                    <a:pt x="5153" y="10175"/>
                    <a:pt x="5627" y="10369"/>
                    <a:pt x="5985" y="10872"/>
                  </a:cubicBezTo>
                  <a:cubicBezTo>
                    <a:pt x="7551" y="13069"/>
                    <a:pt x="1090" y="13888"/>
                    <a:pt x="1090" y="13888"/>
                  </a:cubicBezTo>
                  <a:cubicBezTo>
                    <a:pt x="2545" y="18922"/>
                    <a:pt x="6055" y="19627"/>
                    <a:pt x="7905" y="19627"/>
                  </a:cubicBezTo>
                  <a:cubicBezTo>
                    <a:pt x="8625" y="19627"/>
                    <a:pt x="9094" y="19520"/>
                    <a:pt x="9094" y="19520"/>
                  </a:cubicBezTo>
                  <a:cubicBezTo>
                    <a:pt x="9094" y="19520"/>
                    <a:pt x="10783" y="16528"/>
                    <a:pt x="12043" y="16528"/>
                  </a:cubicBezTo>
                  <a:cubicBezTo>
                    <a:pt x="12429" y="16528"/>
                    <a:pt x="12774" y="16809"/>
                    <a:pt x="13018" y="17542"/>
                  </a:cubicBezTo>
                  <a:cubicBezTo>
                    <a:pt x="14061" y="20668"/>
                    <a:pt x="10046" y="22648"/>
                    <a:pt x="10046" y="22648"/>
                  </a:cubicBezTo>
                  <a:cubicBezTo>
                    <a:pt x="11115" y="24016"/>
                    <a:pt x="12857" y="24313"/>
                    <a:pt x="14170" y="24313"/>
                  </a:cubicBezTo>
                  <a:cubicBezTo>
                    <a:pt x="15180" y="24313"/>
                    <a:pt x="15935" y="24137"/>
                    <a:pt x="15935" y="24137"/>
                  </a:cubicBezTo>
                  <a:cubicBezTo>
                    <a:pt x="15935" y="24137"/>
                    <a:pt x="15697" y="22040"/>
                    <a:pt x="16572" y="20556"/>
                  </a:cubicBezTo>
                  <a:cubicBezTo>
                    <a:pt x="16704" y="20332"/>
                    <a:pt x="16842" y="20237"/>
                    <a:pt x="16980" y="20237"/>
                  </a:cubicBezTo>
                  <a:cubicBezTo>
                    <a:pt x="17759" y="20237"/>
                    <a:pt x="18563" y="23245"/>
                    <a:pt x="18563" y="23245"/>
                  </a:cubicBezTo>
                  <a:cubicBezTo>
                    <a:pt x="18695" y="23370"/>
                    <a:pt x="18900" y="23425"/>
                    <a:pt x="19163" y="23425"/>
                  </a:cubicBezTo>
                  <a:cubicBezTo>
                    <a:pt x="21326" y="23425"/>
                    <a:pt x="27335" y="19630"/>
                    <a:pt x="27335" y="19630"/>
                  </a:cubicBezTo>
                  <a:cubicBezTo>
                    <a:pt x="13824" y="4860"/>
                    <a:pt x="4005" y="0"/>
                    <a:pt x="4005"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9"/>
            <p:cNvSpPr/>
            <p:nvPr/>
          </p:nvSpPr>
          <p:spPr>
            <a:xfrm>
              <a:off x="728406" y="1553094"/>
              <a:ext cx="1068775" cy="268475"/>
            </a:xfrm>
            <a:custGeom>
              <a:rect b="b" l="l" r="r" t="t"/>
              <a:pathLst>
                <a:path extrusionOk="0" h="10739" w="42751">
                  <a:moveTo>
                    <a:pt x="11181" y="0"/>
                  </a:moveTo>
                  <a:cubicBezTo>
                    <a:pt x="8821" y="0"/>
                    <a:pt x="0" y="5570"/>
                    <a:pt x="0" y="5570"/>
                  </a:cubicBezTo>
                  <a:cubicBezTo>
                    <a:pt x="0" y="5570"/>
                    <a:pt x="37009" y="8481"/>
                    <a:pt x="42750" y="10739"/>
                  </a:cubicBezTo>
                  <a:cubicBezTo>
                    <a:pt x="42750" y="10739"/>
                    <a:pt x="42456" y="6877"/>
                    <a:pt x="32499" y="3489"/>
                  </a:cubicBezTo>
                  <a:cubicBezTo>
                    <a:pt x="32499" y="3489"/>
                    <a:pt x="32310" y="6928"/>
                    <a:pt x="30913" y="6928"/>
                  </a:cubicBezTo>
                  <a:cubicBezTo>
                    <a:pt x="30845" y="6928"/>
                    <a:pt x="30775" y="6920"/>
                    <a:pt x="30702" y="6904"/>
                  </a:cubicBezTo>
                  <a:lnTo>
                    <a:pt x="30192" y="3110"/>
                  </a:lnTo>
                  <a:cubicBezTo>
                    <a:pt x="30192" y="3110"/>
                    <a:pt x="24153" y="500"/>
                    <a:pt x="18253" y="500"/>
                  </a:cubicBezTo>
                  <a:cubicBezTo>
                    <a:pt x="18012" y="500"/>
                    <a:pt x="17770" y="504"/>
                    <a:pt x="17529" y="513"/>
                  </a:cubicBezTo>
                  <a:cubicBezTo>
                    <a:pt x="17529" y="513"/>
                    <a:pt x="17902" y="2635"/>
                    <a:pt x="17369" y="3373"/>
                  </a:cubicBezTo>
                  <a:cubicBezTo>
                    <a:pt x="17322" y="3437"/>
                    <a:pt x="17270" y="3467"/>
                    <a:pt x="17213" y="3467"/>
                  </a:cubicBezTo>
                  <a:cubicBezTo>
                    <a:pt x="16628" y="3467"/>
                    <a:pt x="15605" y="299"/>
                    <a:pt x="15605" y="299"/>
                  </a:cubicBezTo>
                  <a:lnTo>
                    <a:pt x="13984" y="755"/>
                  </a:lnTo>
                  <a:lnTo>
                    <a:pt x="13621" y="2963"/>
                  </a:lnTo>
                  <a:cubicBezTo>
                    <a:pt x="13621" y="2963"/>
                    <a:pt x="13448" y="254"/>
                    <a:pt x="11323" y="8"/>
                  </a:cubicBezTo>
                  <a:cubicBezTo>
                    <a:pt x="11278" y="3"/>
                    <a:pt x="11231" y="0"/>
                    <a:pt x="1118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9"/>
            <p:cNvSpPr/>
            <p:nvPr/>
          </p:nvSpPr>
          <p:spPr>
            <a:xfrm>
              <a:off x="727125" y="1698075"/>
              <a:ext cx="1069250" cy="252125"/>
            </a:xfrm>
            <a:custGeom>
              <a:rect b="b" l="l" r="r" t="t"/>
              <a:pathLst>
                <a:path extrusionOk="0" h="10085" w="42770">
                  <a:moveTo>
                    <a:pt x="0" y="1"/>
                  </a:moveTo>
                  <a:cubicBezTo>
                    <a:pt x="0" y="1"/>
                    <a:pt x="7233" y="6164"/>
                    <a:pt x="9328" y="6587"/>
                  </a:cubicBezTo>
                  <a:cubicBezTo>
                    <a:pt x="9539" y="6629"/>
                    <a:pt x="9738" y="6648"/>
                    <a:pt x="9926" y="6648"/>
                  </a:cubicBezTo>
                  <a:cubicBezTo>
                    <a:pt x="11600" y="6648"/>
                    <a:pt x="12351" y="5128"/>
                    <a:pt x="12351" y="5128"/>
                  </a:cubicBezTo>
                  <a:lnTo>
                    <a:pt x="12351" y="5128"/>
                  </a:lnTo>
                  <a:lnTo>
                    <a:pt x="12076" y="6802"/>
                  </a:lnTo>
                  <a:lnTo>
                    <a:pt x="13493" y="7583"/>
                  </a:lnTo>
                  <a:cubicBezTo>
                    <a:pt x="13493" y="7583"/>
                    <a:pt x="15213" y="5770"/>
                    <a:pt x="15843" y="5770"/>
                  </a:cubicBezTo>
                  <a:cubicBezTo>
                    <a:pt x="15933" y="5770"/>
                    <a:pt x="16001" y="5807"/>
                    <a:pt x="16039" y="5891"/>
                  </a:cubicBezTo>
                  <a:cubicBezTo>
                    <a:pt x="16341" y="6566"/>
                    <a:pt x="15388" y="7971"/>
                    <a:pt x="15388" y="7971"/>
                  </a:cubicBezTo>
                  <a:cubicBezTo>
                    <a:pt x="20266" y="9567"/>
                    <a:pt x="26049" y="9690"/>
                    <a:pt x="27721" y="9690"/>
                  </a:cubicBezTo>
                  <a:cubicBezTo>
                    <a:pt x="28027" y="9690"/>
                    <a:pt x="28196" y="9686"/>
                    <a:pt x="28196" y="9686"/>
                  </a:cubicBezTo>
                  <a:lnTo>
                    <a:pt x="29750" y="7129"/>
                  </a:lnTo>
                  <a:cubicBezTo>
                    <a:pt x="31369" y="7316"/>
                    <a:pt x="30504" y="10065"/>
                    <a:pt x="30504" y="10065"/>
                  </a:cubicBezTo>
                  <a:cubicBezTo>
                    <a:pt x="30866" y="10078"/>
                    <a:pt x="31218" y="10085"/>
                    <a:pt x="31560" y="10085"/>
                  </a:cubicBezTo>
                  <a:cubicBezTo>
                    <a:pt x="41077" y="10085"/>
                    <a:pt x="42770" y="5048"/>
                    <a:pt x="42770" y="5048"/>
                  </a:cubicBezTo>
                  <a:cubicBezTo>
                    <a:pt x="35468" y="2443"/>
                    <a:pt x="0" y="1"/>
                    <a:pt x="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5" name="Google Shape;1875;p59"/>
          <p:cNvSpPr/>
          <p:nvPr/>
        </p:nvSpPr>
        <p:spPr>
          <a:xfrm rot="-9562317">
            <a:off x="1398091" y="3223255"/>
            <a:ext cx="1972997" cy="1681132"/>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6" name="Google Shape;1876;p59"/>
          <p:cNvGrpSpPr/>
          <p:nvPr/>
        </p:nvGrpSpPr>
        <p:grpSpPr>
          <a:xfrm>
            <a:off x="6012457" y="81130"/>
            <a:ext cx="1973010" cy="1834765"/>
            <a:chOff x="1143625" y="2952175"/>
            <a:chExt cx="1004025" cy="933675"/>
          </a:xfrm>
        </p:grpSpPr>
        <p:sp>
          <p:nvSpPr>
            <p:cNvPr id="1877" name="Google Shape;1877;p59"/>
            <p:cNvSpPr/>
            <p:nvPr/>
          </p:nvSpPr>
          <p:spPr>
            <a:xfrm>
              <a:off x="1143625" y="2952225"/>
              <a:ext cx="1004025" cy="855500"/>
            </a:xfrm>
            <a:custGeom>
              <a:rect b="b" l="l" r="r" t="t"/>
              <a:pathLst>
                <a:path extrusionOk="0" h="34220" w="40161">
                  <a:moveTo>
                    <a:pt x="22051" y="0"/>
                  </a:moveTo>
                  <a:cubicBezTo>
                    <a:pt x="21985" y="0"/>
                    <a:pt x="21907" y="51"/>
                    <a:pt x="21816" y="161"/>
                  </a:cubicBezTo>
                  <a:cubicBezTo>
                    <a:pt x="20375" y="1881"/>
                    <a:pt x="19425" y="9889"/>
                    <a:pt x="19425" y="9889"/>
                  </a:cubicBezTo>
                  <a:cubicBezTo>
                    <a:pt x="19425" y="9889"/>
                    <a:pt x="16933" y="5151"/>
                    <a:pt x="16390" y="5151"/>
                  </a:cubicBezTo>
                  <a:cubicBezTo>
                    <a:pt x="16339" y="5151"/>
                    <a:pt x="16305" y="5192"/>
                    <a:pt x="16292" y="5281"/>
                  </a:cubicBezTo>
                  <a:cubicBezTo>
                    <a:pt x="16135" y="6334"/>
                    <a:pt x="17456" y="11908"/>
                    <a:pt x="17456" y="11908"/>
                  </a:cubicBezTo>
                  <a:cubicBezTo>
                    <a:pt x="17456" y="11908"/>
                    <a:pt x="11970" y="6694"/>
                    <a:pt x="11118" y="6694"/>
                  </a:cubicBezTo>
                  <a:cubicBezTo>
                    <a:pt x="11066" y="6694"/>
                    <a:pt x="11031" y="6713"/>
                    <a:pt x="11016" y="6754"/>
                  </a:cubicBezTo>
                  <a:cubicBezTo>
                    <a:pt x="10749" y="7467"/>
                    <a:pt x="16388" y="14386"/>
                    <a:pt x="16388" y="14386"/>
                  </a:cubicBezTo>
                  <a:cubicBezTo>
                    <a:pt x="16388" y="14386"/>
                    <a:pt x="8737" y="10425"/>
                    <a:pt x="7113" y="10425"/>
                  </a:cubicBezTo>
                  <a:cubicBezTo>
                    <a:pt x="6943" y="10425"/>
                    <a:pt x="6839" y="10469"/>
                    <a:pt x="6817" y="10565"/>
                  </a:cubicBezTo>
                  <a:cubicBezTo>
                    <a:pt x="6585" y="11581"/>
                    <a:pt x="15583" y="16712"/>
                    <a:pt x="15583" y="16712"/>
                  </a:cubicBezTo>
                  <a:cubicBezTo>
                    <a:pt x="15583" y="16712"/>
                    <a:pt x="1925" y="17043"/>
                    <a:pt x="2182" y="18212"/>
                  </a:cubicBezTo>
                  <a:cubicBezTo>
                    <a:pt x="2359" y="19019"/>
                    <a:pt x="8563" y="19144"/>
                    <a:pt x="12376" y="19144"/>
                  </a:cubicBezTo>
                  <a:cubicBezTo>
                    <a:pt x="14079" y="19144"/>
                    <a:pt x="15305" y="19119"/>
                    <a:pt x="15305" y="19119"/>
                  </a:cubicBezTo>
                  <a:lnTo>
                    <a:pt x="15305" y="19119"/>
                  </a:lnTo>
                  <a:cubicBezTo>
                    <a:pt x="15305" y="19119"/>
                    <a:pt x="1" y="24179"/>
                    <a:pt x="1015" y="24601"/>
                  </a:cubicBezTo>
                  <a:cubicBezTo>
                    <a:pt x="1084" y="24630"/>
                    <a:pt x="1214" y="24643"/>
                    <a:pt x="1396" y="24643"/>
                  </a:cubicBezTo>
                  <a:cubicBezTo>
                    <a:pt x="3882" y="24643"/>
                    <a:pt x="16077" y="22153"/>
                    <a:pt x="16078" y="22153"/>
                  </a:cubicBezTo>
                  <a:lnTo>
                    <a:pt x="16078" y="22153"/>
                  </a:lnTo>
                  <a:cubicBezTo>
                    <a:pt x="16077" y="22153"/>
                    <a:pt x="3578" y="30147"/>
                    <a:pt x="4474" y="31356"/>
                  </a:cubicBezTo>
                  <a:cubicBezTo>
                    <a:pt x="4535" y="31440"/>
                    <a:pt x="4648" y="31478"/>
                    <a:pt x="4804" y="31478"/>
                  </a:cubicBezTo>
                  <a:cubicBezTo>
                    <a:pt x="6911" y="31478"/>
                    <a:pt x="16966" y="24397"/>
                    <a:pt x="16967" y="24397"/>
                  </a:cubicBezTo>
                  <a:lnTo>
                    <a:pt x="16967" y="24397"/>
                  </a:lnTo>
                  <a:cubicBezTo>
                    <a:pt x="16967" y="24397"/>
                    <a:pt x="10931" y="33503"/>
                    <a:pt x="11528" y="34182"/>
                  </a:cubicBezTo>
                  <a:cubicBezTo>
                    <a:pt x="11550" y="34207"/>
                    <a:pt x="11583" y="34219"/>
                    <a:pt x="11627" y="34219"/>
                  </a:cubicBezTo>
                  <a:cubicBezTo>
                    <a:pt x="12772" y="34219"/>
                    <a:pt x="21096" y="25925"/>
                    <a:pt x="21096" y="25925"/>
                  </a:cubicBezTo>
                  <a:cubicBezTo>
                    <a:pt x="21096" y="25925"/>
                    <a:pt x="29097" y="26970"/>
                    <a:pt x="33633" y="26970"/>
                  </a:cubicBezTo>
                  <a:cubicBezTo>
                    <a:pt x="35513" y="26970"/>
                    <a:pt x="36798" y="26790"/>
                    <a:pt x="36669" y="26282"/>
                  </a:cubicBezTo>
                  <a:cubicBezTo>
                    <a:pt x="36228" y="24550"/>
                    <a:pt x="27750" y="23039"/>
                    <a:pt x="27750" y="23039"/>
                  </a:cubicBezTo>
                  <a:lnTo>
                    <a:pt x="27750" y="23039"/>
                  </a:lnTo>
                  <a:cubicBezTo>
                    <a:pt x="27750" y="23039"/>
                    <a:pt x="27756" y="23039"/>
                    <a:pt x="27766" y="23039"/>
                  </a:cubicBezTo>
                  <a:cubicBezTo>
                    <a:pt x="28246" y="23039"/>
                    <a:pt x="39218" y="23016"/>
                    <a:pt x="37981" y="20910"/>
                  </a:cubicBezTo>
                  <a:cubicBezTo>
                    <a:pt x="37676" y="20394"/>
                    <a:pt x="36208" y="20215"/>
                    <a:pt x="34329" y="20215"/>
                  </a:cubicBezTo>
                  <a:cubicBezTo>
                    <a:pt x="30146" y="20215"/>
                    <a:pt x="23923" y="21097"/>
                    <a:pt x="23923" y="21097"/>
                  </a:cubicBezTo>
                  <a:cubicBezTo>
                    <a:pt x="23923" y="21097"/>
                    <a:pt x="40160" y="17589"/>
                    <a:pt x="38946" y="16591"/>
                  </a:cubicBezTo>
                  <a:cubicBezTo>
                    <a:pt x="38551" y="16266"/>
                    <a:pt x="37577" y="16139"/>
                    <a:pt x="36298" y="16139"/>
                  </a:cubicBezTo>
                  <a:cubicBezTo>
                    <a:pt x="31756" y="16139"/>
                    <a:pt x="23364" y="17737"/>
                    <a:pt x="23364" y="17737"/>
                  </a:cubicBezTo>
                  <a:cubicBezTo>
                    <a:pt x="25251" y="17034"/>
                    <a:pt x="27127" y="16306"/>
                    <a:pt x="28995" y="15556"/>
                  </a:cubicBezTo>
                  <a:cubicBezTo>
                    <a:pt x="30469" y="14963"/>
                    <a:pt x="31940" y="14357"/>
                    <a:pt x="33392" y="13707"/>
                  </a:cubicBezTo>
                  <a:cubicBezTo>
                    <a:pt x="34190" y="13351"/>
                    <a:pt x="36493" y="12670"/>
                    <a:pt x="36712" y="11779"/>
                  </a:cubicBezTo>
                  <a:cubicBezTo>
                    <a:pt x="36270" y="11691"/>
                    <a:pt x="35819" y="11651"/>
                    <a:pt x="35362" y="11651"/>
                  </a:cubicBezTo>
                  <a:cubicBezTo>
                    <a:pt x="32675" y="11651"/>
                    <a:pt x="29775" y="13035"/>
                    <a:pt x="27111" y="14262"/>
                  </a:cubicBezTo>
                  <a:cubicBezTo>
                    <a:pt x="26887" y="14365"/>
                    <a:pt x="26600" y="14436"/>
                    <a:pt x="26379" y="14436"/>
                  </a:cubicBezTo>
                  <a:cubicBezTo>
                    <a:pt x="26070" y="14436"/>
                    <a:pt x="25888" y="14298"/>
                    <a:pt x="26180" y="13915"/>
                  </a:cubicBezTo>
                  <a:cubicBezTo>
                    <a:pt x="27280" y="13004"/>
                    <a:pt x="28352" y="12062"/>
                    <a:pt x="29394" y="11088"/>
                  </a:cubicBezTo>
                  <a:cubicBezTo>
                    <a:pt x="30210" y="10327"/>
                    <a:pt x="31026" y="9521"/>
                    <a:pt x="31489" y="8505"/>
                  </a:cubicBezTo>
                  <a:cubicBezTo>
                    <a:pt x="31558" y="8355"/>
                    <a:pt x="31617" y="8176"/>
                    <a:pt x="31539" y="8030"/>
                  </a:cubicBezTo>
                  <a:cubicBezTo>
                    <a:pt x="31479" y="7917"/>
                    <a:pt x="31376" y="7873"/>
                    <a:pt x="31257" y="7873"/>
                  </a:cubicBezTo>
                  <a:cubicBezTo>
                    <a:pt x="31065" y="7873"/>
                    <a:pt x="30832" y="7988"/>
                    <a:pt x="30671" y="8115"/>
                  </a:cubicBezTo>
                  <a:lnTo>
                    <a:pt x="26327" y="11512"/>
                  </a:lnTo>
                  <a:cubicBezTo>
                    <a:pt x="25815" y="11914"/>
                    <a:pt x="24991" y="12579"/>
                    <a:pt x="24266" y="12579"/>
                  </a:cubicBezTo>
                  <a:cubicBezTo>
                    <a:pt x="24212" y="12579"/>
                    <a:pt x="24158" y="12575"/>
                    <a:pt x="24106" y="12567"/>
                  </a:cubicBezTo>
                  <a:cubicBezTo>
                    <a:pt x="23205" y="12436"/>
                    <a:pt x="25368" y="9749"/>
                    <a:pt x="25763" y="9191"/>
                  </a:cubicBezTo>
                  <a:cubicBezTo>
                    <a:pt x="26133" y="8665"/>
                    <a:pt x="28652" y="5384"/>
                    <a:pt x="27641" y="5384"/>
                  </a:cubicBezTo>
                  <a:cubicBezTo>
                    <a:pt x="27579" y="5384"/>
                    <a:pt x="27504" y="5396"/>
                    <a:pt x="27415" y="5422"/>
                  </a:cubicBezTo>
                  <a:cubicBezTo>
                    <a:pt x="26711" y="5627"/>
                    <a:pt x="25951" y="6380"/>
                    <a:pt x="25406" y="6840"/>
                  </a:cubicBezTo>
                  <a:cubicBezTo>
                    <a:pt x="24357" y="7726"/>
                    <a:pt x="22315" y="10181"/>
                    <a:pt x="21336" y="11142"/>
                  </a:cubicBezTo>
                  <a:cubicBezTo>
                    <a:pt x="21336" y="11142"/>
                    <a:pt x="23019" y="0"/>
                    <a:pt x="22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9"/>
            <p:cNvSpPr/>
            <p:nvPr/>
          </p:nvSpPr>
          <p:spPr>
            <a:xfrm>
              <a:off x="1601850" y="2952175"/>
              <a:ext cx="545800" cy="674325"/>
            </a:xfrm>
            <a:custGeom>
              <a:rect b="b" l="l" r="r" t="t"/>
              <a:pathLst>
                <a:path extrusionOk="0" h="26973" w="21832">
                  <a:moveTo>
                    <a:pt x="3721" y="1"/>
                  </a:moveTo>
                  <a:cubicBezTo>
                    <a:pt x="3656" y="1"/>
                    <a:pt x="3578" y="52"/>
                    <a:pt x="3487" y="161"/>
                  </a:cubicBezTo>
                  <a:cubicBezTo>
                    <a:pt x="3485" y="164"/>
                    <a:pt x="3483" y="166"/>
                    <a:pt x="3482" y="169"/>
                  </a:cubicBezTo>
                  <a:cubicBezTo>
                    <a:pt x="2140" y="5996"/>
                    <a:pt x="0" y="18131"/>
                    <a:pt x="3152" y="25975"/>
                  </a:cubicBezTo>
                  <a:cubicBezTo>
                    <a:pt x="4800" y="26183"/>
                    <a:pt x="11360" y="26972"/>
                    <a:pt x="15302" y="26972"/>
                  </a:cubicBezTo>
                  <a:cubicBezTo>
                    <a:pt x="17184" y="26972"/>
                    <a:pt x="18469" y="26793"/>
                    <a:pt x="18340" y="26284"/>
                  </a:cubicBezTo>
                  <a:cubicBezTo>
                    <a:pt x="17899" y="24552"/>
                    <a:pt x="9421" y="23041"/>
                    <a:pt x="9421" y="23041"/>
                  </a:cubicBezTo>
                  <a:lnTo>
                    <a:pt x="9421" y="23041"/>
                  </a:lnTo>
                  <a:cubicBezTo>
                    <a:pt x="9421" y="23041"/>
                    <a:pt x="9427" y="23041"/>
                    <a:pt x="9437" y="23041"/>
                  </a:cubicBezTo>
                  <a:cubicBezTo>
                    <a:pt x="9917" y="23041"/>
                    <a:pt x="20891" y="23018"/>
                    <a:pt x="19652" y="20912"/>
                  </a:cubicBezTo>
                  <a:cubicBezTo>
                    <a:pt x="19348" y="20396"/>
                    <a:pt x="17880" y="20217"/>
                    <a:pt x="16001" y="20217"/>
                  </a:cubicBezTo>
                  <a:cubicBezTo>
                    <a:pt x="11819" y="20217"/>
                    <a:pt x="5596" y="21099"/>
                    <a:pt x="5596" y="21099"/>
                  </a:cubicBezTo>
                  <a:cubicBezTo>
                    <a:pt x="5596" y="21099"/>
                    <a:pt x="21831" y="17591"/>
                    <a:pt x="20617" y="16593"/>
                  </a:cubicBezTo>
                  <a:cubicBezTo>
                    <a:pt x="20223" y="16268"/>
                    <a:pt x="19249" y="16141"/>
                    <a:pt x="17970" y="16141"/>
                  </a:cubicBezTo>
                  <a:cubicBezTo>
                    <a:pt x="13428" y="16141"/>
                    <a:pt x="5036" y="17739"/>
                    <a:pt x="5036" y="17739"/>
                  </a:cubicBezTo>
                  <a:cubicBezTo>
                    <a:pt x="6922" y="17036"/>
                    <a:pt x="8798" y="16310"/>
                    <a:pt x="10666" y="15558"/>
                  </a:cubicBezTo>
                  <a:cubicBezTo>
                    <a:pt x="12140" y="14965"/>
                    <a:pt x="13611" y="14359"/>
                    <a:pt x="15063" y="13709"/>
                  </a:cubicBezTo>
                  <a:cubicBezTo>
                    <a:pt x="15861" y="13353"/>
                    <a:pt x="18166" y="12670"/>
                    <a:pt x="18383" y="11781"/>
                  </a:cubicBezTo>
                  <a:cubicBezTo>
                    <a:pt x="17941" y="11693"/>
                    <a:pt x="17490" y="11653"/>
                    <a:pt x="17033" y="11653"/>
                  </a:cubicBezTo>
                  <a:cubicBezTo>
                    <a:pt x="14346" y="11653"/>
                    <a:pt x="11446" y="13037"/>
                    <a:pt x="8782" y="14264"/>
                  </a:cubicBezTo>
                  <a:cubicBezTo>
                    <a:pt x="8558" y="14367"/>
                    <a:pt x="8271" y="14438"/>
                    <a:pt x="8050" y="14438"/>
                  </a:cubicBezTo>
                  <a:cubicBezTo>
                    <a:pt x="7742" y="14438"/>
                    <a:pt x="7560" y="14300"/>
                    <a:pt x="7853" y="13917"/>
                  </a:cubicBezTo>
                  <a:cubicBezTo>
                    <a:pt x="8951" y="13006"/>
                    <a:pt x="10023" y="12064"/>
                    <a:pt x="11065" y="11090"/>
                  </a:cubicBezTo>
                  <a:cubicBezTo>
                    <a:pt x="11881" y="10329"/>
                    <a:pt x="12698" y="9523"/>
                    <a:pt x="13160" y="8507"/>
                  </a:cubicBezTo>
                  <a:cubicBezTo>
                    <a:pt x="13229" y="8357"/>
                    <a:pt x="13288" y="8178"/>
                    <a:pt x="13212" y="8032"/>
                  </a:cubicBezTo>
                  <a:cubicBezTo>
                    <a:pt x="13152" y="7919"/>
                    <a:pt x="13049" y="7875"/>
                    <a:pt x="12930" y="7875"/>
                  </a:cubicBezTo>
                  <a:cubicBezTo>
                    <a:pt x="12738" y="7875"/>
                    <a:pt x="12505" y="7991"/>
                    <a:pt x="12342" y="8117"/>
                  </a:cubicBezTo>
                  <a:lnTo>
                    <a:pt x="7998" y="11514"/>
                  </a:lnTo>
                  <a:cubicBezTo>
                    <a:pt x="7486" y="11916"/>
                    <a:pt x="6664" y="12581"/>
                    <a:pt x="5937" y="12581"/>
                  </a:cubicBezTo>
                  <a:cubicBezTo>
                    <a:pt x="5883" y="12581"/>
                    <a:pt x="5830" y="12577"/>
                    <a:pt x="5777" y="12569"/>
                  </a:cubicBezTo>
                  <a:cubicBezTo>
                    <a:pt x="4878" y="12438"/>
                    <a:pt x="7042" y="9748"/>
                    <a:pt x="7434" y="9193"/>
                  </a:cubicBezTo>
                  <a:cubicBezTo>
                    <a:pt x="7803" y="8669"/>
                    <a:pt x="10323" y="5386"/>
                    <a:pt x="9312" y="5386"/>
                  </a:cubicBezTo>
                  <a:cubicBezTo>
                    <a:pt x="9250" y="5386"/>
                    <a:pt x="9175" y="5398"/>
                    <a:pt x="9086" y="5424"/>
                  </a:cubicBezTo>
                  <a:cubicBezTo>
                    <a:pt x="8382" y="5629"/>
                    <a:pt x="7622" y="6382"/>
                    <a:pt x="7077" y="6842"/>
                  </a:cubicBezTo>
                  <a:cubicBezTo>
                    <a:pt x="6028" y="7728"/>
                    <a:pt x="3987" y="10183"/>
                    <a:pt x="3007" y="11144"/>
                  </a:cubicBezTo>
                  <a:cubicBezTo>
                    <a:pt x="3007" y="11144"/>
                    <a:pt x="4690" y="1"/>
                    <a:pt x="37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9"/>
            <p:cNvSpPr/>
            <p:nvPr/>
          </p:nvSpPr>
          <p:spPr>
            <a:xfrm>
              <a:off x="1633700" y="3289325"/>
              <a:ext cx="156400" cy="190400"/>
            </a:xfrm>
            <a:custGeom>
              <a:rect b="b" l="l" r="r" t="t"/>
              <a:pathLst>
                <a:path extrusionOk="0" h="7616" w="6256">
                  <a:moveTo>
                    <a:pt x="868" y="0"/>
                  </a:moveTo>
                  <a:cubicBezTo>
                    <a:pt x="849" y="0"/>
                    <a:pt x="826" y="16"/>
                    <a:pt x="801" y="49"/>
                  </a:cubicBezTo>
                  <a:lnTo>
                    <a:pt x="801" y="51"/>
                  </a:lnTo>
                  <a:cubicBezTo>
                    <a:pt x="481" y="1736"/>
                    <a:pt x="1" y="5240"/>
                    <a:pt x="991" y="7455"/>
                  </a:cubicBezTo>
                  <a:cubicBezTo>
                    <a:pt x="1407" y="7492"/>
                    <a:pt x="2914" y="7615"/>
                    <a:pt x="4042" y="7615"/>
                  </a:cubicBezTo>
                  <a:cubicBezTo>
                    <a:pt x="4811" y="7615"/>
                    <a:pt x="5404" y="7558"/>
                    <a:pt x="5350" y="7377"/>
                  </a:cubicBezTo>
                  <a:cubicBezTo>
                    <a:pt x="5203" y="6884"/>
                    <a:pt x="2756" y="6545"/>
                    <a:pt x="2756" y="6545"/>
                  </a:cubicBezTo>
                  <a:cubicBezTo>
                    <a:pt x="2756" y="6545"/>
                    <a:pt x="6054" y="6425"/>
                    <a:pt x="5667" y="5822"/>
                  </a:cubicBezTo>
                  <a:cubicBezTo>
                    <a:pt x="5590" y="5702"/>
                    <a:pt x="5285" y="5657"/>
                    <a:pt x="4876" y="5657"/>
                  </a:cubicBezTo>
                  <a:cubicBezTo>
                    <a:pt x="3694" y="5657"/>
                    <a:pt x="1637" y="6030"/>
                    <a:pt x="1637" y="6030"/>
                  </a:cubicBezTo>
                  <a:cubicBezTo>
                    <a:pt x="1637" y="6030"/>
                    <a:pt x="6255" y="4845"/>
                    <a:pt x="5896" y="4572"/>
                  </a:cubicBezTo>
                  <a:cubicBezTo>
                    <a:pt x="5798" y="4498"/>
                    <a:pt x="5588" y="4468"/>
                    <a:pt x="5309" y="4468"/>
                  </a:cubicBezTo>
                  <a:cubicBezTo>
                    <a:pt x="4060" y="4468"/>
                    <a:pt x="1439" y="5072"/>
                    <a:pt x="1439" y="5072"/>
                  </a:cubicBezTo>
                  <a:cubicBezTo>
                    <a:pt x="1973" y="4850"/>
                    <a:pt x="2502" y="4621"/>
                    <a:pt x="3030" y="4385"/>
                  </a:cubicBezTo>
                  <a:cubicBezTo>
                    <a:pt x="3446" y="4198"/>
                    <a:pt x="3861" y="4009"/>
                    <a:pt x="4271" y="3806"/>
                  </a:cubicBezTo>
                  <a:cubicBezTo>
                    <a:pt x="4495" y="3694"/>
                    <a:pt x="5149" y="3473"/>
                    <a:pt x="5202" y="3216"/>
                  </a:cubicBezTo>
                  <a:cubicBezTo>
                    <a:pt x="5101" y="3199"/>
                    <a:pt x="4998" y="3192"/>
                    <a:pt x="4895" y="3192"/>
                  </a:cubicBezTo>
                  <a:cubicBezTo>
                    <a:pt x="4101" y="3192"/>
                    <a:pt x="3252" y="3639"/>
                    <a:pt x="2475" y="4034"/>
                  </a:cubicBezTo>
                  <a:cubicBezTo>
                    <a:pt x="2408" y="4068"/>
                    <a:pt x="2321" y="4092"/>
                    <a:pt x="2256" y="4092"/>
                  </a:cubicBezTo>
                  <a:cubicBezTo>
                    <a:pt x="2174" y="4092"/>
                    <a:pt x="2128" y="4053"/>
                    <a:pt x="2205" y="3945"/>
                  </a:cubicBezTo>
                  <a:cubicBezTo>
                    <a:pt x="2509" y="3671"/>
                    <a:pt x="2806" y="3390"/>
                    <a:pt x="3094" y="3099"/>
                  </a:cubicBezTo>
                  <a:cubicBezTo>
                    <a:pt x="3321" y="2870"/>
                    <a:pt x="3545" y="2630"/>
                    <a:pt x="3666" y="2334"/>
                  </a:cubicBezTo>
                  <a:cubicBezTo>
                    <a:pt x="3686" y="2291"/>
                    <a:pt x="3700" y="2238"/>
                    <a:pt x="3676" y="2197"/>
                  </a:cubicBezTo>
                  <a:cubicBezTo>
                    <a:pt x="3659" y="2167"/>
                    <a:pt x="3631" y="2156"/>
                    <a:pt x="3599" y="2156"/>
                  </a:cubicBezTo>
                  <a:cubicBezTo>
                    <a:pt x="3544" y="2156"/>
                    <a:pt x="3475" y="2192"/>
                    <a:pt x="3428" y="2232"/>
                  </a:cubicBezTo>
                  <a:lnTo>
                    <a:pt x="2219" y="3254"/>
                  </a:lnTo>
                  <a:cubicBezTo>
                    <a:pt x="2074" y="3377"/>
                    <a:pt x="1838" y="3583"/>
                    <a:pt x="1625" y="3583"/>
                  </a:cubicBezTo>
                  <a:cubicBezTo>
                    <a:pt x="1615" y="3583"/>
                    <a:pt x="1604" y="3583"/>
                    <a:pt x="1594" y="3582"/>
                  </a:cubicBezTo>
                  <a:cubicBezTo>
                    <a:pt x="1335" y="3553"/>
                    <a:pt x="1925" y="2758"/>
                    <a:pt x="2032" y="2595"/>
                  </a:cubicBezTo>
                  <a:cubicBezTo>
                    <a:pt x="2132" y="2441"/>
                    <a:pt x="2812" y="1481"/>
                    <a:pt x="2533" y="1481"/>
                  </a:cubicBezTo>
                  <a:cubicBezTo>
                    <a:pt x="2514" y="1481"/>
                    <a:pt x="2491" y="1486"/>
                    <a:pt x="2464" y="1495"/>
                  </a:cubicBezTo>
                  <a:cubicBezTo>
                    <a:pt x="2264" y="1562"/>
                    <a:pt x="2054" y="1786"/>
                    <a:pt x="1904" y="1923"/>
                  </a:cubicBezTo>
                  <a:cubicBezTo>
                    <a:pt x="1613" y="2189"/>
                    <a:pt x="1055" y="2917"/>
                    <a:pt x="785" y="3203"/>
                  </a:cubicBezTo>
                  <a:cubicBezTo>
                    <a:pt x="785" y="3203"/>
                    <a:pt x="1144" y="0"/>
                    <a:pt x="8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9"/>
            <p:cNvSpPr/>
            <p:nvPr/>
          </p:nvSpPr>
          <p:spPr>
            <a:xfrm>
              <a:off x="1505025" y="3311375"/>
              <a:ext cx="153450" cy="210850"/>
            </a:xfrm>
            <a:custGeom>
              <a:rect b="b" l="l" r="r" t="t"/>
              <a:pathLst>
                <a:path extrusionOk="0" h="8434" w="6138">
                  <a:moveTo>
                    <a:pt x="5810" y="0"/>
                  </a:moveTo>
                  <a:lnTo>
                    <a:pt x="5810" y="0"/>
                  </a:lnTo>
                  <a:cubicBezTo>
                    <a:pt x="5661" y="723"/>
                    <a:pt x="5575" y="1448"/>
                    <a:pt x="5575" y="1448"/>
                  </a:cubicBezTo>
                  <a:cubicBezTo>
                    <a:pt x="5575" y="1448"/>
                    <a:pt x="4860" y="88"/>
                    <a:pt x="4704" y="88"/>
                  </a:cubicBezTo>
                  <a:cubicBezTo>
                    <a:pt x="4690" y="88"/>
                    <a:pt x="4680" y="99"/>
                    <a:pt x="4676" y="125"/>
                  </a:cubicBezTo>
                  <a:cubicBezTo>
                    <a:pt x="4630" y="427"/>
                    <a:pt x="5009" y="2028"/>
                    <a:pt x="5009" y="2028"/>
                  </a:cubicBezTo>
                  <a:cubicBezTo>
                    <a:pt x="5009" y="2028"/>
                    <a:pt x="3436" y="532"/>
                    <a:pt x="3191" y="532"/>
                  </a:cubicBezTo>
                  <a:cubicBezTo>
                    <a:pt x="3176" y="532"/>
                    <a:pt x="3166" y="537"/>
                    <a:pt x="3162" y="549"/>
                  </a:cubicBezTo>
                  <a:cubicBezTo>
                    <a:pt x="3085" y="754"/>
                    <a:pt x="4703" y="2738"/>
                    <a:pt x="4703" y="2738"/>
                  </a:cubicBezTo>
                  <a:cubicBezTo>
                    <a:pt x="4703" y="2738"/>
                    <a:pt x="2508" y="1603"/>
                    <a:pt x="2042" y="1603"/>
                  </a:cubicBezTo>
                  <a:cubicBezTo>
                    <a:pt x="1994" y="1603"/>
                    <a:pt x="1964" y="1615"/>
                    <a:pt x="1957" y="1643"/>
                  </a:cubicBezTo>
                  <a:cubicBezTo>
                    <a:pt x="1890" y="1932"/>
                    <a:pt x="4473" y="3407"/>
                    <a:pt x="4473" y="3407"/>
                  </a:cubicBezTo>
                  <a:cubicBezTo>
                    <a:pt x="4473" y="3407"/>
                    <a:pt x="553" y="3501"/>
                    <a:pt x="627" y="3837"/>
                  </a:cubicBezTo>
                  <a:cubicBezTo>
                    <a:pt x="678" y="4067"/>
                    <a:pt x="2450" y="4103"/>
                    <a:pt x="3545" y="4103"/>
                  </a:cubicBezTo>
                  <a:cubicBezTo>
                    <a:pt x="4038" y="4103"/>
                    <a:pt x="4393" y="4096"/>
                    <a:pt x="4393" y="4096"/>
                  </a:cubicBezTo>
                  <a:lnTo>
                    <a:pt x="4393" y="4096"/>
                  </a:lnTo>
                  <a:cubicBezTo>
                    <a:pt x="4393" y="4096"/>
                    <a:pt x="0" y="5550"/>
                    <a:pt x="291" y="5670"/>
                  </a:cubicBezTo>
                  <a:cubicBezTo>
                    <a:pt x="311" y="5678"/>
                    <a:pt x="349" y="5682"/>
                    <a:pt x="402" y="5682"/>
                  </a:cubicBezTo>
                  <a:cubicBezTo>
                    <a:pt x="1117" y="5682"/>
                    <a:pt x="4614" y="4968"/>
                    <a:pt x="4614" y="4968"/>
                  </a:cubicBezTo>
                  <a:lnTo>
                    <a:pt x="4614" y="4968"/>
                  </a:lnTo>
                  <a:cubicBezTo>
                    <a:pt x="4614" y="4968"/>
                    <a:pt x="1027" y="7262"/>
                    <a:pt x="1284" y="7609"/>
                  </a:cubicBezTo>
                  <a:cubicBezTo>
                    <a:pt x="1302" y="7633"/>
                    <a:pt x="1334" y="7644"/>
                    <a:pt x="1379" y="7644"/>
                  </a:cubicBezTo>
                  <a:cubicBezTo>
                    <a:pt x="1984" y="7644"/>
                    <a:pt x="4869" y="5611"/>
                    <a:pt x="4870" y="5610"/>
                  </a:cubicBezTo>
                  <a:lnTo>
                    <a:pt x="4870" y="5610"/>
                  </a:lnTo>
                  <a:cubicBezTo>
                    <a:pt x="4870" y="5611"/>
                    <a:pt x="3138" y="8225"/>
                    <a:pt x="3309" y="8420"/>
                  </a:cubicBezTo>
                  <a:cubicBezTo>
                    <a:pt x="3317" y="8429"/>
                    <a:pt x="3330" y="8434"/>
                    <a:pt x="3349" y="8434"/>
                  </a:cubicBezTo>
                  <a:cubicBezTo>
                    <a:pt x="3691" y="8434"/>
                    <a:pt x="5739" y="6967"/>
                    <a:pt x="6138" y="6573"/>
                  </a:cubicBezTo>
                  <a:cubicBezTo>
                    <a:pt x="5655" y="4696"/>
                    <a:pt x="5569" y="1983"/>
                    <a:pt x="58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9"/>
            <p:cNvSpPr/>
            <p:nvPr/>
          </p:nvSpPr>
          <p:spPr>
            <a:xfrm>
              <a:off x="1591525" y="3236600"/>
              <a:ext cx="218900" cy="649250"/>
            </a:xfrm>
            <a:custGeom>
              <a:rect b="b" l="l" r="r" t="t"/>
              <a:pathLst>
                <a:path extrusionOk="0" h="25970" w="8756">
                  <a:moveTo>
                    <a:pt x="2160" y="1"/>
                  </a:moveTo>
                  <a:cubicBezTo>
                    <a:pt x="1941" y="1"/>
                    <a:pt x="1748" y="160"/>
                    <a:pt x="1712" y="383"/>
                  </a:cubicBezTo>
                  <a:cubicBezTo>
                    <a:pt x="1694" y="508"/>
                    <a:pt x="1" y="12873"/>
                    <a:pt x="7792" y="25751"/>
                  </a:cubicBezTo>
                  <a:cubicBezTo>
                    <a:pt x="7863" y="25866"/>
                    <a:pt x="7979" y="25945"/>
                    <a:pt x="8112" y="25964"/>
                  </a:cubicBezTo>
                  <a:cubicBezTo>
                    <a:pt x="8136" y="25968"/>
                    <a:pt x="8160" y="25969"/>
                    <a:pt x="8183" y="25969"/>
                  </a:cubicBezTo>
                  <a:cubicBezTo>
                    <a:pt x="8526" y="25969"/>
                    <a:pt x="8755" y="25590"/>
                    <a:pt x="8569" y="25281"/>
                  </a:cubicBezTo>
                  <a:cubicBezTo>
                    <a:pt x="952" y="12692"/>
                    <a:pt x="2593" y="634"/>
                    <a:pt x="2611" y="514"/>
                  </a:cubicBezTo>
                  <a:cubicBezTo>
                    <a:pt x="2643" y="268"/>
                    <a:pt x="2472" y="42"/>
                    <a:pt x="2225" y="6"/>
                  </a:cubicBezTo>
                  <a:cubicBezTo>
                    <a:pt x="2203" y="2"/>
                    <a:pt x="2182" y="1"/>
                    <a:pt x="21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2" name="Google Shape;1882;p59"/>
          <p:cNvSpPr/>
          <p:nvPr/>
        </p:nvSpPr>
        <p:spPr>
          <a:xfrm>
            <a:off x="-175200" y="1654211"/>
            <a:ext cx="9494400" cy="1897500"/>
          </a:xfrm>
          <a:prstGeom prst="rect">
            <a:avLst/>
          </a:prstGeom>
          <a:solidFill>
            <a:srgbClr val="1D1628"/>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9"/>
          <p:cNvSpPr txBox="1"/>
          <p:nvPr>
            <p:ph type="title"/>
          </p:nvPr>
        </p:nvSpPr>
        <p:spPr>
          <a:xfrm>
            <a:off x="794875" y="1605525"/>
            <a:ext cx="2281800" cy="99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33,000.00</a:t>
            </a:r>
            <a:endParaRPr/>
          </a:p>
        </p:txBody>
      </p:sp>
      <p:sp>
        <p:nvSpPr>
          <p:cNvPr id="1884" name="Google Shape;1884;p59"/>
          <p:cNvSpPr txBox="1"/>
          <p:nvPr>
            <p:ph idx="1" type="body"/>
          </p:nvPr>
        </p:nvSpPr>
        <p:spPr>
          <a:xfrm>
            <a:off x="794875" y="2665775"/>
            <a:ext cx="22818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1885" name="Google Shape;1885;p59"/>
          <p:cNvSpPr txBox="1"/>
          <p:nvPr>
            <p:ph idx="2" type="title"/>
          </p:nvPr>
        </p:nvSpPr>
        <p:spPr>
          <a:xfrm>
            <a:off x="3431100" y="1605525"/>
            <a:ext cx="2281800" cy="99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24h 37m</a:t>
            </a:r>
            <a:endParaRPr/>
          </a:p>
        </p:txBody>
      </p:sp>
      <p:sp>
        <p:nvSpPr>
          <p:cNvPr id="1886" name="Google Shape;1886;p59"/>
          <p:cNvSpPr txBox="1"/>
          <p:nvPr>
            <p:ph idx="3" type="body"/>
          </p:nvPr>
        </p:nvSpPr>
        <p:spPr>
          <a:xfrm>
            <a:off x="3431100" y="2665775"/>
            <a:ext cx="22818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a:t>
            </a:r>
            <a:endParaRPr/>
          </a:p>
        </p:txBody>
      </p:sp>
      <p:sp>
        <p:nvSpPr>
          <p:cNvPr id="1887" name="Google Shape;1887;p59"/>
          <p:cNvSpPr txBox="1"/>
          <p:nvPr>
            <p:ph idx="4" type="title"/>
          </p:nvPr>
        </p:nvSpPr>
        <p:spPr>
          <a:xfrm>
            <a:off x="6067325" y="1605525"/>
            <a:ext cx="2281800" cy="99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 km</a:t>
            </a:r>
            <a:endParaRPr/>
          </a:p>
        </p:txBody>
      </p:sp>
      <p:sp>
        <p:nvSpPr>
          <p:cNvPr id="1888" name="Google Shape;1888;p59"/>
          <p:cNvSpPr txBox="1"/>
          <p:nvPr>
            <p:ph idx="5" type="body"/>
          </p:nvPr>
        </p:nvSpPr>
        <p:spPr>
          <a:xfrm>
            <a:off x="6067325" y="2665775"/>
            <a:ext cx="22818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our Solar System</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2" name="Shape 1892"/>
        <p:cNvGrpSpPr/>
        <p:nvPr/>
      </p:nvGrpSpPr>
      <p:grpSpPr>
        <a:xfrm>
          <a:off x="0" y="0"/>
          <a:ext cx="0" cy="0"/>
          <a:chOff x="0" y="0"/>
          <a:chExt cx="0" cy="0"/>
        </a:xfrm>
      </p:grpSpPr>
      <p:sp>
        <p:nvSpPr>
          <p:cNvPr id="1893" name="Google Shape;1893;p60"/>
          <p:cNvSpPr txBox="1"/>
          <p:nvPr>
            <p:ph idx="6" type="title"/>
          </p:nvPr>
        </p:nvSpPr>
        <p:spPr>
          <a:xfrm>
            <a:off x="772450" y="535000"/>
            <a:ext cx="417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Four Columns Could Be Useful</a:t>
            </a:r>
            <a:endParaRPr/>
          </a:p>
        </p:txBody>
      </p:sp>
      <p:sp>
        <p:nvSpPr>
          <p:cNvPr id="1894" name="Google Shape;1894;p60"/>
          <p:cNvSpPr txBox="1"/>
          <p:nvPr>
            <p:ph type="title"/>
          </p:nvPr>
        </p:nvSpPr>
        <p:spPr>
          <a:xfrm>
            <a:off x="987675" y="2883225"/>
            <a:ext cx="15924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895" name="Google Shape;1895;p60"/>
          <p:cNvSpPr txBox="1"/>
          <p:nvPr>
            <p:ph idx="1" type="subTitle"/>
          </p:nvPr>
        </p:nvSpPr>
        <p:spPr>
          <a:xfrm>
            <a:off x="987675" y="3455925"/>
            <a:ext cx="15924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896" name="Google Shape;1896;p60"/>
          <p:cNvSpPr txBox="1"/>
          <p:nvPr>
            <p:ph idx="2" type="title"/>
          </p:nvPr>
        </p:nvSpPr>
        <p:spPr>
          <a:xfrm>
            <a:off x="2846424" y="2883225"/>
            <a:ext cx="15924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897" name="Google Shape;1897;p60"/>
          <p:cNvSpPr txBox="1"/>
          <p:nvPr>
            <p:ph idx="3" type="subTitle"/>
          </p:nvPr>
        </p:nvSpPr>
        <p:spPr>
          <a:xfrm>
            <a:off x="2846424" y="3455925"/>
            <a:ext cx="15924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hot</a:t>
            </a:r>
            <a:endParaRPr/>
          </a:p>
          <a:p>
            <a:pPr indent="0" lvl="0" marL="0" rtl="0" algn="ctr">
              <a:spcBef>
                <a:spcPts val="0"/>
              </a:spcBef>
              <a:spcAft>
                <a:spcPts val="0"/>
              </a:spcAft>
              <a:buNone/>
            </a:pPr>
            <a:r>
              <a:t/>
            </a:r>
            <a:endParaRPr/>
          </a:p>
        </p:txBody>
      </p:sp>
      <p:sp>
        <p:nvSpPr>
          <p:cNvPr id="1898" name="Google Shape;1898;p60"/>
          <p:cNvSpPr txBox="1"/>
          <p:nvPr>
            <p:ph idx="4" type="title"/>
          </p:nvPr>
        </p:nvSpPr>
        <p:spPr>
          <a:xfrm>
            <a:off x="4705173" y="2883225"/>
            <a:ext cx="15924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899" name="Google Shape;1899;p60"/>
          <p:cNvSpPr txBox="1"/>
          <p:nvPr>
            <p:ph idx="5" type="subTitle"/>
          </p:nvPr>
        </p:nvSpPr>
        <p:spPr>
          <a:xfrm>
            <a:off x="4705173" y="3455925"/>
            <a:ext cx="15924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a:t>
            </a:r>
            <a:endParaRPr/>
          </a:p>
          <a:p>
            <a:pPr indent="0" lvl="0" marL="0" rtl="0" algn="ctr">
              <a:spcBef>
                <a:spcPts val="0"/>
              </a:spcBef>
              <a:spcAft>
                <a:spcPts val="0"/>
              </a:spcAft>
              <a:buNone/>
            </a:pPr>
            <a:r>
              <a:rPr lang="en"/>
              <a:t>Mars is actually a cold place</a:t>
            </a:r>
            <a:endParaRPr/>
          </a:p>
        </p:txBody>
      </p:sp>
      <p:sp>
        <p:nvSpPr>
          <p:cNvPr id="1900" name="Google Shape;1900;p60"/>
          <p:cNvSpPr txBox="1"/>
          <p:nvPr>
            <p:ph idx="7" type="title"/>
          </p:nvPr>
        </p:nvSpPr>
        <p:spPr>
          <a:xfrm>
            <a:off x="6563923" y="2883225"/>
            <a:ext cx="15924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901" name="Google Shape;1901;p60"/>
          <p:cNvSpPr txBox="1"/>
          <p:nvPr>
            <p:ph idx="8" type="subTitle"/>
          </p:nvPr>
        </p:nvSpPr>
        <p:spPr>
          <a:xfrm>
            <a:off x="6563923" y="3455925"/>
            <a:ext cx="15924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grpSp>
        <p:nvGrpSpPr>
          <p:cNvPr id="1902" name="Google Shape;1902;p60"/>
          <p:cNvGrpSpPr/>
          <p:nvPr/>
        </p:nvGrpSpPr>
        <p:grpSpPr>
          <a:xfrm>
            <a:off x="1530641" y="2166109"/>
            <a:ext cx="506470" cy="506470"/>
            <a:chOff x="2696575" y="3290275"/>
            <a:chExt cx="464950" cy="464950"/>
          </a:xfrm>
        </p:grpSpPr>
        <p:sp>
          <p:nvSpPr>
            <p:cNvPr id="1903" name="Google Shape;1903;p60"/>
            <p:cNvSpPr/>
            <p:nvPr/>
          </p:nvSpPr>
          <p:spPr>
            <a:xfrm>
              <a:off x="2915400" y="3562675"/>
              <a:ext cx="27275" cy="192550"/>
            </a:xfrm>
            <a:custGeom>
              <a:rect b="b" l="l" r="r" t="t"/>
              <a:pathLst>
                <a:path extrusionOk="0" h="7702" w="1091">
                  <a:moveTo>
                    <a:pt x="546" y="1"/>
                  </a:moveTo>
                  <a:cubicBezTo>
                    <a:pt x="244" y="1"/>
                    <a:pt x="1" y="246"/>
                    <a:pt x="1" y="546"/>
                  </a:cubicBezTo>
                  <a:lnTo>
                    <a:pt x="1" y="7157"/>
                  </a:lnTo>
                  <a:cubicBezTo>
                    <a:pt x="1" y="7457"/>
                    <a:pt x="244" y="7702"/>
                    <a:pt x="546" y="7702"/>
                  </a:cubicBezTo>
                  <a:cubicBezTo>
                    <a:pt x="846" y="7702"/>
                    <a:pt x="1091" y="7457"/>
                    <a:pt x="1091" y="7157"/>
                  </a:cubicBezTo>
                  <a:lnTo>
                    <a:pt x="1091" y="546"/>
                  </a:lnTo>
                  <a:cubicBezTo>
                    <a:pt x="1089" y="246"/>
                    <a:pt x="846" y="1"/>
                    <a:pt x="5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0"/>
            <p:cNvSpPr/>
            <p:nvPr/>
          </p:nvSpPr>
          <p:spPr>
            <a:xfrm>
              <a:off x="3043425" y="3562950"/>
              <a:ext cx="27275" cy="192275"/>
            </a:xfrm>
            <a:custGeom>
              <a:rect b="b" l="l" r="r" t="t"/>
              <a:pathLst>
                <a:path extrusionOk="0" h="7691" w="1091">
                  <a:moveTo>
                    <a:pt x="546" y="0"/>
                  </a:moveTo>
                  <a:cubicBezTo>
                    <a:pt x="249" y="0"/>
                    <a:pt x="7" y="238"/>
                    <a:pt x="1" y="535"/>
                  </a:cubicBezTo>
                  <a:lnTo>
                    <a:pt x="1" y="7146"/>
                  </a:lnTo>
                  <a:cubicBezTo>
                    <a:pt x="1" y="7446"/>
                    <a:pt x="244" y="7691"/>
                    <a:pt x="546" y="7691"/>
                  </a:cubicBezTo>
                  <a:cubicBezTo>
                    <a:pt x="846" y="7691"/>
                    <a:pt x="1091" y="7446"/>
                    <a:pt x="1091" y="7146"/>
                  </a:cubicBezTo>
                  <a:lnTo>
                    <a:pt x="1091" y="535"/>
                  </a:lnTo>
                  <a:cubicBezTo>
                    <a:pt x="1085" y="238"/>
                    <a:pt x="843" y="0"/>
                    <a:pt x="5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0"/>
            <p:cNvSpPr/>
            <p:nvPr/>
          </p:nvSpPr>
          <p:spPr>
            <a:xfrm>
              <a:off x="2787375" y="3562950"/>
              <a:ext cx="27275" cy="192275"/>
            </a:xfrm>
            <a:custGeom>
              <a:rect b="b" l="l" r="r" t="t"/>
              <a:pathLst>
                <a:path extrusionOk="0" h="7691" w="1091">
                  <a:moveTo>
                    <a:pt x="546" y="0"/>
                  </a:moveTo>
                  <a:cubicBezTo>
                    <a:pt x="248" y="0"/>
                    <a:pt x="5" y="238"/>
                    <a:pt x="1" y="535"/>
                  </a:cubicBezTo>
                  <a:lnTo>
                    <a:pt x="1" y="7146"/>
                  </a:lnTo>
                  <a:cubicBezTo>
                    <a:pt x="1" y="7446"/>
                    <a:pt x="244" y="7691"/>
                    <a:pt x="546" y="7691"/>
                  </a:cubicBezTo>
                  <a:cubicBezTo>
                    <a:pt x="846" y="7691"/>
                    <a:pt x="1091" y="7446"/>
                    <a:pt x="1091" y="7146"/>
                  </a:cubicBezTo>
                  <a:lnTo>
                    <a:pt x="1091" y="535"/>
                  </a:lnTo>
                  <a:cubicBezTo>
                    <a:pt x="1085" y="238"/>
                    <a:pt x="843" y="0"/>
                    <a:pt x="5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0"/>
            <p:cNvSpPr/>
            <p:nvPr/>
          </p:nvSpPr>
          <p:spPr>
            <a:xfrm>
              <a:off x="3014250" y="3516100"/>
              <a:ext cx="85650" cy="73850"/>
            </a:xfrm>
            <a:custGeom>
              <a:rect b="b" l="l" r="r" t="t"/>
              <a:pathLst>
                <a:path extrusionOk="0" h="2954" w="3426">
                  <a:moveTo>
                    <a:pt x="1156" y="1"/>
                  </a:moveTo>
                  <a:cubicBezTo>
                    <a:pt x="918" y="1"/>
                    <a:pt x="700" y="156"/>
                    <a:pt x="632" y="396"/>
                  </a:cubicBezTo>
                  <a:lnTo>
                    <a:pt x="99" y="2259"/>
                  </a:lnTo>
                  <a:cubicBezTo>
                    <a:pt x="0" y="2607"/>
                    <a:pt x="261" y="2954"/>
                    <a:pt x="623" y="2954"/>
                  </a:cubicBezTo>
                  <a:lnTo>
                    <a:pt x="2803" y="2954"/>
                  </a:lnTo>
                  <a:cubicBezTo>
                    <a:pt x="3164" y="2954"/>
                    <a:pt x="3425" y="2607"/>
                    <a:pt x="3327" y="2259"/>
                  </a:cubicBezTo>
                  <a:lnTo>
                    <a:pt x="2794" y="396"/>
                  </a:lnTo>
                  <a:cubicBezTo>
                    <a:pt x="2726" y="156"/>
                    <a:pt x="2507" y="1"/>
                    <a:pt x="2270" y="1"/>
                  </a:cubicBezTo>
                  <a:cubicBezTo>
                    <a:pt x="2220" y="1"/>
                    <a:pt x="2170" y="7"/>
                    <a:pt x="2120" y="21"/>
                  </a:cubicBezTo>
                  <a:lnTo>
                    <a:pt x="1305" y="21"/>
                  </a:lnTo>
                  <a:cubicBezTo>
                    <a:pt x="1255" y="7"/>
                    <a:pt x="1205" y="1"/>
                    <a:pt x="11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0"/>
            <p:cNvSpPr/>
            <p:nvPr/>
          </p:nvSpPr>
          <p:spPr>
            <a:xfrm>
              <a:off x="2758150" y="3516100"/>
              <a:ext cx="85700" cy="73850"/>
            </a:xfrm>
            <a:custGeom>
              <a:rect b="b" l="l" r="r" t="t"/>
              <a:pathLst>
                <a:path extrusionOk="0" h="2954" w="3428">
                  <a:moveTo>
                    <a:pt x="1157" y="1"/>
                  </a:moveTo>
                  <a:cubicBezTo>
                    <a:pt x="920" y="1"/>
                    <a:pt x="701" y="156"/>
                    <a:pt x="632" y="396"/>
                  </a:cubicBezTo>
                  <a:lnTo>
                    <a:pt x="101" y="2259"/>
                  </a:lnTo>
                  <a:cubicBezTo>
                    <a:pt x="1" y="2607"/>
                    <a:pt x="262" y="2954"/>
                    <a:pt x="625" y="2954"/>
                  </a:cubicBezTo>
                  <a:lnTo>
                    <a:pt x="2803" y="2954"/>
                  </a:lnTo>
                  <a:cubicBezTo>
                    <a:pt x="3166" y="2954"/>
                    <a:pt x="3427" y="2607"/>
                    <a:pt x="3327" y="2259"/>
                  </a:cubicBezTo>
                  <a:lnTo>
                    <a:pt x="2796" y="396"/>
                  </a:lnTo>
                  <a:cubicBezTo>
                    <a:pt x="2726" y="156"/>
                    <a:pt x="2508" y="1"/>
                    <a:pt x="2270" y="1"/>
                  </a:cubicBezTo>
                  <a:cubicBezTo>
                    <a:pt x="2221" y="1"/>
                    <a:pt x="2171" y="7"/>
                    <a:pt x="2121" y="21"/>
                  </a:cubicBezTo>
                  <a:lnTo>
                    <a:pt x="1305" y="21"/>
                  </a:lnTo>
                  <a:cubicBezTo>
                    <a:pt x="1256" y="7"/>
                    <a:pt x="1206" y="1"/>
                    <a:pt x="11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0"/>
            <p:cNvSpPr/>
            <p:nvPr/>
          </p:nvSpPr>
          <p:spPr>
            <a:xfrm>
              <a:off x="2696575" y="3335675"/>
              <a:ext cx="208850" cy="208900"/>
            </a:xfrm>
            <a:custGeom>
              <a:rect b="b" l="l" r="r" t="t"/>
              <a:pathLst>
                <a:path extrusionOk="0" h="8356" w="8354">
                  <a:moveTo>
                    <a:pt x="4178" y="0"/>
                  </a:moveTo>
                  <a:cubicBezTo>
                    <a:pt x="1874" y="0"/>
                    <a:pt x="0" y="1876"/>
                    <a:pt x="0" y="4178"/>
                  </a:cubicBezTo>
                  <a:cubicBezTo>
                    <a:pt x="0" y="6481"/>
                    <a:pt x="1874" y="8355"/>
                    <a:pt x="4178" y="8355"/>
                  </a:cubicBezTo>
                  <a:cubicBezTo>
                    <a:pt x="6480" y="8355"/>
                    <a:pt x="8354" y="6481"/>
                    <a:pt x="8354" y="4178"/>
                  </a:cubicBezTo>
                  <a:cubicBezTo>
                    <a:pt x="8354" y="1874"/>
                    <a:pt x="6480" y="0"/>
                    <a:pt x="41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0"/>
            <p:cNvSpPr/>
            <p:nvPr/>
          </p:nvSpPr>
          <p:spPr>
            <a:xfrm>
              <a:off x="2952625" y="3335675"/>
              <a:ext cx="208900" cy="208900"/>
            </a:xfrm>
            <a:custGeom>
              <a:rect b="b" l="l" r="r" t="t"/>
              <a:pathLst>
                <a:path extrusionOk="0" h="8356" w="8356">
                  <a:moveTo>
                    <a:pt x="4178" y="0"/>
                  </a:moveTo>
                  <a:cubicBezTo>
                    <a:pt x="1874" y="0"/>
                    <a:pt x="0" y="1876"/>
                    <a:pt x="0" y="4178"/>
                  </a:cubicBezTo>
                  <a:cubicBezTo>
                    <a:pt x="0" y="6481"/>
                    <a:pt x="1874" y="8355"/>
                    <a:pt x="4178" y="8355"/>
                  </a:cubicBezTo>
                  <a:cubicBezTo>
                    <a:pt x="6481" y="8355"/>
                    <a:pt x="8355" y="6481"/>
                    <a:pt x="8355" y="4178"/>
                  </a:cubicBezTo>
                  <a:cubicBezTo>
                    <a:pt x="8355" y="1874"/>
                    <a:pt x="6480" y="0"/>
                    <a:pt x="41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0"/>
            <p:cNvSpPr/>
            <p:nvPr/>
          </p:nvSpPr>
          <p:spPr>
            <a:xfrm>
              <a:off x="2876575" y="3507000"/>
              <a:ext cx="104875" cy="82950"/>
            </a:xfrm>
            <a:custGeom>
              <a:rect b="b" l="l" r="r" t="t"/>
              <a:pathLst>
                <a:path extrusionOk="0" h="3318" w="4195">
                  <a:moveTo>
                    <a:pt x="1482" y="0"/>
                  </a:moveTo>
                  <a:cubicBezTo>
                    <a:pt x="1261" y="0"/>
                    <a:pt x="1053" y="135"/>
                    <a:pt x="971" y="354"/>
                  </a:cubicBezTo>
                  <a:lnTo>
                    <a:pt x="135" y="2582"/>
                  </a:lnTo>
                  <a:cubicBezTo>
                    <a:pt x="1" y="2938"/>
                    <a:pt x="265" y="3318"/>
                    <a:pt x="646" y="3318"/>
                  </a:cubicBezTo>
                  <a:lnTo>
                    <a:pt x="3551" y="3318"/>
                  </a:lnTo>
                  <a:cubicBezTo>
                    <a:pt x="3932" y="3318"/>
                    <a:pt x="4195" y="2938"/>
                    <a:pt x="4060" y="2582"/>
                  </a:cubicBezTo>
                  <a:lnTo>
                    <a:pt x="3226" y="354"/>
                  </a:lnTo>
                  <a:cubicBezTo>
                    <a:pt x="3143" y="135"/>
                    <a:pt x="2936" y="0"/>
                    <a:pt x="2715" y="0"/>
                  </a:cubicBezTo>
                  <a:cubicBezTo>
                    <a:pt x="2651" y="0"/>
                    <a:pt x="2587" y="11"/>
                    <a:pt x="2524" y="35"/>
                  </a:cubicBezTo>
                  <a:lnTo>
                    <a:pt x="1672" y="35"/>
                  </a:lnTo>
                  <a:cubicBezTo>
                    <a:pt x="1609" y="11"/>
                    <a:pt x="1545" y="0"/>
                    <a:pt x="14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0"/>
            <p:cNvSpPr/>
            <p:nvPr/>
          </p:nvSpPr>
          <p:spPr>
            <a:xfrm>
              <a:off x="2806425" y="3290275"/>
              <a:ext cx="245200" cy="245225"/>
            </a:xfrm>
            <a:custGeom>
              <a:rect b="b" l="l" r="r" t="t"/>
              <a:pathLst>
                <a:path extrusionOk="0" h="9809" w="9808">
                  <a:moveTo>
                    <a:pt x="4905" y="1"/>
                  </a:moveTo>
                  <a:cubicBezTo>
                    <a:pt x="2201" y="1"/>
                    <a:pt x="0" y="2200"/>
                    <a:pt x="0" y="4904"/>
                  </a:cubicBezTo>
                  <a:cubicBezTo>
                    <a:pt x="0" y="7608"/>
                    <a:pt x="2201" y="9808"/>
                    <a:pt x="4905" y="9808"/>
                  </a:cubicBezTo>
                  <a:cubicBezTo>
                    <a:pt x="7609" y="9808"/>
                    <a:pt x="9808" y="7608"/>
                    <a:pt x="9808" y="4904"/>
                  </a:cubicBezTo>
                  <a:cubicBezTo>
                    <a:pt x="9808" y="2200"/>
                    <a:pt x="7609" y="1"/>
                    <a:pt x="49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0"/>
            <p:cNvSpPr/>
            <p:nvPr/>
          </p:nvSpPr>
          <p:spPr>
            <a:xfrm>
              <a:off x="2856950" y="3340250"/>
              <a:ext cx="144150" cy="136225"/>
            </a:xfrm>
            <a:custGeom>
              <a:rect b="b" l="l" r="r" t="t"/>
              <a:pathLst>
                <a:path extrusionOk="0" h="5449" w="5766">
                  <a:moveTo>
                    <a:pt x="2884" y="1"/>
                  </a:moveTo>
                  <a:cubicBezTo>
                    <a:pt x="2646" y="1"/>
                    <a:pt x="2437" y="153"/>
                    <a:pt x="2366" y="377"/>
                  </a:cubicBezTo>
                  <a:lnTo>
                    <a:pt x="1946" y="1666"/>
                  </a:lnTo>
                  <a:lnTo>
                    <a:pt x="592" y="1666"/>
                  </a:lnTo>
                  <a:cubicBezTo>
                    <a:pt x="356" y="1666"/>
                    <a:pt x="147" y="1816"/>
                    <a:pt x="74" y="2042"/>
                  </a:cubicBezTo>
                  <a:cubicBezTo>
                    <a:pt x="1" y="2266"/>
                    <a:pt x="80" y="2512"/>
                    <a:pt x="271" y="2651"/>
                  </a:cubicBezTo>
                  <a:lnTo>
                    <a:pt x="1367" y="3447"/>
                  </a:lnTo>
                  <a:lnTo>
                    <a:pt x="949" y="4735"/>
                  </a:lnTo>
                  <a:cubicBezTo>
                    <a:pt x="876" y="4959"/>
                    <a:pt x="956" y="5206"/>
                    <a:pt x="1147" y="5344"/>
                  </a:cubicBezTo>
                  <a:cubicBezTo>
                    <a:pt x="1243" y="5414"/>
                    <a:pt x="1355" y="5449"/>
                    <a:pt x="1468" y="5449"/>
                  </a:cubicBezTo>
                  <a:cubicBezTo>
                    <a:pt x="1580" y="5449"/>
                    <a:pt x="1692" y="5414"/>
                    <a:pt x="1788" y="5344"/>
                  </a:cubicBezTo>
                  <a:lnTo>
                    <a:pt x="2884" y="4549"/>
                  </a:lnTo>
                  <a:lnTo>
                    <a:pt x="3980" y="5344"/>
                  </a:lnTo>
                  <a:cubicBezTo>
                    <a:pt x="4072" y="5412"/>
                    <a:pt x="4184" y="5447"/>
                    <a:pt x="4299" y="5447"/>
                  </a:cubicBezTo>
                  <a:cubicBezTo>
                    <a:pt x="4669" y="5447"/>
                    <a:pt x="4932" y="5086"/>
                    <a:pt x="4817" y="4735"/>
                  </a:cubicBezTo>
                  <a:lnTo>
                    <a:pt x="4399" y="3447"/>
                  </a:lnTo>
                  <a:lnTo>
                    <a:pt x="5495" y="2651"/>
                  </a:lnTo>
                  <a:cubicBezTo>
                    <a:pt x="5686" y="2512"/>
                    <a:pt x="5765" y="2266"/>
                    <a:pt x="5692" y="2042"/>
                  </a:cubicBezTo>
                  <a:cubicBezTo>
                    <a:pt x="5620" y="1818"/>
                    <a:pt x="5410" y="1666"/>
                    <a:pt x="5174" y="1666"/>
                  </a:cubicBezTo>
                  <a:lnTo>
                    <a:pt x="3820" y="1666"/>
                  </a:lnTo>
                  <a:lnTo>
                    <a:pt x="3402" y="377"/>
                  </a:lnTo>
                  <a:cubicBezTo>
                    <a:pt x="3329" y="153"/>
                    <a:pt x="3120" y="1"/>
                    <a:pt x="28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60"/>
          <p:cNvGrpSpPr/>
          <p:nvPr/>
        </p:nvGrpSpPr>
        <p:grpSpPr>
          <a:xfrm>
            <a:off x="7117325" y="2166109"/>
            <a:ext cx="510174" cy="506470"/>
            <a:chOff x="5930875" y="3236075"/>
            <a:chExt cx="468350" cy="464950"/>
          </a:xfrm>
        </p:grpSpPr>
        <p:sp>
          <p:nvSpPr>
            <p:cNvPr id="1914" name="Google Shape;1914;p60"/>
            <p:cNvSpPr/>
            <p:nvPr/>
          </p:nvSpPr>
          <p:spPr>
            <a:xfrm>
              <a:off x="6296700" y="3498900"/>
              <a:ext cx="27275" cy="65675"/>
            </a:xfrm>
            <a:custGeom>
              <a:rect b="b" l="l" r="r" t="t"/>
              <a:pathLst>
                <a:path extrusionOk="0" h="2627" w="1091">
                  <a:moveTo>
                    <a:pt x="0" y="0"/>
                  </a:moveTo>
                  <a:lnTo>
                    <a:pt x="0" y="2090"/>
                  </a:lnTo>
                  <a:cubicBezTo>
                    <a:pt x="6" y="2388"/>
                    <a:pt x="248" y="2626"/>
                    <a:pt x="545" y="2626"/>
                  </a:cubicBezTo>
                  <a:cubicBezTo>
                    <a:pt x="842" y="2626"/>
                    <a:pt x="1084" y="2388"/>
                    <a:pt x="1090" y="2090"/>
                  </a:cubicBezTo>
                  <a:lnTo>
                    <a:pt x="109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0"/>
            <p:cNvSpPr/>
            <p:nvPr/>
          </p:nvSpPr>
          <p:spPr>
            <a:xfrm>
              <a:off x="6151425" y="3514875"/>
              <a:ext cx="27225" cy="67850"/>
            </a:xfrm>
            <a:custGeom>
              <a:rect b="b" l="l" r="r" t="t"/>
              <a:pathLst>
                <a:path extrusionOk="0" h="2714" w="1089">
                  <a:moveTo>
                    <a:pt x="0" y="0"/>
                  </a:moveTo>
                  <a:lnTo>
                    <a:pt x="0" y="2179"/>
                  </a:lnTo>
                  <a:cubicBezTo>
                    <a:pt x="5" y="2476"/>
                    <a:pt x="247" y="2713"/>
                    <a:pt x="544" y="2713"/>
                  </a:cubicBezTo>
                  <a:cubicBezTo>
                    <a:pt x="841" y="2713"/>
                    <a:pt x="1084" y="2476"/>
                    <a:pt x="1089" y="2179"/>
                  </a:cubicBez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0"/>
            <p:cNvSpPr/>
            <p:nvPr/>
          </p:nvSpPr>
          <p:spPr>
            <a:xfrm>
              <a:off x="6006150" y="3498925"/>
              <a:ext cx="27275" cy="65900"/>
            </a:xfrm>
            <a:custGeom>
              <a:rect b="b" l="l" r="r" t="t"/>
              <a:pathLst>
                <a:path extrusionOk="0" h="2636" w="1091">
                  <a:moveTo>
                    <a:pt x="1" y="1"/>
                  </a:moveTo>
                  <a:lnTo>
                    <a:pt x="1" y="2091"/>
                  </a:lnTo>
                  <a:cubicBezTo>
                    <a:pt x="1" y="2391"/>
                    <a:pt x="244" y="2636"/>
                    <a:pt x="546" y="2636"/>
                  </a:cubicBezTo>
                  <a:cubicBezTo>
                    <a:pt x="846" y="2636"/>
                    <a:pt x="1089" y="2391"/>
                    <a:pt x="1091" y="2091"/>
                  </a:cubicBezTo>
                  <a:lnTo>
                    <a:pt x="10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0"/>
            <p:cNvSpPr/>
            <p:nvPr/>
          </p:nvSpPr>
          <p:spPr>
            <a:xfrm>
              <a:off x="5930875" y="3464900"/>
              <a:ext cx="468350" cy="63625"/>
            </a:xfrm>
            <a:custGeom>
              <a:rect b="b" l="l" r="r" t="t"/>
              <a:pathLst>
                <a:path extrusionOk="0" h="2545" w="18734">
                  <a:moveTo>
                    <a:pt x="614" y="1"/>
                  </a:moveTo>
                  <a:cubicBezTo>
                    <a:pt x="387" y="1"/>
                    <a:pt x="176" y="143"/>
                    <a:pt x="97" y="369"/>
                  </a:cubicBezTo>
                  <a:cubicBezTo>
                    <a:pt x="0" y="654"/>
                    <a:pt x="152" y="963"/>
                    <a:pt x="436" y="1062"/>
                  </a:cubicBezTo>
                  <a:cubicBezTo>
                    <a:pt x="3302" y="2043"/>
                    <a:pt x="6310" y="2544"/>
                    <a:pt x="9339" y="2544"/>
                  </a:cubicBezTo>
                  <a:cubicBezTo>
                    <a:pt x="9348" y="2544"/>
                    <a:pt x="9357" y="2544"/>
                    <a:pt x="9366" y="2544"/>
                  </a:cubicBezTo>
                  <a:cubicBezTo>
                    <a:pt x="9375" y="2544"/>
                    <a:pt x="9384" y="2544"/>
                    <a:pt x="9393" y="2544"/>
                  </a:cubicBezTo>
                  <a:cubicBezTo>
                    <a:pt x="12422" y="2544"/>
                    <a:pt x="15430" y="2043"/>
                    <a:pt x="18297" y="1062"/>
                  </a:cubicBezTo>
                  <a:cubicBezTo>
                    <a:pt x="18581" y="963"/>
                    <a:pt x="18733" y="654"/>
                    <a:pt x="18635" y="369"/>
                  </a:cubicBezTo>
                  <a:cubicBezTo>
                    <a:pt x="18557" y="143"/>
                    <a:pt x="18346" y="1"/>
                    <a:pt x="18119" y="1"/>
                  </a:cubicBezTo>
                  <a:cubicBezTo>
                    <a:pt x="18061" y="1"/>
                    <a:pt x="18002" y="10"/>
                    <a:pt x="17943" y="30"/>
                  </a:cubicBezTo>
                  <a:cubicBezTo>
                    <a:pt x="15163" y="980"/>
                    <a:pt x="12265" y="1454"/>
                    <a:pt x="9367" y="1454"/>
                  </a:cubicBezTo>
                  <a:cubicBezTo>
                    <a:pt x="6468" y="1454"/>
                    <a:pt x="3570" y="980"/>
                    <a:pt x="790" y="30"/>
                  </a:cubicBezTo>
                  <a:cubicBezTo>
                    <a:pt x="732" y="10"/>
                    <a:pt x="672" y="1"/>
                    <a:pt x="6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0"/>
            <p:cNvSpPr/>
            <p:nvPr/>
          </p:nvSpPr>
          <p:spPr>
            <a:xfrm>
              <a:off x="6106000" y="3555700"/>
              <a:ext cx="118075" cy="145325"/>
            </a:xfrm>
            <a:custGeom>
              <a:rect b="b" l="l" r="r" t="t"/>
              <a:pathLst>
                <a:path extrusionOk="0" h="5813" w="4723">
                  <a:moveTo>
                    <a:pt x="2361" y="1"/>
                  </a:moveTo>
                  <a:cubicBezTo>
                    <a:pt x="1683" y="1"/>
                    <a:pt x="1138" y="160"/>
                    <a:pt x="741" y="472"/>
                  </a:cubicBezTo>
                  <a:cubicBezTo>
                    <a:pt x="250" y="859"/>
                    <a:pt x="0" y="1450"/>
                    <a:pt x="0" y="2233"/>
                  </a:cubicBezTo>
                  <a:cubicBezTo>
                    <a:pt x="0" y="3693"/>
                    <a:pt x="920" y="5813"/>
                    <a:pt x="2361" y="5813"/>
                  </a:cubicBezTo>
                  <a:cubicBezTo>
                    <a:pt x="3803" y="5813"/>
                    <a:pt x="4723" y="3693"/>
                    <a:pt x="4723" y="2233"/>
                  </a:cubicBezTo>
                  <a:cubicBezTo>
                    <a:pt x="4723" y="1450"/>
                    <a:pt x="4474" y="859"/>
                    <a:pt x="3982" y="472"/>
                  </a:cubicBezTo>
                  <a:cubicBezTo>
                    <a:pt x="3585" y="160"/>
                    <a:pt x="3040" y="1"/>
                    <a:pt x="23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0"/>
            <p:cNvSpPr/>
            <p:nvPr/>
          </p:nvSpPr>
          <p:spPr>
            <a:xfrm>
              <a:off x="6251300" y="3537575"/>
              <a:ext cx="118050" cy="145275"/>
            </a:xfrm>
            <a:custGeom>
              <a:rect b="b" l="l" r="r" t="t"/>
              <a:pathLst>
                <a:path extrusionOk="0" h="5811" w="4722">
                  <a:moveTo>
                    <a:pt x="2361" y="0"/>
                  </a:moveTo>
                  <a:cubicBezTo>
                    <a:pt x="1682" y="0"/>
                    <a:pt x="1137" y="158"/>
                    <a:pt x="740" y="470"/>
                  </a:cubicBezTo>
                  <a:cubicBezTo>
                    <a:pt x="249" y="857"/>
                    <a:pt x="1" y="1450"/>
                    <a:pt x="1" y="2231"/>
                  </a:cubicBezTo>
                  <a:cubicBezTo>
                    <a:pt x="1" y="3691"/>
                    <a:pt x="920" y="5811"/>
                    <a:pt x="2361" y="5811"/>
                  </a:cubicBezTo>
                  <a:cubicBezTo>
                    <a:pt x="3802" y="5811"/>
                    <a:pt x="4722" y="3691"/>
                    <a:pt x="4722" y="2231"/>
                  </a:cubicBezTo>
                  <a:cubicBezTo>
                    <a:pt x="4722" y="1450"/>
                    <a:pt x="4472" y="857"/>
                    <a:pt x="3983" y="470"/>
                  </a:cubicBezTo>
                  <a:cubicBezTo>
                    <a:pt x="3586" y="158"/>
                    <a:pt x="3039" y="0"/>
                    <a:pt x="23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0"/>
            <p:cNvSpPr/>
            <p:nvPr/>
          </p:nvSpPr>
          <p:spPr>
            <a:xfrm>
              <a:off x="5960725" y="3537575"/>
              <a:ext cx="118050" cy="145275"/>
            </a:xfrm>
            <a:custGeom>
              <a:rect b="b" l="l" r="r" t="t"/>
              <a:pathLst>
                <a:path extrusionOk="0" h="5811" w="4722">
                  <a:moveTo>
                    <a:pt x="2361" y="0"/>
                  </a:moveTo>
                  <a:cubicBezTo>
                    <a:pt x="1683" y="0"/>
                    <a:pt x="1137" y="158"/>
                    <a:pt x="740" y="470"/>
                  </a:cubicBezTo>
                  <a:cubicBezTo>
                    <a:pt x="250" y="857"/>
                    <a:pt x="1" y="1450"/>
                    <a:pt x="1" y="2231"/>
                  </a:cubicBezTo>
                  <a:cubicBezTo>
                    <a:pt x="1" y="3691"/>
                    <a:pt x="920" y="5811"/>
                    <a:pt x="2361" y="5811"/>
                  </a:cubicBezTo>
                  <a:cubicBezTo>
                    <a:pt x="3803" y="5811"/>
                    <a:pt x="4722" y="3691"/>
                    <a:pt x="4722" y="2231"/>
                  </a:cubicBezTo>
                  <a:cubicBezTo>
                    <a:pt x="4722" y="1450"/>
                    <a:pt x="4474" y="857"/>
                    <a:pt x="3982" y="470"/>
                  </a:cubicBezTo>
                  <a:cubicBezTo>
                    <a:pt x="3585" y="158"/>
                    <a:pt x="3040" y="0"/>
                    <a:pt x="2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0"/>
            <p:cNvSpPr/>
            <p:nvPr/>
          </p:nvSpPr>
          <p:spPr>
            <a:xfrm>
              <a:off x="6296700" y="3270125"/>
              <a:ext cx="27275" cy="65650"/>
            </a:xfrm>
            <a:custGeom>
              <a:rect b="b" l="l" r="r" t="t"/>
              <a:pathLst>
                <a:path extrusionOk="0" h="2626" w="1091">
                  <a:moveTo>
                    <a:pt x="0" y="1"/>
                  </a:moveTo>
                  <a:lnTo>
                    <a:pt x="0" y="2091"/>
                  </a:lnTo>
                  <a:cubicBezTo>
                    <a:pt x="6" y="2386"/>
                    <a:pt x="248" y="2625"/>
                    <a:pt x="545" y="2625"/>
                  </a:cubicBezTo>
                  <a:cubicBezTo>
                    <a:pt x="842" y="2625"/>
                    <a:pt x="1084" y="2386"/>
                    <a:pt x="1090" y="2091"/>
                  </a:cubicBezTo>
                  <a:lnTo>
                    <a:pt x="10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0"/>
            <p:cNvSpPr/>
            <p:nvPr/>
          </p:nvSpPr>
          <p:spPr>
            <a:xfrm>
              <a:off x="6151275" y="3286025"/>
              <a:ext cx="27525" cy="68400"/>
            </a:xfrm>
            <a:custGeom>
              <a:rect b="b" l="l" r="r" t="t"/>
              <a:pathLst>
                <a:path extrusionOk="0" h="2736" w="1101">
                  <a:moveTo>
                    <a:pt x="6" y="1"/>
                  </a:moveTo>
                  <a:lnTo>
                    <a:pt x="6" y="2180"/>
                  </a:lnTo>
                  <a:cubicBezTo>
                    <a:pt x="0" y="2485"/>
                    <a:pt x="245" y="2736"/>
                    <a:pt x="550" y="2736"/>
                  </a:cubicBezTo>
                  <a:cubicBezTo>
                    <a:pt x="856" y="2736"/>
                    <a:pt x="1101" y="2485"/>
                    <a:pt x="1095" y="2180"/>
                  </a:cubicBezTo>
                  <a:lnTo>
                    <a:pt x="10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0"/>
            <p:cNvSpPr/>
            <p:nvPr/>
          </p:nvSpPr>
          <p:spPr>
            <a:xfrm>
              <a:off x="6006150" y="3270125"/>
              <a:ext cx="27275" cy="65875"/>
            </a:xfrm>
            <a:custGeom>
              <a:rect b="b" l="l" r="r" t="t"/>
              <a:pathLst>
                <a:path extrusionOk="0" h="2635" w="1091">
                  <a:moveTo>
                    <a:pt x="1" y="1"/>
                  </a:moveTo>
                  <a:lnTo>
                    <a:pt x="1" y="2091"/>
                  </a:lnTo>
                  <a:cubicBezTo>
                    <a:pt x="1" y="2391"/>
                    <a:pt x="244" y="2634"/>
                    <a:pt x="546" y="2634"/>
                  </a:cubicBezTo>
                  <a:cubicBezTo>
                    <a:pt x="846" y="2634"/>
                    <a:pt x="1091" y="2391"/>
                    <a:pt x="1091" y="2091"/>
                  </a:cubicBezTo>
                  <a:lnTo>
                    <a:pt x="10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0"/>
            <p:cNvSpPr/>
            <p:nvPr/>
          </p:nvSpPr>
          <p:spPr>
            <a:xfrm>
              <a:off x="6251300" y="3308725"/>
              <a:ext cx="118050" cy="145325"/>
            </a:xfrm>
            <a:custGeom>
              <a:rect b="b" l="l" r="r" t="t"/>
              <a:pathLst>
                <a:path extrusionOk="0" h="5813" w="4722">
                  <a:moveTo>
                    <a:pt x="2361" y="0"/>
                  </a:moveTo>
                  <a:cubicBezTo>
                    <a:pt x="1682" y="0"/>
                    <a:pt x="1137" y="160"/>
                    <a:pt x="740" y="472"/>
                  </a:cubicBezTo>
                  <a:cubicBezTo>
                    <a:pt x="249" y="859"/>
                    <a:pt x="1" y="1450"/>
                    <a:pt x="1" y="2232"/>
                  </a:cubicBezTo>
                  <a:cubicBezTo>
                    <a:pt x="1" y="3693"/>
                    <a:pt x="920" y="5813"/>
                    <a:pt x="2361" y="5813"/>
                  </a:cubicBezTo>
                  <a:cubicBezTo>
                    <a:pt x="3802" y="5813"/>
                    <a:pt x="4722" y="3693"/>
                    <a:pt x="4722" y="2232"/>
                  </a:cubicBezTo>
                  <a:cubicBezTo>
                    <a:pt x="4722" y="1450"/>
                    <a:pt x="4472" y="859"/>
                    <a:pt x="3983" y="472"/>
                  </a:cubicBezTo>
                  <a:cubicBezTo>
                    <a:pt x="3586" y="160"/>
                    <a:pt x="3039" y="0"/>
                    <a:pt x="23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0"/>
            <p:cNvSpPr/>
            <p:nvPr/>
          </p:nvSpPr>
          <p:spPr>
            <a:xfrm>
              <a:off x="5960725" y="3308725"/>
              <a:ext cx="118050" cy="145325"/>
            </a:xfrm>
            <a:custGeom>
              <a:rect b="b" l="l" r="r" t="t"/>
              <a:pathLst>
                <a:path extrusionOk="0" h="5813" w="4722">
                  <a:moveTo>
                    <a:pt x="2361" y="0"/>
                  </a:moveTo>
                  <a:cubicBezTo>
                    <a:pt x="1683" y="0"/>
                    <a:pt x="1137" y="160"/>
                    <a:pt x="740" y="472"/>
                  </a:cubicBezTo>
                  <a:cubicBezTo>
                    <a:pt x="250" y="859"/>
                    <a:pt x="1" y="1450"/>
                    <a:pt x="1" y="2232"/>
                  </a:cubicBezTo>
                  <a:cubicBezTo>
                    <a:pt x="1" y="3693"/>
                    <a:pt x="920" y="5813"/>
                    <a:pt x="2361" y="5813"/>
                  </a:cubicBezTo>
                  <a:cubicBezTo>
                    <a:pt x="3803" y="5813"/>
                    <a:pt x="4722" y="3693"/>
                    <a:pt x="4722" y="2232"/>
                  </a:cubicBezTo>
                  <a:cubicBezTo>
                    <a:pt x="4722" y="1450"/>
                    <a:pt x="4474" y="859"/>
                    <a:pt x="3982" y="472"/>
                  </a:cubicBezTo>
                  <a:cubicBezTo>
                    <a:pt x="3585" y="160"/>
                    <a:pt x="3040" y="0"/>
                    <a:pt x="23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0"/>
            <p:cNvSpPr/>
            <p:nvPr/>
          </p:nvSpPr>
          <p:spPr>
            <a:xfrm>
              <a:off x="5930875" y="3236075"/>
              <a:ext cx="468350" cy="63600"/>
            </a:xfrm>
            <a:custGeom>
              <a:rect b="b" l="l" r="r" t="t"/>
              <a:pathLst>
                <a:path extrusionOk="0" h="2544" w="18734">
                  <a:moveTo>
                    <a:pt x="18121" y="1"/>
                  </a:moveTo>
                  <a:cubicBezTo>
                    <a:pt x="18062" y="1"/>
                    <a:pt x="18002" y="10"/>
                    <a:pt x="17943" y="31"/>
                  </a:cubicBezTo>
                  <a:cubicBezTo>
                    <a:pt x="15163" y="980"/>
                    <a:pt x="12265" y="1454"/>
                    <a:pt x="9367" y="1454"/>
                  </a:cubicBezTo>
                  <a:cubicBezTo>
                    <a:pt x="6468" y="1454"/>
                    <a:pt x="3570" y="980"/>
                    <a:pt x="790" y="31"/>
                  </a:cubicBezTo>
                  <a:cubicBezTo>
                    <a:pt x="731" y="11"/>
                    <a:pt x="672" y="1"/>
                    <a:pt x="613" y="1"/>
                  </a:cubicBezTo>
                  <a:cubicBezTo>
                    <a:pt x="387" y="1"/>
                    <a:pt x="176" y="143"/>
                    <a:pt x="97" y="370"/>
                  </a:cubicBezTo>
                  <a:cubicBezTo>
                    <a:pt x="0" y="653"/>
                    <a:pt x="152" y="964"/>
                    <a:pt x="436" y="1061"/>
                  </a:cubicBezTo>
                  <a:cubicBezTo>
                    <a:pt x="3302" y="2043"/>
                    <a:pt x="6310" y="2544"/>
                    <a:pt x="9339" y="2544"/>
                  </a:cubicBezTo>
                  <a:cubicBezTo>
                    <a:pt x="9348" y="2544"/>
                    <a:pt x="9357" y="2544"/>
                    <a:pt x="9366" y="2544"/>
                  </a:cubicBezTo>
                  <a:cubicBezTo>
                    <a:pt x="9375" y="2544"/>
                    <a:pt x="9384" y="2544"/>
                    <a:pt x="9393" y="2544"/>
                  </a:cubicBezTo>
                  <a:cubicBezTo>
                    <a:pt x="12422" y="2544"/>
                    <a:pt x="15430" y="2043"/>
                    <a:pt x="18297" y="1061"/>
                  </a:cubicBezTo>
                  <a:cubicBezTo>
                    <a:pt x="18581" y="964"/>
                    <a:pt x="18733" y="653"/>
                    <a:pt x="18635" y="370"/>
                  </a:cubicBezTo>
                  <a:cubicBezTo>
                    <a:pt x="18558" y="143"/>
                    <a:pt x="18347" y="1"/>
                    <a:pt x="18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0"/>
            <p:cNvSpPr/>
            <p:nvPr/>
          </p:nvSpPr>
          <p:spPr>
            <a:xfrm>
              <a:off x="6106000" y="3326900"/>
              <a:ext cx="118075" cy="145300"/>
            </a:xfrm>
            <a:custGeom>
              <a:rect b="b" l="l" r="r" t="t"/>
              <a:pathLst>
                <a:path extrusionOk="0" h="5812" w="4723">
                  <a:moveTo>
                    <a:pt x="2361" y="0"/>
                  </a:moveTo>
                  <a:cubicBezTo>
                    <a:pt x="1683" y="0"/>
                    <a:pt x="1138" y="159"/>
                    <a:pt x="741" y="471"/>
                  </a:cubicBezTo>
                  <a:cubicBezTo>
                    <a:pt x="250" y="857"/>
                    <a:pt x="0" y="1450"/>
                    <a:pt x="0" y="2231"/>
                  </a:cubicBezTo>
                  <a:cubicBezTo>
                    <a:pt x="0" y="3691"/>
                    <a:pt x="920" y="5811"/>
                    <a:pt x="2361" y="5811"/>
                  </a:cubicBezTo>
                  <a:cubicBezTo>
                    <a:pt x="3803" y="5811"/>
                    <a:pt x="4723" y="3691"/>
                    <a:pt x="4723" y="2231"/>
                  </a:cubicBezTo>
                  <a:cubicBezTo>
                    <a:pt x="4723" y="1450"/>
                    <a:pt x="4474" y="857"/>
                    <a:pt x="3982" y="471"/>
                  </a:cubicBezTo>
                  <a:cubicBezTo>
                    <a:pt x="3585" y="159"/>
                    <a:pt x="3040" y="0"/>
                    <a:pt x="2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60"/>
          <p:cNvGrpSpPr/>
          <p:nvPr/>
        </p:nvGrpSpPr>
        <p:grpSpPr>
          <a:xfrm>
            <a:off x="3389400" y="2166109"/>
            <a:ext cx="506470" cy="506470"/>
            <a:chOff x="3352350" y="3274575"/>
            <a:chExt cx="464950" cy="464950"/>
          </a:xfrm>
        </p:grpSpPr>
        <p:sp>
          <p:nvSpPr>
            <p:cNvPr id="1929" name="Google Shape;1929;p60"/>
            <p:cNvSpPr/>
            <p:nvPr/>
          </p:nvSpPr>
          <p:spPr>
            <a:xfrm>
              <a:off x="3380475" y="3489775"/>
              <a:ext cx="408625" cy="217975"/>
            </a:xfrm>
            <a:custGeom>
              <a:rect b="b" l="l" r="r" t="t"/>
              <a:pathLst>
                <a:path extrusionOk="0" h="8719" w="16345">
                  <a:moveTo>
                    <a:pt x="1" y="1"/>
                  </a:moveTo>
                  <a:lnTo>
                    <a:pt x="1" y="8719"/>
                  </a:lnTo>
                  <a:lnTo>
                    <a:pt x="16345" y="8719"/>
                  </a:lnTo>
                  <a:lnTo>
                    <a:pt x="163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0"/>
            <p:cNvSpPr/>
            <p:nvPr/>
          </p:nvSpPr>
          <p:spPr>
            <a:xfrm>
              <a:off x="3380475" y="3489825"/>
              <a:ext cx="408625" cy="217900"/>
            </a:xfrm>
            <a:custGeom>
              <a:rect b="b" l="l" r="r" t="t"/>
              <a:pathLst>
                <a:path extrusionOk="0" h="8716" w="16345">
                  <a:moveTo>
                    <a:pt x="15948" y="0"/>
                  </a:moveTo>
                  <a:lnTo>
                    <a:pt x="15800" y="280"/>
                  </a:lnTo>
                  <a:lnTo>
                    <a:pt x="12750" y="6092"/>
                  </a:lnTo>
                  <a:lnTo>
                    <a:pt x="9698" y="280"/>
                  </a:lnTo>
                  <a:lnTo>
                    <a:pt x="6648" y="6092"/>
                  </a:lnTo>
                  <a:lnTo>
                    <a:pt x="3596" y="280"/>
                  </a:lnTo>
                  <a:lnTo>
                    <a:pt x="1" y="7130"/>
                  </a:lnTo>
                  <a:lnTo>
                    <a:pt x="1" y="8715"/>
                  </a:lnTo>
                  <a:lnTo>
                    <a:pt x="398" y="8715"/>
                  </a:lnTo>
                  <a:lnTo>
                    <a:pt x="3596" y="2624"/>
                  </a:lnTo>
                  <a:lnTo>
                    <a:pt x="6648" y="8436"/>
                  </a:lnTo>
                  <a:lnTo>
                    <a:pt x="9698" y="2624"/>
                  </a:lnTo>
                  <a:lnTo>
                    <a:pt x="12750" y="8436"/>
                  </a:lnTo>
                  <a:lnTo>
                    <a:pt x="16345" y="1586"/>
                  </a:lnTo>
                  <a:lnTo>
                    <a:pt x="163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0"/>
            <p:cNvSpPr/>
            <p:nvPr/>
          </p:nvSpPr>
          <p:spPr>
            <a:xfrm>
              <a:off x="3584800" y="3489825"/>
              <a:ext cx="204300" cy="210900"/>
            </a:xfrm>
            <a:custGeom>
              <a:rect b="b" l="l" r="r" t="t"/>
              <a:pathLst>
                <a:path extrusionOk="0" h="8436" w="8172">
                  <a:moveTo>
                    <a:pt x="7775" y="0"/>
                  </a:moveTo>
                  <a:lnTo>
                    <a:pt x="7627" y="280"/>
                  </a:lnTo>
                  <a:lnTo>
                    <a:pt x="4577" y="6092"/>
                  </a:lnTo>
                  <a:lnTo>
                    <a:pt x="1525" y="280"/>
                  </a:lnTo>
                  <a:lnTo>
                    <a:pt x="1" y="3185"/>
                  </a:lnTo>
                  <a:lnTo>
                    <a:pt x="1" y="5531"/>
                  </a:lnTo>
                  <a:lnTo>
                    <a:pt x="1525" y="2624"/>
                  </a:lnTo>
                  <a:lnTo>
                    <a:pt x="4577" y="8436"/>
                  </a:lnTo>
                  <a:lnTo>
                    <a:pt x="8172" y="1586"/>
                  </a:lnTo>
                  <a:lnTo>
                    <a:pt x="817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0"/>
            <p:cNvSpPr/>
            <p:nvPr/>
          </p:nvSpPr>
          <p:spPr>
            <a:xfrm>
              <a:off x="3352350" y="3685025"/>
              <a:ext cx="464950" cy="54500"/>
            </a:xfrm>
            <a:custGeom>
              <a:rect b="b" l="l" r="r" t="t"/>
              <a:pathLst>
                <a:path extrusionOk="0" h="2180" w="18598">
                  <a:moveTo>
                    <a:pt x="545" y="1"/>
                  </a:moveTo>
                  <a:cubicBezTo>
                    <a:pt x="243" y="1"/>
                    <a:pt x="0" y="244"/>
                    <a:pt x="0" y="546"/>
                  </a:cubicBezTo>
                  <a:lnTo>
                    <a:pt x="0" y="1634"/>
                  </a:lnTo>
                  <a:cubicBezTo>
                    <a:pt x="0" y="1936"/>
                    <a:pt x="243" y="2179"/>
                    <a:pt x="545" y="2179"/>
                  </a:cubicBezTo>
                  <a:lnTo>
                    <a:pt x="18052" y="2179"/>
                  </a:lnTo>
                  <a:cubicBezTo>
                    <a:pt x="18354" y="2179"/>
                    <a:pt x="18597" y="1936"/>
                    <a:pt x="18597" y="1634"/>
                  </a:cubicBezTo>
                  <a:lnTo>
                    <a:pt x="18597" y="546"/>
                  </a:lnTo>
                  <a:cubicBezTo>
                    <a:pt x="18597" y="244"/>
                    <a:pt x="18354" y="1"/>
                    <a:pt x="180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0"/>
            <p:cNvSpPr/>
            <p:nvPr/>
          </p:nvSpPr>
          <p:spPr>
            <a:xfrm>
              <a:off x="3352350" y="3458025"/>
              <a:ext cx="464950" cy="54475"/>
            </a:xfrm>
            <a:custGeom>
              <a:rect b="b" l="l" r="r" t="t"/>
              <a:pathLst>
                <a:path extrusionOk="0" h="2179" w="18598">
                  <a:moveTo>
                    <a:pt x="545" y="0"/>
                  </a:moveTo>
                  <a:cubicBezTo>
                    <a:pt x="243" y="0"/>
                    <a:pt x="0" y="244"/>
                    <a:pt x="0" y="545"/>
                  </a:cubicBezTo>
                  <a:lnTo>
                    <a:pt x="0" y="1634"/>
                  </a:lnTo>
                  <a:cubicBezTo>
                    <a:pt x="0" y="1935"/>
                    <a:pt x="243" y="2179"/>
                    <a:pt x="545" y="2179"/>
                  </a:cubicBezTo>
                  <a:lnTo>
                    <a:pt x="18052" y="2179"/>
                  </a:lnTo>
                  <a:cubicBezTo>
                    <a:pt x="18354" y="2179"/>
                    <a:pt x="18597" y="1935"/>
                    <a:pt x="18597" y="1634"/>
                  </a:cubicBezTo>
                  <a:lnTo>
                    <a:pt x="18597" y="545"/>
                  </a:lnTo>
                  <a:cubicBezTo>
                    <a:pt x="18597" y="244"/>
                    <a:pt x="18354" y="0"/>
                    <a:pt x="180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0"/>
            <p:cNvSpPr/>
            <p:nvPr/>
          </p:nvSpPr>
          <p:spPr>
            <a:xfrm>
              <a:off x="3662075" y="3274575"/>
              <a:ext cx="110200" cy="104350"/>
            </a:xfrm>
            <a:custGeom>
              <a:rect b="b" l="l" r="r" t="t"/>
              <a:pathLst>
                <a:path extrusionOk="0" h="4174" w="4408">
                  <a:moveTo>
                    <a:pt x="3810" y="1"/>
                  </a:moveTo>
                  <a:cubicBezTo>
                    <a:pt x="3670" y="1"/>
                    <a:pt x="3531" y="54"/>
                    <a:pt x="3425" y="160"/>
                  </a:cubicBezTo>
                  <a:lnTo>
                    <a:pt x="344" y="3243"/>
                  </a:lnTo>
                  <a:cubicBezTo>
                    <a:pt x="0" y="3586"/>
                    <a:pt x="242" y="4172"/>
                    <a:pt x="729" y="4173"/>
                  </a:cubicBezTo>
                  <a:cubicBezTo>
                    <a:pt x="872" y="4173"/>
                    <a:pt x="1011" y="4115"/>
                    <a:pt x="1114" y="4013"/>
                  </a:cubicBezTo>
                  <a:lnTo>
                    <a:pt x="4196" y="930"/>
                  </a:lnTo>
                  <a:cubicBezTo>
                    <a:pt x="4408" y="718"/>
                    <a:pt x="4408" y="373"/>
                    <a:pt x="4196" y="160"/>
                  </a:cubicBezTo>
                  <a:cubicBezTo>
                    <a:pt x="4089" y="54"/>
                    <a:pt x="3949" y="1"/>
                    <a:pt x="38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0"/>
            <p:cNvSpPr/>
            <p:nvPr/>
          </p:nvSpPr>
          <p:spPr>
            <a:xfrm>
              <a:off x="3397425" y="3274725"/>
              <a:ext cx="106600" cy="104200"/>
            </a:xfrm>
            <a:custGeom>
              <a:rect b="b" l="l" r="r" t="t"/>
              <a:pathLst>
                <a:path extrusionOk="0" h="4168" w="4264">
                  <a:moveTo>
                    <a:pt x="599" y="1"/>
                  </a:moveTo>
                  <a:cubicBezTo>
                    <a:pt x="460" y="1"/>
                    <a:pt x="320" y="54"/>
                    <a:pt x="214" y="160"/>
                  </a:cubicBezTo>
                  <a:cubicBezTo>
                    <a:pt x="4" y="370"/>
                    <a:pt x="1" y="711"/>
                    <a:pt x="208" y="924"/>
                  </a:cubicBezTo>
                  <a:lnTo>
                    <a:pt x="3291" y="4007"/>
                  </a:lnTo>
                  <a:cubicBezTo>
                    <a:pt x="3393" y="4109"/>
                    <a:pt x="3532" y="4167"/>
                    <a:pt x="3676" y="4167"/>
                  </a:cubicBezTo>
                  <a:cubicBezTo>
                    <a:pt x="3896" y="4167"/>
                    <a:pt x="4094" y="4034"/>
                    <a:pt x="4180" y="3830"/>
                  </a:cubicBezTo>
                  <a:cubicBezTo>
                    <a:pt x="4263" y="3627"/>
                    <a:pt x="4217" y="3392"/>
                    <a:pt x="4062" y="3237"/>
                  </a:cubicBezTo>
                  <a:lnTo>
                    <a:pt x="979" y="154"/>
                  </a:lnTo>
                  <a:cubicBezTo>
                    <a:pt x="873" y="52"/>
                    <a:pt x="736" y="1"/>
                    <a:pt x="5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0"/>
            <p:cNvSpPr/>
            <p:nvPr/>
          </p:nvSpPr>
          <p:spPr>
            <a:xfrm>
              <a:off x="3617125" y="3343675"/>
              <a:ext cx="88700" cy="81750"/>
            </a:xfrm>
            <a:custGeom>
              <a:rect b="b" l="l" r="r" t="t"/>
              <a:pathLst>
                <a:path extrusionOk="0" h="3270" w="3548">
                  <a:moveTo>
                    <a:pt x="1756" y="0"/>
                  </a:moveTo>
                  <a:cubicBezTo>
                    <a:pt x="1547" y="0"/>
                    <a:pt x="1334" y="41"/>
                    <a:pt x="1131" y="125"/>
                  </a:cubicBezTo>
                  <a:cubicBezTo>
                    <a:pt x="410" y="422"/>
                    <a:pt x="1" y="1188"/>
                    <a:pt x="153" y="1953"/>
                  </a:cubicBezTo>
                  <a:cubicBezTo>
                    <a:pt x="305" y="2719"/>
                    <a:pt x="975" y="3268"/>
                    <a:pt x="1756" y="3269"/>
                  </a:cubicBezTo>
                  <a:cubicBezTo>
                    <a:pt x="2189" y="3269"/>
                    <a:pt x="2606" y="3098"/>
                    <a:pt x="2912" y="2790"/>
                  </a:cubicBezTo>
                  <a:cubicBezTo>
                    <a:pt x="3463" y="2239"/>
                    <a:pt x="3548" y="1375"/>
                    <a:pt x="3115" y="727"/>
                  </a:cubicBezTo>
                  <a:cubicBezTo>
                    <a:pt x="2804" y="261"/>
                    <a:pt x="2289" y="0"/>
                    <a:pt x="17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0"/>
            <p:cNvSpPr/>
            <p:nvPr/>
          </p:nvSpPr>
          <p:spPr>
            <a:xfrm>
              <a:off x="3464700" y="3343675"/>
              <a:ext cx="88700" cy="81750"/>
            </a:xfrm>
            <a:custGeom>
              <a:rect b="b" l="l" r="r" t="t"/>
              <a:pathLst>
                <a:path extrusionOk="0" h="3270" w="3548">
                  <a:moveTo>
                    <a:pt x="1756" y="0"/>
                  </a:moveTo>
                  <a:cubicBezTo>
                    <a:pt x="1546" y="0"/>
                    <a:pt x="1334" y="41"/>
                    <a:pt x="1130" y="125"/>
                  </a:cubicBezTo>
                  <a:cubicBezTo>
                    <a:pt x="409" y="422"/>
                    <a:pt x="0" y="1188"/>
                    <a:pt x="152" y="1953"/>
                  </a:cubicBezTo>
                  <a:cubicBezTo>
                    <a:pt x="305" y="2719"/>
                    <a:pt x="975" y="3268"/>
                    <a:pt x="1756" y="3269"/>
                  </a:cubicBezTo>
                  <a:cubicBezTo>
                    <a:pt x="2189" y="3269"/>
                    <a:pt x="2605" y="3098"/>
                    <a:pt x="2911" y="2790"/>
                  </a:cubicBezTo>
                  <a:cubicBezTo>
                    <a:pt x="3462" y="2239"/>
                    <a:pt x="3547" y="1375"/>
                    <a:pt x="3114" y="727"/>
                  </a:cubicBezTo>
                  <a:cubicBezTo>
                    <a:pt x="2804" y="261"/>
                    <a:pt x="2288" y="0"/>
                    <a:pt x="17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 name="Google Shape;1938;p60"/>
          <p:cNvGrpSpPr/>
          <p:nvPr/>
        </p:nvGrpSpPr>
        <p:grpSpPr>
          <a:xfrm>
            <a:off x="5248185" y="2166109"/>
            <a:ext cx="516846" cy="506470"/>
            <a:chOff x="5311450" y="4061125"/>
            <a:chExt cx="474475" cy="464950"/>
          </a:xfrm>
        </p:grpSpPr>
        <p:sp>
          <p:nvSpPr>
            <p:cNvPr id="1939" name="Google Shape;1939;p60"/>
            <p:cNvSpPr/>
            <p:nvPr/>
          </p:nvSpPr>
          <p:spPr>
            <a:xfrm>
              <a:off x="5399650" y="4201325"/>
              <a:ext cx="382525" cy="324725"/>
            </a:xfrm>
            <a:custGeom>
              <a:rect b="b" l="l" r="r" t="t"/>
              <a:pathLst>
                <a:path extrusionOk="0" h="12989" w="15301">
                  <a:moveTo>
                    <a:pt x="2139" y="0"/>
                  </a:moveTo>
                  <a:cubicBezTo>
                    <a:pt x="1999" y="0"/>
                    <a:pt x="1860" y="54"/>
                    <a:pt x="1753" y="160"/>
                  </a:cubicBezTo>
                  <a:lnTo>
                    <a:pt x="212" y="1701"/>
                  </a:lnTo>
                  <a:cubicBezTo>
                    <a:pt x="26" y="1887"/>
                    <a:pt x="0" y="2180"/>
                    <a:pt x="150" y="2397"/>
                  </a:cubicBezTo>
                  <a:lnTo>
                    <a:pt x="7327" y="12755"/>
                  </a:lnTo>
                  <a:lnTo>
                    <a:pt x="7327" y="12754"/>
                  </a:lnTo>
                  <a:cubicBezTo>
                    <a:pt x="7428" y="12901"/>
                    <a:pt x="7595" y="12988"/>
                    <a:pt x="7775" y="12988"/>
                  </a:cubicBezTo>
                  <a:lnTo>
                    <a:pt x="14711" y="12988"/>
                  </a:lnTo>
                  <a:cubicBezTo>
                    <a:pt x="14935" y="12988"/>
                    <a:pt x="15135" y="12852"/>
                    <a:pt x="15217" y="12645"/>
                  </a:cubicBezTo>
                  <a:cubicBezTo>
                    <a:pt x="15301" y="12439"/>
                    <a:pt x="15249" y="12201"/>
                    <a:pt x="15086" y="12047"/>
                  </a:cubicBezTo>
                  <a:lnTo>
                    <a:pt x="2513" y="150"/>
                  </a:lnTo>
                  <a:cubicBezTo>
                    <a:pt x="2408" y="50"/>
                    <a:pt x="2274" y="0"/>
                    <a:pt x="21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0"/>
            <p:cNvSpPr/>
            <p:nvPr/>
          </p:nvSpPr>
          <p:spPr>
            <a:xfrm>
              <a:off x="5548625" y="4286575"/>
              <a:ext cx="233550" cy="239500"/>
            </a:xfrm>
            <a:custGeom>
              <a:rect b="b" l="l" r="r" t="t"/>
              <a:pathLst>
                <a:path extrusionOk="0" h="9580" w="9342">
                  <a:moveTo>
                    <a:pt x="0" y="0"/>
                  </a:moveTo>
                  <a:lnTo>
                    <a:pt x="0" y="7370"/>
                  </a:lnTo>
                  <a:lnTo>
                    <a:pt x="1368" y="9345"/>
                  </a:lnTo>
                  <a:cubicBezTo>
                    <a:pt x="1471" y="9491"/>
                    <a:pt x="1638" y="9580"/>
                    <a:pt x="1816" y="9580"/>
                  </a:cubicBezTo>
                  <a:lnTo>
                    <a:pt x="8754" y="9580"/>
                  </a:lnTo>
                  <a:cubicBezTo>
                    <a:pt x="8976" y="9580"/>
                    <a:pt x="9176" y="9444"/>
                    <a:pt x="9260" y="9236"/>
                  </a:cubicBezTo>
                  <a:cubicBezTo>
                    <a:pt x="9342" y="9029"/>
                    <a:pt x="9290" y="8793"/>
                    <a:pt x="9127" y="8639"/>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0"/>
            <p:cNvSpPr/>
            <p:nvPr/>
          </p:nvSpPr>
          <p:spPr>
            <a:xfrm>
              <a:off x="5315025" y="4201350"/>
              <a:ext cx="382550" cy="324725"/>
            </a:xfrm>
            <a:custGeom>
              <a:rect b="b" l="l" r="r" t="t"/>
              <a:pathLst>
                <a:path extrusionOk="0" h="12989" w="15302">
                  <a:moveTo>
                    <a:pt x="13163" y="1"/>
                  </a:moveTo>
                  <a:cubicBezTo>
                    <a:pt x="13028" y="1"/>
                    <a:pt x="12893" y="50"/>
                    <a:pt x="12789" y="150"/>
                  </a:cubicBezTo>
                  <a:lnTo>
                    <a:pt x="216" y="12048"/>
                  </a:lnTo>
                  <a:cubicBezTo>
                    <a:pt x="53" y="12202"/>
                    <a:pt x="1" y="12438"/>
                    <a:pt x="83" y="12645"/>
                  </a:cubicBezTo>
                  <a:cubicBezTo>
                    <a:pt x="166" y="12853"/>
                    <a:pt x="367" y="12989"/>
                    <a:pt x="589" y="12989"/>
                  </a:cubicBezTo>
                  <a:lnTo>
                    <a:pt x="7527" y="12989"/>
                  </a:lnTo>
                  <a:cubicBezTo>
                    <a:pt x="7706" y="12989"/>
                    <a:pt x="7873" y="12902"/>
                    <a:pt x="7975" y="12754"/>
                  </a:cubicBezTo>
                  <a:lnTo>
                    <a:pt x="15150" y="2397"/>
                  </a:lnTo>
                  <a:cubicBezTo>
                    <a:pt x="15301" y="2181"/>
                    <a:pt x="15274" y="1888"/>
                    <a:pt x="15089" y="1701"/>
                  </a:cubicBezTo>
                  <a:lnTo>
                    <a:pt x="13547" y="161"/>
                  </a:lnTo>
                  <a:cubicBezTo>
                    <a:pt x="13441" y="54"/>
                    <a:pt x="13302" y="1"/>
                    <a:pt x="131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0"/>
            <p:cNvSpPr/>
            <p:nvPr/>
          </p:nvSpPr>
          <p:spPr>
            <a:xfrm>
              <a:off x="5548625" y="4201350"/>
              <a:ext cx="148975" cy="269475"/>
            </a:xfrm>
            <a:custGeom>
              <a:rect b="b" l="l" r="r" t="t"/>
              <a:pathLst>
                <a:path extrusionOk="0" h="10779" w="5959">
                  <a:moveTo>
                    <a:pt x="3819" y="1"/>
                  </a:moveTo>
                  <a:cubicBezTo>
                    <a:pt x="3684" y="1"/>
                    <a:pt x="3549" y="50"/>
                    <a:pt x="3445" y="150"/>
                  </a:cubicBezTo>
                  <a:lnTo>
                    <a:pt x="0" y="3409"/>
                  </a:lnTo>
                  <a:lnTo>
                    <a:pt x="0" y="10779"/>
                  </a:lnTo>
                  <a:lnTo>
                    <a:pt x="5808" y="2397"/>
                  </a:lnTo>
                  <a:cubicBezTo>
                    <a:pt x="5959" y="2181"/>
                    <a:pt x="5932" y="1888"/>
                    <a:pt x="5745" y="1701"/>
                  </a:cubicBezTo>
                  <a:lnTo>
                    <a:pt x="4203" y="161"/>
                  </a:lnTo>
                  <a:cubicBezTo>
                    <a:pt x="4097" y="54"/>
                    <a:pt x="3958" y="1"/>
                    <a:pt x="38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0"/>
            <p:cNvSpPr/>
            <p:nvPr/>
          </p:nvSpPr>
          <p:spPr>
            <a:xfrm>
              <a:off x="5471500" y="4286575"/>
              <a:ext cx="154225" cy="184250"/>
            </a:xfrm>
            <a:custGeom>
              <a:rect b="b" l="l" r="r" t="t"/>
              <a:pathLst>
                <a:path extrusionOk="0" h="7370" w="6169">
                  <a:moveTo>
                    <a:pt x="3085" y="0"/>
                  </a:moveTo>
                  <a:lnTo>
                    <a:pt x="1" y="2919"/>
                  </a:lnTo>
                  <a:lnTo>
                    <a:pt x="3085" y="7370"/>
                  </a:lnTo>
                  <a:lnTo>
                    <a:pt x="6168" y="2919"/>
                  </a:lnTo>
                  <a:lnTo>
                    <a:pt x="308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0"/>
            <p:cNvSpPr/>
            <p:nvPr/>
          </p:nvSpPr>
          <p:spPr>
            <a:xfrm>
              <a:off x="5548625" y="4286575"/>
              <a:ext cx="77100" cy="184250"/>
            </a:xfrm>
            <a:custGeom>
              <a:rect b="b" l="l" r="r" t="t"/>
              <a:pathLst>
                <a:path extrusionOk="0" h="7370" w="3084">
                  <a:moveTo>
                    <a:pt x="0" y="0"/>
                  </a:moveTo>
                  <a:lnTo>
                    <a:pt x="0" y="7370"/>
                  </a:lnTo>
                  <a:lnTo>
                    <a:pt x="3083" y="291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0"/>
            <p:cNvSpPr/>
            <p:nvPr/>
          </p:nvSpPr>
          <p:spPr>
            <a:xfrm>
              <a:off x="5616275" y="4117425"/>
              <a:ext cx="169650" cy="162575"/>
            </a:xfrm>
            <a:custGeom>
              <a:rect b="b" l="l" r="r" t="t"/>
              <a:pathLst>
                <a:path extrusionOk="0" h="6503" w="6786">
                  <a:moveTo>
                    <a:pt x="4194" y="1"/>
                  </a:moveTo>
                  <a:cubicBezTo>
                    <a:pt x="3590" y="1"/>
                    <a:pt x="2986" y="231"/>
                    <a:pt x="2526" y="693"/>
                  </a:cubicBezTo>
                  <a:lnTo>
                    <a:pt x="213" y="3004"/>
                  </a:lnTo>
                  <a:cubicBezTo>
                    <a:pt x="1" y="3216"/>
                    <a:pt x="1" y="3561"/>
                    <a:pt x="213" y="3774"/>
                  </a:cubicBezTo>
                  <a:lnTo>
                    <a:pt x="2782" y="6342"/>
                  </a:lnTo>
                  <a:cubicBezTo>
                    <a:pt x="2884" y="6445"/>
                    <a:pt x="3023" y="6502"/>
                    <a:pt x="3168" y="6502"/>
                  </a:cubicBezTo>
                  <a:cubicBezTo>
                    <a:pt x="3311" y="6502"/>
                    <a:pt x="3450" y="6445"/>
                    <a:pt x="3553" y="6342"/>
                  </a:cubicBezTo>
                  <a:lnTo>
                    <a:pt x="5864" y="4031"/>
                  </a:lnTo>
                  <a:cubicBezTo>
                    <a:pt x="6785" y="3108"/>
                    <a:pt x="6785" y="1614"/>
                    <a:pt x="5864" y="693"/>
                  </a:cubicBezTo>
                  <a:cubicBezTo>
                    <a:pt x="5403" y="231"/>
                    <a:pt x="4798" y="1"/>
                    <a:pt x="4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0"/>
            <p:cNvSpPr/>
            <p:nvPr/>
          </p:nvSpPr>
          <p:spPr>
            <a:xfrm>
              <a:off x="5707350" y="4074750"/>
              <a:ext cx="27550" cy="115625"/>
            </a:xfrm>
            <a:custGeom>
              <a:rect b="b" l="l" r="r" t="t"/>
              <a:pathLst>
                <a:path extrusionOk="0" h="4625" w="1102">
                  <a:moveTo>
                    <a:pt x="7" y="0"/>
                  </a:moveTo>
                  <a:lnTo>
                    <a:pt x="7" y="4069"/>
                  </a:lnTo>
                  <a:cubicBezTo>
                    <a:pt x="1" y="4374"/>
                    <a:pt x="246" y="4624"/>
                    <a:pt x="552" y="4624"/>
                  </a:cubicBezTo>
                  <a:cubicBezTo>
                    <a:pt x="856" y="4624"/>
                    <a:pt x="1101" y="4374"/>
                    <a:pt x="1097" y="4069"/>
                  </a:cubicBezTo>
                  <a:lnTo>
                    <a:pt x="109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0"/>
            <p:cNvSpPr/>
            <p:nvPr/>
          </p:nvSpPr>
          <p:spPr>
            <a:xfrm>
              <a:off x="5311450" y="4117625"/>
              <a:ext cx="169475" cy="162375"/>
            </a:xfrm>
            <a:custGeom>
              <a:rect b="b" l="l" r="r" t="t"/>
              <a:pathLst>
                <a:path extrusionOk="0" h="6495" w="6779">
                  <a:moveTo>
                    <a:pt x="2593" y="0"/>
                  </a:moveTo>
                  <a:cubicBezTo>
                    <a:pt x="1989" y="0"/>
                    <a:pt x="1384" y="231"/>
                    <a:pt x="923" y="692"/>
                  </a:cubicBezTo>
                  <a:cubicBezTo>
                    <a:pt x="5" y="1610"/>
                    <a:pt x="0" y="3099"/>
                    <a:pt x="916" y="4023"/>
                  </a:cubicBezTo>
                  <a:lnTo>
                    <a:pt x="3227" y="6334"/>
                  </a:lnTo>
                  <a:cubicBezTo>
                    <a:pt x="3334" y="6441"/>
                    <a:pt x="3473" y="6494"/>
                    <a:pt x="3613" y="6494"/>
                  </a:cubicBezTo>
                  <a:cubicBezTo>
                    <a:pt x="3752" y="6494"/>
                    <a:pt x="3891" y="6441"/>
                    <a:pt x="3997" y="6334"/>
                  </a:cubicBezTo>
                  <a:lnTo>
                    <a:pt x="6565" y="3766"/>
                  </a:lnTo>
                  <a:cubicBezTo>
                    <a:pt x="6779" y="3554"/>
                    <a:pt x="6779" y="3208"/>
                    <a:pt x="6565" y="2996"/>
                  </a:cubicBezTo>
                  <a:lnTo>
                    <a:pt x="4254" y="683"/>
                  </a:lnTo>
                  <a:cubicBezTo>
                    <a:pt x="3794" y="228"/>
                    <a:pt x="3194" y="0"/>
                    <a:pt x="2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0"/>
            <p:cNvSpPr/>
            <p:nvPr/>
          </p:nvSpPr>
          <p:spPr>
            <a:xfrm>
              <a:off x="5362325" y="4074750"/>
              <a:ext cx="27525" cy="115625"/>
            </a:xfrm>
            <a:custGeom>
              <a:rect b="b" l="l" r="r" t="t"/>
              <a:pathLst>
                <a:path extrusionOk="0" h="4625" w="1101">
                  <a:moveTo>
                    <a:pt x="6" y="0"/>
                  </a:moveTo>
                  <a:lnTo>
                    <a:pt x="6" y="4069"/>
                  </a:lnTo>
                  <a:cubicBezTo>
                    <a:pt x="0" y="4374"/>
                    <a:pt x="245" y="4624"/>
                    <a:pt x="550" y="4624"/>
                  </a:cubicBezTo>
                  <a:cubicBezTo>
                    <a:pt x="856" y="4624"/>
                    <a:pt x="1101" y="4374"/>
                    <a:pt x="1095" y="4069"/>
                  </a:cubicBezTo>
                  <a:lnTo>
                    <a:pt x="109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0"/>
            <p:cNvSpPr/>
            <p:nvPr/>
          </p:nvSpPr>
          <p:spPr>
            <a:xfrm>
              <a:off x="5316150" y="4061125"/>
              <a:ext cx="119875" cy="27275"/>
            </a:xfrm>
            <a:custGeom>
              <a:rect b="b" l="l" r="r" t="t"/>
              <a:pathLst>
                <a:path extrusionOk="0" h="1091" w="4795">
                  <a:moveTo>
                    <a:pt x="544" y="1"/>
                  </a:moveTo>
                  <a:cubicBezTo>
                    <a:pt x="244" y="1"/>
                    <a:pt x="1" y="244"/>
                    <a:pt x="1" y="545"/>
                  </a:cubicBezTo>
                  <a:cubicBezTo>
                    <a:pt x="1" y="847"/>
                    <a:pt x="244" y="1090"/>
                    <a:pt x="544" y="1090"/>
                  </a:cubicBezTo>
                  <a:lnTo>
                    <a:pt x="4250" y="1090"/>
                  </a:lnTo>
                  <a:cubicBezTo>
                    <a:pt x="4550" y="1090"/>
                    <a:pt x="4795" y="847"/>
                    <a:pt x="4795" y="545"/>
                  </a:cubicBezTo>
                  <a:cubicBezTo>
                    <a:pt x="4795" y="244"/>
                    <a:pt x="4550" y="1"/>
                    <a:pt x="42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0"/>
            <p:cNvSpPr/>
            <p:nvPr/>
          </p:nvSpPr>
          <p:spPr>
            <a:xfrm>
              <a:off x="5661200" y="4061125"/>
              <a:ext cx="119875" cy="27275"/>
            </a:xfrm>
            <a:custGeom>
              <a:rect b="b" l="l" r="r" t="t"/>
              <a:pathLst>
                <a:path extrusionOk="0" h="1091" w="4795">
                  <a:moveTo>
                    <a:pt x="545" y="1"/>
                  </a:moveTo>
                  <a:cubicBezTo>
                    <a:pt x="245" y="1"/>
                    <a:pt x="0" y="244"/>
                    <a:pt x="0" y="545"/>
                  </a:cubicBezTo>
                  <a:cubicBezTo>
                    <a:pt x="0" y="847"/>
                    <a:pt x="245" y="1090"/>
                    <a:pt x="545" y="1090"/>
                  </a:cubicBezTo>
                  <a:lnTo>
                    <a:pt x="4251" y="1090"/>
                  </a:lnTo>
                  <a:cubicBezTo>
                    <a:pt x="4551" y="1090"/>
                    <a:pt x="4794" y="847"/>
                    <a:pt x="4794" y="545"/>
                  </a:cubicBezTo>
                  <a:cubicBezTo>
                    <a:pt x="4794" y="244"/>
                    <a:pt x="4551" y="1"/>
                    <a:pt x="4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4" name="Shape 1954"/>
        <p:cNvGrpSpPr/>
        <p:nvPr/>
      </p:nvGrpSpPr>
      <p:grpSpPr>
        <a:xfrm>
          <a:off x="0" y="0"/>
          <a:ext cx="0" cy="0"/>
          <a:chOff x="0" y="0"/>
          <a:chExt cx="0" cy="0"/>
        </a:xfrm>
      </p:grpSpPr>
      <p:sp>
        <p:nvSpPr>
          <p:cNvPr id="1955" name="Google Shape;1955;p61"/>
          <p:cNvSpPr txBox="1"/>
          <p:nvPr>
            <p:ph idx="2"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Multimedia Content!</a:t>
            </a:r>
            <a:endParaRPr/>
          </a:p>
        </p:txBody>
      </p:sp>
      <p:grpSp>
        <p:nvGrpSpPr>
          <p:cNvPr id="1956" name="Google Shape;1956;p61"/>
          <p:cNvGrpSpPr/>
          <p:nvPr/>
        </p:nvGrpSpPr>
        <p:grpSpPr>
          <a:xfrm>
            <a:off x="924758" y="1832669"/>
            <a:ext cx="3395080" cy="2381526"/>
            <a:chOff x="238125" y="351975"/>
            <a:chExt cx="7143025" cy="5010575"/>
          </a:xfrm>
        </p:grpSpPr>
        <p:sp>
          <p:nvSpPr>
            <p:cNvPr id="1957" name="Google Shape;1957;p61"/>
            <p:cNvSpPr/>
            <p:nvPr/>
          </p:nvSpPr>
          <p:spPr>
            <a:xfrm>
              <a:off x="238125" y="398550"/>
              <a:ext cx="7143025" cy="4964000"/>
            </a:xfrm>
            <a:custGeom>
              <a:rect b="b" l="l" r="r" t="t"/>
              <a:pathLst>
                <a:path extrusionOk="0" h="198560" w="285721">
                  <a:moveTo>
                    <a:pt x="4894" y="1"/>
                  </a:moveTo>
                  <a:cubicBezTo>
                    <a:pt x="2320" y="1"/>
                    <a:pt x="0" y="2065"/>
                    <a:pt x="0" y="4901"/>
                  </a:cubicBezTo>
                  <a:lnTo>
                    <a:pt x="0" y="193405"/>
                  </a:lnTo>
                  <a:cubicBezTo>
                    <a:pt x="0" y="196239"/>
                    <a:pt x="2320" y="198560"/>
                    <a:pt x="4894" y="198560"/>
                  </a:cubicBezTo>
                  <a:lnTo>
                    <a:pt x="281292" y="198560"/>
                  </a:lnTo>
                  <a:cubicBezTo>
                    <a:pt x="283867" y="198560"/>
                    <a:pt x="285720" y="196239"/>
                    <a:pt x="285720" y="193405"/>
                  </a:cubicBezTo>
                  <a:lnTo>
                    <a:pt x="285719" y="4901"/>
                  </a:lnTo>
                  <a:cubicBezTo>
                    <a:pt x="285719" y="2065"/>
                    <a:pt x="283865" y="1"/>
                    <a:pt x="2812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1"/>
            <p:cNvSpPr/>
            <p:nvPr/>
          </p:nvSpPr>
          <p:spPr>
            <a:xfrm>
              <a:off x="238125" y="351975"/>
              <a:ext cx="7143025" cy="522150"/>
            </a:xfrm>
            <a:custGeom>
              <a:rect b="b" l="l" r="r" t="t"/>
              <a:pathLst>
                <a:path extrusionOk="0" h="20886" w="285721">
                  <a:moveTo>
                    <a:pt x="4894" y="0"/>
                  </a:moveTo>
                  <a:cubicBezTo>
                    <a:pt x="2320" y="0"/>
                    <a:pt x="0" y="2064"/>
                    <a:pt x="0" y="4898"/>
                  </a:cubicBezTo>
                  <a:lnTo>
                    <a:pt x="0" y="20886"/>
                  </a:lnTo>
                  <a:lnTo>
                    <a:pt x="285720" y="20886"/>
                  </a:lnTo>
                  <a:lnTo>
                    <a:pt x="285720" y="4898"/>
                  </a:lnTo>
                  <a:cubicBezTo>
                    <a:pt x="285720" y="2064"/>
                    <a:pt x="283865" y="0"/>
                    <a:pt x="2812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1"/>
            <p:cNvSpPr/>
            <p:nvPr/>
          </p:nvSpPr>
          <p:spPr>
            <a:xfrm>
              <a:off x="342975" y="461925"/>
              <a:ext cx="6933250" cy="4784075"/>
            </a:xfrm>
            <a:custGeom>
              <a:rect b="b" l="l" r="r" t="t"/>
              <a:pathLst>
                <a:path extrusionOk="0" h="191363" w="277330">
                  <a:moveTo>
                    <a:pt x="4751" y="0"/>
                  </a:moveTo>
                  <a:cubicBezTo>
                    <a:pt x="2252" y="0"/>
                    <a:pt x="1" y="2105"/>
                    <a:pt x="1" y="4833"/>
                  </a:cubicBezTo>
                  <a:lnTo>
                    <a:pt x="1" y="186284"/>
                  </a:lnTo>
                  <a:cubicBezTo>
                    <a:pt x="1" y="189012"/>
                    <a:pt x="2252" y="191363"/>
                    <a:pt x="4751" y="191363"/>
                  </a:cubicBezTo>
                  <a:lnTo>
                    <a:pt x="273033" y="191363"/>
                  </a:lnTo>
                  <a:cubicBezTo>
                    <a:pt x="275530" y="191363"/>
                    <a:pt x="277330" y="189012"/>
                    <a:pt x="277330" y="186284"/>
                  </a:cubicBezTo>
                  <a:lnTo>
                    <a:pt x="277330" y="4833"/>
                  </a:lnTo>
                  <a:cubicBezTo>
                    <a:pt x="277330" y="2104"/>
                    <a:pt x="275530" y="0"/>
                    <a:pt x="273033" y="0"/>
                  </a:cubicBezTo>
                  <a:close/>
                </a:path>
              </a:pathLst>
            </a:custGeom>
            <a:solidFill>
              <a:srgbClr val="1D1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1"/>
            <p:cNvSpPr/>
            <p:nvPr/>
          </p:nvSpPr>
          <p:spPr>
            <a:xfrm>
              <a:off x="2884175" y="1668575"/>
              <a:ext cx="1845425" cy="1845375"/>
            </a:xfrm>
            <a:custGeom>
              <a:rect b="b" l="l" r="r" t="t"/>
              <a:pathLst>
                <a:path extrusionOk="0" h="73815" w="73817">
                  <a:moveTo>
                    <a:pt x="36909" y="1"/>
                  </a:moveTo>
                  <a:cubicBezTo>
                    <a:pt x="27121" y="1"/>
                    <a:pt x="17732" y="3888"/>
                    <a:pt x="10811" y="10811"/>
                  </a:cubicBezTo>
                  <a:cubicBezTo>
                    <a:pt x="3890" y="17732"/>
                    <a:pt x="1" y="27119"/>
                    <a:pt x="1" y="36908"/>
                  </a:cubicBezTo>
                  <a:cubicBezTo>
                    <a:pt x="1" y="46696"/>
                    <a:pt x="3890" y="56083"/>
                    <a:pt x="10811" y="63005"/>
                  </a:cubicBezTo>
                  <a:cubicBezTo>
                    <a:pt x="17732" y="69926"/>
                    <a:pt x="27121" y="73814"/>
                    <a:pt x="36909" y="73814"/>
                  </a:cubicBezTo>
                  <a:cubicBezTo>
                    <a:pt x="46697" y="73814"/>
                    <a:pt x="56085" y="69926"/>
                    <a:pt x="63006" y="63005"/>
                  </a:cubicBezTo>
                  <a:cubicBezTo>
                    <a:pt x="69927" y="56083"/>
                    <a:pt x="73817" y="46696"/>
                    <a:pt x="73817" y="36908"/>
                  </a:cubicBezTo>
                  <a:cubicBezTo>
                    <a:pt x="73817" y="27119"/>
                    <a:pt x="69927" y="17732"/>
                    <a:pt x="63006" y="10811"/>
                  </a:cubicBezTo>
                  <a:cubicBezTo>
                    <a:pt x="56085" y="3888"/>
                    <a:pt x="46697" y="1"/>
                    <a:pt x="36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1"/>
            <p:cNvSpPr/>
            <p:nvPr/>
          </p:nvSpPr>
          <p:spPr>
            <a:xfrm>
              <a:off x="3562325" y="2101650"/>
              <a:ext cx="738925" cy="979225"/>
            </a:xfrm>
            <a:custGeom>
              <a:rect b="b" l="l" r="r" t="t"/>
              <a:pathLst>
                <a:path extrusionOk="0" h="39169" w="29557">
                  <a:moveTo>
                    <a:pt x="1" y="0"/>
                  </a:moveTo>
                  <a:lnTo>
                    <a:pt x="1" y="39169"/>
                  </a:lnTo>
                  <a:lnTo>
                    <a:pt x="29556" y="19584"/>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1"/>
            <p:cNvSpPr/>
            <p:nvPr/>
          </p:nvSpPr>
          <p:spPr>
            <a:xfrm>
              <a:off x="327525" y="4547925"/>
              <a:ext cx="6954250" cy="788275"/>
            </a:xfrm>
            <a:custGeom>
              <a:rect b="b" l="l" r="r" t="t"/>
              <a:pathLst>
                <a:path extrusionOk="0" h="31531" w="278170">
                  <a:moveTo>
                    <a:pt x="1" y="0"/>
                  </a:moveTo>
                  <a:lnTo>
                    <a:pt x="1" y="31531"/>
                  </a:lnTo>
                  <a:lnTo>
                    <a:pt x="278169" y="31531"/>
                  </a:lnTo>
                  <a:lnTo>
                    <a:pt x="2781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1"/>
            <p:cNvSpPr/>
            <p:nvPr/>
          </p:nvSpPr>
          <p:spPr>
            <a:xfrm>
              <a:off x="552775" y="4672675"/>
              <a:ext cx="6472425" cy="36100"/>
            </a:xfrm>
            <a:custGeom>
              <a:rect b="b" l="l" r="r" t="t"/>
              <a:pathLst>
                <a:path extrusionOk="0" h="1444" w="258897">
                  <a:moveTo>
                    <a:pt x="0" y="0"/>
                  </a:moveTo>
                  <a:lnTo>
                    <a:pt x="0" y="1443"/>
                  </a:lnTo>
                  <a:lnTo>
                    <a:pt x="258897" y="1443"/>
                  </a:lnTo>
                  <a:lnTo>
                    <a:pt x="2588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1"/>
            <p:cNvSpPr/>
            <p:nvPr/>
          </p:nvSpPr>
          <p:spPr>
            <a:xfrm>
              <a:off x="552775" y="4672675"/>
              <a:ext cx="2643325" cy="36100"/>
            </a:xfrm>
            <a:custGeom>
              <a:rect b="b" l="l" r="r" t="t"/>
              <a:pathLst>
                <a:path extrusionOk="0" h="1444" w="105733">
                  <a:moveTo>
                    <a:pt x="0" y="0"/>
                  </a:moveTo>
                  <a:lnTo>
                    <a:pt x="0" y="1443"/>
                  </a:lnTo>
                  <a:lnTo>
                    <a:pt x="105732" y="1443"/>
                  </a:lnTo>
                  <a:lnTo>
                    <a:pt x="1057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1"/>
            <p:cNvSpPr/>
            <p:nvPr/>
          </p:nvSpPr>
          <p:spPr>
            <a:xfrm>
              <a:off x="1792625" y="4873400"/>
              <a:ext cx="171400" cy="241125"/>
            </a:xfrm>
            <a:custGeom>
              <a:rect b="b" l="l" r="r" t="t"/>
              <a:pathLst>
                <a:path extrusionOk="0" h="9645" w="6856">
                  <a:moveTo>
                    <a:pt x="0" y="0"/>
                  </a:moveTo>
                  <a:lnTo>
                    <a:pt x="0" y="9644"/>
                  </a:lnTo>
                  <a:lnTo>
                    <a:pt x="6855" y="4822"/>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1"/>
            <p:cNvSpPr/>
            <p:nvPr/>
          </p:nvSpPr>
          <p:spPr>
            <a:xfrm>
              <a:off x="1993750" y="4873400"/>
              <a:ext cx="40150" cy="241125"/>
            </a:xfrm>
            <a:custGeom>
              <a:rect b="b" l="l" r="r" t="t"/>
              <a:pathLst>
                <a:path extrusionOk="0" h="9645" w="1606">
                  <a:moveTo>
                    <a:pt x="1" y="0"/>
                  </a:moveTo>
                  <a:lnTo>
                    <a:pt x="1" y="9644"/>
                  </a:lnTo>
                  <a:lnTo>
                    <a:pt x="1605" y="9644"/>
                  </a:lnTo>
                  <a:lnTo>
                    <a:pt x="160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1"/>
            <p:cNvSpPr/>
            <p:nvPr/>
          </p:nvSpPr>
          <p:spPr>
            <a:xfrm>
              <a:off x="1306250" y="4873400"/>
              <a:ext cx="171450" cy="241125"/>
            </a:xfrm>
            <a:custGeom>
              <a:rect b="b" l="l" r="r" t="t"/>
              <a:pathLst>
                <a:path extrusionOk="0" h="9645" w="6858">
                  <a:moveTo>
                    <a:pt x="1" y="0"/>
                  </a:moveTo>
                  <a:lnTo>
                    <a:pt x="1" y="9644"/>
                  </a:lnTo>
                  <a:lnTo>
                    <a:pt x="6857" y="4822"/>
                  </a:ln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1"/>
            <p:cNvSpPr/>
            <p:nvPr/>
          </p:nvSpPr>
          <p:spPr>
            <a:xfrm>
              <a:off x="819925" y="4873400"/>
              <a:ext cx="171425" cy="241125"/>
            </a:xfrm>
            <a:custGeom>
              <a:rect b="b" l="l" r="r" t="t"/>
              <a:pathLst>
                <a:path extrusionOk="0" h="9645" w="6857">
                  <a:moveTo>
                    <a:pt x="6857" y="0"/>
                  </a:moveTo>
                  <a:lnTo>
                    <a:pt x="0" y="4822"/>
                  </a:lnTo>
                  <a:lnTo>
                    <a:pt x="6857" y="9644"/>
                  </a:lnTo>
                  <a:lnTo>
                    <a:pt x="685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1"/>
            <p:cNvSpPr/>
            <p:nvPr/>
          </p:nvSpPr>
          <p:spPr>
            <a:xfrm>
              <a:off x="750050" y="4873400"/>
              <a:ext cx="40150" cy="241125"/>
            </a:xfrm>
            <a:custGeom>
              <a:rect b="b" l="l" r="r" t="t"/>
              <a:pathLst>
                <a:path extrusionOk="0" h="9645" w="1606">
                  <a:moveTo>
                    <a:pt x="0" y="0"/>
                  </a:moveTo>
                  <a:lnTo>
                    <a:pt x="0" y="9644"/>
                  </a:lnTo>
                  <a:lnTo>
                    <a:pt x="1605" y="9644"/>
                  </a:lnTo>
                  <a:lnTo>
                    <a:pt x="160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1"/>
            <p:cNvSpPr/>
            <p:nvPr/>
          </p:nvSpPr>
          <p:spPr>
            <a:xfrm>
              <a:off x="5536250" y="4831550"/>
              <a:ext cx="313300" cy="306475"/>
            </a:xfrm>
            <a:custGeom>
              <a:rect b="b" l="l" r="r" t="t"/>
              <a:pathLst>
                <a:path extrusionOk="0" h="12259" w="12532">
                  <a:moveTo>
                    <a:pt x="6266" y="4165"/>
                  </a:moveTo>
                  <a:cubicBezTo>
                    <a:pt x="7372" y="4165"/>
                    <a:pt x="8275" y="5046"/>
                    <a:pt x="8275" y="6128"/>
                  </a:cubicBezTo>
                  <a:cubicBezTo>
                    <a:pt x="8275" y="7212"/>
                    <a:pt x="7374" y="8094"/>
                    <a:pt x="6266" y="8094"/>
                  </a:cubicBezTo>
                  <a:cubicBezTo>
                    <a:pt x="5158" y="8094"/>
                    <a:pt x="4257" y="7212"/>
                    <a:pt x="4257" y="6128"/>
                  </a:cubicBezTo>
                  <a:cubicBezTo>
                    <a:pt x="4257" y="5046"/>
                    <a:pt x="5159" y="4165"/>
                    <a:pt x="6266" y="4165"/>
                  </a:cubicBezTo>
                  <a:close/>
                  <a:moveTo>
                    <a:pt x="5550" y="0"/>
                  </a:moveTo>
                  <a:cubicBezTo>
                    <a:pt x="5454" y="0"/>
                    <a:pt x="4829" y="1686"/>
                    <a:pt x="4829" y="1686"/>
                  </a:cubicBezTo>
                  <a:lnTo>
                    <a:pt x="4064" y="1996"/>
                  </a:lnTo>
                  <a:cubicBezTo>
                    <a:pt x="4064" y="1996"/>
                    <a:pt x="2509" y="1336"/>
                    <a:pt x="2319" y="1336"/>
                  </a:cubicBezTo>
                  <a:cubicBezTo>
                    <a:pt x="2310" y="1336"/>
                    <a:pt x="2304" y="1338"/>
                    <a:pt x="2301" y="1340"/>
                  </a:cubicBezTo>
                  <a:lnTo>
                    <a:pt x="1328" y="2292"/>
                  </a:lnTo>
                  <a:cubicBezTo>
                    <a:pt x="1261" y="2357"/>
                    <a:pt x="2035" y="3983"/>
                    <a:pt x="2035" y="3983"/>
                  </a:cubicBezTo>
                  <a:lnTo>
                    <a:pt x="1719" y="4733"/>
                  </a:lnTo>
                  <a:cubicBezTo>
                    <a:pt x="1719" y="4733"/>
                    <a:pt x="0" y="5394"/>
                    <a:pt x="0" y="5484"/>
                  </a:cubicBezTo>
                  <a:lnTo>
                    <a:pt x="0" y="6830"/>
                  </a:lnTo>
                  <a:cubicBezTo>
                    <a:pt x="0" y="6924"/>
                    <a:pt x="1724" y="7537"/>
                    <a:pt x="1724" y="7537"/>
                  </a:cubicBezTo>
                  <a:lnTo>
                    <a:pt x="2039" y="8285"/>
                  </a:lnTo>
                  <a:cubicBezTo>
                    <a:pt x="2039" y="8285"/>
                    <a:pt x="1304" y="9944"/>
                    <a:pt x="1369" y="10007"/>
                  </a:cubicBezTo>
                  <a:lnTo>
                    <a:pt x="2342" y="10961"/>
                  </a:lnTo>
                  <a:cubicBezTo>
                    <a:pt x="2345" y="10963"/>
                    <a:pt x="2350" y="10964"/>
                    <a:pt x="2358" y="10964"/>
                  </a:cubicBezTo>
                  <a:cubicBezTo>
                    <a:pt x="2540" y="10964"/>
                    <a:pt x="4069" y="10267"/>
                    <a:pt x="4069" y="10267"/>
                  </a:cubicBezTo>
                  <a:lnTo>
                    <a:pt x="4836" y="10579"/>
                  </a:lnTo>
                  <a:cubicBezTo>
                    <a:pt x="4836" y="10579"/>
                    <a:pt x="5513" y="12259"/>
                    <a:pt x="5607" y="12259"/>
                  </a:cubicBezTo>
                  <a:lnTo>
                    <a:pt x="6983" y="12259"/>
                  </a:lnTo>
                  <a:cubicBezTo>
                    <a:pt x="7077" y="12259"/>
                    <a:pt x="7704" y="10573"/>
                    <a:pt x="7704" y="10573"/>
                  </a:cubicBezTo>
                  <a:lnTo>
                    <a:pt x="8471" y="10263"/>
                  </a:lnTo>
                  <a:cubicBezTo>
                    <a:pt x="8471" y="10263"/>
                    <a:pt x="10025" y="10924"/>
                    <a:pt x="10212" y="10924"/>
                  </a:cubicBezTo>
                  <a:cubicBezTo>
                    <a:pt x="10220" y="10924"/>
                    <a:pt x="10226" y="10923"/>
                    <a:pt x="10229" y="10920"/>
                  </a:cubicBezTo>
                  <a:lnTo>
                    <a:pt x="11203" y="9968"/>
                  </a:lnTo>
                  <a:cubicBezTo>
                    <a:pt x="11271" y="9902"/>
                    <a:pt x="10495" y="8276"/>
                    <a:pt x="10495" y="8276"/>
                  </a:cubicBezTo>
                  <a:lnTo>
                    <a:pt x="10811" y="7526"/>
                  </a:lnTo>
                  <a:cubicBezTo>
                    <a:pt x="10811" y="7526"/>
                    <a:pt x="12531" y="6865"/>
                    <a:pt x="12531" y="6773"/>
                  </a:cubicBezTo>
                  <a:lnTo>
                    <a:pt x="12531" y="5427"/>
                  </a:lnTo>
                  <a:cubicBezTo>
                    <a:pt x="12531" y="5334"/>
                    <a:pt x="10809" y="4724"/>
                    <a:pt x="10809" y="4724"/>
                  </a:cubicBezTo>
                  <a:lnTo>
                    <a:pt x="10492" y="3972"/>
                  </a:lnTo>
                  <a:cubicBezTo>
                    <a:pt x="10492" y="3972"/>
                    <a:pt x="11229" y="2313"/>
                    <a:pt x="11163" y="2249"/>
                  </a:cubicBezTo>
                  <a:lnTo>
                    <a:pt x="10190" y="1298"/>
                  </a:lnTo>
                  <a:cubicBezTo>
                    <a:pt x="10187" y="1296"/>
                    <a:pt x="10181" y="1294"/>
                    <a:pt x="10173" y="1294"/>
                  </a:cubicBezTo>
                  <a:cubicBezTo>
                    <a:pt x="9987" y="1294"/>
                    <a:pt x="8462" y="1991"/>
                    <a:pt x="8462" y="1991"/>
                  </a:cubicBezTo>
                  <a:lnTo>
                    <a:pt x="7695" y="1682"/>
                  </a:lnTo>
                  <a:cubicBezTo>
                    <a:pt x="7695" y="1682"/>
                    <a:pt x="7019" y="0"/>
                    <a:pt x="69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1"/>
            <p:cNvSpPr/>
            <p:nvPr/>
          </p:nvSpPr>
          <p:spPr>
            <a:xfrm>
              <a:off x="6071425" y="4865225"/>
              <a:ext cx="357425" cy="234950"/>
            </a:xfrm>
            <a:custGeom>
              <a:rect b="b" l="l" r="r" t="t"/>
              <a:pathLst>
                <a:path extrusionOk="0" h="9398" w="14297">
                  <a:moveTo>
                    <a:pt x="13244" y="1052"/>
                  </a:moveTo>
                  <a:lnTo>
                    <a:pt x="13244" y="8346"/>
                  </a:lnTo>
                  <a:lnTo>
                    <a:pt x="1053" y="8346"/>
                  </a:lnTo>
                  <a:lnTo>
                    <a:pt x="1053" y="1052"/>
                  </a:lnTo>
                  <a:close/>
                  <a:moveTo>
                    <a:pt x="0" y="1"/>
                  </a:moveTo>
                  <a:lnTo>
                    <a:pt x="0" y="9398"/>
                  </a:lnTo>
                  <a:lnTo>
                    <a:pt x="14296" y="9398"/>
                  </a:lnTo>
                  <a:lnTo>
                    <a:pt x="142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1"/>
            <p:cNvSpPr/>
            <p:nvPr/>
          </p:nvSpPr>
          <p:spPr>
            <a:xfrm>
              <a:off x="6812775" y="4840300"/>
              <a:ext cx="117075" cy="116950"/>
            </a:xfrm>
            <a:custGeom>
              <a:rect b="b" l="l" r="r" t="t"/>
              <a:pathLst>
                <a:path extrusionOk="0" h="4678" w="4683">
                  <a:moveTo>
                    <a:pt x="1" y="1"/>
                  </a:moveTo>
                  <a:lnTo>
                    <a:pt x="1" y="1052"/>
                  </a:lnTo>
                  <a:lnTo>
                    <a:pt x="3630" y="1052"/>
                  </a:lnTo>
                  <a:lnTo>
                    <a:pt x="3630" y="4678"/>
                  </a:lnTo>
                  <a:lnTo>
                    <a:pt x="4682" y="4678"/>
                  </a:lnTo>
                  <a:lnTo>
                    <a:pt x="468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1"/>
            <p:cNvSpPr/>
            <p:nvPr/>
          </p:nvSpPr>
          <p:spPr>
            <a:xfrm>
              <a:off x="6644800" y="4840300"/>
              <a:ext cx="117025" cy="116950"/>
            </a:xfrm>
            <a:custGeom>
              <a:rect b="b" l="l" r="r" t="t"/>
              <a:pathLst>
                <a:path extrusionOk="0" h="4678" w="4681">
                  <a:moveTo>
                    <a:pt x="1" y="1"/>
                  </a:moveTo>
                  <a:lnTo>
                    <a:pt x="1" y="4678"/>
                  </a:lnTo>
                  <a:lnTo>
                    <a:pt x="1053" y="4678"/>
                  </a:lnTo>
                  <a:lnTo>
                    <a:pt x="1053" y="1052"/>
                  </a:lnTo>
                  <a:lnTo>
                    <a:pt x="4681" y="1052"/>
                  </a:lnTo>
                  <a:lnTo>
                    <a:pt x="468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1"/>
            <p:cNvSpPr/>
            <p:nvPr/>
          </p:nvSpPr>
          <p:spPr>
            <a:xfrm>
              <a:off x="6812775" y="5008175"/>
              <a:ext cx="117075" cy="116950"/>
            </a:xfrm>
            <a:custGeom>
              <a:rect b="b" l="l" r="r" t="t"/>
              <a:pathLst>
                <a:path extrusionOk="0" h="4678" w="4683">
                  <a:moveTo>
                    <a:pt x="3630" y="0"/>
                  </a:moveTo>
                  <a:lnTo>
                    <a:pt x="3630" y="3626"/>
                  </a:lnTo>
                  <a:lnTo>
                    <a:pt x="1" y="3626"/>
                  </a:lnTo>
                  <a:lnTo>
                    <a:pt x="1" y="4677"/>
                  </a:lnTo>
                  <a:lnTo>
                    <a:pt x="4682" y="4677"/>
                  </a:lnTo>
                  <a:lnTo>
                    <a:pt x="46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1"/>
            <p:cNvSpPr/>
            <p:nvPr/>
          </p:nvSpPr>
          <p:spPr>
            <a:xfrm>
              <a:off x="6644800" y="5008175"/>
              <a:ext cx="117025" cy="116950"/>
            </a:xfrm>
            <a:custGeom>
              <a:rect b="b" l="l" r="r" t="t"/>
              <a:pathLst>
                <a:path extrusionOk="0" h="4678" w="4681">
                  <a:moveTo>
                    <a:pt x="1" y="0"/>
                  </a:moveTo>
                  <a:lnTo>
                    <a:pt x="1" y="4677"/>
                  </a:lnTo>
                  <a:lnTo>
                    <a:pt x="4681" y="4677"/>
                  </a:lnTo>
                  <a:lnTo>
                    <a:pt x="4681" y="3626"/>
                  </a:lnTo>
                  <a:lnTo>
                    <a:pt x="1053" y="3626"/>
                  </a:lnTo>
                  <a:lnTo>
                    <a:pt x="105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1"/>
            <p:cNvSpPr/>
            <p:nvPr/>
          </p:nvSpPr>
          <p:spPr>
            <a:xfrm>
              <a:off x="3131625" y="4627575"/>
              <a:ext cx="129250" cy="124325"/>
            </a:xfrm>
            <a:custGeom>
              <a:rect b="b" l="l" r="r" t="t"/>
              <a:pathLst>
                <a:path extrusionOk="0" h="4973" w="5170">
                  <a:moveTo>
                    <a:pt x="2684" y="0"/>
                  </a:moveTo>
                  <a:cubicBezTo>
                    <a:pt x="2683" y="0"/>
                    <a:pt x="2682" y="0"/>
                    <a:pt x="2681" y="0"/>
                  </a:cubicBezTo>
                  <a:cubicBezTo>
                    <a:pt x="1675" y="0"/>
                    <a:pt x="768" y="607"/>
                    <a:pt x="385" y="1536"/>
                  </a:cubicBezTo>
                  <a:cubicBezTo>
                    <a:pt x="0" y="2464"/>
                    <a:pt x="213" y="3535"/>
                    <a:pt x="925" y="4246"/>
                  </a:cubicBezTo>
                  <a:cubicBezTo>
                    <a:pt x="1400" y="4721"/>
                    <a:pt x="2035" y="4973"/>
                    <a:pt x="2682" y="4973"/>
                  </a:cubicBezTo>
                  <a:cubicBezTo>
                    <a:pt x="3003" y="4973"/>
                    <a:pt x="3328" y="4910"/>
                    <a:pt x="3637" y="4782"/>
                  </a:cubicBezTo>
                  <a:cubicBezTo>
                    <a:pt x="4565" y="4397"/>
                    <a:pt x="5170" y="3488"/>
                    <a:pt x="5170" y="2482"/>
                  </a:cubicBezTo>
                  <a:cubicBezTo>
                    <a:pt x="5168" y="1112"/>
                    <a:pt x="4056" y="0"/>
                    <a:pt x="26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7" name="Google Shape;1977;p61"/>
          <p:cNvSpPr txBox="1"/>
          <p:nvPr>
            <p:ph type="title"/>
          </p:nvPr>
        </p:nvSpPr>
        <p:spPr>
          <a:xfrm>
            <a:off x="5293350" y="2050575"/>
            <a:ext cx="26154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978" name="Google Shape;1978;p61"/>
          <p:cNvSpPr txBox="1"/>
          <p:nvPr>
            <p:ph idx="1" type="subTitle"/>
          </p:nvPr>
        </p:nvSpPr>
        <p:spPr>
          <a:xfrm>
            <a:off x="5293350" y="2623275"/>
            <a:ext cx="2615400" cy="145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System—it’s</a:t>
            </a:r>
            <a:endParaRPr/>
          </a:p>
          <a:p>
            <a:pPr indent="0" lvl="0" marL="0" rtl="0" algn="l">
              <a:spcBef>
                <a:spcPts val="0"/>
              </a:spcBef>
              <a:spcAft>
                <a:spcPts val="0"/>
              </a:spcAft>
              <a:buNone/>
            </a:pPr>
            <a:r>
              <a:rPr lang="en"/>
              <a:t>only a bit larger than our Moon</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2" name="Shape 1982"/>
        <p:cNvGrpSpPr/>
        <p:nvPr/>
      </p:nvGrpSpPr>
      <p:grpSpPr>
        <a:xfrm>
          <a:off x="0" y="0"/>
          <a:ext cx="0" cy="0"/>
          <a:chOff x="0" y="0"/>
          <a:chExt cx="0" cy="0"/>
        </a:xfrm>
      </p:grpSpPr>
      <p:sp>
        <p:nvSpPr>
          <p:cNvPr id="1983" name="Google Shape;1983;p62"/>
          <p:cNvSpPr txBox="1"/>
          <p:nvPr>
            <p:ph idx="6"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Is a Good Idea!</a:t>
            </a:r>
            <a:endParaRPr/>
          </a:p>
        </p:txBody>
      </p:sp>
      <p:sp>
        <p:nvSpPr>
          <p:cNvPr id="1984" name="Google Shape;1984;p62"/>
          <p:cNvSpPr txBox="1"/>
          <p:nvPr>
            <p:ph type="title"/>
          </p:nvPr>
        </p:nvSpPr>
        <p:spPr>
          <a:xfrm>
            <a:off x="1309800" y="1729050"/>
            <a:ext cx="1956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985" name="Google Shape;1985;p62"/>
          <p:cNvSpPr txBox="1"/>
          <p:nvPr>
            <p:ph idx="1" type="subTitle"/>
          </p:nvPr>
        </p:nvSpPr>
        <p:spPr>
          <a:xfrm>
            <a:off x="1309800" y="2225550"/>
            <a:ext cx="1956600" cy="63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986" name="Google Shape;1986;p62"/>
          <p:cNvSpPr txBox="1"/>
          <p:nvPr>
            <p:ph idx="2" type="title"/>
          </p:nvPr>
        </p:nvSpPr>
        <p:spPr>
          <a:xfrm>
            <a:off x="3593700" y="1729050"/>
            <a:ext cx="1956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987" name="Google Shape;1987;p62"/>
          <p:cNvSpPr txBox="1"/>
          <p:nvPr>
            <p:ph idx="3" type="subTitle"/>
          </p:nvPr>
        </p:nvSpPr>
        <p:spPr>
          <a:xfrm>
            <a:off x="3593700" y="2225550"/>
            <a:ext cx="1956600" cy="63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hot</a:t>
            </a:r>
            <a:endParaRPr/>
          </a:p>
        </p:txBody>
      </p:sp>
      <p:sp>
        <p:nvSpPr>
          <p:cNvPr id="1988" name="Google Shape;1988;p62"/>
          <p:cNvSpPr txBox="1"/>
          <p:nvPr>
            <p:ph idx="4" type="title"/>
          </p:nvPr>
        </p:nvSpPr>
        <p:spPr>
          <a:xfrm>
            <a:off x="5877600" y="1729050"/>
            <a:ext cx="1956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989" name="Google Shape;1989;p62"/>
          <p:cNvSpPr txBox="1"/>
          <p:nvPr>
            <p:ph idx="5" type="subTitle"/>
          </p:nvPr>
        </p:nvSpPr>
        <p:spPr>
          <a:xfrm>
            <a:off x="5877600" y="2225550"/>
            <a:ext cx="1956600" cy="63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1990" name="Google Shape;1990;p62"/>
          <p:cNvSpPr txBox="1"/>
          <p:nvPr>
            <p:ph idx="7" type="title"/>
          </p:nvPr>
        </p:nvSpPr>
        <p:spPr>
          <a:xfrm>
            <a:off x="1309800" y="3467025"/>
            <a:ext cx="1956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991" name="Google Shape;1991;p62"/>
          <p:cNvSpPr txBox="1"/>
          <p:nvPr>
            <p:ph idx="8" type="subTitle"/>
          </p:nvPr>
        </p:nvSpPr>
        <p:spPr>
          <a:xfrm>
            <a:off x="1309800" y="3963525"/>
            <a:ext cx="1956600" cy="63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sp>
        <p:nvSpPr>
          <p:cNvPr id="1992" name="Google Shape;1992;p62"/>
          <p:cNvSpPr txBox="1"/>
          <p:nvPr>
            <p:ph idx="9" type="title"/>
          </p:nvPr>
        </p:nvSpPr>
        <p:spPr>
          <a:xfrm>
            <a:off x="3593700" y="3467025"/>
            <a:ext cx="1956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993" name="Google Shape;1993;p62"/>
          <p:cNvSpPr txBox="1"/>
          <p:nvPr>
            <p:ph idx="13" type="subTitle"/>
          </p:nvPr>
        </p:nvSpPr>
        <p:spPr>
          <a:xfrm>
            <a:off x="3593700" y="3963525"/>
            <a:ext cx="1956600" cy="63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1994" name="Google Shape;1994;p62"/>
          <p:cNvSpPr txBox="1"/>
          <p:nvPr>
            <p:ph idx="14" type="title"/>
          </p:nvPr>
        </p:nvSpPr>
        <p:spPr>
          <a:xfrm>
            <a:off x="5877600" y="3467025"/>
            <a:ext cx="1956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995" name="Google Shape;1995;p62"/>
          <p:cNvSpPr txBox="1"/>
          <p:nvPr>
            <p:ph idx="15" type="subTitle"/>
          </p:nvPr>
        </p:nvSpPr>
        <p:spPr>
          <a:xfrm>
            <a:off x="5877600" y="3963525"/>
            <a:ext cx="1956600" cy="63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grpSp>
        <p:nvGrpSpPr>
          <p:cNvPr id="1996" name="Google Shape;1996;p62"/>
          <p:cNvGrpSpPr/>
          <p:nvPr/>
        </p:nvGrpSpPr>
        <p:grpSpPr>
          <a:xfrm>
            <a:off x="2094229" y="3152040"/>
            <a:ext cx="387741" cy="384168"/>
            <a:chOff x="5880700" y="1822775"/>
            <a:chExt cx="469250" cy="464925"/>
          </a:xfrm>
        </p:grpSpPr>
        <p:sp>
          <p:nvSpPr>
            <p:cNvPr id="1997" name="Google Shape;1997;p62"/>
            <p:cNvSpPr/>
            <p:nvPr/>
          </p:nvSpPr>
          <p:spPr>
            <a:xfrm>
              <a:off x="5880700" y="1890850"/>
              <a:ext cx="215275" cy="396850"/>
            </a:xfrm>
            <a:custGeom>
              <a:rect b="b" l="l" r="r" t="t"/>
              <a:pathLst>
                <a:path extrusionOk="0" h="15874" w="8611">
                  <a:moveTo>
                    <a:pt x="1930" y="0"/>
                  </a:moveTo>
                  <a:cubicBezTo>
                    <a:pt x="1207" y="2"/>
                    <a:pt x="554" y="438"/>
                    <a:pt x="277" y="1105"/>
                  </a:cubicBezTo>
                  <a:cubicBezTo>
                    <a:pt x="1" y="1774"/>
                    <a:pt x="153" y="2543"/>
                    <a:pt x="665" y="3055"/>
                  </a:cubicBezTo>
                  <a:lnTo>
                    <a:pt x="6206" y="8595"/>
                  </a:lnTo>
                  <a:cubicBezTo>
                    <a:pt x="7958" y="10348"/>
                    <a:pt x="7958" y="13191"/>
                    <a:pt x="6206" y="14944"/>
                  </a:cubicBezTo>
                  <a:cubicBezTo>
                    <a:pt x="5862" y="15287"/>
                    <a:pt x="6106" y="15872"/>
                    <a:pt x="6591" y="15874"/>
                  </a:cubicBezTo>
                  <a:cubicBezTo>
                    <a:pt x="6736" y="15874"/>
                    <a:pt x="6874" y="15817"/>
                    <a:pt x="6976" y="15714"/>
                  </a:cubicBezTo>
                  <a:cubicBezTo>
                    <a:pt x="8023" y="14669"/>
                    <a:pt x="8611" y="13249"/>
                    <a:pt x="8611" y="11770"/>
                  </a:cubicBezTo>
                  <a:cubicBezTo>
                    <a:pt x="8611" y="10290"/>
                    <a:pt x="8023" y="8872"/>
                    <a:pt x="6976" y="7825"/>
                  </a:cubicBezTo>
                  <a:lnTo>
                    <a:pt x="1435" y="2284"/>
                  </a:lnTo>
                  <a:cubicBezTo>
                    <a:pt x="1235" y="2084"/>
                    <a:pt x="1174" y="1784"/>
                    <a:pt x="1283" y="1522"/>
                  </a:cubicBezTo>
                  <a:cubicBezTo>
                    <a:pt x="1391" y="1260"/>
                    <a:pt x="1647" y="1090"/>
                    <a:pt x="1930" y="1090"/>
                  </a:cubicBezTo>
                  <a:lnTo>
                    <a:pt x="6125" y="1090"/>
                  </a:lnTo>
                  <a:cubicBezTo>
                    <a:pt x="6427" y="1090"/>
                    <a:pt x="6670" y="847"/>
                    <a:pt x="6670" y="545"/>
                  </a:cubicBezTo>
                  <a:cubicBezTo>
                    <a:pt x="6670" y="245"/>
                    <a:pt x="6427" y="0"/>
                    <a:pt x="61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2"/>
            <p:cNvSpPr/>
            <p:nvPr/>
          </p:nvSpPr>
          <p:spPr>
            <a:xfrm>
              <a:off x="5884200" y="1940000"/>
              <a:ext cx="256125" cy="243825"/>
            </a:xfrm>
            <a:custGeom>
              <a:rect b="b" l="l" r="r" t="t"/>
              <a:pathLst>
                <a:path extrusionOk="0" h="9753" w="10245">
                  <a:moveTo>
                    <a:pt x="6926" y="0"/>
                  </a:moveTo>
                  <a:lnTo>
                    <a:pt x="161" y="6767"/>
                  </a:lnTo>
                  <a:cubicBezTo>
                    <a:pt x="59" y="6868"/>
                    <a:pt x="1" y="7007"/>
                    <a:pt x="1" y="7152"/>
                  </a:cubicBezTo>
                  <a:lnTo>
                    <a:pt x="1" y="9206"/>
                  </a:lnTo>
                  <a:cubicBezTo>
                    <a:pt x="1" y="9535"/>
                    <a:pt x="270" y="9752"/>
                    <a:pt x="550" y="9752"/>
                  </a:cubicBezTo>
                  <a:cubicBezTo>
                    <a:pt x="684" y="9752"/>
                    <a:pt x="820" y="9703"/>
                    <a:pt x="931" y="9592"/>
                  </a:cubicBezTo>
                  <a:lnTo>
                    <a:pt x="10245" y="277"/>
                  </a:lnTo>
                  <a:lnTo>
                    <a:pt x="69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2"/>
            <p:cNvSpPr/>
            <p:nvPr/>
          </p:nvSpPr>
          <p:spPr>
            <a:xfrm>
              <a:off x="6167475" y="2128750"/>
              <a:ext cx="181675" cy="158925"/>
            </a:xfrm>
            <a:custGeom>
              <a:rect b="b" l="l" r="r" t="t"/>
              <a:pathLst>
                <a:path extrusionOk="0" h="6357" w="7267">
                  <a:moveTo>
                    <a:pt x="2834" y="1"/>
                  </a:moveTo>
                  <a:cubicBezTo>
                    <a:pt x="2540" y="1"/>
                    <a:pt x="2291" y="240"/>
                    <a:pt x="2291" y="546"/>
                  </a:cubicBezTo>
                  <a:lnTo>
                    <a:pt x="2291" y="2491"/>
                  </a:lnTo>
                  <a:cubicBezTo>
                    <a:pt x="2112" y="2428"/>
                    <a:pt x="1928" y="2397"/>
                    <a:pt x="1747" y="2397"/>
                  </a:cubicBezTo>
                  <a:cubicBezTo>
                    <a:pt x="1245" y="2397"/>
                    <a:pt x="758" y="2630"/>
                    <a:pt x="442" y="3046"/>
                  </a:cubicBezTo>
                  <a:cubicBezTo>
                    <a:pt x="14" y="3614"/>
                    <a:pt x="0" y="4395"/>
                    <a:pt x="411" y="4975"/>
                  </a:cubicBezTo>
                  <a:cubicBezTo>
                    <a:pt x="724" y="5418"/>
                    <a:pt x="1226" y="5667"/>
                    <a:pt x="1747" y="5667"/>
                  </a:cubicBezTo>
                  <a:cubicBezTo>
                    <a:pt x="1912" y="5667"/>
                    <a:pt x="2078" y="5642"/>
                    <a:pt x="2241" y="5590"/>
                  </a:cubicBezTo>
                  <a:cubicBezTo>
                    <a:pt x="2919" y="5374"/>
                    <a:pt x="3381" y="4744"/>
                    <a:pt x="3381" y="4032"/>
                  </a:cubicBezTo>
                  <a:lnTo>
                    <a:pt x="3381" y="1195"/>
                  </a:lnTo>
                  <a:lnTo>
                    <a:pt x="6177" y="1692"/>
                  </a:lnTo>
                  <a:lnTo>
                    <a:pt x="6177" y="3182"/>
                  </a:lnTo>
                  <a:cubicBezTo>
                    <a:pt x="5998" y="3119"/>
                    <a:pt x="5814" y="3088"/>
                    <a:pt x="5632" y="3088"/>
                  </a:cubicBezTo>
                  <a:cubicBezTo>
                    <a:pt x="5130" y="3088"/>
                    <a:pt x="4644" y="3320"/>
                    <a:pt x="4329" y="3736"/>
                  </a:cubicBezTo>
                  <a:cubicBezTo>
                    <a:pt x="3900" y="4305"/>
                    <a:pt x="3887" y="5084"/>
                    <a:pt x="4299" y="5667"/>
                  </a:cubicBezTo>
                  <a:cubicBezTo>
                    <a:pt x="4611" y="6108"/>
                    <a:pt x="5113" y="6357"/>
                    <a:pt x="5634" y="6357"/>
                  </a:cubicBezTo>
                  <a:cubicBezTo>
                    <a:pt x="5798" y="6357"/>
                    <a:pt x="5965" y="6332"/>
                    <a:pt x="6128" y="6280"/>
                  </a:cubicBezTo>
                  <a:cubicBezTo>
                    <a:pt x="6806" y="6064"/>
                    <a:pt x="7267" y="5434"/>
                    <a:pt x="7267" y="4723"/>
                  </a:cubicBezTo>
                  <a:lnTo>
                    <a:pt x="7267" y="1235"/>
                  </a:lnTo>
                  <a:cubicBezTo>
                    <a:pt x="7267" y="971"/>
                    <a:pt x="7077" y="746"/>
                    <a:pt x="6818" y="699"/>
                  </a:cubicBezTo>
                  <a:lnTo>
                    <a:pt x="2931" y="10"/>
                  </a:lnTo>
                  <a:cubicBezTo>
                    <a:pt x="2899" y="4"/>
                    <a:pt x="2866" y="1"/>
                    <a:pt x="2834" y="1"/>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2"/>
            <p:cNvSpPr/>
            <p:nvPr/>
          </p:nvSpPr>
          <p:spPr>
            <a:xfrm>
              <a:off x="6020100" y="1849975"/>
              <a:ext cx="206475" cy="109000"/>
            </a:xfrm>
            <a:custGeom>
              <a:rect b="b" l="l" r="r" t="t"/>
              <a:pathLst>
                <a:path extrusionOk="0" h="4360" w="8259">
                  <a:moveTo>
                    <a:pt x="7714" y="0"/>
                  </a:moveTo>
                  <a:cubicBezTo>
                    <a:pt x="7701" y="0"/>
                    <a:pt x="7688" y="1"/>
                    <a:pt x="7675" y="2"/>
                  </a:cubicBezTo>
                  <a:lnTo>
                    <a:pt x="1640" y="426"/>
                  </a:lnTo>
                  <a:cubicBezTo>
                    <a:pt x="718" y="488"/>
                    <a:pt x="1" y="1256"/>
                    <a:pt x="1" y="2180"/>
                  </a:cubicBezTo>
                  <a:cubicBezTo>
                    <a:pt x="1" y="3104"/>
                    <a:pt x="718" y="3872"/>
                    <a:pt x="1640" y="3934"/>
                  </a:cubicBezTo>
                  <a:lnTo>
                    <a:pt x="7677" y="4358"/>
                  </a:lnTo>
                  <a:cubicBezTo>
                    <a:pt x="7689" y="4360"/>
                    <a:pt x="7701" y="4360"/>
                    <a:pt x="7714" y="4360"/>
                  </a:cubicBezTo>
                  <a:lnTo>
                    <a:pt x="7714" y="4358"/>
                  </a:lnTo>
                  <a:cubicBezTo>
                    <a:pt x="8014" y="4358"/>
                    <a:pt x="8259" y="4115"/>
                    <a:pt x="8259" y="3815"/>
                  </a:cubicBezTo>
                  <a:lnTo>
                    <a:pt x="8259" y="545"/>
                  </a:lnTo>
                  <a:cubicBezTo>
                    <a:pt x="8259" y="242"/>
                    <a:pt x="8012" y="0"/>
                    <a:pt x="77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2"/>
            <p:cNvSpPr/>
            <p:nvPr/>
          </p:nvSpPr>
          <p:spPr>
            <a:xfrm>
              <a:off x="6172075" y="1890875"/>
              <a:ext cx="54500" cy="27250"/>
            </a:xfrm>
            <a:custGeom>
              <a:rect b="b" l="l" r="r" t="t"/>
              <a:pathLst>
                <a:path extrusionOk="0" h="1090" w="2180">
                  <a:moveTo>
                    <a:pt x="545" y="1"/>
                  </a:moveTo>
                  <a:cubicBezTo>
                    <a:pt x="243" y="1"/>
                    <a:pt x="0" y="244"/>
                    <a:pt x="0" y="544"/>
                  </a:cubicBezTo>
                  <a:cubicBezTo>
                    <a:pt x="0" y="846"/>
                    <a:pt x="243" y="1089"/>
                    <a:pt x="545" y="1089"/>
                  </a:cubicBezTo>
                  <a:lnTo>
                    <a:pt x="1635" y="1089"/>
                  </a:lnTo>
                  <a:cubicBezTo>
                    <a:pt x="1935" y="1089"/>
                    <a:pt x="2180" y="846"/>
                    <a:pt x="2180" y="544"/>
                  </a:cubicBezTo>
                  <a:cubicBezTo>
                    <a:pt x="2180" y="244"/>
                    <a:pt x="1935" y="1"/>
                    <a:pt x="16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2"/>
            <p:cNvSpPr/>
            <p:nvPr/>
          </p:nvSpPr>
          <p:spPr>
            <a:xfrm>
              <a:off x="6206225" y="1822775"/>
              <a:ext cx="143725" cy="163450"/>
            </a:xfrm>
            <a:custGeom>
              <a:rect b="b" l="l" r="r" t="t"/>
              <a:pathLst>
                <a:path extrusionOk="0" h="6538" w="5749">
                  <a:moveTo>
                    <a:pt x="2449" y="1"/>
                  </a:moveTo>
                  <a:cubicBezTo>
                    <a:pt x="2429" y="1"/>
                    <a:pt x="2409" y="1"/>
                    <a:pt x="2389" y="1"/>
                  </a:cubicBezTo>
                  <a:cubicBezTo>
                    <a:pt x="1472" y="15"/>
                    <a:pt x="603" y="416"/>
                    <a:pt x="0" y="1108"/>
                  </a:cubicBezTo>
                  <a:lnTo>
                    <a:pt x="0" y="5430"/>
                  </a:lnTo>
                  <a:cubicBezTo>
                    <a:pt x="615" y="6134"/>
                    <a:pt x="1503" y="6538"/>
                    <a:pt x="2437" y="6538"/>
                  </a:cubicBezTo>
                  <a:cubicBezTo>
                    <a:pt x="2440" y="6538"/>
                    <a:pt x="2444" y="6538"/>
                    <a:pt x="2447" y="6538"/>
                  </a:cubicBezTo>
                  <a:cubicBezTo>
                    <a:pt x="4270" y="6538"/>
                    <a:pt x="5748" y="5040"/>
                    <a:pt x="5717" y="3211"/>
                  </a:cubicBezTo>
                  <a:cubicBezTo>
                    <a:pt x="5686" y="1434"/>
                    <a:pt x="4220" y="1"/>
                    <a:pt x="2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 name="Google Shape;2003;p62"/>
          <p:cNvGrpSpPr/>
          <p:nvPr/>
        </p:nvGrpSpPr>
        <p:grpSpPr>
          <a:xfrm>
            <a:off x="4378133" y="3154590"/>
            <a:ext cx="387733" cy="379085"/>
            <a:chOff x="1291900" y="4050300"/>
            <a:chExt cx="466250" cy="455850"/>
          </a:xfrm>
        </p:grpSpPr>
        <p:sp>
          <p:nvSpPr>
            <p:cNvPr id="2004" name="Google Shape;2004;p62"/>
            <p:cNvSpPr/>
            <p:nvPr/>
          </p:nvSpPr>
          <p:spPr>
            <a:xfrm>
              <a:off x="1291900" y="4223725"/>
              <a:ext cx="105725" cy="105350"/>
            </a:xfrm>
            <a:custGeom>
              <a:rect b="b" l="l" r="r" t="t"/>
              <a:pathLst>
                <a:path extrusionOk="0" h="4214" w="4229">
                  <a:moveTo>
                    <a:pt x="2725" y="0"/>
                  </a:moveTo>
                  <a:cubicBezTo>
                    <a:pt x="1223" y="0"/>
                    <a:pt x="0" y="1223"/>
                    <a:pt x="0" y="2725"/>
                  </a:cubicBezTo>
                  <a:lnTo>
                    <a:pt x="0" y="3670"/>
                  </a:lnTo>
                  <a:cubicBezTo>
                    <a:pt x="0" y="3970"/>
                    <a:pt x="243" y="4213"/>
                    <a:pt x="545" y="4213"/>
                  </a:cubicBezTo>
                  <a:cubicBezTo>
                    <a:pt x="546" y="4213"/>
                    <a:pt x="547" y="4213"/>
                    <a:pt x="548" y="4213"/>
                  </a:cubicBezTo>
                  <a:cubicBezTo>
                    <a:pt x="848" y="4213"/>
                    <a:pt x="1090" y="3969"/>
                    <a:pt x="1090" y="3668"/>
                  </a:cubicBezTo>
                  <a:lnTo>
                    <a:pt x="1090" y="2725"/>
                  </a:lnTo>
                  <a:cubicBezTo>
                    <a:pt x="1091" y="1822"/>
                    <a:pt x="1823" y="1090"/>
                    <a:pt x="2725" y="1090"/>
                  </a:cubicBezTo>
                  <a:lnTo>
                    <a:pt x="3694" y="1090"/>
                  </a:lnTo>
                  <a:cubicBezTo>
                    <a:pt x="3991" y="1084"/>
                    <a:pt x="4228" y="842"/>
                    <a:pt x="4228" y="545"/>
                  </a:cubicBezTo>
                  <a:cubicBezTo>
                    <a:pt x="4228" y="248"/>
                    <a:pt x="3991" y="6"/>
                    <a:pt x="36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2"/>
            <p:cNvSpPr/>
            <p:nvPr/>
          </p:nvSpPr>
          <p:spPr>
            <a:xfrm>
              <a:off x="1634325" y="4257825"/>
              <a:ext cx="123825" cy="113550"/>
            </a:xfrm>
            <a:custGeom>
              <a:rect b="b" l="l" r="r" t="t"/>
              <a:pathLst>
                <a:path extrusionOk="0" h="4542" w="4953">
                  <a:moveTo>
                    <a:pt x="0" y="1"/>
                  </a:moveTo>
                  <a:lnTo>
                    <a:pt x="0" y="3691"/>
                  </a:lnTo>
                  <a:lnTo>
                    <a:pt x="1368" y="2681"/>
                  </a:lnTo>
                  <a:lnTo>
                    <a:pt x="3071" y="4383"/>
                  </a:lnTo>
                  <a:lnTo>
                    <a:pt x="3070" y="4383"/>
                  </a:lnTo>
                  <a:cubicBezTo>
                    <a:pt x="3176" y="4489"/>
                    <a:pt x="3316" y="4542"/>
                    <a:pt x="3456" y="4542"/>
                  </a:cubicBezTo>
                  <a:cubicBezTo>
                    <a:pt x="3595" y="4542"/>
                    <a:pt x="3734" y="4489"/>
                    <a:pt x="3840" y="4383"/>
                  </a:cubicBezTo>
                  <a:lnTo>
                    <a:pt x="4739" y="3484"/>
                  </a:lnTo>
                  <a:cubicBezTo>
                    <a:pt x="4952" y="3270"/>
                    <a:pt x="4952" y="2926"/>
                    <a:pt x="4739" y="2714"/>
                  </a:cubicBezTo>
                  <a:lnTo>
                    <a:pt x="2187" y="160"/>
                  </a:lnTo>
                  <a:cubicBezTo>
                    <a:pt x="2084" y="57"/>
                    <a:pt x="1945" y="1"/>
                    <a:pt x="18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2"/>
            <p:cNvSpPr/>
            <p:nvPr/>
          </p:nvSpPr>
          <p:spPr>
            <a:xfrm>
              <a:off x="1396325" y="4320900"/>
              <a:ext cx="59050" cy="185250"/>
            </a:xfrm>
            <a:custGeom>
              <a:rect b="b" l="l" r="r" t="t"/>
              <a:pathLst>
                <a:path extrusionOk="0" h="7410" w="2362">
                  <a:moveTo>
                    <a:pt x="2361" y="1"/>
                  </a:moveTo>
                  <a:lnTo>
                    <a:pt x="1" y="509"/>
                  </a:lnTo>
                  <a:lnTo>
                    <a:pt x="1" y="6866"/>
                  </a:lnTo>
                  <a:cubicBezTo>
                    <a:pt x="1" y="7166"/>
                    <a:pt x="244" y="7409"/>
                    <a:pt x="546" y="7409"/>
                  </a:cubicBezTo>
                  <a:lnTo>
                    <a:pt x="1816" y="7409"/>
                  </a:lnTo>
                  <a:cubicBezTo>
                    <a:pt x="2118" y="7409"/>
                    <a:pt x="2361" y="7166"/>
                    <a:pt x="2361" y="6866"/>
                  </a:cubicBezTo>
                  <a:lnTo>
                    <a:pt x="23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2"/>
            <p:cNvSpPr/>
            <p:nvPr/>
          </p:nvSpPr>
          <p:spPr>
            <a:xfrm>
              <a:off x="1337275" y="4050300"/>
              <a:ext cx="413250" cy="455850"/>
            </a:xfrm>
            <a:custGeom>
              <a:rect b="b" l="l" r="r" t="t"/>
              <a:pathLst>
                <a:path extrusionOk="0" h="18234" w="16530">
                  <a:moveTo>
                    <a:pt x="13221" y="1"/>
                  </a:moveTo>
                  <a:cubicBezTo>
                    <a:pt x="12517" y="2"/>
                    <a:pt x="11893" y="453"/>
                    <a:pt x="11670" y="1120"/>
                  </a:cubicBezTo>
                  <a:cubicBezTo>
                    <a:pt x="10128" y="1328"/>
                    <a:pt x="8911" y="2534"/>
                    <a:pt x="8693" y="4075"/>
                  </a:cubicBezTo>
                  <a:lnTo>
                    <a:pt x="8412" y="6055"/>
                  </a:lnTo>
                  <a:cubicBezTo>
                    <a:pt x="8400" y="6144"/>
                    <a:pt x="8323" y="6212"/>
                    <a:pt x="8233" y="6212"/>
                  </a:cubicBezTo>
                  <a:lnTo>
                    <a:pt x="3997" y="6212"/>
                  </a:lnTo>
                  <a:cubicBezTo>
                    <a:pt x="1792" y="6212"/>
                    <a:pt x="1" y="8005"/>
                    <a:pt x="1" y="10207"/>
                  </a:cubicBezTo>
                  <a:lnTo>
                    <a:pt x="1" y="17690"/>
                  </a:lnTo>
                  <a:cubicBezTo>
                    <a:pt x="1" y="17990"/>
                    <a:pt x="245" y="18233"/>
                    <a:pt x="546" y="18233"/>
                  </a:cubicBezTo>
                  <a:lnTo>
                    <a:pt x="1818" y="18233"/>
                  </a:lnTo>
                  <a:cubicBezTo>
                    <a:pt x="2118" y="18233"/>
                    <a:pt x="2363" y="17990"/>
                    <a:pt x="2363" y="17690"/>
                  </a:cubicBezTo>
                  <a:lnTo>
                    <a:pt x="2363" y="13167"/>
                  </a:lnTo>
                  <a:lnTo>
                    <a:pt x="3878" y="12481"/>
                  </a:lnTo>
                  <a:cubicBezTo>
                    <a:pt x="4593" y="12898"/>
                    <a:pt x="5394" y="13107"/>
                    <a:pt x="6195" y="13107"/>
                  </a:cubicBezTo>
                  <a:cubicBezTo>
                    <a:pt x="6967" y="13107"/>
                    <a:pt x="7741" y="12912"/>
                    <a:pt x="8438" y="12522"/>
                  </a:cubicBezTo>
                  <a:lnTo>
                    <a:pt x="11152" y="14660"/>
                  </a:lnTo>
                  <a:lnTo>
                    <a:pt x="11152" y="17688"/>
                  </a:lnTo>
                  <a:cubicBezTo>
                    <a:pt x="11152" y="17990"/>
                    <a:pt x="11395" y="18233"/>
                    <a:pt x="11697" y="18233"/>
                  </a:cubicBezTo>
                  <a:lnTo>
                    <a:pt x="12950" y="18233"/>
                  </a:lnTo>
                  <a:cubicBezTo>
                    <a:pt x="13250" y="18233"/>
                    <a:pt x="13493" y="17990"/>
                    <a:pt x="13495" y="17690"/>
                  </a:cubicBezTo>
                  <a:lnTo>
                    <a:pt x="13495" y="13332"/>
                  </a:lnTo>
                  <a:cubicBezTo>
                    <a:pt x="13493" y="13242"/>
                    <a:pt x="13472" y="13154"/>
                    <a:pt x="13430" y="13075"/>
                  </a:cubicBezTo>
                  <a:lnTo>
                    <a:pt x="12314" y="10979"/>
                  </a:lnTo>
                  <a:lnTo>
                    <a:pt x="12314" y="7051"/>
                  </a:lnTo>
                  <a:cubicBezTo>
                    <a:pt x="12314" y="6742"/>
                    <a:pt x="12565" y="6506"/>
                    <a:pt x="12857" y="6506"/>
                  </a:cubicBezTo>
                  <a:cubicBezTo>
                    <a:pt x="12903" y="6506"/>
                    <a:pt x="12951" y="6512"/>
                    <a:pt x="12999" y="6525"/>
                  </a:cubicBezTo>
                  <a:lnTo>
                    <a:pt x="14059" y="6809"/>
                  </a:lnTo>
                  <a:cubicBezTo>
                    <a:pt x="14217" y="6851"/>
                    <a:pt x="14378" y="6871"/>
                    <a:pt x="14536" y="6871"/>
                  </a:cubicBezTo>
                  <a:cubicBezTo>
                    <a:pt x="15161" y="6871"/>
                    <a:pt x="15757" y="6553"/>
                    <a:pt x="16100" y="6005"/>
                  </a:cubicBezTo>
                  <a:cubicBezTo>
                    <a:pt x="16530" y="5317"/>
                    <a:pt x="16461" y="4430"/>
                    <a:pt x="15931" y="3818"/>
                  </a:cubicBezTo>
                  <a:lnTo>
                    <a:pt x="14493" y="2159"/>
                  </a:lnTo>
                  <a:lnTo>
                    <a:pt x="14493" y="546"/>
                  </a:lnTo>
                  <a:cubicBezTo>
                    <a:pt x="14493" y="245"/>
                    <a:pt x="14249" y="1"/>
                    <a:pt x="139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2"/>
            <p:cNvSpPr/>
            <p:nvPr/>
          </p:nvSpPr>
          <p:spPr>
            <a:xfrm>
              <a:off x="1443550" y="4205575"/>
              <a:ext cx="97175" cy="108975"/>
            </a:xfrm>
            <a:custGeom>
              <a:rect b="b" l="l" r="r" t="t"/>
              <a:pathLst>
                <a:path extrusionOk="0" h="4359" w="3887">
                  <a:moveTo>
                    <a:pt x="0" y="1"/>
                  </a:moveTo>
                  <a:lnTo>
                    <a:pt x="0" y="2415"/>
                  </a:lnTo>
                  <a:lnTo>
                    <a:pt x="0" y="2416"/>
                  </a:lnTo>
                  <a:cubicBezTo>
                    <a:pt x="0" y="3488"/>
                    <a:pt x="869" y="4359"/>
                    <a:pt x="1943" y="4359"/>
                  </a:cubicBezTo>
                  <a:cubicBezTo>
                    <a:pt x="3016" y="4359"/>
                    <a:pt x="3887" y="3488"/>
                    <a:pt x="3887" y="2416"/>
                  </a:cubicBezTo>
                  <a:lnTo>
                    <a:pt x="38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2"/>
            <p:cNvSpPr/>
            <p:nvPr/>
          </p:nvSpPr>
          <p:spPr>
            <a:xfrm>
              <a:off x="1470800" y="4205575"/>
              <a:ext cx="42675" cy="81725"/>
            </a:xfrm>
            <a:custGeom>
              <a:rect b="b" l="l" r="r" t="t"/>
              <a:pathLst>
                <a:path extrusionOk="0" h="3269" w="1707">
                  <a:moveTo>
                    <a:pt x="0" y="1"/>
                  </a:moveTo>
                  <a:lnTo>
                    <a:pt x="0" y="2415"/>
                  </a:lnTo>
                  <a:cubicBezTo>
                    <a:pt x="0" y="2887"/>
                    <a:pt x="382" y="3269"/>
                    <a:pt x="853" y="3269"/>
                  </a:cubicBezTo>
                  <a:cubicBezTo>
                    <a:pt x="1324" y="3269"/>
                    <a:pt x="1707" y="2887"/>
                    <a:pt x="1707" y="2416"/>
                  </a:cubicBezTo>
                  <a:lnTo>
                    <a:pt x="17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62"/>
          <p:cNvGrpSpPr/>
          <p:nvPr/>
        </p:nvGrpSpPr>
        <p:grpSpPr>
          <a:xfrm>
            <a:off x="6662019" y="3151155"/>
            <a:ext cx="387766" cy="385981"/>
            <a:chOff x="2961725" y="1841375"/>
            <a:chExt cx="467075" cy="464925"/>
          </a:xfrm>
        </p:grpSpPr>
        <p:sp>
          <p:nvSpPr>
            <p:cNvPr id="2011" name="Google Shape;2011;p62"/>
            <p:cNvSpPr/>
            <p:nvPr/>
          </p:nvSpPr>
          <p:spPr>
            <a:xfrm>
              <a:off x="3166950" y="2251800"/>
              <a:ext cx="56650" cy="54500"/>
            </a:xfrm>
            <a:custGeom>
              <a:rect b="b" l="l" r="r" t="t"/>
              <a:pathLst>
                <a:path extrusionOk="0" h="2180" w="2266">
                  <a:moveTo>
                    <a:pt x="1176" y="0"/>
                  </a:moveTo>
                  <a:cubicBezTo>
                    <a:pt x="893" y="0"/>
                    <a:pt x="614" y="111"/>
                    <a:pt x="405" y="319"/>
                  </a:cubicBezTo>
                  <a:cubicBezTo>
                    <a:pt x="93" y="631"/>
                    <a:pt x="0" y="1100"/>
                    <a:pt x="169" y="1508"/>
                  </a:cubicBezTo>
                  <a:cubicBezTo>
                    <a:pt x="338" y="1915"/>
                    <a:pt x="735" y="2179"/>
                    <a:pt x="1175" y="2179"/>
                  </a:cubicBezTo>
                  <a:cubicBezTo>
                    <a:pt x="1777" y="2179"/>
                    <a:pt x="2265" y="1691"/>
                    <a:pt x="2265" y="1091"/>
                  </a:cubicBezTo>
                  <a:cubicBezTo>
                    <a:pt x="2265" y="649"/>
                    <a:pt x="1999" y="252"/>
                    <a:pt x="1592" y="83"/>
                  </a:cubicBezTo>
                  <a:cubicBezTo>
                    <a:pt x="1457" y="27"/>
                    <a:pt x="1316" y="0"/>
                    <a:pt x="11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2"/>
            <p:cNvSpPr/>
            <p:nvPr/>
          </p:nvSpPr>
          <p:spPr>
            <a:xfrm>
              <a:off x="3166950" y="1841375"/>
              <a:ext cx="56650" cy="54500"/>
            </a:xfrm>
            <a:custGeom>
              <a:rect b="b" l="l" r="r" t="t"/>
              <a:pathLst>
                <a:path extrusionOk="0" h="2180" w="2266">
                  <a:moveTo>
                    <a:pt x="1177" y="0"/>
                  </a:moveTo>
                  <a:cubicBezTo>
                    <a:pt x="893" y="0"/>
                    <a:pt x="614" y="111"/>
                    <a:pt x="405" y="319"/>
                  </a:cubicBezTo>
                  <a:cubicBezTo>
                    <a:pt x="93" y="631"/>
                    <a:pt x="0" y="1100"/>
                    <a:pt x="169" y="1507"/>
                  </a:cubicBezTo>
                  <a:cubicBezTo>
                    <a:pt x="338" y="1913"/>
                    <a:pt x="735" y="2179"/>
                    <a:pt x="1175" y="2179"/>
                  </a:cubicBezTo>
                  <a:cubicBezTo>
                    <a:pt x="1777" y="2179"/>
                    <a:pt x="2265" y="1691"/>
                    <a:pt x="2265" y="1091"/>
                  </a:cubicBezTo>
                  <a:cubicBezTo>
                    <a:pt x="2265" y="649"/>
                    <a:pt x="1999" y="252"/>
                    <a:pt x="1593" y="83"/>
                  </a:cubicBezTo>
                  <a:cubicBezTo>
                    <a:pt x="1458" y="27"/>
                    <a:pt x="1317" y="0"/>
                    <a:pt x="11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2"/>
            <p:cNvSpPr/>
            <p:nvPr/>
          </p:nvSpPr>
          <p:spPr>
            <a:xfrm>
              <a:off x="2961725" y="2046575"/>
              <a:ext cx="56650" cy="54500"/>
            </a:xfrm>
            <a:custGeom>
              <a:rect b="b" l="l" r="r" t="t"/>
              <a:pathLst>
                <a:path extrusionOk="0" h="2180" w="2266">
                  <a:moveTo>
                    <a:pt x="1177" y="1"/>
                  </a:moveTo>
                  <a:cubicBezTo>
                    <a:pt x="893" y="1"/>
                    <a:pt x="614" y="112"/>
                    <a:pt x="405" y="319"/>
                  </a:cubicBezTo>
                  <a:cubicBezTo>
                    <a:pt x="93" y="632"/>
                    <a:pt x="1" y="1100"/>
                    <a:pt x="169" y="1508"/>
                  </a:cubicBezTo>
                  <a:cubicBezTo>
                    <a:pt x="338" y="1916"/>
                    <a:pt x="735" y="2180"/>
                    <a:pt x="1176" y="2180"/>
                  </a:cubicBezTo>
                  <a:cubicBezTo>
                    <a:pt x="1777" y="2180"/>
                    <a:pt x="2265" y="1692"/>
                    <a:pt x="2265" y="1091"/>
                  </a:cubicBezTo>
                  <a:cubicBezTo>
                    <a:pt x="2265" y="649"/>
                    <a:pt x="2000" y="252"/>
                    <a:pt x="1592" y="84"/>
                  </a:cubicBezTo>
                  <a:cubicBezTo>
                    <a:pt x="1458" y="28"/>
                    <a:pt x="1317" y="1"/>
                    <a:pt x="11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2"/>
            <p:cNvSpPr/>
            <p:nvPr/>
          </p:nvSpPr>
          <p:spPr>
            <a:xfrm>
              <a:off x="3372150" y="2046575"/>
              <a:ext cx="56650" cy="54500"/>
            </a:xfrm>
            <a:custGeom>
              <a:rect b="b" l="l" r="r" t="t"/>
              <a:pathLst>
                <a:path extrusionOk="0" h="2180" w="2266">
                  <a:moveTo>
                    <a:pt x="1177" y="1"/>
                  </a:moveTo>
                  <a:cubicBezTo>
                    <a:pt x="893" y="1"/>
                    <a:pt x="614" y="112"/>
                    <a:pt x="405" y="319"/>
                  </a:cubicBezTo>
                  <a:cubicBezTo>
                    <a:pt x="93" y="632"/>
                    <a:pt x="1" y="1100"/>
                    <a:pt x="170" y="1508"/>
                  </a:cubicBezTo>
                  <a:cubicBezTo>
                    <a:pt x="338" y="1916"/>
                    <a:pt x="735" y="2180"/>
                    <a:pt x="1176" y="2180"/>
                  </a:cubicBezTo>
                  <a:cubicBezTo>
                    <a:pt x="1778" y="2180"/>
                    <a:pt x="2266" y="1692"/>
                    <a:pt x="2266" y="1091"/>
                  </a:cubicBezTo>
                  <a:cubicBezTo>
                    <a:pt x="2266" y="649"/>
                    <a:pt x="2000" y="252"/>
                    <a:pt x="1592" y="84"/>
                  </a:cubicBezTo>
                  <a:cubicBezTo>
                    <a:pt x="1458" y="28"/>
                    <a:pt x="1317" y="1"/>
                    <a:pt x="11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2"/>
            <p:cNvSpPr/>
            <p:nvPr/>
          </p:nvSpPr>
          <p:spPr>
            <a:xfrm>
              <a:off x="3314200" y="1901475"/>
              <a:ext cx="57150" cy="54500"/>
            </a:xfrm>
            <a:custGeom>
              <a:rect b="b" l="l" r="r" t="t"/>
              <a:pathLst>
                <a:path extrusionOk="0" h="2180" w="2286">
                  <a:moveTo>
                    <a:pt x="1089" y="1"/>
                  </a:moveTo>
                  <a:cubicBezTo>
                    <a:pt x="949" y="1"/>
                    <a:pt x="808" y="28"/>
                    <a:pt x="674" y="83"/>
                  </a:cubicBezTo>
                  <a:cubicBezTo>
                    <a:pt x="266" y="251"/>
                    <a:pt x="0" y="650"/>
                    <a:pt x="0" y="1091"/>
                  </a:cubicBezTo>
                  <a:cubicBezTo>
                    <a:pt x="0" y="1531"/>
                    <a:pt x="266" y="1928"/>
                    <a:pt x="674" y="2097"/>
                  </a:cubicBezTo>
                  <a:cubicBezTo>
                    <a:pt x="808" y="2153"/>
                    <a:pt x="950" y="2180"/>
                    <a:pt x="1090" y="2180"/>
                  </a:cubicBezTo>
                  <a:cubicBezTo>
                    <a:pt x="1373" y="2180"/>
                    <a:pt x="1652" y="2069"/>
                    <a:pt x="1860" y="1861"/>
                  </a:cubicBezTo>
                  <a:cubicBezTo>
                    <a:pt x="2286" y="1435"/>
                    <a:pt x="2286" y="746"/>
                    <a:pt x="1860" y="320"/>
                  </a:cubicBezTo>
                  <a:cubicBezTo>
                    <a:pt x="1651" y="111"/>
                    <a:pt x="1372" y="1"/>
                    <a:pt x="10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2"/>
            <p:cNvSpPr/>
            <p:nvPr/>
          </p:nvSpPr>
          <p:spPr>
            <a:xfrm>
              <a:off x="3311550" y="2191700"/>
              <a:ext cx="57150" cy="54500"/>
            </a:xfrm>
            <a:custGeom>
              <a:rect b="b" l="l" r="r" t="t"/>
              <a:pathLst>
                <a:path extrusionOk="0" h="2180" w="2286">
                  <a:moveTo>
                    <a:pt x="1196" y="0"/>
                  </a:moveTo>
                  <a:cubicBezTo>
                    <a:pt x="913" y="0"/>
                    <a:pt x="634" y="111"/>
                    <a:pt x="426" y="319"/>
                  </a:cubicBezTo>
                  <a:cubicBezTo>
                    <a:pt x="0" y="745"/>
                    <a:pt x="0" y="1435"/>
                    <a:pt x="426" y="1860"/>
                  </a:cubicBezTo>
                  <a:cubicBezTo>
                    <a:pt x="635" y="2069"/>
                    <a:pt x="914" y="2180"/>
                    <a:pt x="1198" y="2180"/>
                  </a:cubicBezTo>
                  <a:cubicBezTo>
                    <a:pt x="1338" y="2180"/>
                    <a:pt x="1478" y="2153"/>
                    <a:pt x="1613" y="2098"/>
                  </a:cubicBezTo>
                  <a:cubicBezTo>
                    <a:pt x="2020" y="1929"/>
                    <a:pt x="2286" y="1530"/>
                    <a:pt x="2286" y="1090"/>
                  </a:cubicBezTo>
                  <a:cubicBezTo>
                    <a:pt x="2286" y="649"/>
                    <a:pt x="2020" y="252"/>
                    <a:pt x="1613" y="83"/>
                  </a:cubicBezTo>
                  <a:cubicBezTo>
                    <a:pt x="1478" y="27"/>
                    <a:pt x="1336" y="0"/>
                    <a:pt x="11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2"/>
            <p:cNvSpPr/>
            <p:nvPr/>
          </p:nvSpPr>
          <p:spPr>
            <a:xfrm>
              <a:off x="3021300" y="1901475"/>
              <a:ext cx="57175" cy="54500"/>
            </a:xfrm>
            <a:custGeom>
              <a:rect b="b" l="l" r="r" t="t"/>
              <a:pathLst>
                <a:path extrusionOk="0" h="2180" w="2287">
                  <a:moveTo>
                    <a:pt x="1198" y="1"/>
                  </a:moveTo>
                  <a:cubicBezTo>
                    <a:pt x="914" y="1"/>
                    <a:pt x="635" y="111"/>
                    <a:pt x="426" y="320"/>
                  </a:cubicBezTo>
                  <a:cubicBezTo>
                    <a:pt x="0" y="746"/>
                    <a:pt x="0" y="1435"/>
                    <a:pt x="426" y="1861"/>
                  </a:cubicBezTo>
                  <a:cubicBezTo>
                    <a:pt x="634" y="2069"/>
                    <a:pt x="913" y="2180"/>
                    <a:pt x="1196" y="2180"/>
                  </a:cubicBezTo>
                  <a:cubicBezTo>
                    <a:pt x="1337" y="2180"/>
                    <a:pt x="1478" y="2153"/>
                    <a:pt x="1613" y="2097"/>
                  </a:cubicBezTo>
                  <a:cubicBezTo>
                    <a:pt x="2020" y="1928"/>
                    <a:pt x="2286" y="1531"/>
                    <a:pt x="2286" y="1091"/>
                  </a:cubicBezTo>
                  <a:cubicBezTo>
                    <a:pt x="2286" y="650"/>
                    <a:pt x="2020" y="251"/>
                    <a:pt x="1613" y="83"/>
                  </a:cubicBezTo>
                  <a:cubicBezTo>
                    <a:pt x="1479" y="28"/>
                    <a:pt x="1338" y="1"/>
                    <a:pt x="11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2"/>
            <p:cNvSpPr/>
            <p:nvPr/>
          </p:nvSpPr>
          <p:spPr>
            <a:xfrm>
              <a:off x="3004725" y="1882225"/>
              <a:ext cx="383250" cy="383250"/>
            </a:xfrm>
            <a:custGeom>
              <a:rect b="b" l="l" r="r" t="t"/>
              <a:pathLst>
                <a:path extrusionOk="0" h="15330" w="15330">
                  <a:moveTo>
                    <a:pt x="7664" y="0"/>
                  </a:moveTo>
                  <a:cubicBezTo>
                    <a:pt x="3439" y="0"/>
                    <a:pt x="0" y="3439"/>
                    <a:pt x="0" y="7665"/>
                  </a:cubicBezTo>
                  <a:cubicBezTo>
                    <a:pt x="0" y="11891"/>
                    <a:pt x="3439" y="15329"/>
                    <a:pt x="7664" y="15329"/>
                  </a:cubicBezTo>
                  <a:cubicBezTo>
                    <a:pt x="11891" y="15329"/>
                    <a:pt x="15329" y="11891"/>
                    <a:pt x="15329" y="7665"/>
                  </a:cubicBezTo>
                  <a:cubicBezTo>
                    <a:pt x="15329" y="3439"/>
                    <a:pt x="11889" y="0"/>
                    <a:pt x="76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2"/>
            <p:cNvSpPr/>
            <p:nvPr/>
          </p:nvSpPr>
          <p:spPr>
            <a:xfrm>
              <a:off x="3031975" y="1909475"/>
              <a:ext cx="328750" cy="328750"/>
            </a:xfrm>
            <a:custGeom>
              <a:rect b="b" l="l" r="r" t="t"/>
              <a:pathLst>
                <a:path extrusionOk="0" h="13150" w="13150">
                  <a:moveTo>
                    <a:pt x="6574" y="0"/>
                  </a:moveTo>
                  <a:cubicBezTo>
                    <a:pt x="2949" y="0"/>
                    <a:pt x="0" y="2949"/>
                    <a:pt x="0" y="6575"/>
                  </a:cubicBezTo>
                  <a:cubicBezTo>
                    <a:pt x="0" y="10200"/>
                    <a:pt x="2949" y="13149"/>
                    <a:pt x="6574" y="13149"/>
                  </a:cubicBezTo>
                  <a:cubicBezTo>
                    <a:pt x="10199" y="13149"/>
                    <a:pt x="13149" y="10200"/>
                    <a:pt x="13149" y="6575"/>
                  </a:cubicBezTo>
                  <a:cubicBezTo>
                    <a:pt x="13149" y="2949"/>
                    <a:pt x="10199" y="0"/>
                    <a:pt x="65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2"/>
            <p:cNvSpPr/>
            <p:nvPr/>
          </p:nvSpPr>
          <p:spPr>
            <a:xfrm>
              <a:off x="3139575" y="1993975"/>
              <a:ext cx="27550" cy="54775"/>
            </a:xfrm>
            <a:custGeom>
              <a:rect b="b" l="l" r="r" t="t"/>
              <a:pathLst>
                <a:path extrusionOk="0" h="2191" w="1102">
                  <a:moveTo>
                    <a:pt x="550" y="0"/>
                  </a:moveTo>
                  <a:cubicBezTo>
                    <a:pt x="246" y="0"/>
                    <a:pt x="1" y="251"/>
                    <a:pt x="7" y="556"/>
                  </a:cubicBezTo>
                  <a:lnTo>
                    <a:pt x="7" y="1646"/>
                  </a:lnTo>
                  <a:cubicBezTo>
                    <a:pt x="5" y="1946"/>
                    <a:pt x="249" y="2191"/>
                    <a:pt x="550" y="2191"/>
                  </a:cubicBezTo>
                  <a:cubicBezTo>
                    <a:pt x="551" y="2191"/>
                    <a:pt x="552" y="2191"/>
                    <a:pt x="553" y="2191"/>
                  </a:cubicBezTo>
                  <a:cubicBezTo>
                    <a:pt x="853" y="2191"/>
                    <a:pt x="1097" y="1946"/>
                    <a:pt x="1095" y="1646"/>
                  </a:cubicBezTo>
                  <a:lnTo>
                    <a:pt x="1095" y="556"/>
                  </a:lnTo>
                  <a:cubicBezTo>
                    <a:pt x="1101" y="251"/>
                    <a:pt x="856" y="0"/>
                    <a:pt x="5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2"/>
            <p:cNvSpPr/>
            <p:nvPr/>
          </p:nvSpPr>
          <p:spPr>
            <a:xfrm>
              <a:off x="3221425" y="2103225"/>
              <a:ext cx="54500" cy="27275"/>
            </a:xfrm>
            <a:custGeom>
              <a:rect b="b" l="l" r="r" t="t"/>
              <a:pathLst>
                <a:path extrusionOk="0" h="1091" w="2180">
                  <a:moveTo>
                    <a:pt x="544" y="0"/>
                  </a:moveTo>
                  <a:cubicBezTo>
                    <a:pt x="244" y="0"/>
                    <a:pt x="1" y="244"/>
                    <a:pt x="1" y="545"/>
                  </a:cubicBezTo>
                  <a:cubicBezTo>
                    <a:pt x="1" y="845"/>
                    <a:pt x="244" y="1090"/>
                    <a:pt x="544" y="1090"/>
                  </a:cubicBezTo>
                  <a:lnTo>
                    <a:pt x="1634" y="1090"/>
                  </a:lnTo>
                  <a:cubicBezTo>
                    <a:pt x="1936" y="1090"/>
                    <a:pt x="2179" y="845"/>
                    <a:pt x="2179" y="545"/>
                  </a:cubicBezTo>
                  <a:cubicBezTo>
                    <a:pt x="2179" y="244"/>
                    <a:pt x="1936" y="0"/>
                    <a:pt x="1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2"/>
            <p:cNvSpPr/>
            <p:nvPr/>
          </p:nvSpPr>
          <p:spPr>
            <a:xfrm>
              <a:off x="3192875" y="2026175"/>
              <a:ext cx="52475" cy="46550"/>
            </a:xfrm>
            <a:custGeom>
              <a:rect b="b" l="l" r="r" t="t"/>
              <a:pathLst>
                <a:path extrusionOk="0" h="1862" w="2099">
                  <a:moveTo>
                    <a:pt x="1501" y="0"/>
                  </a:moveTo>
                  <a:cubicBezTo>
                    <a:pt x="1361" y="0"/>
                    <a:pt x="1221" y="54"/>
                    <a:pt x="1115" y="161"/>
                  </a:cubicBezTo>
                  <a:lnTo>
                    <a:pt x="344" y="931"/>
                  </a:lnTo>
                  <a:cubicBezTo>
                    <a:pt x="1" y="1273"/>
                    <a:pt x="244" y="1860"/>
                    <a:pt x="729" y="1861"/>
                  </a:cubicBezTo>
                  <a:cubicBezTo>
                    <a:pt x="874" y="1861"/>
                    <a:pt x="1013" y="1804"/>
                    <a:pt x="1115" y="1701"/>
                  </a:cubicBezTo>
                  <a:lnTo>
                    <a:pt x="1885" y="931"/>
                  </a:lnTo>
                  <a:cubicBezTo>
                    <a:pt x="2099" y="717"/>
                    <a:pt x="2099" y="373"/>
                    <a:pt x="1885" y="159"/>
                  </a:cubicBezTo>
                  <a:cubicBezTo>
                    <a:pt x="1779" y="53"/>
                    <a:pt x="1640" y="0"/>
                    <a:pt x="1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2"/>
            <p:cNvSpPr/>
            <p:nvPr/>
          </p:nvSpPr>
          <p:spPr>
            <a:xfrm>
              <a:off x="2987450" y="2122625"/>
              <a:ext cx="161450" cy="155525"/>
            </a:xfrm>
            <a:custGeom>
              <a:rect b="b" l="l" r="r" t="t"/>
              <a:pathLst>
                <a:path extrusionOk="0" h="6221" w="6458">
                  <a:moveTo>
                    <a:pt x="5859" y="1"/>
                  </a:moveTo>
                  <a:cubicBezTo>
                    <a:pt x="5722" y="1"/>
                    <a:pt x="5585" y="52"/>
                    <a:pt x="5480" y="155"/>
                  </a:cubicBezTo>
                  <a:lnTo>
                    <a:pt x="342" y="5291"/>
                  </a:lnTo>
                  <a:cubicBezTo>
                    <a:pt x="0" y="5634"/>
                    <a:pt x="242" y="6221"/>
                    <a:pt x="727" y="6221"/>
                  </a:cubicBezTo>
                  <a:cubicBezTo>
                    <a:pt x="872" y="6221"/>
                    <a:pt x="1011" y="6164"/>
                    <a:pt x="1113" y="6061"/>
                  </a:cubicBezTo>
                  <a:lnTo>
                    <a:pt x="6250" y="925"/>
                  </a:lnTo>
                  <a:cubicBezTo>
                    <a:pt x="6458" y="711"/>
                    <a:pt x="6455" y="371"/>
                    <a:pt x="6244" y="161"/>
                  </a:cubicBezTo>
                  <a:cubicBezTo>
                    <a:pt x="6138" y="54"/>
                    <a:pt x="5998" y="1"/>
                    <a:pt x="58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2"/>
            <p:cNvSpPr/>
            <p:nvPr/>
          </p:nvSpPr>
          <p:spPr>
            <a:xfrm>
              <a:off x="3109225" y="2075975"/>
              <a:ext cx="85000" cy="81775"/>
            </a:xfrm>
            <a:custGeom>
              <a:rect b="b" l="l" r="r" t="t"/>
              <a:pathLst>
                <a:path extrusionOk="0" h="3271" w="3400">
                  <a:moveTo>
                    <a:pt x="1766" y="1"/>
                  </a:moveTo>
                  <a:cubicBezTo>
                    <a:pt x="1340" y="1"/>
                    <a:pt x="922" y="167"/>
                    <a:pt x="609" y="480"/>
                  </a:cubicBezTo>
                  <a:cubicBezTo>
                    <a:pt x="141" y="947"/>
                    <a:pt x="1" y="1650"/>
                    <a:pt x="253" y="2261"/>
                  </a:cubicBezTo>
                  <a:cubicBezTo>
                    <a:pt x="507" y="2872"/>
                    <a:pt x="1103" y="3270"/>
                    <a:pt x="1764" y="3270"/>
                  </a:cubicBezTo>
                  <a:cubicBezTo>
                    <a:pt x="2666" y="3269"/>
                    <a:pt x="3398" y="2537"/>
                    <a:pt x="3399" y="1635"/>
                  </a:cubicBezTo>
                  <a:cubicBezTo>
                    <a:pt x="3399" y="974"/>
                    <a:pt x="3000" y="378"/>
                    <a:pt x="2390" y="124"/>
                  </a:cubicBezTo>
                  <a:cubicBezTo>
                    <a:pt x="2188" y="41"/>
                    <a:pt x="1976" y="1"/>
                    <a:pt x="17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62"/>
          <p:cNvGrpSpPr/>
          <p:nvPr/>
        </p:nvGrpSpPr>
        <p:grpSpPr>
          <a:xfrm>
            <a:off x="2094214" y="1419253"/>
            <a:ext cx="387768" cy="387768"/>
            <a:chOff x="1498375" y="3325775"/>
            <a:chExt cx="464950" cy="464950"/>
          </a:xfrm>
        </p:grpSpPr>
        <p:sp>
          <p:nvSpPr>
            <p:cNvPr id="2026" name="Google Shape;2026;p62"/>
            <p:cNvSpPr/>
            <p:nvPr/>
          </p:nvSpPr>
          <p:spPr>
            <a:xfrm>
              <a:off x="1507850" y="3448400"/>
              <a:ext cx="160525" cy="90600"/>
            </a:xfrm>
            <a:custGeom>
              <a:rect b="b" l="l" r="r" t="t"/>
              <a:pathLst>
                <a:path extrusionOk="0" h="3624" w="6421">
                  <a:moveTo>
                    <a:pt x="2066" y="1"/>
                  </a:moveTo>
                  <a:cubicBezTo>
                    <a:pt x="1151" y="1"/>
                    <a:pt x="549" y="275"/>
                    <a:pt x="326" y="812"/>
                  </a:cubicBezTo>
                  <a:cubicBezTo>
                    <a:pt x="1" y="1601"/>
                    <a:pt x="652" y="2568"/>
                    <a:pt x="2161" y="3537"/>
                  </a:cubicBezTo>
                  <a:cubicBezTo>
                    <a:pt x="2248" y="3594"/>
                    <a:pt x="2351" y="3624"/>
                    <a:pt x="2455" y="3624"/>
                  </a:cubicBezTo>
                  <a:lnTo>
                    <a:pt x="2460" y="3622"/>
                  </a:lnTo>
                  <a:lnTo>
                    <a:pt x="5837" y="3594"/>
                  </a:lnTo>
                  <a:cubicBezTo>
                    <a:pt x="6058" y="3592"/>
                    <a:pt x="6256" y="3457"/>
                    <a:pt x="6339" y="3252"/>
                  </a:cubicBezTo>
                  <a:cubicBezTo>
                    <a:pt x="6421" y="3047"/>
                    <a:pt x="6371" y="2813"/>
                    <a:pt x="6213" y="2659"/>
                  </a:cubicBezTo>
                  <a:lnTo>
                    <a:pt x="3814" y="324"/>
                  </a:lnTo>
                  <a:cubicBezTo>
                    <a:pt x="3741" y="254"/>
                    <a:pt x="3650" y="205"/>
                    <a:pt x="3550" y="182"/>
                  </a:cubicBezTo>
                  <a:cubicBezTo>
                    <a:pt x="2991" y="61"/>
                    <a:pt x="2494" y="1"/>
                    <a:pt x="20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2"/>
            <p:cNvSpPr/>
            <p:nvPr/>
          </p:nvSpPr>
          <p:spPr>
            <a:xfrm>
              <a:off x="1498375" y="3507400"/>
              <a:ext cx="143025" cy="94650"/>
            </a:xfrm>
            <a:custGeom>
              <a:rect b="b" l="l" r="r" t="t"/>
              <a:pathLst>
                <a:path extrusionOk="0" h="3786" w="5721">
                  <a:moveTo>
                    <a:pt x="4904" y="1"/>
                  </a:moveTo>
                  <a:cubicBezTo>
                    <a:pt x="2543" y="1"/>
                    <a:pt x="0" y="625"/>
                    <a:pt x="0" y="1997"/>
                  </a:cubicBezTo>
                  <a:cubicBezTo>
                    <a:pt x="0" y="2813"/>
                    <a:pt x="904" y="3445"/>
                    <a:pt x="2543" y="3775"/>
                  </a:cubicBezTo>
                  <a:cubicBezTo>
                    <a:pt x="2579" y="3782"/>
                    <a:pt x="2615" y="3785"/>
                    <a:pt x="2651" y="3785"/>
                  </a:cubicBezTo>
                  <a:cubicBezTo>
                    <a:pt x="2655" y="3786"/>
                    <a:pt x="2659" y="3786"/>
                    <a:pt x="2663" y="3786"/>
                  </a:cubicBezTo>
                  <a:cubicBezTo>
                    <a:pt x="2714" y="3786"/>
                    <a:pt x="2763" y="3777"/>
                    <a:pt x="2812" y="3762"/>
                  </a:cubicBezTo>
                  <a:lnTo>
                    <a:pt x="5319" y="2990"/>
                  </a:lnTo>
                  <a:cubicBezTo>
                    <a:pt x="5561" y="2917"/>
                    <a:pt x="5720" y="2685"/>
                    <a:pt x="5702" y="2433"/>
                  </a:cubicBezTo>
                  <a:lnTo>
                    <a:pt x="5572" y="508"/>
                  </a:lnTo>
                  <a:cubicBezTo>
                    <a:pt x="5553" y="225"/>
                    <a:pt x="5319" y="4"/>
                    <a:pt x="5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2"/>
            <p:cNvSpPr/>
            <p:nvPr/>
          </p:nvSpPr>
          <p:spPr>
            <a:xfrm>
              <a:off x="1616050" y="3341350"/>
              <a:ext cx="96300" cy="145175"/>
            </a:xfrm>
            <a:custGeom>
              <a:rect b="b" l="l" r="r" t="t"/>
              <a:pathLst>
                <a:path extrusionOk="0" h="5807" w="3852">
                  <a:moveTo>
                    <a:pt x="1427" y="1"/>
                  </a:moveTo>
                  <a:cubicBezTo>
                    <a:pt x="1284" y="1"/>
                    <a:pt x="1145" y="28"/>
                    <a:pt x="1012" y="84"/>
                  </a:cubicBezTo>
                  <a:cubicBezTo>
                    <a:pt x="223" y="409"/>
                    <a:pt x="1" y="1554"/>
                    <a:pt x="382" y="3306"/>
                  </a:cubicBezTo>
                  <a:cubicBezTo>
                    <a:pt x="406" y="3419"/>
                    <a:pt x="465" y="3521"/>
                    <a:pt x="552" y="3597"/>
                  </a:cubicBezTo>
                  <a:lnTo>
                    <a:pt x="2887" y="5669"/>
                  </a:lnTo>
                  <a:cubicBezTo>
                    <a:pt x="2986" y="5757"/>
                    <a:pt x="3115" y="5807"/>
                    <a:pt x="3248" y="5807"/>
                  </a:cubicBezTo>
                  <a:cubicBezTo>
                    <a:pt x="3545" y="5807"/>
                    <a:pt x="3787" y="5569"/>
                    <a:pt x="3793" y="5272"/>
                  </a:cubicBezTo>
                  <a:lnTo>
                    <a:pt x="3850" y="2267"/>
                  </a:lnTo>
                  <a:cubicBezTo>
                    <a:pt x="3852" y="2159"/>
                    <a:pt x="3823" y="2055"/>
                    <a:pt x="3765" y="1964"/>
                  </a:cubicBezTo>
                  <a:cubicBezTo>
                    <a:pt x="2951" y="680"/>
                    <a:pt x="2137" y="1"/>
                    <a:pt x="14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2"/>
            <p:cNvSpPr/>
            <p:nvPr/>
          </p:nvSpPr>
          <p:spPr>
            <a:xfrm>
              <a:off x="1749350" y="3341325"/>
              <a:ext cx="96325" cy="145200"/>
            </a:xfrm>
            <a:custGeom>
              <a:rect b="b" l="l" r="r" t="t"/>
              <a:pathLst>
                <a:path extrusionOk="0" h="5808" w="3853">
                  <a:moveTo>
                    <a:pt x="2427" y="1"/>
                  </a:moveTo>
                  <a:cubicBezTo>
                    <a:pt x="1718" y="1"/>
                    <a:pt x="903" y="679"/>
                    <a:pt x="87" y="1965"/>
                  </a:cubicBezTo>
                  <a:cubicBezTo>
                    <a:pt x="29" y="2054"/>
                    <a:pt x="1" y="2160"/>
                    <a:pt x="2" y="2266"/>
                  </a:cubicBezTo>
                  <a:lnTo>
                    <a:pt x="59" y="5273"/>
                  </a:lnTo>
                  <a:cubicBezTo>
                    <a:pt x="65" y="5570"/>
                    <a:pt x="307" y="5808"/>
                    <a:pt x="604" y="5808"/>
                  </a:cubicBezTo>
                  <a:cubicBezTo>
                    <a:pt x="737" y="5808"/>
                    <a:pt x="867" y="5758"/>
                    <a:pt x="965" y="5669"/>
                  </a:cubicBezTo>
                  <a:lnTo>
                    <a:pt x="3300" y="3598"/>
                  </a:lnTo>
                  <a:cubicBezTo>
                    <a:pt x="3387" y="3520"/>
                    <a:pt x="3446" y="3419"/>
                    <a:pt x="3470" y="3307"/>
                  </a:cubicBezTo>
                  <a:cubicBezTo>
                    <a:pt x="3853" y="1554"/>
                    <a:pt x="3629" y="409"/>
                    <a:pt x="2840" y="83"/>
                  </a:cubicBezTo>
                  <a:cubicBezTo>
                    <a:pt x="2707" y="28"/>
                    <a:pt x="2569" y="1"/>
                    <a:pt x="24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2"/>
            <p:cNvSpPr/>
            <p:nvPr/>
          </p:nvSpPr>
          <p:spPr>
            <a:xfrm>
              <a:off x="1789825" y="3448425"/>
              <a:ext cx="164025" cy="90575"/>
            </a:xfrm>
            <a:custGeom>
              <a:rect b="b" l="l" r="r" t="t"/>
              <a:pathLst>
                <a:path extrusionOk="0" h="3623" w="6561">
                  <a:moveTo>
                    <a:pt x="4496" y="1"/>
                  </a:moveTo>
                  <a:cubicBezTo>
                    <a:pt x="4067" y="1"/>
                    <a:pt x="3570" y="61"/>
                    <a:pt x="3011" y="183"/>
                  </a:cubicBezTo>
                  <a:cubicBezTo>
                    <a:pt x="2913" y="204"/>
                    <a:pt x="2820" y="253"/>
                    <a:pt x="2749" y="325"/>
                  </a:cubicBezTo>
                  <a:lnTo>
                    <a:pt x="348" y="2658"/>
                  </a:lnTo>
                  <a:cubicBezTo>
                    <a:pt x="0" y="2997"/>
                    <a:pt x="237" y="3590"/>
                    <a:pt x="724" y="3594"/>
                  </a:cubicBezTo>
                  <a:lnTo>
                    <a:pt x="4101" y="3623"/>
                  </a:lnTo>
                  <a:lnTo>
                    <a:pt x="4107" y="3623"/>
                  </a:lnTo>
                  <a:cubicBezTo>
                    <a:pt x="4210" y="3623"/>
                    <a:pt x="4313" y="3593"/>
                    <a:pt x="4401" y="3536"/>
                  </a:cubicBezTo>
                  <a:cubicBezTo>
                    <a:pt x="5909" y="2566"/>
                    <a:pt x="6560" y="1600"/>
                    <a:pt x="6235" y="811"/>
                  </a:cubicBezTo>
                  <a:cubicBezTo>
                    <a:pt x="6012" y="275"/>
                    <a:pt x="5411" y="1"/>
                    <a:pt x="4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2"/>
            <p:cNvSpPr/>
            <p:nvPr/>
          </p:nvSpPr>
          <p:spPr>
            <a:xfrm>
              <a:off x="1820350" y="3507400"/>
              <a:ext cx="142975" cy="94650"/>
            </a:xfrm>
            <a:custGeom>
              <a:rect b="b" l="l" r="r" t="t"/>
              <a:pathLst>
                <a:path extrusionOk="0" h="3786" w="5719">
                  <a:moveTo>
                    <a:pt x="686" y="1"/>
                  </a:moveTo>
                  <a:cubicBezTo>
                    <a:pt x="402" y="2"/>
                    <a:pt x="168" y="225"/>
                    <a:pt x="148" y="508"/>
                  </a:cubicBezTo>
                  <a:lnTo>
                    <a:pt x="17" y="2433"/>
                  </a:lnTo>
                  <a:cubicBezTo>
                    <a:pt x="0" y="2685"/>
                    <a:pt x="159" y="2917"/>
                    <a:pt x="400" y="2990"/>
                  </a:cubicBezTo>
                  <a:lnTo>
                    <a:pt x="2907" y="3762"/>
                  </a:lnTo>
                  <a:cubicBezTo>
                    <a:pt x="2959" y="3778"/>
                    <a:pt x="3013" y="3785"/>
                    <a:pt x="3068" y="3785"/>
                  </a:cubicBezTo>
                  <a:cubicBezTo>
                    <a:pt x="3104" y="3785"/>
                    <a:pt x="3140" y="3782"/>
                    <a:pt x="3176" y="3775"/>
                  </a:cubicBezTo>
                  <a:cubicBezTo>
                    <a:pt x="4815" y="3445"/>
                    <a:pt x="5719" y="2813"/>
                    <a:pt x="5719" y="1997"/>
                  </a:cubicBezTo>
                  <a:cubicBezTo>
                    <a:pt x="5719" y="625"/>
                    <a:pt x="3177" y="1"/>
                    <a:pt x="8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2"/>
            <p:cNvSpPr/>
            <p:nvPr/>
          </p:nvSpPr>
          <p:spPr>
            <a:xfrm>
              <a:off x="1541925" y="3385450"/>
              <a:ext cx="167850" cy="145575"/>
            </a:xfrm>
            <a:custGeom>
              <a:rect b="b" l="l" r="r" t="t"/>
              <a:pathLst>
                <a:path extrusionOk="0" h="5823" w="6714">
                  <a:moveTo>
                    <a:pt x="1828" y="0"/>
                  </a:moveTo>
                  <a:cubicBezTo>
                    <a:pt x="1489" y="0"/>
                    <a:pt x="1196" y="100"/>
                    <a:pt x="971" y="325"/>
                  </a:cubicBezTo>
                  <a:cubicBezTo>
                    <a:pt x="1" y="1295"/>
                    <a:pt x="1357" y="3535"/>
                    <a:pt x="3026" y="5206"/>
                  </a:cubicBezTo>
                  <a:cubicBezTo>
                    <a:pt x="3075" y="5255"/>
                    <a:pt x="3124" y="5303"/>
                    <a:pt x="3174" y="5350"/>
                  </a:cubicBezTo>
                  <a:cubicBezTo>
                    <a:pt x="3256" y="5430"/>
                    <a:pt x="3360" y="5482"/>
                    <a:pt x="3472" y="5498"/>
                  </a:cubicBezTo>
                  <a:lnTo>
                    <a:pt x="5588" y="5816"/>
                  </a:lnTo>
                  <a:cubicBezTo>
                    <a:pt x="5615" y="5819"/>
                    <a:pt x="5641" y="5822"/>
                    <a:pt x="5668" y="5822"/>
                  </a:cubicBezTo>
                  <a:cubicBezTo>
                    <a:pt x="5915" y="5821"/>
                    <a:pt x="6131" y="5655"/>
                    <a:pt x="6194" y="5416"/>
                  </a:cubicBezTo>
                  <a:lnTo>
                    <a:pt x="6667" y="3633"/>
                  </a:lnTo>
                  <a:cubicBezTo>
                    <a:pt x="6713" y="3460"/>
                    <a:pt x="6672" y="3277"/>
                    <a:pt x="6555" y="3139"/>
                  </a:cubicBezTo>
                  <a:cubicBezTo>
                    <a:pt x="6334" y="2881"/>
                    <a:pt x="6097" y="2626"/>
                    <a:pt x="5852" y="2381"/>
                  </a:cubicBezTo>
                  <a:cubicBezTo>
                    <a:pt x="4569" y="1097"/>
                    <a:pt x="2950" y="0"/>
                    <a:pt x="1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2"/>
            <p:cNvSpPr/>
            <p:nvPr/>
          </p:nvSpPr>
          <p:spPr>
            <a:xfrm>
              <a:off x="1751925" y="3385475"/>
              <a:ext cx="167800" cy="145550"/>
            </a:xfrm>
            <a:custGeom>
              <a:rect b="b" l="l" r="r" t="t"/>
              <a:pathLst>
                <a:path extrusionOk="0" h="5822" w="6712">
                  <a:moveTo>
                    <a:pt x="4885" y="0"/>
                  </a:moveTo>
                  <a:cubicBezTo>
                    <a:pt x="3764" y="0"/>
                    <a:pt x="2145" y="1098"/>
                    <a:pt x="862" y="2380"/>
                  </a:cubicBezTo>
                  <a:cubicBezTo>
                    <a:pt x="617" y="2625"/>
                    <a:pt x="380" y="2881"/>
                    <a:pt x="159" y="3140"/>
                  </a:cubicBezTo>
                  <a:cubicBezTo>
                    <a:pt x="42" y="3276"/>
                    <a:pt x="1" y="3461"/>
                    <a:pt x="47" y="3634"/>
                  </a:cubicBezTo>
                  <a:lnTo>
                    <a:pt x="519" y="5415"/>
                  </a:lnTo>
                  <a:cubicBezTo>
                    <a:pt x="583" y="5654"/>
                    <a:pt x="798" y="5821"/>
                    <a:pt x="1046" y="5821"/>
                  </a:cubicBezTo>
                  <a:cubicBezTo>
                    <a:pt x="1073" y="5821"/>
                    <a:pt x="1099" y="5820"/>
                    <a:pt x="1126" y="5815"/>
                  </a:cubicBezTo>
                  <a:lnTo>
                    <a:pt x="3240" y="5499"/>
                  </a:lnTo>
                  <a:cubicBezTo>
                    <a:pt x="3354" y="5482"/>
                    <a:pt x="3457" y="5430"/>
                    <a:pt x="3539" y="5351"/>
                  </a:cubicBezTo>
                  <a:cubicBezTo>
                    <a:pt x="3588" y="5303"/>
                    <a:pt x="3638" y="5254"/>
                    <a:pt x="3687" y="5205"/>
                  </a:cubicBezTo>
                  <a:cubicBezTo>
                    <a:pt x="5358" y="3535"/>
                    <a:pt x="6712" y="1296"/>
                    <a:pt x="5741" y="325"/>
                  </a:cubicBezTo>
                  <a:cubicBezTo>
                    <a:pt x="5516" y="100"/>
                    <a:pt x="5223" y="0"/>
                    <a:pt x="48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2"/>
            <p:cNvSpPr/>
            <p:nvPr/>
          </p:nvSpPr>
          <p:spPr>
            <a:xfrm>
              <a:off x="1680900" y="3325775"/>
              <a:ext cx="99900" cy="187075"/>
            </a:xfrm>
            <a:custGeom>
              <a:rect b="b" l="l" r="r" t="t"/>
              <a:pathLst>
                <a:path extrusionOk="0" h="7483" w="3996">
                  <a:moveTo>
                    <a:pt x="1998" y="1"/>
                  </a:moveTo>
                  <a:cubicBezTo>
                    <a:pt x="626" y="1"/>
                    <a:pt x="2" y="2542"/>
                    <a:pt x="2" y="4904"/>
                  </a:cubicBezTo>
                  <a:cubicBezTo>
                    <a:pt x="0" y="5358"/>
                    <a:pt x="24" y="5810"/>
                    <a:pt x="71" y="6261"/>
                  </a:cubicBezTo>
                  <a:cubicBezTo>
                    <a:pt x="88" y="6444"/>
                    <a:pt x="199" y="6606"/>
                    <a:pt x="363" y="6689"/>
                  </a:cubicBezTo>
                  <a:lnTo>
                    <a:pt x="1786" y="7422"/>
                  </a:lnTo>
                  <a:cubicBezTo>
                    <a:pt x="1862" y="7461"/>
                    <a:pt x="1949" y="7482"/>
                    <a:pt x="2034" y="7482"/>
                  </a:cubicBezTo>
                  <a:cubicBezTo>
                    <a:pt x="2125" y="7482"/>
                    <a:pt x="2215" y="7460"/>
                    <a:pt x="2294" y="7416"/>
                  </a:cubicBezTo>
                  <a:lnTo>
                    <a:pt x="3645" y="6683"/>
                  </a:lnTo>
                  <a:cubicBezTo>
                    <a:pt x="3802" y="6598"/>
                    <a:pt x="3908" y="6440"/>
                    <a:pt x="3927" y="6261"/>
                  </a:cubicBezTo>
                  <a:cubicBezTo>
                    <a:pt x="3973" y="5810"/>
                    <a:pt x="3996" y="5358"/>
                    <a:pt x="3996" y="4904"/>
                  </a:cubicBezTo>
                  <a:cubicBezTo>
                    <a:pt x="3996" y="2542"/>
                    <a:pt x="3370" y="1"/>
                    <a:pt x="19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2"/>
            <p:cNvSpPr/>
            <p:nvPr/>
          </p:nvSpPr>
          <p:spPr>
            <a:xfrm>
              <a:off x="1526025" y="3466025"/>
              <a:ext cx="402300" cy="239600"/>
            </a:xfrm>
            <a:custGeom>
              <a:rect b="b" l="l" r="r" t="t"/>
              <a:pathLst>
                <a:path extrusionOk="0" h="9584" w="16092">
                  <a:moveTo>
                    <a:pt x="7184" y="0"/>
                  </a:moveTo>
                  <a:cubicBezTo>
                    <a:pt x="6605" y="0"/>
                    <a:pt x="6037" y="252"/>
                    <a:pt x="5649" y="727"/>
                  </a:cubicBezTo>
                  <a:cubicBezTo>
                    <a:pt x="5524" y="703"/>
                    <a:pt x="5400" y="692"/>
                    <a:pt x="5277" y="692"/>
                  </a:cubicBezTo>
                  <a:cubicBezTo>
                    <a:pt x="4449" y="692"/>
                    <a:pt x="3691" y="1212"/>
                    <a:pt x="3409" y="2018"/>
                  </a:cubicBezTo>
                  <a:cubicBezTo>
                    <a:pt x="2442" y="2177"/>
                    <a:pt x="1736" y="3019"/>
                    <a:pt x="1748" y="4000"/>
                  </a:cubicBezTo>
                  <a:cubicBezTo>
                    <a:pt x="892" y="4479"/>
                    <a:pt x="517" y="5511"/>
                    <a:pt x="864" y="6427"/>
                  </a:cubicBezTo>
                  <a:cubicBezTo>
                    <a:pt x="1" y="7434"/>
                    <a:pt x="344" y="8985"/>
                    <a:pt x="1551" y="9533"/>
                  </a:cubicBezTo>
                  <a:cubicBezTo>
                    <a:pt x="1621" y="9566"/>
                    <a:pt x="1698" y="9584"/>
                    <a:pt x="1778" y="9584"/>
                  </a:cubicBezTo>
                  <a:lnTo>
                    <a:pt x="14609" y="9584"/>
                  </a:lnTo>
                  <a:cubicBezTo>
                    <a:pt x="14688" y="9582"/>
                    <a:pt x="14765" y="9566"/>
                    <a:pt x="14837" y="9533"/>
                  </a:cubicBezTo>
                  <a:cubicBezTo>
                    <a:pt x="15406" y="9275"/>
                    <a:pt x="15821" y="8762"/>
                    <a:pt x="15955" y="8152"/>
                  </a:cubicBezTo>
                  <a:cubicBezTo>
                    <a:pt x="16091" y="7541"/>
                    <a:pt x="15930" y="6902"/>
                    <a:pt x="15524" y="6427"/>
                  </a:cubicBezTo>
                  <a:cubicBezTo>
                    <a:pt x="15870" y="5511"/>
                    <a:pt x="15494" y="4479"/>
                    <a:pt x="14638" y="4000"/>
                  </a:cubicBezTo>
                  <a:cubicBezTo>
                    <a:pt x="14650" y="3019"/>
                    <a:pt x="13946" y="2178"/>
                    <a:pt x="12978" y="2018"/>
                  </a:cubicBezTo>
                  <a:cubicBezTo>
                    <a:pt x="12696" y="1213"/>
                    <a:pt x="11937" y="692"/>
                    <a:pt x="11110" y="692"/>
                  </a:cubicBezTo>
                  <a:cubicBezTo>
                    <a:pt x="10987" y="692"/>
                    <a:pt x="10864" y="704"/>
                    <a:pt x="10740" y="727"/>
                  </a:cubicBezTo>
                  <a:cubicBezTo>
                    <a:pt x="10352" y="252"/>
                    <a:pt x="9782" y="0"/>
                    <a:pt x="9204" y="0"/>
                  </a:cubicBezTo>
                  <a:cubicBezTo>
                    <a:pt x="8859" y="0"/>
                    <a:pt x="8510" y="90"/>
                    <a:pt x="8195" y="278"/>
                  </a:cubicBezTo>
                  <a:cubicBezTo>
                    <a:pt x="7879" y="90"/>
                    <a:pt x="7530" y="0"/>
                    <a:pt x="71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2"/>
            <p:cNvSpPr/>
            <p:nvPr/>
          </p:nvSpPr>
          <p:spPr>
            <a:xfrm>
              <a:off x="1535625" y="3581825"/>
              <a:ext cx="390500" cy="208900"/>
            </a:xfrm>
            <a:custGeom>
              <a:rect b="b" l="l" r="r" t="t"/>
              <a:pathLst>
                <a:path extrusionOk="0" h="8356" w="15620">
                  <a:moveTo>
                    <a:pt x="7809" y="1"/>
                  </a:moveTo>
                  <a:cubicBezTo>
                    <a:pt x="5723" y="1"/>
                    <a:pt x="3763" y="813"/>
                    <a:pt x="2288" y="2288"/>
                  </a:cubicBezTo>
                  <a:cubicBezTo>
                    <a:pt x="813" y="3763"/>
                    <a:pt x="1" y="5725"/>
                    <a:pt x="1" y="7811"/>
                  </a:cubicBezTo>
                  <a:cubicBezTo>
                    <a:pt x="1" y="8111"/>
                    <a:pt x="244" y="8354"/>
                    <a:pt x="545" y="8354"/>
                  </a:cubicBezTo>
                  <a:cubicBezTo>
                    <a:pt x="846" y="8354"/>
                    <a:pt x="1090" y="8111"/>
                    <a:pt x="1090" y="7811"/>
                  </a:cubicBezTo>
                  <a:cubicBezTo>
                    <a:pt x="1090" y="6307"/>
                    <a:pt x="2639" y="5086"/>
                    <a:pt x="4541" y="5086"/>
                  </a:cubicBezTo>
                  <a:cubicBezTo>
                    <a:pt x="5681" y="5086"/>
                    <a:pt x="6749" y="5535"/>
                    <a:pt x="7395" y="6288"/>
                  </a:cubicBezTo>
                  <a:cubicBezTo>
                    <a:pt x="7504" y="6415"/>
                    <a:pt x="7657" y="6478"/>
                    <a:pt x="7809" y="6478"/>
                  </a:cubicBezTo>
                  <a:cubicBezTo>
                    <a:pt x="7961" y="6478"/>
                    <a:pt x="8114" y="6415"/>
                    <a:pt x="8223" y="6288"/>
                  </a:cubicBezTo>
                  <a:cubicBezTo>
                    <a:pt x="8869" y="5535"/>
                    <a:pt x="9937" y="5086"/>
                    <a:pt x="11079" y="5086"/>
                  </a:cubicBezTo>
                  <a:cubicBezTo>
                    <a:pt x="12981" y="5086"/>
                    <a:pt x="14529" y="6309"/>
                    <a:pt x="14529" y="7811"/>
                  </a:cubicBezTo>
                  <a:cubicBezTo>
                    <a:pt x="14529" y="8111"/>
                    <a:pt x="14773" y="8356"/>
                    <a:pt x="15074" y="8356"/>
                  </a:cubicBezTo>
                  <a:cubicBezTo>
                    <a:pt x="15374" y="8356"/>
                    <a:pt x="15619" y="8111"/>
                    <a:pt x="15619" y="7811"/>
                  </a:cubicBezTo>
                  <a:cubicBezTo>
                    <a:pt x="15619" y="5725"/>
                    <a:pt x="14807" y="3763"/>
                    <a:pt x="13332" y="2288"/>
                  </a:cubicBezTo>
                  <a:cubicBezTo>
                    <a:pt x="11857" y="813"/>
                    <a:pt x="9896" y="1"/>
                    <a:pt x="78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62"/>
          <p:cNvGrpSpPr/>
          <p:nvPr/>
        </p:nvGrpSpPr>
        <p:grpSpPr>
          <a:xfrm>
            <a:off x="4378129" y="1421929"/>
            <a:ext cx="387743" cy="385092"/>
            <a:chOff x="2343275" y="1826775"/>
            <a:chExt cx="468175" cy="464975"/>
          </a:xfrm>
        </p:grpSpPr>
        <p:sp>
          <p:nvSpPr>
            <p:cNvPr id="2038" name="Google Shape;2038;p62"/>
            <p:cNvSpPr/>
            <p:nvPr/>
          </p:nvSpPr>
          <p:spPr>
            <a:xfrm>
              <a:off x="2346475" y="2119200"/>
              <a:ext cx="464925" cy="172550"/>
            </a:xfrm>
            <a:custGeom>
              <a:rect b="b" l="l" r="r" t="t"/>
              <a:pathLst>
                <a:path extrusionOk="0" h="6902" w="18597">
                  <a:moveTo>
                    <a:pt x="546" y="0"/>
                  </a:moveTo>
                  <a:cubicBezTo>
                    <a:pt x="244" y="0"/>
                    <a:pt x="1" y="244"/>
                    <a:pt x="1" y="545"/>
                  </a:cubicBezTo>
                  <a:lnTo>
                    <a:pt x="1" y="1271"/>
                  </a:lnTo>
                  <a:cubicBezTo>
                    <a:pt x="1" y="3575"/>
                    <a:pt x="1875" y="5448"/>
                    <a:pt x="4177" y="5448"/>
                  </a:cubicBezTo>
                  <a:lnTo>
                    <a:pt x="4759" y="5448"/>
                  </a:lnTo>
                  <a:lnTo>
                    <a:pt x="4759" y="6356"/>
                  </a:lnTo>
                  <a:cubicBezTo>
                    <a:pt x="4759" y="6658"/>
                    <a:pt x="5003" y="6901"/>
                    <a:pt x="5304" y="6901"/>
                  </a:cubicBezTo>
                  <a:lnTo>
                    <a:pt x="13295" y="6901"/>
                  </a:lnTo>
                  <a:cubicBezTo>
                    <a:pt x="13595" y="6901"/>
                    <a:pt x="13840" y="6658"/>
                    <a:pt x="13838" y="6356"/>
                  </a:cubicBezTo>
                  <a:lnTo>
                    <a:pt x="13838" y="5448"/>
                  </a:lnTo>
                  <a:lnTo>
                    <a:pt x="14421" y="5448"/>
                  </a:lnTo>
                  <a:cubicBezTo>
                    <a:pt x="16723" y="5448"/>
                    <a:pt x="18597" y="3575"/>
                    <a:pt x="18597" y="1271"/>
                  </a:cubicBezTo>
                  <a:lnTo>
                    <a:pt x="18597" y="545"/>
                  </a:lnTo>
                  <a:cubicBezTo>
                    <a:pt x="18597" y="244"/>
                    <a:pt x="18353" y="0"/>
                    <a:pt x="18052" y="0"/>
                  </a:cubicBezTo>
                  <a:lnTo>
                    <a:pt x="15873" y="0"/>
                  </a:lnTo>
                  <a:cubicBezTo>
                    <a:pt x="15572" y="0"/>
                    <a:pt x="15328" y="244"/>
                    <a:pt x="15328" y="545"/>
                  </a:cubicBezTo>
                  <a:lnTo>
                    <a:pt x="15328" y="1271"/>
                  </a:lnTo>
                  <a:cubicBezTo>
                    <a:pt x="15328" y="1773"/>
                    <a:pt x="14922" y="2179"/>
                    <a:pt x="14421" y="2180"/>
                  </a:cubicBezTo>
                  <a:lnTo>
                    <a:pt x="4177" y="2180"/>
                  </a:lnTo>
                  <a:cubicBezTo>
                    <a:pt x="3677" y="2179"/>
                    <a:pt x="3271" y="1773"/>
                    <a:pt x="3269" y="1271"/>
                  </a:cubicBezTo>
                  <a:lnTo>
                    <a:pt x="3269" y="545"/>
                  </a:lnTo>
                  <a:cubicBezTo>
                    <a:pt x="3269" y="244"/>
                    <a:pt x="3026" y="0"/>
                    <a:pt x="27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2"/>
            <p:cNvSpPr/>
            <p:nvPr/>
          </p:nvSpPr>
          <p:spPr>
            <a:xfrm>
              <a:off x="2501725" y="2064700"/>
              <a:ext cx="154475" cy="136225"/>
            </a:xfrm>
            <a:custGeom>
              <a:rect b="b" l="l" r="r" t="t"/>
              <a:pathLst>
                <a:path extrusionOk="0" h="5449" w="6179">
                  <a:moveTo>
                    <a:pt x="1311" y="1"/>
                  </a:moveTo>
                  <a:cubicBezTo>
                    <a:pt x="1170" y="1"/>
                    <a:pt x="1032" y="56"/>
                    <a:pt x="931" y="156"/>
                  </a:cubicBezTo>
                  <a:cubicBezTo>
                    <a:pt x="335" y="735"/>
                    <a:pt x="0" y="1531"/>
                    <a:pt x="2" y="2361"/>
                  </a:cubicBezTo>
                  <a:cubicBezTo>
                    <a:pt x="2" y="4063"/>
                    <a:pt x="1388" y="5449"/>
                    <a:pt x="3090" y="5449"/>
                  </a:cubicBezTo>
                  <a:cubicBezTo>
                    <a:pt x="4792" y="5449"/>
                    <a:pt x="6177" y="4063"/>
                    <a:pt x="6177" y="2361"/>
                  </a:cubicBezTo>
                  <a:cubicBezTo>
                    <a:pt x="6179" y="1531"/>
                    <a:pt x="5844" y="735"/>
                    <a:pt x="5248" y="156"/>
                  </a:cubicBezTo>
                  <a:cubicBezTo>
                    <a:pt x="5147" y="56"/>
                    <a:pt x="5010" y="1"/>
                    <a:pt x="48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2"/>
            <p:cNvSpPr/>
            <p:nvPr/>
          </p:nvSpPr>
          <p:spPr>
            <a:xfrm>
              <a:off x="2729675" y="2064700"/>
              <a:ext cx="81775" cy="68100"/>
            </a:xfrm>
            <a:custGeom>
              <a:rect b="b" l="l" r="r" t="t"/>
              <a:pathLst>
                <a:path extrusionOk="0" h="2724" w="3271">
                  <a:moveTo>
                    <a:pt x="545" y="1"/>
                  </a:moveTo>
                  <a:cubicBezTo>
                    <a:pt x="245" y="1"/>
                    <a:pt x="0" y="244"/>
                    <a:pt x="0" y="546"/>
                  </a:cubicBezTo>
                  <a:lnTo>
                    <a:pt x="0" y="2724"/>
                  </a:lnTo>
                  <a:lnTo>
                    <a:pt x="3270" y="2724"/>
                  </a:lnTo>
                  <a:lnTo>
                    <a:pt x="3270" y="546"/>
                  </a:lnTo>
                  <a:cubicBezTo>
                    <a:pt x="3270" y="244"/>
                    <a:pt x="3025" y="1"/>
                    <a:pt x="27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2"/>
            <p:cNvSpPr/>
            <p:nvPr/>
          </p:nvSpPr>
          <p:spPr>
            <a:xfrm>
              <a:off x="2346475" y="2064700"/>
              <a:ext cx="81750" cy="68100"/>
            </a:xfrm>
            <a:custGeom>
              <a:rect b="b" l="l" r="r" t="t"/>
              <a:pathLst>
                <a:path extrusionOk="0" h="2724" w="3270">
                  <a:moveTo>
                    <a:pt x="546" y="1"/>
                  </a:moveTo>
                  <a:cubicBezTo>
                    <a:pt x="244" y="1"/>
                    <a:pt x="1" y="244"/>
                    <a:pt x="1" y="546"/>
                  </a:cubicBezTo>
                  <a:lnTo>
                    <a:pt x="1" y="2724"/>
                  </a:lnTo>
                  <a:lnTo>
                    <a:pt x="3269" y="2724"/>
                  </a:lnTo>
                  <a:lnTo>
                    <a:pt x="3269" y="546"/>
                  </a:lnTo>
                  <a:cubicBezTo>
                    <a:pt x="3269" y="244"/>
                    <a:pt x="3026" y="1"/>
                    <a:pt x="27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2"/>
            <p:cNvSpPr/>
            <p:nvPr/>
          </p:nvSpPr>
          <p:spPr>
            <a:xfrm>
              <a:off x="2534875" y="1826775"/>
              <a:ext cx="84975" cy="81750"/>
            </a:xfrm>
            <a:custGeom>
              <a:rect b="b" l="l" r="r" t="t"/>
              <a:pathLst>
                <a:path extrusionOk="0" h="3270" w="3399">
                  <a:moveTo>
                    <a:pt x="1764" y="1"/>
                  </a:moveTo>
                  <a:cubicBezTo>
                    <a:pt x="1339" y="1"/>
                    <a:pt x="921" y="167"/>
                    <a:pt x="608" y="480"/>
                  </a:cubicBezTo>
                  <a:cubicBezTo>
                    <a:pt x="141" y="948"/>
                    <a:pt x="0" y="1651"/>
                    <a:pt x="253" y="2262"/>
                  </a:cubicBezTo>
                  <a:cubicBezTo>
                    <a:pt x="506" y="2872"/>
                    <a:pt x="1102" y="3269"/>
                    <a:pt x="1764" y="3269"/>
                  </a:cubicBezTo>
                  <a:cubicBezTo>
                    <a:pt x="2665" y="3269"/>
                    <a:pt x="3397" y="2538"/>
                    <a:pt x="3398" y="1636"/>
                  </a:cubicBezTo>
                  <a:cubicBezTo>
                    <a:pt x="3398" y="975"/>
                    <a:pt x="3000" y="379"/>
                    <a:pt x="2389" y="125"/>
                  </a:cubicBezTo>
                  <a:cubicBezTo>
                    <a:pt x="2187" y="41"/>
                    <a:pt x="1975" y="1"/>
                    <a:pt x="17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2"/>
            <p:cNvSpPr/>
            <p:nvPr/>
          </p:nvSpPr>
          <p:spPr>
            <a:xfrm>
              <a:off x="2726450" y="1953900"/>
              <a:ext cx="85000" cy="81750"/>
            </a:xfrm>
            <a:custGeom>
              <a:rect b="b" l="l" r="r" t="t"/>
              <a:pathLst>
                <a:path extrusionOk="0" h="3270" w="3400">
                  <a:moveTo>
                    <a:pt x="1764" y="1"/>
                  </a:moveTo>
                  <a:cubicBezTo>
                    <a:pt x="1339" y="1"/>
                    <a:pt x="921" y="167"/>
                    <a:pt x="609" y="479"/>
                  </a:cubicBezTo>
                  <a:cubicBezTo>
                    <a:pt x="141" y="948"/>
                    <a:pt x="1" y="1650"/>
                    <a:pt x="255" y="2260"/>
                  </a:cubicBezTo>
                  <a:cubicBezTo>
                    <a:pt x="507" y="2872"/>
                    <a:pt x="1103" y="3270"/>
                    <a:pt x="1764" y="3270"/>
                  </a:cubicBezTo>
                  <a:cubicBezTo>
                    <a:pt x="2666" y="3270"/>
                    <a:pt x="3398" y="2538"/>
                    <a:pt x="3399" y="1636"/>
                  </a:cubicBezTo>
                  <a:cubicBezTo>
                    <a:pt x="3399" y="975"/>
                    <a:pt x="3000" y="379"/>
                    <a:pt x="2390" y="125"/>
                  </a:cubicBezTo>
                  <a:cubicBezTo>
                    <a:pt x="2188" y="42"/>
                    <a:pt x="1975" y="1"/>
                    <a:pt x="17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2"/>
            <p:cNvSpPr/>
            <p:nvPr/>
          </p:nvSpPr>
          <p:spPr>
            <a:xfrm>
              <a:off x="2652925" y="1863100"/>
              <a:ext cx="84950" cy="81775"/>
            </a:xfrm>
            <a:custGeom>
              <a:rect b="b" l="l" r="r" t="t"/>
              <a:pathLst>
                <a:path extrusionOk="0" h="3271" w="3398">
                  <a:moveTo>
                    <a:pt x="1764" y="1"/>
                  </a:moveTo>
                  <a:cubicBezTo>
                    <a:pt x="1338" y="1"/>
                    <a:pt x="920" y="167"/>
                    <a:pt x="607" y="480"/>
                  </a:cubicBezTo>
                  <a:cubicBezTo>
                    <a:pt x="140" y="947"/>
                    <a:pt x="1" y="1651"/>
                    <a:pt x="253" y="2261"/>
                  </a:cubicBezTo>
                  <a:cubicBezTo>
                    <a:pt x="505" y="2872"/>
                    <a:pt x="1103" y="3271"/>
                    <a:pt x="1762" y="3271"/>
                  </a:cubicBezTo>
                  <a:cubicBezTo>
                    <a:pt x="2666" y="3269"/>
                    <a:pt x="3396" y="2537"/>
                    <a:pt x="3397" y="1636"/>
                  </a:cubicBezTo>
                  <a:cubicBezTo>
                    <a:pt x="3397" y="974"/>
                    <a:pt x="2999" y="379"/>
                    <a:pt x="2388" y="125"/>
                  </a:cubicBezTo>
                  <a:cubicBezTo>
                    <a:pt x="2186" y="41"/>
                    <a:pt x="1974" y="1"/>
                    <a:pt x="17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2"/>
            <p:cNvSpPr/>
            <p:nvPr/>
          </p:nvSpPr>
          <p:spPr>
            <a:xfrm>
              <a:off x="2416800" y="1863100"/>
              <a:ext cx="84975" cy="81775"/>
            </a:xfrm>
            <a:custGeom>
              <a:rect b="b" l="l" r="r" t="t"/>
              <a:pathLst>
                <a:path extrusionOk="0" h="3271" w="3399">
                  <a:moveTo>
                    <a:pt x="1766" y="1"/>
                  </a:moveTo>
                  <a:cubicBezTo>
                    <a:pt x="1340" y="1"/>
                    <a:pt x="921" y="167"/>
                    <a:pt x="609" y="480"/>
                  </a:cubicBezTo>
                  <a:cubicBezTo>
                    <a:pt x="141" y="947"/>
                    <a:pt x="1" y="1651"/>
                    <a:pt x="255" y="2261"/>
                  </a:cubicBezTo>
                  <a:cubicBezTo>
                    <a:pt x="507" y="2872"/>
                    <a:pt x="1103" y="3271"/>
                    <a:pt x="1764" y="3271"/>
                  </a:cubicBezTo>
                  <a:cubicBezTo>
                    <a:pt x="2667" y="3269"/>
                    <a:pt x="3397" y="2537"/>
                    <a:pt x="3399" y="1636"/>
                  </a:cubicBezTo>
                  <a:cubicBezTo>
                    <a:pt x="3399" y="974"/>
                    <a:pt x="3000" y="379"/>
                    <a:pt x="2390" y="125"/>
                  </a:cubicBezTo>
                  <a:cubicBezTo>
                    <a:pt x="2188" y="41"/>
                    <a:pt x="1976" y="1"/>
                    <a:pt x="17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2"/>
            <p:cNvSpPr/>
            <p:nvPr/>
          </p:nvSpPr>
          <p:spPr>
            <a:xfrm>
              <a:off x="2343275" y="1953900"/>
              <a:ext cx="84950" cy="81750"/>
            </a:xfrm>
            <a:custGeom>
              <a:rect b="b" l="l" r="r" t="t"/>
              <a:pathLst>
                <a:path extrusionOk="0" h="3270" w="3398">
                  <a:moveTo>
                    <a:pt x="1763" y="1"/>
                  </a:moveTo>
                  <a:cubicBezTo>
                    <a:pt x="1338" y="1"/>
                    <a:pt x="921" y="167"/>
                    <a:pt x="608" y="479"/>
                  </a:cubicBezTo>
                  <a:cubicBezTo>
                    <a:pt x="139" y="948"/>
                    <a:pt x="1" y="1650"/>
                    <a:pt x="253" y="2262"/>
                  </a:cubicBezTo>
                  <a:cubicBezTo>
                    <a:pt x="507" y="2872"/>
                    <a:pt x="1102" y="3270"/>
                    <a:pt x="1764" y="3270"/>
                  </a:cubicBezTo>
                  <a:cubicBezTo>
                    <a:pt x="2666" y="3268"/>
                    <a:pt x="3397" y="2538"/>
                    <a:pt x="3397" y="1636"/>
                  </a:cubicBezTo>
                  <a:cubicBezTo>
                    <a:pt x="3397" y="975"/>
                    <a:pt x="3000" y="379"/>
                    <a:pt x="2389" y="125"/>
                  </a:cubicBezTo>
                  <a:cubicBezTo>
                    <a:pt x="2187" y="42"/>
                    <a:pt x="1974" y="1"/>
                    <a:pt x="1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2"/>
            <p:cNvSpPr/>
            <p:nvPr/>
          </p:nvSpPr>
          <p:spPr>
            <a:xfrm>
              <a:off x="2520875" y="1973900"/>
              <a:ext cx="116150" cy="104450"/>
            </a:xfrm>
            <a:custGeom>
              <a:rect b="b" l="l" r="r" t="t"/>
              <a:pathLst>
                <a:path extrusionOk="0" h="4178" w="4646">
                  <a:moveTo>
                    <a:pt x="545" y="0"/>
                  </a:moveTo>
                  <a:cubicBezTo>
                    <a:pt x="245" y="0"/>
                    <a:pt x="0" y="243"/>
                    <a:pt x="0" y="545"/>
                  </a:cubicBezTo>
                  <a:lnTo>
                    <a:pt x="0" y="4178"/>
                  </a:lnTo>
                  <a:lnTo>
                    <a:pt x="4645" y="4178"/>
                  </a:lnTo>
                  <a:lnTo>
                    <a:pt x="4645" y="545"/>
                  </a:lnTo>
                  <a:cubicBezTo>
                    <a:pt x="4645" y="243"/>
                    <a:pt x="4402" y="0"/>
                    <a:pt x="41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2"/>
            <p:cNvSpPr/>
            <p:nvPr/>
          </p:nvSpPr>
          <p:spPr>
            <a:xfrm>
              <a:off x="2492925" y="2064700"/>
              <a:ext cx="172575" cy="27275"/>
            </a:xfrm>
            <a:custGeom>
              <a:rect b="b" l="l" r="r" t="t"/>
              <a:pathLst>
                <a:path extrusionOk="0" h="1091" w="6903">
                  <a:moveTo>
                    <a:pt x="6358" y="0"/>
                  </a:moveTo>
                  <a:cubicBezTo>
                    <a:pt x="6354" y="0"/>
                    <a:pt x="6351" y="1"/>
                    <a:pt x="6347" y="1"/>
                  </a:cubicBezTo>
                  <a:lnTo>
                    <a:pt x="536" y="1"/>
                  </a:lnTo>
                  <a:cubicBezTo>
                    <a:pt x="239" y="5"/>
                    <a:pt x="0" y="248"/>
                    <a:pt x="0" y="546"/>
                  </a:cubicBezTo>
                  <a:cubicBezTo>
                    <a:pt x="0" y="843"/>
                    <a:pt x="239" y="1085"/>
                    <a:pt x="536" y="1090"/>
                  </a:cubicBezTo>
                  <a:lnTo>
                    <a:pt x="6347" y="1090"/>
                  </a:lnTo>
                  <a:cubicBezTo>
                    <a:pt x="6350" y="1091"/>
                    <a:pt x="6352" y="1091"/>
                    <a:pt x="6355" y="1091"/>
                  </a:cubicBezTo>
                  <a:cubicBezTo>
                    <a:pt x="6656" y="1091"/>
                    <a:pt x="6902" y="847"/>
                    <a:pt x="6902" y="546"/>
                  </a:cubicBezTo>
                  <a:cubicBezTo>
                    <a:pt x="6902" y="243"/>
                    <a:pt x="6658" y="0"/>
                    <a:pt x="63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62"/>
          <p:cNvGrpSpPr/>
          <p:nvPr/>
        </p:nvGrpSpPr>
        <p:grpSpPr>
          <a:xfrm>
            <a:off x="6662024" y="1420410"/>
            <a:ext cx="387734" cy="386611"/>
            <a:chOff x="4827975" y="1827325"/>
            <a:chExt cx="466250" cy="464900"/>
          </a:xfrm>
        </p:grpSpPr>
        <p:sp>
          <p:nvSpPr>
            <p:cNvPr id="2050" name="Google Shape;2050;p62"/>
            <p:cNvSpPr/>
            <p:nvPr/>
          </p:nvSpPr>
          <p:spPr>
            <a:xfrm>
              <a:off x="4960525" y="1827325"/>
              <a:ext cx="201150" cy="179350"/>
            </a:xfrm>
            <a:custGeom>
              <a:rect b="b" l="l" r="r" t="t"/>
              <a:pathLst>
                <a:path extrusionOk="0" h="7174" w="8046">
                  <a:moveTo>
                    <a:pt x="4022" y="0"/>
                  </a:moveTo>
                  <a:cubicBezTo>
                    <a:pt x="3008" y="0"/>
                    <a:pt x="2108" y="649"/>
                    <a:pt x="1789" y="1612"/>
                  </a:cubicBezTo>
                  <a:lnTo>
                    <a:pt x="1251" y="3232"/>
                  </a:lnTo>
                  <a:cubicBezTo>
                    <a:pt x="953" y="3310"/>
                    <a:pt x="681" y="3470"/>
                    <a:pt x="470" y="3695"/>
                  </a:cubicBezTo>
                  <a:cubicBezTo>
                    <a:pt x="158" y="4024"/>
                    <a:pt x="0" y="4467"/>
                    <a:pt x="30" y="4918"/>
                  </a:cubicBezTo>
                  <a:cubicBezTo>
                    <a:pt x="82" y="5747"/>
                    <a:pt x="773" y="6417"/>
                    <a:pt x="1602" y="6447"/>
                  </a:cubicBezTo>
                  <a:cubicBezTo>
                    <a:pt x="1620" y="6447"/>
                    <a:pt x="1639" y="6448"/>
                    <a:pt x="1657" y="6448"/>
                  </a:cubicBezTo>
                  <a:cubicBezTo>
                    <a:pt x="1901" y="6448"/>
                    <a:pt x="2144" y="6393"/>
                    <a:pt x="2365" y="6287"/>
                  </a:cubicBezTo>
                  <a:cubicBezTo>
                    <a:pt x="2737" y="6840"/>
                    <a:pt x="3358" y="7171"/>
                    <a:pt x="4022" y="7174"/>
                  </a:cubicBezTo>
                  <a:cubicBezTo>
                    <a:pt x="4688" y="7171"/>
                    <a:pt x="5309" y="6840"/>
                    <a:pt x="5681" y="6287"/>
                  </a:cubicBezTo>
                  <a:cubicBezTo>
                    <a:pt x="5901" y="6394"/>
                    <a:pt x="6142" y="6448"/>
                    <a:pt x="6386" y="6448"/>
                  </a:cubicBezTo>
                  <a:cubicBezTo>
                    <a:pt x="6405" y="6448"/>
                    <a:pt x="6424" y="6447"/>
                    <a:pt x="6442" y="6447"/>
                  </a:cubicBezTo>
                  <a:cubicBezTo>
                    <a:pt x="7271" y="6417"/>
                    <a:pt x="7962" y="5745"/>
                    <a:pt x="8015" y="4918"/>
                  </a:cubicBezTo>
                  <a:cubicBezTo>
                    <a:pt x="8046" y="4467"/>
                    <a:pt x="7886" y="4024"/>
                    <a:pt x="7576" y="3695"/>
                  </a:cubicBezTo>
                  <a:cubicBezTo>
                    <a:pt x="7364" y="3470"/>
                    <a:pt x="7093" y="3310"/>
                    <a:pt x="6795" y="3232"/>
                  </a:cubicBezTo>
                  <a:lnTo>
                    <a:pt x="6257" y="1612"/>
                  </a:lnTo>
                  <a:cubicBezTo>
                    <a:pt x="5938" y="649"/>
                    <a:pt x="5037" y="0"/>
                    <a:pt x="40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2"/>
            <p:cNvSpPr/>
            <p:nvPr/>
          </p:nvSpPr>
          <p:spPr>
            <a:xfrm>
              <a:off x="4892175" y="2125875"/>
              <a:ext cx="27275" cy="166350"/>
            </a:xfrm>
            <a:custGeom>
              <a:rect b="b" l="l" r="r" t="t"/>
              <a:pathLst>
                <a:path extrusionOk="0" h="6654" w="1091">
                  <a:moveTo>
                    <a:pt x="545" y="1"/>
                  </a:moveTo>
                  <a:cubicBezTo>
                    <a:pt x="248" y="1"/>
                    <a:pt x="6" y="238"/>
                    <a:pt x="0" y="535"/>
                  </a:cubicBezTo>
                  <a:lnTo>
                    <a:pt x="0" y="6109"/>
                  </a:lnTo>
                  <a:cubicBezTo>
                    <a:pt x="0" y="6410"/>
                    <a:pt x="245" y="6654"/>
                    <a:pt x="545" y="6654"/>
                  </a:cubicBezTo>
                  <a:cubicBezTo>
                    <a:pt x="847" y="6654"/>
                    <a:pt x="1090" y="6410"/>
                    <a:pt x="1090" y="6109"/>
                  </a:cubicBezTo>
                  <a:lnTo>
                    <a:pt x="1090" y="535"/>
                  </a:lnTo>
                  <a:cubicBezTo>
                    <a:pt x="1084" y="238"/>
                    <a:pt x="842" y="1"/>
                    <a:pt x="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2"/>
            <p:cNvSpPr/>
            <p:nvPr/>
          </p:nvSpPr>
          <p:spPr>
            <a:xfrm>
              <a:off x="4827975" y="1990725"/>
              <a:ext cx="466250" cy="179800"/>
            </a:xfrm>
            <a:custGeom>
              <a:rect b="b" l="l" r="r" t="t"/>
              <a:pathLst>
                <a:path extrusionOk="0" h="7192" w="18650">
                  <a:moveTo>
                    <a:pt x="570" y="1"/>
                  </a:moveTo>
                  <a:cubicBezTo>
                    <a:pt x="488" y="1"/>
                    <a:pt x="404" y="20"/>
                    <a:pt x="327" y="59"/>
                  </a:cubicBezTo>
                  <a:cubicBezTo>
                    <a:pt x="118" y="163"/>
                    <a:pt x="0" y="387"/>
                    <a:pt x="32" y="619"/>
                  </a:cubicBezTo>
                  <a:lnTo>
                    <a:pt x="250" y="2243"/>
                  </a:lnTo>
                  <a:cubicBezTo>
                    <a:pt x="490" y="4026"/>
                    <a:pt x="1525" y="5556"/>
                    <a:pt x="3089" y="6444"/>
                  </a:cubicBezTo>
                  <a:cubicBezTo>
                    <a:pt x="3958" y="6940"/>
                    <a:pt x="4929" y="7191"/>
                    <a:pt x="5903" y="7191"/>
                  </a:cubicBezTo>
                  <a:cubicBezTo>
                    <a:pt x="6667" y="7191"/>
                    <a:pt x="7434" y="7037"/>
                    <a:pt x="8154" y="6725"/>
                  </a:cubicBezTo>
                  <a:cubicBezTo>
                    <a:pt x="8621" y="6525"/>
                    <a:pt x="9026" y="6202"/>
                    <a:pt x="9324" y="5792"/>
                  </a:cubicBezTo>
                  <a:cubicBezTo>
                    <a:pt x="9624" y="6202"/>
                    <a:pt x="10029" y="6525"/>
                    <a:pt x="10496" y="6725"/>
                  </a:cubicBezTo>
                  <a:cubicBezTo>
                    <a:pt x="11216" y="7037"/>
                    <a:pt x="11982" y="7191"/>
                    <a:pt x="12746" y="7191"/>
                  </a:cubicBezTo>
                  <a:cubicBezTo>
                    <a:pt x="13720" y="7191"/>
                    <a:pt x="14691" y="6940"/>
                    <a:pt x="15559" y="6444"/>
                  </a:cubicBezTo>
                  <a:cubicBezTo>
                    <a:pt x="17124" y="5556"/>
                    <a:pt x="18158" y="4024"/>
                    <a:pt x="18399" y="2243"/>
                  </a:cubicBezTo>
                  <a:lnTo>
                    <a:pt x="18618" y="619"/>
                  </a:lnTo>
                  <a:cubicBezTo>
                    <a:pt x="18650" y="387"/>
                    <a:pt x="18530" y="163"/>
                    <a:pt x="18321" y="59"/>
                  </a:cubicBezTo>
                  <a:cubicBezTo>
                    <a:pt x="18244" y="20"/>
                    <a:pt x="18161" y="1"/>
                    <a:pt x="18078" y="1"/>
                  </a:cubicBezTo>
                  <a:cubicBezTo>
                    <a:pt x="17938" y="1"/>
                    <a:pt x="17800" y="55"/>
                    <a:pt x="17696" y="157"/>
                  </a:cubicBezTo>
                  <a:cubicBezTo>
                    <a:pt x="16720" y="1121"/>
                    <a:pt x="15415" y="1645"/>
                    <a:pt x="14074" y="1645"/>
                  </a:cubicBezTo>
                  <a:cubicBezTo>
                    <a:pt x="13698" y="1645"/>
                    <a:pt x="13321" y="1604"/>
                    <a:pt x="12946" y="1520"/>
                  </a:cubicBezTo>
                  <a:lnTo>
                    <a:pt x="12225" y="1359"/>
                  </a:lnTo>
                  <a:cubicBezTo>
                    <a:pt x="12021" y="1313"/>
                    <a:pt x="11814" y="1291"/>
                    <a:pt x="11608" y="1291"/>
                  </a:cubicBezTo>
                  <a:cubicBezTo>
                    <a:pt x="10971" y="1291"/>
                    <a:pt x="10345" y="1507"/>
                    <a:pt x="9839" y="1914"/>
                  </a:cubicBezTo>
                  <a:cubicBezTo>
                    <a:pt x="9645" y="2071"/>
                    <a:pt x="9472" y="2252"/>
                    <a:pt x="9324" y="2452"/>
                  </a:cubicBezTo>
                  <a:cubicBezTo>
                    <a:pt x="8783" y="1714"/>
                    <a:pt x="7928" y="1292"/>
                    <a:pt x="7035" y="1292"/>
                  </a:cubicBezTo>
                  <a:cubicBezTo>
                    <a:pt x="6832" y="1292"/>
                    <a:pt x="6627" y="1314"/>
                    <a:pt x="6423" y="1359"/>
                  </a:cubicBezTo>
                  <a:lnTo>
                    <a:pt x="5702" y="1520"/>
                  </a:lnTo>
                  <a:cubicBezTo>
                    <a:pt x="5328" y="1604"/>
                    <a:pt x="4951" y="1645"/>
                    <a:pt x="4576" y="1645"/>
                  </a:cubicBezTo>
                  <a:cubicBezTo>
                    <a:pt x="3235" y="1645"/>
                    <a:pt x="1928" y="1121"/>
                    <a:pt x="953" y="157"/>
                  </a:cubicBezTo>
                  <a:cubicBezTo>
                    <a:pt x="849" y="55"/>
                    <a:pt x="710" y="1"/>
                    <a:pt x="5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6" name="Shape 2056"/>
        <p:cNvGrpSpPr/>
        <p:nvPr/>
      </p:nvGrpSpPr>
      <p:grpSpPr>
        <a:xfrm>
          <a:off x="0" y="0"/>
          <a:ext cx="0" cy="0"/>
          <a:chOff x="0" y="0"/>
          <a:chExt cx="0" cy="0"/>
        </a:xfrm>
      </p:grpSpPr>
      <p:sp>
        <p:nvSpPr>
          <p:cNvPr id="2057" name="Google Shape;2057;p63"/>
          <p:cNvSpPr txBox="1"/>
          <p:nvPr>
            <p:ph idx="1" type="subTitle"/>
          </p:nvPr>
        </p:nvSpPr>
        <p:spPr>
          <a:xfrm>
            <a:off x="2297400" y="1992775"/>
            <a:ext cx="4549200" cy="20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System—it’s only a bit larger than our Moon. The planet’s name has nothing to do with the liquid metal</a:t>
            </a:r>
            <a:endParaRPr/>
          </a:p>
        </p:txBody>
      </p:sp>
      <p:sp>
        <p:nvSpPr>
          <p:cNvPr id="2058" name="Google Shape;2058;p63"/>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an Important Text!</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2" name="Shape 2062"/>
        <p:cNvGrpSpPr/>
        <p:nvPr/>
      </p:nvGrpSpPr>
      <p:grpSpPr>
        <a:xfrm>
          <a:off x="0" y="0"/>
          <a:ext cx="0" cy="0"/>
          <a:chOff x="0" y="0"/>
          <a:chExt cx="0" cy="0"/>
        </a:xfrm>
      </p:grpSpPr>
      <p:sp>
        <p:nvSpPr>
          <p:cNvPr id="2063" name="Google Shape;2063;p64"/>
          <p:cNvSpPr txBox="1"/>
          <p:nvPr>
            <p:ph idx="4"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2064" name="Google Shape;2064;p64"/>
          <p:cNvSpPr txBox="1"/>
          <p:nvPr>
            <p:ph type="title"/>
          </p:nvPr>
        </p:nvSpPr>
        <p:spPr>
          <a:xfrm>
            <a:off x="5539725" y="3051525"/>
            <a:ext cx="2718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Helena Patterson</a:t>
            </a:r>
            <a:endParaRPr/>
          </a:p>
        </p:txBody>
      </p:sp>
      <p:sp>
        <p:nvSpPr>
          <p:cNvPr id="2065" name="Google Shape;2065;p64"/>
          <p:cNvSpPr txBox="1"/>
          <p:nvPr>
            <p:ph idx="1" type="subTitle"/>
          </p:nvPr>
        </p:nvSpPr>
        <p:spPr>
          <a:xfrm>
            <a:off x="5539725" y="3624225"/>
            <a:ext cx="2718300" cy="98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a:t>
            </a:r>
            <a:endParaRPr/>
          </a:p>
        </p:txBody>
      </p:sp>
      <p:sp>
        <p:nvSpPr>
          <p:cNvPr id="2066" name="Google Shape;2066;p64"/>
          <p:cNvSpPr txBox="1"/>
          <p:nvPr>
            <p:ph idx="2" type="title"/>
          </p:nvPr>
        </p:nvSpPr>
        <p:spPr>
          <a:xfrm>
            <a:off x="5539719" y="1244925"/>
            <a:ext cx="2718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Jenna Doe</a:t>
            </a:r>
            <a:endParaRPr/>
          </a:p>
        </p:txBody>
      </p:sp>
      <p:sp>
        <p:nvSpPr>
          <p:cNvPr id="2067" name="Google Shape;2067;p64"/>
          <p:cNvSpPr txBox="1"/>
          <p:nvPr>
            <p:ph idx="3" type="subTitle"/>
          </p:nvPr>
        </p:nvSpPr>
        <p:spPr>
          <a:xfrm>
            <a:off x="5539723" y="1817625"/>
            <a:ext cx="2718300" cy="98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a:t>
            </a:r>
            <a:endParaRPr/>
          </a:p>
          <a:p>
            <a:pPr indent="0" lvl="0" marL="0" rtl="0" algn="l">
              <a:spcBef>
                <a:spcPts val="0"/>
              </a:spcBef>
              <a:spcAft>
                <a:spcPts val="0"/>
              </a:spcAft>
              <a:buNone/>
            </a:pPr>
            <a:r>
              <a:t/>
            </a:r>
            <a:endParaRPr/>
          </a:p>
        </p:txBody>
      </p:sp>
      <p:pic>
        <p:nvPicPr>
          <p:cNvPr id="2068" name="Google Shape;2068;p64"/>
          <p:cNvPicPr preferRelativeResize="0"/>
          <p:nvPr/>
        </p:nvPicPr>
        <p:blipFill rotWithShape="1">
          <a:blip r:embed="rId3">
            <a:alphaModFix/>
          </a:blip>
          <a:srcRect b="0" l="0" r="30598" t="0"/>
          <a:stretch/>
        </p:blipFill>
        <p:spPr>
          <a:xfrm>
            <a:off x="2709325" y="972600"/>
            <a:ext cx="2020800" cy="1943100"/>
          </a:xfrm>
          <a:prstGeom prst="ellipse">
            <a:avLst/>
          </a:prstGeom>
          <a:noFill/>
          <a:ln>
            <a:noFill/>
          </a:ln>
        </p:spPr>
      </p:pic>
      <p:pic>
        <p:nvPicPr>
          <p:cNvPr id="2069" name="Google Shape;2069;p64"/>
          <p:cNvPicPr preferRelativeResize="0"/>
          <p:nvPr/>
        </p:nvPicPr>
        <p:blipFill rotWithShape="1">
          <a:blip r:embed="rId4">
            <a:alphaModFix/>
          </a:blip>
          <a:srcRect b="23383" l="40910" r="28745" t="32850"/>
          <a:stretch/>
        </p:blipFill>
        <p:spPr>
          <a:xfrm>
            <a:off x="670975" y="2753775"/>
            <a:ext cx="2020800" cy="1943100"/>
          </a:xfrm>
          <a:prstGeom prst="ellipse">
            <a:avLst/>
          </a:prstGeom>
          <a:noFill/>
          <a:ln>
            <a:noFill/>
          </a:ln>
        </p:spPr>
      </p:pic>
      <p:cxnSp>
        <p:nvCxnSpPr>
          <p:cNvPr id="2070" name="Google Shape;2070;p64"/>
          <p:cNvCxnSpPr>
            <a:stCxn id="2069" idx="6"/>
          </p:cNvCxnSpPr>
          <p:nvPr/>
        </p:nvCxnSpPr>
        <p:spPr>
          <a:xfrm>
            <a:off x="2691775" y="3725325"/>
            <a:ext cx="2713800" cy="0"/>
          </a:xfrm>
          <a:prstGeom prst="straightConnector1">
            <a:avLst/>
          </a:prstGeom>
          <a:noFill/>
          <a:ln cap="flat" cmpd="sng" w="19050">
            <a:solidFill>
              <a:schemeClr val="accent1"/>
            </a:solidFill>
            <a:prstDash val="solid"/>
            <a:round/>
            <a:headEnd len="med" w="med" type="none"/>
            <a:tailEnd len="med" w="med" type="oval"/>
          </a:ln>
        </p:spPr>
      </p:cxnSp>
      <p:cxnSp>
        <p:nvCxnSpPr>
          <p:cNvPr id="2071" name="Google Shape;2071;p64"/>
          <p:cNvCxnSpPr>
            <a:stCxn id="2068" idx="6"/>
          </p:cNvCxnSpPr>
          <p:nvPr/>
        </p:nvCxnSpPr>
        <p:spPr>
          <a:xfrm>
            <a:off x="4730125" y="1944150"/>
            <a:ext cx="675600" cy="0"/>
          </a:xfrm>
          <a:prstGeom prst="straightConnector1">
            <a:avLst/>
          </a:prstGeom>
          <a:noFill/>
          <a:ln cap="flat" cmpd="sng" w="19050">
            <a:solidFill>
              <a:schemeClr val="accent2"/>
            </a:solidFill>
            <a:prstDash val="solid"/>
            <a:round/>
            <a:headEnd len="med" w="med" type="none"/>
            <a:tailEnd len="med" w="med" type="oval"/>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5" name="Shape 2075"/>
        <p:cNvGrpSpPr/>
        <p:nvPr/>
      </p:nvGrpSpPr>
      <p:grpSpPr>
        <a:xfrm>
          <a:off x="0" y="0"/>
          <a:ext cx="0" cy="0"/>
          <a:chOff x="0" y="0"/>
          <a:chExt cx="0" cy="0"/>
        </a:xfrm>
      </p:grpSpPr>
      <p:pic>
        <p:nvPicPr>
          <p:cNvPr id="2076" name="Google Shape;2076;p65"/>
          <p:cNvPicPr preferRelativeResize="0"/>
          <p:nvPr/>
        </p:nvPicPr>
        <p:blipFill rotWithShape="1">
          <a:blip r:embed="rId3">
            <a:alphaModFix/>
          </a:blip>
          <a:srcRect b="25239" l="0" r="0" t="0"/>
          <a:stretch/>
        </p:blipFill>
        <p:spPr>
          <a:xfrm>
            <a:off x="1668409" y="1493501"/>
            <a:ext cx="2688476" cy="1447125"/>
          </a:xfrm>
          <a:prstGeom prst="rect">
            <a:avLst/>
          </a:prstGeom>
          <a:noFill/>
          <a:ln cap="flat" cmpd="sng" w="38100">
            <a:solidFill>
              <a:schemeClr val="accent1"/>
            </a:solidFill>
            <a:prstDash val="solid"/>
            <a:round/>
            <a:headEnd len="sm" w="sm" type="none"/>
            <a:tailEnd len="sm" w="sm" type="none"/>
          </a:ln>
        </p:spPr>
      </p:pic>
      <p:sp>
        <p:nvSpPr>
          <p:cNvPr id="2077" name="Google Shape;2077;p65"/>
          <p:cNvSpPr txBox="1"/>
          <p:nvPr>
            <p:ph idx="1" type="body"/>
          </p:nvPr>
        </p:nvSpPr>
        <p:spPr>
          <a:xfrm>
            <a:off x="5142900" y="2360125"/>
            <a:ext cx="2586900" cy="174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on the screen with your own work. Just delete this one, add yours and send it to the back</a:t>
            </a:r>
            <a:endParaRPr/>
          </a:p>
          <a:p>
            <a:pPr indent="0" lvl="0" marL="0" rtl="0" algn="l">
              <a:spcBef>
                <a:spcPts val="1600"/>
              </a:spcBef>
              <a:spcAft>
                <a:spcPts val="1600"/>
              </a:spcAft>
              <a:buNone/>
            </a:pPr>
            <a:r>
              <a:t/>
            </a:r>
            <a:endParaRPr/>
          </a:p>
        </p:txBody>
      </p:sp>
      <p:sp>
        <p:nvSpPr>
          <p:cNvPr id="2078" name="Google Shape;2078;p65"/>
          <p:cNvSpPr txBox="1"/>
          <p:nvPr>
            <p:ph type="title"/>
          </p:nvPr>
        </p:nvSpPr>
        <p:spPr>
          <a:xfrm>
            <a:off x="5142900" y="1144250"/>
            <a:ext cx="2586900" cy="118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grpSp>
        <p:nvGrpSpPr>
          <p:cNvPr id="2079" name="Google Shape;2079;p65"/>
          <p:cNvGrpSpPr/>
          <p:nvPr/>
        </p:nvGrpSpPr>
        <p:grpSpPr>
          <a:xfrm>
            <a:off x="1533584" y="1349349"/>
            <a:ext cx="2971020" cy="2617735"/>
            <a:chOff x="2590950" y="1144600"/>
            <a:chExt cx="2255900" cy="1987650"/>
          </a:xfrm>
        </p:grpSpPr>
        <p:sp>
          <p:nvSpPr>
            <p:cNvPr id="2080" name="Google Shape;2080;p65"/>
            <p:cNvSpPr/>
            <p:nvPr/>
          </p:nvSpPr>
          <p:spPr>
            <a:xfrm>
              <a:off x="2590950" y="1144600"/>
              <a:ext cx="2255900" cy="1581625"/>
            </a:xfrm>
            <a:custGeom>
              <a:rect b="b" l="l" r="r" t="t"/>
              <a:pathLst>
                <a:path extrusionOk="0" h="63265" w="90236">
                  <a:moveTo>
                    <a:pt x="86539" y="0"/>
                  </a:moveTo>
                  <a:lnTo>
                    <a:pt x="3697" y="0"/>
                  </a:lnTo>
                  <a:cubicBezTo>
                    <a:pt x="1656" y="2"/>
                    <a:pt x="1" y="1656"/>
                    <a:pt x="1" y="3698"/>
                  </a:cubicBezTo>
                  <a:lnTo>
                    <a:pt x="1" y="59569"/>
                  </a:lnTo>
                  <a:cubicBezTo>
                    <a:pt x="1" y="61610"/>
                    <a:pt x="1656" y="63265"/>
                    <a:pt x="3697" y="63265"/>
                  </a:cubicBezTo>
                  <a:lnTo>
                    <a:pt x="86539" y="63265"/>
                  </a:lnTo>
                  <a:cubicBezTo>
                    <a:pt x="88580" y="63265"/>
                    <a:pt x="90235" y="61610"/>
                    <a:pt x="90235" y="59569"/>
                  </a:cubicBezTo>
                  <a:lnTo>
                    <a:pt x="90235" y="3698"/>
                  </a:lnTo>
                  <a:cubicBezTo>
                    <a:pt x="90235" y="1656"/>
                    <a:pt x="88580" y="2"/>
                    <a:pt x="86539" y="0"/>
                  </a:cubicBezTo>
                  <a:close/>
                  <a:moveTo>
                    <a:pt x="85787" y="44586"/>
                  </a:moveTo>
                  <a:cubicBezTo>
                    <a:pt x="85787" y="46211"/>
                    <a:pt x="84393" y="47532"/>
                    <a:pt x="82668" y="47532"/>
                  </a:cubicBezTo>
                  <a:lnTo>
                    <a:pt x="7570" y="47532"/>
                  </a:lnTo>
                  <a:cubicBezTo>
                    <a:pt x="5845" y="47532"/>
                    <a:pt x="4449" y="46211"/>
                    <a:pt x="4449" y="44586"/>
                  </a:cubicBezTo>
                  <a:lnTo>
                    <a:pt x="4449" y="7220"/>
                  </a:lnTo>
                  <a:cubicBezTo>
                    <a:pt x="4449" y="5594"/>
                    <a:pt x="5845" y="4275"/>
                    <a:pt x="7570" y="4275"/>
                  </a:cubicBezTo>
                  <a:lnTo>
                    <a:pt x="82297" y="4275"/>
                  </a:lnTo>
                  <a:cubicBezTo>
                    <a:pt x="84024" y="4275"/>
                    <a:pt x="85787" y="5594"/>
                    <a:pt x="85787" y="72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5"/>
            <p:cNvSpPr/>
            <p:nvPr/>
          </p:nvSpPr>
          <p:spPr>
            <a:xfrm>
              <a:off x="3485075" y="2522325"/>
              <a:ext cx="467650" cy="510575"/>
            </a:xfrm>
            <a:custGeom>
              <a:rect b="b" l="l" r="r" t="t"/>
              <a:pathLst>
                <a:path extrusionOk="0" h="20423" w="18706">
                  <a:moveTo>
                    <a:pt x="1849" y="1"/>
                  </a:moveTo>
                  <a:cubicBezTo>
                    <a:pt x="824" y="1"/>
                    <a:pt x="0" y="827"/>
                    <a:pt x="0" y="1850"/>
                  </a:cubicBezTo>
                  <a:lnTo>
                    <a:pt x="0" y="18574"/>
                  </a:lnTo>
                  <a:cubicBezTo>
                    <a:pt x="0" y="19599"/>
                    <a:pt x="824" y="20423"/>
                    <a:pt x="1849" y="20423"/>
                  </a:cubicBezTo>
                  <a:lnTo>
                    <a:pt x="16857" y="20423"/>
                  </a:lnTo>
                  <a:cubicBezTo>
                    <a:pt x="17882" y="20423"/>
                    <a:pt x="18706" y="19599"/>
                    <a:pt x="18706" y="18574"/>
                  </a:cubicBezTo>
                  <a:lnTo>
                    <a:pt x="18706" y="1850"/>
                  </a:lnTo>
                  <a:cubicBezTo>
                    <a:pt x="18706" y="827"/>
                    <a:pt x="17882" y="1"/>
                    <a:pt x="168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5"/>
            <p:cNvSpPr/>
            <p:nvPr/>
          </p:nvSpPr>
          <p:spPr>
            <a:xfrm>
              <a:off x="3212925" y="2992475"/>
              <a:ext cx="1011950" cy="95825"/>
            </a:xfrm>
            <a:custGeom>
              <a:rect b="b" l="l" r="r" t="t"/>
              <a:pathLst>
                <a:path extrusionOk="0" h="3833" w="40478">
                  <a:moveTo>
                    <a:pt x="223" y="3833"/>
                  </a:moveTo>
                  <a:lnTo>
                    <a:pt x="1" y="3157"/>
                  </a:lnTo>
                  <a:lnTo>
                    <a:pt x="4437" y="1"/>
                  </a:lnTo>
                  <a:lnTo>
                    <a:pt x="36041" y="1"/>
                  </a:lnTo>
                  <a:lnTo>
                    <a:pt x="40477" y="3157"/>
                  </a:lnTo>
                  <a:lnTo>
                    <a:pt x="40250" y="3360"/>
                  </a:ln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5"/>
            <p:cNvSpPr/>
            <p:nvPr/>
          </p:nvSpPr>
          <p:spPr>
            <a:xfrm>
              <a:off x="3212925" y="3071400"/>
              <a:ext cx="1011950" cy="60850"/>
            </a:xfrm>
            <a:custGeom>
              <a:rect b="b" l="l" r="r" t="t"/>
              <a:pathLst>
                <a:path extrusionOk="0" h="2434" w="40478">
                  <a:moveTo>
                    <a:pt x="1" y="0"/>
                  </a:moveTo>
                  <a:lnTo>
                    <a:pt x="1" y="2433"/>
                  </a:lnTo>
                  <a:lnTo>
                    <a:pt x="40477" y="2433"/>
                  </a:lnTo>
                  <a:lnTo>
                    <a:pt x="40477" y="0"/>
                  </a:lnTo>
                  <a:close/>
                </a:path>
              </a:pathLst>
            </a:custGeom>
            <a:solidFill>
              <a:srgbClr val="009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5"/>
            <p:cNvSpPr/>
            <p:nvPr/>
          </p:nvSpPr>
          <p:spPr>
            <a:xfrm>
              <a:off x="2590950" y="2429400"/>
              <a:ext cx="2255900" cy="296825"/>
            </a:xfrm>
            <a:custGeom>
              <a:rect b="b" l="l" r="r" t="t"/>
              <a:pathLst>
                <a:path extrusionOk="0" h="11873" w="90236">
                  <a:moveTo>
                    <a:pt x="90235" y="0"/>
                  </a:moveTo>
                  <a:lnTo>
                    <a:pt x="90235" y="8177"/>
                  </a:lnTo>
                  <a:cubicBezTo>
                    <a:pt x="90235" y="10218"/>
                    <a:pt x="88580" y="11873"/>
                    <a:pt x="86539" y="11873"/>
                  </a:cubicBezTo>
                  <a:lnTo>
                    <a:pt x="3697" y="11873"/>
                  </a:lnTo>
                  <a:cubicBezTo>
                    <a:pt x="1656" y="11873"/>
                    <a:pt x="1" y="10218"/>
                    <a:pt x="1" y="8177"/>
                  </a:cubicBezTo>
                  <a:lnTo>
                    <a:pt x="1" y="0"/>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5"/>
            <p:cNvSpPr/>
            <p:nvPr/>
          </p:nvSpPr>
          <p:spPr>
            <a:xfrm>
              <a:off x="3627950" y="2501475"/>
              <a:ext cx="178850" cy="138625"/>
            </a:xfrm>
            <a:custGeom>
              <a:rect b="b" l="l" r="r" t="t"/>
              <a:pathLst>
                <a:path extrusionOk="0" h="5545" w="7154">
                  <a:moveTo>
                    <a:pt x="3576" y="0"/>
                  </a:moveTo>
                  <a:cubicBezTo>
                    <a:pt x="0" y="0"/>
                    <a:pt x="0" y="5545"/>
                    <a:pt x="3576" y="5545"/>
                  </a:cubicBezTo>
                  <a:cubicBezTo>
                    <a:pt x="7154" y="5545"/>
                    <a:pt x="7154" y="0"/>
                    <a:pt x="35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9" name="Shape 2089"/>
        <p:cNvGrpSpPr/>
        <p:nvPr/>
      </p:nvGrpSpPr>
      <p:grpSpPr>
        <a:xfrm>
          <a:off x="0" y="0"/>
          <a:ext cx="0" cy="0"/>
          <a:chOff x="0" y="0"/>
          <a:chExt cx="0" cy="0"/>
        </a:xfrm>
      </p:grpSpPr>
      <p:pic>
        <p:nvPicPr>
          <p:cNvPr id="2090" name="Google Shape;2090;p66"/>
          <p:cNvPicPr preferRelativeResize="0"/>
          <p:nvPr/>
        </p:nvPicPr>
        <p:blipFill rotWithShape="1">
          <a:blip r:embed="rId3">
            <a:alphaModFix/>
          </a:blip>
          <a:srcRect b="-4220" l="0" r="0" t="0"/>
          <a:stretch/>
        </p:blipFill>
        <p:spPr>
          <a:xfrm rot="-13">
            <a:off x="5423800" y="1935653"/>
            <a:ext cx="1372049" cy="1938594"/>
          </a:xfrm>
          <a:prstGeom prst="rect">
            <a:avLst/>
          </a:prstGeom>
          <a:noFill/>
          <a:ln>
            <a:noFill/>
          </a:ln>
        </p:spPr>
      </p:pic>
      <p:sp>
        <p:nvSpPr>
          <p:cNvPr id="2091" name="Google Shape;2091;p66"/>
          <p:cNvSpPr txBox="1"/>
          <p:nvPr>
            <p:ph idx="1" type="body"/>
          </p:nvPr>
        </p:nvSpPr>
        <p:spPr>
          <a:xfrm>
            <a:off x="1485300" y="2360125"/>
            <a:ext cx="2586900" cy="174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You can replace the image on the screen with your own work. Just delete this one, add yours and send it to the back</a:t>
            </a:r>
            <a:endParaRPr/>
          </a:p>
        </p:txBody>
      </p:sp>
      <p:sp>
        <p:nvSpPr>
          <p:cNvPr id="2092" name="Google Shape;2092;p66"/>
          <p:cNvSpPr txBox="1"/>
          <p:nvPr>
            <p:ph type="title"/>
          </p:nvPr>
        </p:nvSpPr>
        <p:spPr>
          <a:xfrm>
            <a:off x="1485300" y="1144250"/>
            <a:ext cx="2586900" cy="118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grpSp>
        <p:nvGrpSpPr>
          <p:cNvPr id="2093" name="Google Shape;2093;p66"/>
          <p:cNvGrpSpPr/>
          <p:nvPr/>
        </p:nvGrpSpPr>
        <p:grpSpPr>
          <a:xfrm>
            <a:off x="5356141" y="1642525"/>
            <a:ext cx="1507348" cy="2370778"/>
            <a:chOff x="5356141" y="1642525"/>
            <a:chExt cx="1507348" cy="2370778"/>
          </a:xfrm>
        </p:grpSpPr>
        <p:grpSp>
          <p:nvGrpSpPr>
            <p:cNvPr id="2094" name="Google Shape;2094;p66"/>
            <p:cNvGrpSpPr/>
            <p:nvPr/>
          </p:nvGrpSpPr>
          <p:grpSpPr>
            <a:xfrm>
              <a:off x="5356141" y="1642525"/>
              <a:ext cx="1507348" cy="2370778"/>
              <a:chOff x="5131350" y="1309475"/>
              <a:chExt cx="1794462" cy="2822354"/>
            </a:xfrm>
          </p:grpSpPr>
          <p:sp>
            <p:nvSpPr>
              <p:cNvPr id="2095" name="Google Shape;2095;p66"/>
              <p:cNvSpPr/>
              <p:nvPr/>
            </p:nvSpPr>
            <p:spPr>
              <a:xfrm>
                <a:off x="5131350" y="1309475"/>
                <a:ext cx="1794462" cy="2822354"/>
              </a:xfrm>
              <a:custGeom>
                <a:rect b="b" l="l" r="r" t="t"/>
                <a:pathLst>
                  <a:path extrusionOk="0" h="145015" w="92201">
                    <a:moveTo>
                      <a:pt x="86968" y="14642"/>
                    </a:moveTo>
                    <a:lnTo>
                      <a:pt x="86968" y="49536"/>
                    </a:lnTo>
                    <a:lnTo>
                      <a:pt x="86968" y="129989"/>
                    </a:lnTo>
                    <a:lnTo>
                      <a:pt x="4576" y="129989"/>
                    </a:lnTo>
                    <a:lnTo>
                      <a:pt x="4576" y="14642"/>
                    </a:lnTo>
                    <a:close/>
                    <a:moveTo>
                      <a:pt x="8201" y="0"/>
                    </a:moveTo>
                    <a:cubicBezTo>
                      <a:pt x="3672" y="0"/>
                      <a:pt x="1" y="3671"/>
                      <a:pt x="1" y="8200"/>
                    </a:cubicBezTo>
                    <a:lnTo>
                      <a:pt x="1" y="136814"/>
                    </a:lnTo>
                    <a:cubicBezTo>
                      <a:pt x="1" y="141343"/>
                      <a:pt x="3672" y="145014"/>
                      <a:pt x="8201" y="145014"/>
                    </a:cubicBezTo>
                    <a:lnTo>
                      <a:pt x="84003" y="145014"/>
                    </a:lnTo>
                    <a:cubicBezTo>
                      <a:pt x="88530" y="145014"/>
                      <a:pt x="92201" y="141343"/>
                      <a:pt x="92201" y="136814"/>
                    </a:cubicBezTo>
                    <a:lnTo>
                      <a:pt x="92201" y="8200"/>
                    </a:lnTo>
                    <a:cubicBezTo>
                      <a:pt x="92201" y="3671"/>
                      <a:pt x="88532" y="0"/>
                      <a:pt x="840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6"/>
              <p:cNvSpPr/>
              <p:nvPr/>
            </p:nvSpPr>
            <p:spPr>
              <a:xfrm>
                <a:off x="5917087" y="3905721"/>
                <a:ext cx="215119" cy="196007"/>
              </a:xfrm>
              <a:custGeom>
                <a:rect b="b" l="l" r="r" t="t"/>
                <a:pathLst>
                  <a:path extrusionOk="0" h="10071" w="11053">
                    <a:moveTo>
                      <a:pt x="5526" y="1"/>
                    </a:moveTo>
                    <a:cubicBezTo>
                      <a:pt x="4238" y="1"/>
                      <a:pt x="2949" y="492"/>
                      <a:pt x="1966" y="1475"/>
                    </a:cubicBezTo>
                    <a:cubicBezTo>
                      <a:pt x="0" y="3442"/>
                      <a:pt x="0" y="6629"/>
                      <a:pt x="1966" y="8596"/>
                    </a:cubicBezTo>
                    <a:cubicBezTo>
                      <a:pt x="2949" y="9579"/>
                      <a:pt x="4238" y="10070"/>
                      <a:pt x="5526" y="10070"/>
                    </a:cubicBezTo>
                    <a:cubicBezTo>
                      <a:pt x="6815" y="10070"/>
                      <a:pt x="8104" y="9579"/>
                      <a:pt x="9087" y="8596"/>
                    </a:cubicBezTo>
                    <a:cubicBezTo>
                      <a:pt x="11053" y="6629"/>
                      <a:pt x="11053" y="3442"/>
                      <a:pt x="9087" y="1475"/>
                    </a:cubicBezTo>
                    <a:cubicBezTo>
                      <a:pt x="8104" y="492"/>
                      <a:pt x="6815" y="1"/>
                      <a:pt x="5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6"/>
              <p:cNvSpPr/>
              <p:nvPr/>
            </p:nvSpPr>
            <p:spPr>
              <a:xfrm>
                <a:off x="5717884" y="1425825"/>
                <a:ext cx="62397" cy="60042"/>
              </a:xfrm>
              <a:custGeom>
                <a:rect b="b" l="l" r="r" t="t"/>
                <a:pathLst>
                  <a:path extrusionOk="0" h="3085" w="3206">
                    <a:moveTo>
                      <a:pt x="1663" y="0"/>
                    </a:moveTo>
                    <a:cubicBezTo>
                      <a:pt x="1039" y="0"/>
                      <a:pt x="479" y="377"/>
                      <a:pt x="239" y="952"/>
                    </a:cubicBezTo>
                    <a:cubicBezTo>
                      <a:pt x="0" y="1529"/>
                      <a:pt x="133" y="2191"/>
                      <a:pt x="574" y="2632"/>
                    </a:cubicBezTo>
                    <a:cubicBezTo>
                      <a:pt x="869" y="2927"/>
                      <a:pt x="1263" y="3084"/>
                      <a:pt x="1665" y="3084"/>
                    </a:cubicBezTo>
                    <a:cubicBezTo>
                      <a:pt x="1863" y="3084"/>
                      <a:pt x="2063" y="3046"/>
                      <a:pt x="2254" y="2967"/>
                    </a:cubicBezTo>
                    <a:cubicBezTo>
                      <a:pt x="2831" y="2729"/>
                      <a:pt x="3205" y="2166"/>
                      <a:pt x="3205" y="1543"/>
                    </a:cubicBezTo>
                    <a:cubicBezTo>
                      <a:pt x="3205" y="690"/>
                      <a:pt x="2516" y="0"/>
                      <a:pt x="16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6"/>
              <p:cNvSpPr/>
              <p:nvPr/>
            </p:nvSpPr>
            <p:spPr>
              <a:xfrm>
                <a:off x="5823879" y="1431430"/>
                <a:ext cx="577122" cy="45737"/>
              </a:xfrm>
              <a:custGeom>
                <a:rect b="b" l="l" r="r" t="t"/>
                <a:pathLst>
                  <a:path extrusionOk="0" h="2350" w="29653">
                    <a:moveTo>
                      <a:pt x="1176" y="1"/>
                    </a:moveTo>
                    <a:cubicBezTo>
                      <a:pt x="527" y="3"/>
                      <a:pt x="2" y="528"/>
                      <a:pt x="1" y="1174"/>
                    </a:cubicBezTo>
                    <a:cubicBezTo>
                      <a:pt x="2" y="1823"/>
                      <a:pt x="527" y="2348"/>
                      <a:pt x="1176" y="2350"/>
                    </a:cubicBezTo>
                    <a:lnTo>
                      <a:pt x="28479" y="2350"/>
                    </a:lnTo>
                    <a:cubicBezTo>
                      <a:pt x="29126" y="2348"/>
                      <a:pt x="29651" y="1823"/>
                      <a:pt x="29653" y="1174"/>
                    </a:cubicBezTo>
                    <a:cubicBezTo>
                      <a:pt x="29651" y="528"/>
                      <a:pt x="29126" y="3"/>
                      <a:pt x="284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9" name="Google Shape;2099;p66"/>
            <p:cNvSpPr/>
            <p:nvPr/>
          </p:nvSpPr>
          <p:spPr>
            <a:xfrm>
              <a:off x="5396500" y="1814350"/>
              <a:ext cx="1435800" cy="121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3" name="Shape 2103"/>
        <p:cNvGrpSpPr/>
        <p:nvPr/>
      </p:nvGrpSpPr>
      <p:grpSpPr>
        <a:xfrm>
          <a:off x="0" y="0"/>
          <a:ext cx="0" cy="0"/>
          <a:chOff x="0" y="0"/>
          <a:chExt cx="0" cy="0"/>
        </a:xfrm>
      </p:grpSpPr>
      <p:grpSp>
        <p:nvGrpSpPr>
          <p:cNvPr id="2104" name="Google Shape;2104;p67"/>
          <p:cNvGrpSpPr/>
          <p:nvPr/>
        </p:nvGrpSpPr>
        <p:grpSpPr>
          <a:xfrm>
            <a:off x="2415115" y="1862446"/>
            <a:ext cx="1258158" cy="2104939"/>
            <a:chOff x="4443585" y="673528"/>
            <a:chExt cx="1462805" cy="2451309"/>
          </a:xfrm>
        </p:grpSpPr>
        <p:pic>
          <p:nvPicPr>
            <p:cNvPr id="2105" name="Google Shape;2105;p67"/>
            <p:cNvPicPr preferRelativeResize="0"/>
            <p:nvPr/>
          </p:nvPicPr>
          <p:blipFill rotWithShape="1">
            <a:blip r:embed="rId3">
              <a:alphaModFix/>
            </a:blip>
            <a:srcRect b="15045" l="0" r="0" t="0"/>
            <a:stretch/>
          </p:blipFill>
          <p:spPr>
            <a:xfrm>
              <a:off x="4443625" y="673528"/>
              <a:ext cx="1462750" cy="2351473"/>
            </a:xfrm>
            <a:prstGeom prst="rect">
              <a:avLst/>
            </a:prstGeom>
            <a:noFill/>
            <a:ln>
              <a:noFill/>
            </a:ln>
          </p:spPr>
        </p:pic>
        <p:pic>
          <p:nvPicPr>
            <p:cNvPr id="2106" name="Google Shape;2106;p67"/>
            <p:cNvPicPr preferRelativeResize="0"/>
            <p:nvPr/>
          </p:nvPicPr>
          <p:blipFill rotWithShape="1">
            <a:blip r:embed="rId4">
              <a:alphaModFix/>
            </a:blip>
            <a:srcRect b="87202" l="1342" r="1342" t="0"/>
            <a:stretch/>
          </p:blipFill>
          <p:spPr>
            <a:xfrm>
              <a:off x="4443585" y="2872552"/>
              <a:ext cx="1462805" cy="252285"/>
            </a:xfrm>
            <a:prstGeom prst="rect">
              <a:avLst/>
            </a:prstGeom>
            <a:noFill/>
            <a:ln>
              <a:noFill/>
            </a:ln>
          </p:spPr>
        </p:pic>
      </p:grpSp>
      <p:sp>
        <p:nvSpPr>
          <p:cNvPr id="2107" name="Google Shape;2107;p67"/>
          <p:cNvSpPr txBox="1"/>
          <p:nvPr>
            <p:ph idx="1" type="body"/>
          </p:nvPr>
        </p:nvSpPr>
        <p:spPr>
          <a:xfrm>
            <a:off x="5142900" y="2360125"/>
            <a:ext cx="2586900" cy="174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on the screen with your own work. Just delete this one, add yours and send it to the back</a:t>
            </a:r>
            <a:endParaRPr/>
          </a:p>
          <a:p>
            <a:pPr indent="0" lvl="0" marL="0" rtl="0" algn="l">
              <a:spcBef>
                <a:spcPts val="1600"/>
              </a:spcBef>
              <a:spcAft>
                <a:spcPts val="1600"/>
              </a:spcAft>
              <a:buNone/>
            </a:pPr>
            <a:r>
              <a:t/>
            </a:r>
            <a:endParaRPr/>
          </a:p>
        </p:txBody>
      </p:sp>
      <p:sp>
        <p:nvSpPr>
          <p:cNvPr id="2108" name="Google Shape;2108;p67"/>
          <p:cNvSpPr txBox="1"/>
          <p:nvPr>
            <p:ph type="title"/>
          </p:nvPr>
        </p:nvSpPr>
        <p:spPr>
          <a:xfrm>
            <a:off x="5142900" y="1144250"/>
            <a:ext cx="2586900" cy="118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Web</a:t>
            </a:r>
            <a:endParaRPr/>
          </a:p>
        </p:txBody>
      </p:sp>
      <p:grpSp>
        <p:nvGrpSpPr>
          <p:cNvPr id="2109" name="Google Shape;2109;p67"/>
          <p:cNvGrpSpPr/>
          <p:nvPr/>
        </p:nvGrpSpPr>
        <p:grpSpPr>
          <a:xfrm>
            <a:off x="2341734" y="1541252"/>
            <a:ext cx="1388219" cy="2495352"/>
            <a:chOff x="238125" y="1872000"/>
            <a:chExt cx="1728575" cy="3107150"/>
          </a:xfrm>
        </p:grpSpPr>
        <p:sp>
          <p:nvSpPr>
            <p:cNvPr id="2110" name="Google Shape;2110;p67"/>
            <p:cNvSpPr/>
            <p:nvPr/>
          </p:nvSpPr>
          <p:spPr>
            <a:xfrm>
              <a:off x="276000" y="1872000"/>
              <a:ext cx="1690700" cy="3107150"/>
            </a:xfrm>
            <a:custGeom>
              <a:rect b="b" l="l" r="r" t="t"/>
              <a:pathLst>
                <a:path extrusionOk="0" h="124286" w="67628">
                  <a:moveTo>
                    <a:pt x="63151" y="16282"/>
                  </a:moveTo>
                  <a:cubicBezTo>
                    <a:pt x="63939" y="16282"/>
                    <a:pt x="64581" y="16922"/>
                    <a:pt x="64581" y="17712"/>
                  </a:cubicBezTo>
                  <a:lnTo>
                    <a:pt x="64581" y="107980"/>
                  </a:lnTo>
                  <a:cubicBezTo>
                    <a:pt x="64581" y="108770"/>
                    <a:pt x="63941" y="109410"/>
                    <a:pt x="63151" y="109410"/>
                  </a:cubicBezTo>
                  <a:lnTo>
                    <a:pt x="4480" y="109410"/>
                  </a:lnTo>
                  <a:cubicBezTo>
                    <a:pt x="3689" y="109410"/>
                    <a:pt x="3050" y="108770"/>
                    <a:pt x="3050" y="107980"/>
                  </a:cubicBezTo>
                  <a:lnTo>
                    <a:pt x="3050" y="17712"/>
                  </a:lnTo>
                  <a:cubicBezTo>
                    <a:pt x="3050" y="16922"/>
                    <a:pt x="3689" y="16282"/>
                    <a:pt x="4480" y="16282"/>
                  </a:cubicBezTo>
                  <a:close/>
                  <a:moveTo>
                    <a:pt x="5872" y="1"/>
                  </a:moveTo>
                  <a:cubicBezTo>
                    <a:pt x="2629" y="1"/>
                    <a:pt x="1" y="2627"/>
                    <a:pt x="1" y="5870"/>
                  </a:cubicBezTo>
                  <a:lnTo>
                    <a:pt x="1" y="118416"/>
                  </a:lnTo>
                  <a:cubicBezTo>
                    <a:pt x="1" y="121657"/>
                    <a:pt x="2629" y="124285"/>
                    <a:pt x="5872" y="124285"/>
                  </a:cubicBezTo>
                  <a:lnTo>
                    <a:pt x="61759" y="124285"/>
                  </a:lnTo>
                  <a:cubicBezTo>
                    <a:pt x="65000" y="124285"/>
                    <a:pt x="67628" y="121657"/>
                    <a:pt x="67628" y="118416"/>
                  </a:cubicBezTo>
                  <a:lnTo>
                    <a:pt x="67628" y="5870"/>
                  </a:lnTo>
                  <a:cubicBezTo>
                    <a:pt x="67628" y="2627"/>
                    <a:pt x="65000" y="1"/>
                    <a:pt x="617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238125" y="2422200"/>
              <a:ext cx="37900" cy="121625"/>
            </a:xfrm>
            <a:custGeom>
              <a:rect b="b" l="l" r="r" t="t"/>
              <a:pathLst>
                <a:path extrusionOk="0" h="4865" w="1516">
                  <a:moveTo>
                    <a:pt x="7" y="0"/>
                  </a:moveTo>
                  <a:cubicBezTo>
                    <a:pt x="5" y="0"/>
                    <a:pt x="4" y="4"/>
                    <a:pt x="0" y="4"/>
                  </a:cubicBezTo>
                  <a:lnTo>
                    <a:pt x="0" y="4860"/>
                  </a:lnTo>
                  <a:cubicBezTo>
                    <a:pt x="4" y="4860"/>
                    <a:pt x="5" y="4864"/>
                    <a:pt x="7" y="4864"/>
                  </a:cubicBezTo>
                  <a:lnTo>
                    <a:pt x="1516" y="4864"/>
                  </a:lnTo>
                  <a:lnTo>
                    <a:pt x="15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238125" y="2644125"/>
              <a:ext cx="37900" cy="121625"/>
            </a:xfrm>
            <a:custGeom>
              <a:rect b="b" l="l" r="r" t="t"/>
              <a:pathLst>
                <a:path extrusionOk="0" h="4865" w="1516">
                  <a:moveTo>
                    <a:pt x="7" y="0"/>
                  </a:moveTo>
                  <a:cubicBezTo>
                    <a:pt x="5" y="0"/>
                    <a:pt x="4" y="2"/>
                    <a:pt x="0" y="2"/>
                  </a:cubicBezTo>
                  <a:lnTo>
                    <a:pt x="0" y="4861"/>
                  </a:lnTo>
                  <a:cubicBezTo>
                    <a:pt x="4" y="4861"/>
                    <a:pt x="5" y="4864"/>
                    <a:pt x="7" y="4864"/>
                  </a:cubicBezTo>
                  <a:lnTo>
                    <a:pt x="1516" y="4864"/>
                  </a:lnTo>
                  <a:lnTo>
                    <a:pt x="15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7"/>
            <p:cNvSpPr/>
            <p:nvPr/>
          </p:nvSpPr>
          <p:spPr>
            <a:xfrm>
              <a:off x="1003725" y="1980400"/>
              <a:ext cx="235250" cy="50050"/>
            </a:xfrm>
            <a:custGeom>
              <a:rect b="b" l="l" r="r" t="t"/>
              <a:pathLst>
                <a:path extrusionOk="0" h="2002" w="9410">
                  <a:moveTo>
                    <a:pt x="42" y="0"/>
                  </a:moveTo>
                  <a:cubicBezTo>
                    <a:pt x="19" y="0"/>
                    <a:pt x="1" y="18"/>
                    <a:pt x="1" y="42"/>
                  </a:cubicBezTo>
                  <a:lnTo>
                    <a:pt x="1" y="1962"/>
                  </a:lnTo>
                  <a:cubicBezTo>
                    <a:pt x="1" y="1984"/>
                    <a:pt x="19" y="2001"/>
                    <a:pt x="42" y="2001"/>
                  </a:cubicBezTo>
                  <a:lnTo>
                    <a:pt x="9371" y="2001"/>
                  </a:lnTo>
                  <a:cubicBezTo>
                    <a:pt x="9392" y="2001"/>
                    <a:pt x="9410" y="1984"/>
                    <a:pt x="9410" y="1962"/>
                  </a:cubicBezTo>
                  <a:lnTo>
                    <a:pt x="9410" y="42"/>
                  </a:lnTo>
                  <a:cubicBezTo>
                    <a:pt x="9410" y="18"/>
                    <a:pt x="9392" y="0"/>
                    <a:pt x="937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7"/>
            <p:cNvSpPr/>
            <p:nvPr/>
          </p:nvSpPr>
          <p:spPr>
            <a:xfrm>
              <a:off x="888925" y="1980400"/>
              <a:ext cx="52025" cy="50050"/>
            </a:xfrm>
            <a:custGeom>
              <a:rect b="b" l="l" r="r" t="t"/>
              <a:pathLst>
                <a:path extrusionOk="0" h="2002" w="2081">
                  <a:moveTo>
                    <a:pt x="1079" y="1"/>
                  </a:moveTo>
                  <a:cubicBezTo>
                    <a:pt x="819" y="1"/>
                    <a:pt x="563" y="103"/>
                    <a:pt x="372" y="294"/>
                  </a:cubicBezTo>
                  <a:cubicBezTo>
                    <a:pt x="87" y="579"/>
                    <a:pt x="1" y="1011"/>
                    <a:pt x="155" y="1383"/>
                  </a:cubicBezTo>
                  <a:cubicBezTo>
                    <a:pt x="311" y="1758"/>
                    <a:pt x="675" y="2001"/>
                    <a:pt x="1079" y="2001"/>
                  </a:cubicBezTo>
                  <a:cubicBezTo>
                    <a:pt x="1633" y="2001"/>
                    <a:pt x="2081" y="1554"/>
                    <a:pt x="2081" y="1002"/>
                  </a:cubicBezTo>
                  <a:cubicBezTo>
                    <a:pt x="2081" y="597"/>
                    <a:pt x="1837" y="231"/>
                    <a:pt x="1463" y="77"/>
                  </a:cubicBezTo>
                  <a:cubicBezTo>
                    <a:pt x="1339" y="26"/>
                    <a:pt x="1208" y="1"/>
                    <a:pt x="10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7"/>
            <p:cNvSpPr/>
            <p:nvPr/>
          </p:nvSpPr>
          <p:spPr>
            <a:xfrm>
              <a:off x="1004975" y="4674500"/>
              <a:ext cx="232750" cy="232750"/>
            </a:xfrm>
            <a:custGeom>
              <a:rect b="b" l="l" r="r" t="t"/>
              <a:pathLst>
                <a:path extrusionOk="0" h="9310" w="9310">
                  <a:moveTo>
                    <a:pt x="4655" y="1"/>
                  </a:moveTo>
                  <a:cubicBezTo>
                    <a:pt x="2084" y="1"/>
                    <a:pt x="1" y="2084"/>
                    <a:pt x="1" y="4655"/>
                  </a:cubicBezTo>
                  <a:cubicBezTo>
                    <a:pt x="1" y="7226"/>
                    <a:pt x="2084" y="9310"/>
                    <a:pt x="4655" y="9310"/>
                  </a:cubicBezTo>
                  <a:cubicBezTo>
                    <a:pt x="7226" y="9310"/>
                    <a:pt x="9310" y="7226"/>
                    <a:pt x="9310" y="4655"/>
                  </a:cubicBezTo>
                  <a:cubicBezTo>
                    <a:pt x="9310" y="2084"/>
                    <a:pt x="7226" y="1"/>
                    <a:pt x="46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7"/>
            <p:cNvSpPr/>
            <p:nvPr/>
          </p:nvSpPr>
          <p:spPr>
            <a:xfrm>
              <a:off x="1068775" y="4738250"/>
              <a:ext cx="105225" cy="105225"/>
            </a:xfrm>
            <a:custGeom>
              <a:rect b="b" l="l" r="r" t="t"/>
              <a:pathLst>
                <a:path extrusionOk="0" h="4209" w="4209">
                  <a:moveTo>
                    <a:pt x="3275" y="731"/>
                  </a:moveTo>
                  <a:cubicBezTo>
                    <a:pt x="3386" y="731"/>
                    <a:pt x="3477" y="823"/>
                    <a:pt x="3477" y="935"/>
                  </a:cubicBezTo>
                  <a:lnTo>
                    <a:pt x="3477" y="3275"/>
                  </a:lnTo>
                  <a:cubicBezTo>
                    <a:pt x="3477" y="3386"/>
                    <a:pt x="3386" y="3478"/>
                    <a:pt x="3275" y="3478"/>
                  </a:cubicBezTo>
                  <a:lnTo>
                    <a:pt x="933" y="3478"/>
                  </a:lnTo>
                  <a:cubicBezTo>
                    <a:pt x="821" y="3478"/>
                    <a:pt x="731" y="3386"/>
                    <a:pt x="731" y="3275"/>
                  </a:cubicBezTo>
                  <a:lnTo>
                    <a:pt x="731" y="935"/>
                  </a:lnTo>
                  <a:cubicBezTo>
                    <a:pt x="731" y="823"/>
                    <a:pt x="822" y="731"/>
                    <a:pt x="933" y="731"/>
                  </a:cubicBezTo>
                  <a:close/>
                  <a:moveTo>
                    <a:pt x="933" y="0"/>
                  </a:moveTo>
                  <a:cubicBezTo>
                    <a:pt x="417" y="2"/>
                    <a:pt x="0" y="419"/>
                    <a:pt x="0" y="935"/>
                  </a:cubicBezTo>
                  <a:lnTo>
                    <a:pt x="0" y="3275"/>
                  </a:lnTo>
                  <a:cubicBezTo>
                    <a:pt x="0" y="3791"/>
                    <a:pt x="417" y="4209"/>
                    <a:pt x="933" y="4209"/>
                  </a:cubicBezTo>
                  <a:lnTo>
                    <a:pt x="3275" y="4209"/>
                  </a:lnTo>
                  <a:cubicBezTo>
                    <a:pt x="3789" y="4209"/>
                    <a:pt x="4207" y="3791"/>
                    <a:pt x="4208" y="3275"/>
                  </a:cubicBezTo>
                  <a:lnTo>
                    <a:pt x="4208" y="935"/>
                  </a:lnTo>
                  <a:cubicBezTo>
                    <a:pt x="4207" y="419"/>
                    <a:pt x="3789" y="2"/>
                    <a:pt x="3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0" name="Shape 2120"/>
        <p:cNvGrpSpPr/>
        <p:nvPr/>
      </p:nvGrpSpPr>
      <p:grpSpPr>
        <a:xfrm>
          <a:off x="0" y="0"/>
          <a:ext cx="0" cy="0"/>
          <a:chOff x="0" y="0"/>
          <a:chExt cx="0" cy="0"/>
        </a:xfrm>
      </p:grpSpPr>
      <p:sp>
        <p:nvSpPr>
          <p:cNvPr id="2121" name="Google Shape;2121;p68"/>
          <p:cNvSpPr txBox="1"/>
          <p:nvPr>
            <p:ph type="title"/>
          </p:nvPr>
        </p:nvSpPr>
        <p:spPr>
          <a:xfrm>
            <a:off x="788750" y="477200"/>
            <a:ext cx="4045200" cy="148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2122" name="Google Shape;2122;p68"/>
          <p:cNvSpPr txBox="1"/>
          <p:nvPr>
            <p:ph idx="1" type="subTitle"/>
          </p:nvPr>
        </p:nvSpPr>
        <p:spPr>
          <a:xfrm>
            <a:off x="788750" y="2010300"/>
            <a:ext cx="3613800" cy="123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have any questions?</a:t>
            </a:r>
            <a:endParaRPr/>
          </a:p>
          <a:p>
            <a:pPr indent="0" lvl="0" marL="0" rtl="0" algn="l">
              <a:spcBef>
                <a:spcPts val="0"/>
              </a:spcBef>
              <a:spcAft>
                <a:spcPts val="0"/>
              </a:spcAft>
              <a:buClr>
                <a:schemeClr val="dk1"/>
              </a:buClr>
              <a:buSzPts val="1100"/>
              <a:buFont typeface="Arial"/>
              <a:buNone/>
            </a:pPr>
            <a:r>
              <a:rPr lang="en"/>
              <a:t>youremail@freepik.com</a:t>
            </a:r>
            <a:endParaRPr/>
          </a:p>
          <a:p>
            <a:pPr indent="0" lvl="0" marL="0" rtl="0" algn="l">
              <a:spcBef>
                <a:spcPts val="0"/>
              </a:spcBef>
              <a:spcAft>
                <a:spcPts val="0"/>
              </a:spcAft>
              <a:buClr>
                <a:schemeClr val="dk1"/>
              </a:buClr>
              <a:buSzPts val="1100"/>
              <a:buFont typeface="Arial"/>
              <a:buNone/>
            </a:pPr>
            <a:r>
              <a:rPr lang="en"/>
              <a:t>+91 620 421 838</a:t>
            </a:r>
            <a:endParaRPr/>
          </a:p>
          <a:p>
            <a:pPr indent="0" lvl="0" marL="0" rtl="0" algn="l">
              <a:spcBef>
                <a:spcPts val="0"/>
              </a:spcBef>
              <a:spcAft>
                <a:spcPts val="0"/>
              </a:spcAft>
              <a:buClr>
                <a:schemeClr val="dk1"/>
              </a:buClr>
              <a:buSzPts val="1100"/>
              <a:buFont typeface="Arial"/>
              <a:buNone/>
            </a:pPr>
            <a:r>
              <a:rPr lang="en"/>
              <a:t>yourcompany.com</a:t>
            </a:r>
            <a:endParaRPr/>
          </a:p>
          <a:p>
            <a:pPr indent="0" lvl="0" marL="0" rtl="0" algn="l">
              <a:spcBef>
                <a:spcPts val="0"/>
              </a:spcBef>
              <a:spcAft>
                <a:spcPts val="0"/>
              </a:spcAft>
              <a:buNone/>
            </a:pPr>
            <a:r>
              <a:t/>
            </a:r>
            <a:endParaRPr/>
          </a:p>
        </p:txBody>
      </p:sp>
      <p:sp>
        <p:nvSpPr>
          <p:cNvPr id="2123" name="Google Shape;2123;p68"/>
          <p:cNvSpPr txBox="1"/>
          <p:nvPr/>
        </p:nvSpPr>
        <p:spPr>
          <a:xfrm>
            <a:off x="788750" y="4318525"/>
            <a:ext cx="3000000" cy="352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accent1"/>
                </a:solidFill>
                <a:latin typeface="Abel"/>
                <a:ea typeface="Abel"/>
                <a:cs typeface="Abel"/>
                <a:sym typeface="Abel"/>
              </a:rPr>
              <a:t>Please keep this slide for attribution.</a:t>
            </a:r>
            <a:endParaRPr sz="1200">
              <a:solidFill>
                <a:schemeClr val="accent1"/>
              </a:solidFill>
              <a:latin typeface="Abel"/>
              <a:ea typeface="Abel"/>
              <a:cs typeface="Abel"/>
              <a:sym typeface="Abel"/>
            </a:endParaRPr>
          </a:p>
        </p:txBody>
      </p:sp>
      <p:grpSp>
        <p:nvGrpSpPr>
          <p:cNvPr id="2124" name="Google Shape;2124;p68"/>
          <p:cNvGrpSpPr/>
          <p:nvPr/>
        </p:nvGrpSpPr>
        <p:grpSpPr>
          <a:xfrm>
            <a:off x="7094994" y="4274821"/>
            <a:ext cx="312112" cy="306904"/>
            <a:chOff x="2866317" y="3817357"/>
            <a:chExt cx="362920" cy="356865"/>
          </a:xfrm>
        </p:grpSpPr>
        <p:sp>
          <p:nvSpPr>
            <p:cNvPr id="2125" name="Google Shape;2125;p6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1D1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68"/>
          <p:cNvGrpSpPr/>
          <p:nvPr/>
        </p:nvGrpSpPr>
        <p:grpSpPr>
          <a:xfrm>
            <a:off x="7480647" y="4274821"/>
            <a:ext cx="312112" cy="306904"/>
            <a:chOff x="3314750" y="3817357"/>
            <a:chExt cx="362920" cy="356865"/>
          </a:xfrm>
        </p:grpSpPr>
        <p:sp>
          <p:nvSpPr>
            <p:cNvPr id="2129" name="Google Shape;2129;p6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8"/>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1D1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8"/>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1D1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8"/>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1D1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68"/>
          <p:cNvGrpSpPr/>
          <p:nvPr/>
        </p:nvGrpSpPr>
        <p:grpSpPr>
          <a:xfrm>
            <a:off x="7866300" y="4274821"/>
            <a:ext cx="312450" cy="306656"/>
            <a:chOff x="3763184" y="3817357"/>
            <a:chExt cx="363314" cy="356576"/>
          </a:xfrm>
        </p:grpSpPr>
        <p:sp>
          <p:nvSpPr>
            <p:cNvPr id="2135" name="Google Shape;2135;p6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1D1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1D1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1D1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68"/>
          <p:cNvGrpSpPr/>
          <p:nvPr/>
        </p:nvGrpSpPr>
        <p:grpSpPr>
          <a:xfrm>
            <a:off x="6508877" y="852480"/>
            <a:ext cx="1582512" cy="1753358"/>
            <a:chOff x="868662" y="678424"/>
            <a:chExt cx="562931" cy="623704"/>
          </a:xfrm>
        </p:grpSpPr>
        <p:sp>
          <p:nvSpPr>
            <p:cNvPr id="2141" name="Google Shape;2141;p68"/>
            <p:cNvSpPr/>
            <p:nvPr/>
          </p:nvSpPr>
          <p:spPr>
            <a:xfrm>
              <a:off x="1084517" y="916770"/>
              <a:ext cx="347076" cy="385358"/>
            </a:xfrm>
            <a:custGeom>
              <a:rect b="b" l="l" r="r" t="t"/>
              <a:pathLst>
                <a:path extrusionOk="0" h="50423" w="45414">
                  <a:moveTo>
                    <a:pt x="3751" y="1"/>
                  </a:moveTo>
                  <a:lnTo>
                    <a:pt x="1" y="834"/>
                  </a:lnTo>
                  <a:cubicBezTo>
                    <a:pt x="2935" y="7145"/>
                    <a:pt x="6278" y="13259"/>
                    <a:pt x="10006" y="19138"/>
                  </a:cubicBezTo>
                  <a:cubicBezTo>
                    <a:pt x="16045" y="28663"/>
                    <a:pt x="23081" y="37556"/>
                    <a:pt x="30973" y="45611"/>
                  </a:cubicBezTo>
                  <a:cubicBezTo>
                    <a:pt x="32500" y="47171"/>
                    <a:pt x="34102" y="48731"/>
                    <a:pt x="36080" y="49656"/>
                  </a:cubicBezTo>
                  <a:cubicBezTo>
                    <a:pt x="37110" y="50138"/>
                    <a:pt x="38268" y="50423"/>
                    <a:pt x="39403" y="50423"/>
                  </a:cubicBezTo>
                  <a:cubicBezTo>
                    <a:pt x="40449" y="50423"/>
                    <a:pt x="41476" y="50181"/>
                    <a:pt x="42367" y="49631"/>
                  </a:cubicBezTo>
                  <a:cubicBezTo>
                    <a:pt x="44609" y="48245"/>
                    <a:pt x="45414" y="45240"/>
                    <a:pt x="44935" y="42647"/>
                  </a:cubicBezTo>
                  <a:cubicBezTo>
                    <a:pt x="44456" y="40054"/>
                    <a:pt x="42951" y="37780"/>
                    <a:pt x="41417" y="35635"/>
                  </a:cubicBezTo>
                  <a:cubicBezTo>
                    <a:pt x="34318" y="25711"/>
                    <a:pt x="25868" y="16760"/>
                    <a:pt x="16385" y="9084"/>
                  </a:cubicBezTo>
                  <a:cubicBezTo>
                    <a:pt x="12352" y="5815"/>
                    <a:pt x="8133" y="2783"/>
                    <a:pt x="37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8"/>
            <p:cNvSpPr/>
            <p:nvPr/>
          </p:nvSpPr>
          <p:spPr>
            <a:xfrm>
              <a:off x="868662" y="678424"/>
              <a:ext cx="362010" cy="358288"/>
            </a:xfrm>
            <a:custGeom>
              <a:rect b="b" l="l" r="r" t="t"/>
              <a:pathLst>
                <a:path extrusionOk="0" h="46881" w="47368">
                  <a:moveTo>
                    <a:pt x="23626" y="0"/>
                  </a:moveTo>
                  <a:cubicBezTo>
                    <a:pt x="23137" y="0"/>
                    <a:pt x="22649" y="19"/>
                    <a:pt x="22162" y="57"/>
                  </a:cubicBezTo>
                  <a:cubicBezTo>
                    <a:pt x="21451" y="116"/>
                    <a:pt x="20747" y="221"/>
                    <a:pt x="20051" y="374"/>
                  </a:cubicBezTo>
                  <a:cubicBezTo>
                    <a:pt x="19331" y="531"/>
                    <a:pt x="18621" y="730"/>
                    <a:pt x="17926" y="968"/>
                  </a:cubicBezTo>
                  <a:cubicBezTo>
                    <a:pt x="11178" y="3268"/>
                    <a:pt x="4514" y="9348"/>
                    <a:pt x="1929" y="15184"/>
                  </a:cubicBezTo>
                  <a:cubicBezTo>
                    <a:pt x="1793" y="15490"/>
                    <a:pt x="1670" y="15795"/>
                    <a:pt x="1557" y="16098"/>
                  </a:cubicBezTo>
                  <a:cubicBezTo>
                    <a:pt x="1520" y="16204"/>
                    <a:pt x="1482" y="16307"/>
                    <a:pt x="1445" y="16413"/>
                  </a:cubicBezTo>
                  <a:cubicBezTo>
                    <a:pt x="1300" y="16836"/>
                    <a:pt x="1169" y="17262"/>
                    <a:pt x="1051" y="17693"/>
                  </a:cubicBezTo>
                  <a:cubicBezTo>
                    <a:pt x="656" y="19127"/>
                    <a:pt x="407" y="20595"/>
                    <a:pt x="306" y="22079"/>
                  </a:cubicBezTo>
                  <a:cubicBezTo>
                    <a:pt x="1" y="26397"/>
                    <a:pt x="911" y="30810"/>
                    <a:pt x="2902" y="34654"/>
                  </a:cubicBezTo>
                  <a:cubicBezTo>
                    <a:pt x="3746" y="36283"/>
                    <a:pt x="4783" y="37810"/>
                    <a:pt x="6004" y="39183"/>
                  </a:cubicBezTo>
                  <a:cubicBezTo>
                    <a:pt x="7574" y="40951"/>
                    <a:pt x="9430" y="42445"/>
                    <a:pt x="11468" y="43635"/>
                  </a:cubicBezTo>
                  <a:cubicBezTo>
                    <a:pt x="15072" y="45736"/>
                    <a:pt x="19247" y="46880"/>
                    <a:pt x="23416" y="46880"/>
                  </a:cubicBezTo>
                  <a:cubicBezTo>
                    <a:pt x="24982" y="46880"/>
                    <a:pt x="26546" y="46719"/>
                    <a:pt x="28080" y="46386"/>
                  </a:cubicBezTo>
                  <a:cubicBezTo>
                    <a:pt x="33653" y="45175"/>
                    <a:pt x="38456" y="41676"/>
                    <a:pt x="41772" y="37059"/>
                  </a:cubicBezTo>
                  <a:cubicBezTo>
                    <a:pt x="45516" y="31855"/>
                    <a:pt x="47367" y="25232"/>
                    <a:pt x="46301" y="18887"/>
                  </a:cubicBezTo>
                  <a:cubicBezTo>
                    <a:pt x="46051" y="17409"/>
                    <a:pt x="45600" y="15941"/>
                    <a:pt x="44974" y="14517"/>
                  </a:cubicBezTo>
                  <a:cubicBezTo>
                    <a:pt x="43430" y="10992"/>
                    <a:pt x="40823" y="7732"/>
                    <a:pt x="37609" y="5199"/>
                  </a:cubicBezTo>
                  <a:cubicBezTo>
                    <a:pt x="33962" y="2322"/>
                    <a:pt x="29532" y="381"/>
                    <a:pt x="24989" y="50"/>
                  </a:cubicBezTo>
                  <a:cubicBezTo>
                    <a:pt x="24535" y="17"/>
                    <a:pt x="24080" y="0"/>
                    <a:pt x="236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8"/>
            <p:cNvSpPr/>
            <p:nvPr/>
          </p:nvSpPr>
          <p:spPr>
            <a:xfrm>
              <a:off x="890841" y="718149"/>
              <a:ext cx="321543" cy="293747"/>
            </a:xfrm>
            <a:custGeom>
              <a:rect b="b" l="l" r="r" t="t"/>
              <a:pathLst>
                <a:path extrusionOk="0" h="38436" w="42073">
                  <a:moveTo>
                    <a:pt x="34708" y="1"/>
                  </a:moveTo>
                  <a:cubicBezTo>
                    <a:pt x="25248" y="12084"/>
                    <a:pt x="13504" y="22474"/>
                    <a:pt x="0" y="29456"/>
                  </a:cubicBezTo>
                  <a:cubicBezTo>
                    <a:pt x="324" y="30084"/>
                    <a:pt x="678" y="30696"/>
                    <a:pt x="1062" y="31293"/>
                  </a:cubicBezTo>
                  <a:cubicBezTo>
                    <a:pt x="1670" y="32242"/>
                    <a:pt x="2352" y="33142"/>
                    <a:pt x="3101" y="33985"/>
                  </a:cubicBezTo>
                  <a:cubicBezTo>
                    <a:pt x="4214" y="35233"/>
                    <a:pt x="5464" y="36351"/>
                    <a:pt x="6829" y="37316"/>
                  </a:cubicBezTo>
                  <a:cubicBezTo>
                    <a:pt x="7390" y="37716"/>
                    <a:pt x="7969" y="38089"/>
                    <a:pt x="8566" y="38435"/>
                  </a:cubicBezTo>
                  <a:cubicBezTo>
                    <a:pt x="22088" y="32034"/>
                    <a:pt x="33808" y="21847"/>
                    <a:pt x="42073" y="9319"/>
                  </a:cubicBezTo>
                  <a:cubicBezTo>
                    <a:pt x="41872" y="8859"/>
                    <a:pt x="41653" y="8404"/>
                    <a:pt x="41415" y="7954"/>
                  </a:cubicBezTo>
                  <a:cubicBezTo>
                    <a:pt x="40070" y="5397"/>
                    <a:pt x="38170" y="3017"/>
                    <a:pt x="35907" y="1005"/>
                  </a:cubicBezTo>
                  <a:cubicBezTo>
                    <a:pt x="35519" y="658"/>
                    <a:pt x="35119" y="324"/>
                    <a:pt x="347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8"/>
            <p:cNvSpPr/>
            <p:nvPr/>
          </p:nvSpPr>
          <p:spPr>
            <a:xfrm>
              <a:off x="900723" y="959989"/>
              <a:ext cx="9622" cy="12977"/>
            </a:xfrm>
            <a:custGeom>
              <a:rect b="b" l="l" r="r" t="t"/>
              <a:pathLst>
                <a:path extrusionOk="0" h="1698" w="1259">
                  <a:moveTo>
                    <a:pt x="1258" y="1698"/>
                  </a:moveTo>
                  <a:cubicBezTo>
                    <a:pt x="811" y="1152"/>
                    <a:pt x="391" y="586"/>
                    <a:pt x="1" y="0"/>
                  </a:cubicBezTo>
                  <a:cubicBezTo>
                    <a:pt x="391" y="586"/>
                    <a:pt x="811" y="1152"/>
                    <a:pt x="1258" y="1698"/>
                  </a:cubicBezTo>
                  <a:close/>
                </a:path>
              </a:pathLst>
            </a:custGeom>
            <a:solidFill>
              <a:srgbClr val="FCA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8"/>
            <p:cNvSpPr/>
            <p:nvPr/>
          </p:nvSpPr>
          <p:spPr>
            <a:xfrm>
              <a:off x="890841" y="718149"/>
              <a:ext cx="274427" cy="239149"/>
            </a:xfrm>
            <a:custGeom>
              <a:rect b="b" l="l" r="r" t="t"/>
              <a:pathLst>
                <a:path extrusionOk="0" h="31292" w="35908">
                  <a:moveTo>
                    <a:pt x="34708" y="1"/>
                  </a:moveTo>
                  <a:cubicBezTo>
                    <a:pt x="25248" y="12084"/>
                    <a:pt x="13504" y="22474"/>
                    <a:pt x="0" y="29456"/>
                  </a:cubicBezTo>
                  <a:cubicBezTo>
                    <a:pt x="324" y="30084"/>
                    <a:pt x="678" y="30695"/>
                    <a:pt x="1062" y="31291"/>
                  </a:cubicBezTo>
                  <a:cubicBezTo>
                    <a:pt x="14422" y="24805"/>
                    <a:pt x="27759" y="13475"/>
                    <a:pt x="35908" y="1005"/>
                  </a:cubicBezTo>
                  <a:cubicBezTo>
                    <a:pt x="35519" y="658"/>
                    <a:pt x="35119" y="324"/>
                    <a:pt x="34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8"/>
            <p:cNvSpPr/>
            <p:nvPr/>
          </p:nvSpPr>
          <p:spPr>
            <a:xfrm>
              <a:off x="943177" y="778808"/>
              <a:ext cx="269368" cy="232951"/>
            </a:xfrm>
            <a:custGeom>
              <a:rect b="b" l="l" r="r" t="t"/>
              <a:pathLst>
                <a:path extrusionOk="0" h="30481" w="35246">
                  <a:moveTo>
                    <a:pt x="34587" y="1"/>
                  </a:moveTo>
                  <a:cubicBezTo>
                    <a:pt x="25154" y="12039"/>
                    <a:pt x="13452" y="22393"/>
                    <a:pt x="0" y="29363"/>
                  </a:cubicBezTo>
                  <a:cubicBezTo>
                    <a:pt x="563" y="29762"/>
                    <a:pt x="1141" y="30134"/>
                    <a:pt x="1739" y="30481"/>
                  </a:cubicBezTo>
                  <a:cubicBezTo>
                    <a:pt x="15261" y="24079"/>
                    <a:pt x="26979" y="13893"/>
                    <a:pt x="35245" y="1364"/>
                  </a:cubicBezTo>
                  <a:cubicBezTo>
                    <a:pt x="35045" y="906"/>
                    <a:pt x="34825" y="451"/>
                    <a:pt x="345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8"/>
            <p:cNvSpPr/>
            <p:nvPr/>
          </p:nvSpPr>
          <p:spPr>
            <a:xfrm>
              <a:off x="914189" y="891229"/>
              <a:ext cx="11456" cy="11112"/>
            </a:xfrm>
            <a:custGeom>
              <a:rect b="b" l="l" r="r" t="t"/>
              <a:pathLst>
                <a:path extrusionOk="0" h="1454" w="1499">
                  <a:moveTo>
                    <a:pt x="731" y="1"/>
                  </a:moveTo>
                  <a:cubicBezTo>
                    <a:pt x="717" y="1"/>
                    <a:pt x="702" y="1"/>
                    <a:pt x="688" y="3"/>
                  </a:cubicBezTo>
                  <a:cubicBezTo>
                    <a:pt x="666" y="4"/>
                    <a:pt x="643" y="8"/>
                    <a:pt x="622" y="11"/>
                  </a:cubicBezTo>
                  <a:cubicBezTo>
                    <a:pt x="378" y="66"/>
                    <a:pt x="118" y="299"/>
                    <a:pt x="45" y="509"/>
                  </a:cubicBezTo>
                  <a:cubicBezTo>
                    <a:pt x="41" y="522"/>
                    <a:pt x="36" y="536"/>
                    <a:pt x="32" y="550"/>
                  </a:cubicBezTo>
                  <a:cubicBezTo>
                    <a:pt x="21" y="594"/>
                    <a:pt x="13" y="639"/>
                    <a:pt x="9" y="684"/>
                  </a:cubicBezTo>
                  <a:cubicBezTo>
                    <a:pt x="1" y="819"/>
                    <a:pt x="28" y="954"/>
                    <a:pt x="90" y="1075"/>
                  </a:cubicBezTo>
                  <a:cubicBezTo>
                    <a:pt x="117" y="1126"/>
                    <a:pt x="148" y="1174"/>
                    <a:pt x="186" y="1216"/>
                  </a:cubicBezTo>
                  <a:cubicBezTo>
                    <a:pt x="235" y="1271"/>
                    <a:pt x="293" y="1317"/>
                    <a:pt x="356" y="1354"/>
                  </a:cubicBezTo>
                  <a:cubicBezTo>
                    <a:pt x="469" y="1420"/>
                    <a:pt x="597" y="1454"/>
                    <a:pt x="727" y="1454"/>
                  </a:cubicBezTo>
                  <a:cubicBezTo>
                    <a:pt x="775" y="1454"/>
                    <a:pt x="824" y="1449"/>
                    <a:pt x="872" y="1440"/>
                  </a:cubicBezTo>
                  <a:cubicBezTo>
                    <a:pt x="1238" y="1359"/>
                    <a:pt x="1498" y="958"/>
                    <a:pt x="1436" y="586"/>
                  </a:cubicBezTo>
                  <a:cubicBezTo>
                    <a:pt x="1429" y="540"/>
                    <a:pt x="1415" y="494"/>
                    <a:pt x="1395" y="451"/>
                  </a:cubicBezTo>
                  <a:cubicBezTo>
                    <a:pt x="1343" y="338"/>
                    <a:pt x="1265" y="238"/>
                    <a:pt x="1167" y="161"/>
                  </a:cubicBezTo>
                  <a:cubicBezTo>
                    <a:pt x="1054" y="71"/>
                    <a:pt x="918" y="15"/>
                    <a:pt x="775" y="3"/>
                  </a:cubicBezTo>
                  <a:cubicBezTo>
                    <a:pt x="760" y="1"/>
                    <a:pt x="746" y="1"/>
                    <a:pt x="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8"/>
            <p:cNvSpPr/>
            <p:nvPr/>
          </p:nvSpPr>
          <p:spPr>
            <a:xfrm>
              <a:off x="1199797" y="829096"/>
              <a:ext cx="11464" cy="11112"/>
            </a:xfrm>
            <a:custGeom>
              <a:rect b="b" l="l" r="r" t="t"/>
              <a:pathLst>
                <a:path extrusionOk="0" h="1454" w="1500">
                  <a:moveTo>
                    <a:pt x="732" y="1"/>
                  </a:moveTo>
                  <a:cubicBezTo>
                    <a:pt x="718" y="1"/>
                    <a:pt x="703" y="1"/>
                    <a:pt x="689" y="3"/>
                  </a:cubicBezTo>
                  <a:cubicBezTo>
                    <a:pt x="666" y="4"/>
                    <a:pt x="645" y="8"/>
                    <a:pt x="623" y="12"/>
                  </a:cubicBezTo>
                  <a:cubicBezTo>
                    <a:pt x="378" y="66"/>
                    <a:pt x="119" y="299"/>
                    <a:pt x="46" y="509"/>
                  </a:cubicBezTo>
                  <a:cubicBezTo>
                    <a:pt x="41" y="523"/>
                    <a:pt x="37" y="536"/>
                    <a:pt x="33" y="550"/>
                  </a:cubicBezTo>
                  <a:cubicBezTo>
                    <a:pt x="21" y="594"/>
                    <a:pt x="13" y="639"/>
                    <a:pt x="11" y="686"/>
                  </a:cubicBezTo>
                  <a:cubicBezTo>
                    <a:pt x="1" y="821"/>
                    <a:pt x="28" y="956"/>
                    <a:pt x="91" y="1075"/>
                  </a:cubicBezTo>
                  <a:cubicBezTo>
                    <a:pt x="117" y="1126"/>
                    <a:pt x="149" y="1174"/>
                    <a:pt x="187" y="1216"/>
                  </a:cubicBezTo>
                  <a:cubicBezTo>
                    <a:pt x="236" y="1271"/>
                    <a:pt x="293" y="1317"/>
                    <a:pt x="356" y="1354"/>
                  </a:cubicBezTo>
                  <a:cubicBezTo>
                    <a:pt x="470" y="1420"/>
                    <a:pt x="598" y="1454"/>
                    <a:pt x="727" y="1454"/>
                  </a:cubicBezTo>
                  <a:cubicBezTo>
                    <a:pt x="775" y="1454"/>
                    <a:pt x="824" y="1449"/>
                    <a:pt x="872" y="1440"/>
                  </a:cubicBezTo>
                  <a:cubicBezTo>
                    <a:pt x="1240" y="1359"/>
                    <a:pt x="1499" y="958"/>
                    <a:pt x="1436" y="586"/>
                  </a:cubicBezTo>
                  <a:cubicBezTo>
                    <a:pt x="1429" y="540"/>
                    <a:pt x="1415" y="494"/>
                    <a:pt x="1396" y="451"/>
                  </a:cubicBezTo>
                  <a:cubicBezTo>
                    <a:pt x="1344" y="338"/>
                    <a:pt x="1266" y="238"/>
                    <a:pt x="1168" y="161"/>
                  </a:cubicBezTo>
                  <a:cubicBezTo>
                    <a:pt x="1054" y="73"/>
                    <a:pt x="917" y="13"/>
                    <a:pt x="776" y="3"/>
                  </a:cubicBezTo>
                  <a:cubicBezTo>
                    <a:pt x="761" y="1"/>
                    <a:pt x="747" y="1"/>
                    <a:pt x="7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8"/>
            <p:cNvSpPr/>
            <p:nvPr/>
          </p:nvSpPr>
          <p:spPr>
            <a:xfrm>
              <a:off x="994397" y="1004361"/>
              <a:ext cx="11448" cy="11120"/>
            </a:xfrm>
            <a:custGeom>
              <a:rect b="b" l="l" r="r" t="t"/>
              <a:pathLst>
                <a:path extrusionOk="0" h="1455" w="1498">
                  <a:moveTo>
                    <a:pt x="731" y="0"/>
                  </a:moveTo>
                  <a:cubicBezTo>
                    <a:pt x="716" y="0"/>
                    <a:pt x="702" y="1"/>
                    <a:pt x="687" y="2"/>
                  </a:cubicBezTo>
                  <a:cubicBezTo>
                    <a:pt x="664" y="5"/>
                    <a:pt x="643" y="7"/>
                    <a:pt x="622" y="12"/>
                  </a:cubicBezTo>
                  <a:cubicBezTo>
                    <a:pt x="376" y="65"/>
                    <a:pt x="117" y="299"/>
                    <a:pt x="44" y="510"/>
                  </a:cubicBezTo>
                  <a:cubicBezTo>
                    <a:pt x="39" y="523"/>
                    <a:pt x="35" y="537"/>
                    <a:pt x="32" y="549"/>
                  </a:cubicBezTo>
                  <a:cubicBezTo>
                    <a:pt x="19" y="593"/>
                    <a:pt x="12" y="640"/>
                    <a:pt x="9" y="685"/>
                  </a:cubicBezTo>
                  <a:cubicBezTo>
                    <a:pt x="0" y="820"/>
                    <a:pt x="28" y="955"/>
                    <a:pt x="90" y="1075"/>
                  </a:cubicBezTo>
                  <a:cubicBezTo>
                    <a:pt x="115" y="1127"/>
                    <a:pt x="148" y="1173"/>
                    <a:pt x="185" y="1216"/>
                  </a:cubicBezTo>
                  <a:cubicBezTo>
                    <a:pt x="235" y="1272"/>
                    <a:pt x="291" y="1318"/>
                    <a:pt x="354" y="1355"/>
                  </a:cubicBezTo>
                  <a:cubicBezTo>
                    <a:pt x="467" y="1421"/>
                    <a:pt x="595" y="1455"/>
                    <a:pt x="725" y="1455"/>
                  </a:cubicBezTo>
                  <a:cubicBezTo>
                    <a:pt x="773" y="1455"/>
                    <a:pt x="822" y="1450"/>
                    <a:pt x="870" y="1441"/>
                  </a:cubicBezTo>
                  <a:cubicBezTo>
                    <a:pt x="1238" y="1360"/>
                    <a:pt x="1498" y="958"/>
                    <a:pt x="1435" y="587"/>
                  </a:cubicBezTo>
                  <a:cubicBezTo>
                    <a:pt x="1427" y="541"/>
                    <a:pt x="1413" y="494"/>
                    <a:pt x="1394" y="451"/>
                  </a:cubicBezTo>
                  <a:cubicBezTo>
                    <a:pt x="1343" y="338"/>
                    <a:pt x="1264" y="238"/>
                    <a:pt x="1166" y="162"/>
                  </a:cubicBezTo>
                  <a:cubicBezTo>
                    <a:pt x="1053" y="73"/>
                    <a:pt x="915" y="12"/>
                    <a:pt x="774" y="2"/>
                  </a:cubicBezTo>
                  <a:cubicBezTo>
                    <a:pt x="760" y="1"/>
                    <a:pt x="745" y="0"/>
                    <a:pt x="7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8"/>
            <p:cNvSpPr/>
            <p:nvPr/>
          </p:nvSpPr>
          <p:spPr>
            <a:xfrm>
              <a:off x="1099114" y="733434"/>
              <a:ext cx="11464" cy="11112"/>
            </a:xfrm>
            <a:custGeom>
              <a:rect b="b" l="l" r="r" t="t"/>
              <a:pathLst>
                <a:path extrusionOk="0" h="1454" w="1500">
                  <a:moveTo>
                    <a:pt x="731" y="0"/>
                  </a:moveTo>
                  <a:cubicBezTo>
                    <a:pt x="716" y="0"/>
                    <a:pt x="702" y="1"/>
                    <a:pt x="687" y="2"/>
                  </a:cubicBezTo>
                  <a:cubicBezTo>
                    <a:pt x="666" y="3"/>
                    <a:pt x="643" y="7"/>
                    <a:pt x="622" y="11"/>
                  </a:cubicBezTo>
                  <a:cubicBezTo>
                    <a:pt x="377" y="65"/>
                    <a:pt x="118" y="298"/>
                    <a:pt x="45" y="509"/>
                  </a:cubicBezTo>
                  <a:cubicBezTo>
                    <a:pt x="41" y="521"/>
                    <a:pt x="37" y="535"/>
                    <a:pt x="33" y="549"/>
                  </a:cubicBezTo>
                  <a:cubicBezTo>
                    <a:pt x="21" y="593"/>
                    <a:pt x="13" y="639"/>
                    <a:pt x="9" y="684"/>
                  </a:cubicBezTo>
                  <a:cubicBezTo>
                    <a:pt x="0" y="820"/>
                    <a:pt x="28" y="955"/>
                    <a:pt x="90" y="1075"/>
                  </a:cubicBezTo>
                  <a:cubicBezTo>
                    <a:pt x="116" y="1125"/>
                    <a:pt x="148" y="1173"/>
                    <a:pt x="187" y="1216"/>
                  </a:cubicBezTo>
                  <a:cubicBezTo>
                    <a:pt x="235" y="1270"/>
                    <a:pt x="293" y="1317"/>
                    <a:pt x="356" y="1353"/>
                  </a:cubicBezTo>
                  <a:cubicBezTo>
                    <a:pt x="469" y="1419"/>
                    <a:pt x="597" y="1454"/>
                    <a:pt x="726" y="1454"/>
                  </a:cubicBezTo>
                  <a:cubicBezTo>
                    <a:pt x="774" y="1454"/>
                    <a:pt x="823" y="1449"/>
                    <a:pt x="871" y="1439"/>
                  </a:cubicBezTo>
                  <a:cubicBezTo>
                    <a:pt x="1240" y="1360"/>
                    <a:pt x="1499" y="958"/>
                    <a:pt x="1436" y="586"/>
                  </a:cubicBezTo>
                  <a:cubicBezTo>
                    <a:pt x="1429" y="539"/>
                    <a:pt x="1415" y="494"/>
                    <a:pt x="1395" y="451"/>
                  </a:cubicBezTo>
                  <a:cubicBezTo>
                    <a:pt x="1343" y="337"/>
                    <a:pt x="1265" y="238"/>
                    <a:pt x="1166" y="161"/>
                  </a:cubicBezTo>
                  <a:cubicBezTo>
                    <a:pt x="1053" y="73"/>
                    <a:pt x="917" y="12"/>
                    <a:pt x="776" y="2"/>
                  </a:cubicBezTo>
                  <a:cubicBezTo>
                    <a:pt x="761" y="1"/>
                    <a:pt x="746" y="0"/>
                    <a:pt x="7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8"/>
            <p:cNvSpPr/>
            <p:nvPr/>
          </p:nvSpPr>
          <p:spPr>
            <a:xfrm>
              <a:off x="975313" y="785449"/>
              <a:ext cx="76830" cy="66857"/>
            </a:xfrm>
            <a:custGeom>
              <a:rect b="b" l="l" r="r" t="t"/>
              <a:pathLst>
                <a:path extrusionOk="0" h="8748" w="10053">
                  <a:moveTo>
                    <a:pt x="9118" y="1"/>
                  </a:moveTo>
                  <a:cubicBezTo>
                    <a:pt x="8712" y="1"/>
                    <a:pt x="8183" y="133"/>
                    <a:pt x="7554" y="416"/>
                  </a:cubicBezTo>
                  <a:cubicBezTo>
                    <a:pt x="7380" y="494"/>
                    <a:pt x="7200" y="585"/>
                    <a:pt x="7011" y="687"/>
                  </a:cubicBezTo>
                  <a:cubicBezTo>
                    <a:pt x="6872" y="761"/>
                    <a:pt x="6726" y="846"/>
                    <a:pt x="6576" y="939"/>
                  </a:cubicBezTo>
                  <a:cubicBezTo>
                    <a:pt x="4896" y="1969"/>
                    <a:pt x="2572" y="3983"/>
                    <a:pt x="1475" y="5304"/>
                  </a:cubicBezTo>
                  <a:cubicBezTo>
                    <a:pt x="1407" y="5387"/>
                    <a:pt x="1340" y="5468"/>
                    <a:pt x="1277" y="5549"/>
                  </a:cubicBezTo>
                  <a:cubicBezTo>
                    <a:pt x="1064" y="5818"/>
                    <a:pt x="876" y="6079"/>
                    <a:pt x="716" y="6329"/>
                  </a:cubicBezTo>
                  <a:cubicBezTo>
                    <a:pt x="246" y="7056"/>
                    <a:pt x="0" y="7683"/>
                    <a:pt x="15" y="8114"/>
                  </a:cubicBezTo>
                  <a:cubicBezTo>
                    <a:pt x="23" y="8296"/>
                    <a:pt x="76" y="8444"/>
                    <a:pt x="179" y="8550"/>
                  </a:cubicBezTo>
                  <a:cubicBezTo>
                    <a:pt x="310" y="8683"/>
                    <a:pt x="518" y="8748"/>
                    <a:pt x="789" y="8748"/>
                  </a:cubicBezTo>
                  <a:cubicBezTo>
                    <a:pt x="794" y="8748"/>
                    <a:pt x="799" y="8748"/>
                    <a:pt x="804" y="8748"/>
                  </a:cubicBezTo>
                  <a:cubicBezTo>
                    <a:pt x="1481" y="8743"/>
                    <a:pt x="2536" y="8342"/>
                    <a:pt x="3731" y="7609"/>
                  </a:cubicBezTo>
                  <a:cubicBezTo>
                    <a:pt x="6255" y="6063"/>
                    <a:pt x="9096" y="3171"/>
                    <a:pt x="9851" y="1429"/>
                  </a:cubicBezTo>
                  <a:cubicBezTo>
                    <a:pt x="9944" y="1213"/>
                    <a:pt x="9997" y="1020"/>
                    <a:pt x="10013" y="848"/>
                  </a:cubicBezTo>
                  <a:cubicBezTo>
                    <a:pt x="10052" y="426"/>
                    <a:pt x="9862" y="148"/>
                    <a:pt x="9488" y="45"/>
                  </a:cubicBezTo>
                  <a:cubicBezTo>
                    <a:pt x="9379" y="16"/>
                    <a:pt x="9256" y="1"/>
                    <a:pt x="91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8"/>
            <p:cNvSpPr/>
            <p:nvPr/>
          </p:nvSpPr>
          <p:spPr>
            <a:xfrm>
              <a:off x="1081101" y="909426"/>
              <a:ext cx="76830" cy="66864"/>
            </a:xfrm>
            <a:custGeom>
              <a:rect b="b" l="l" r="r" t="t"/>
              <a:pathLst>
                <a:path extrusionOk="0" h="8749" w="10053">
                  <a:moveTo>
                    <a:pt x="9118" y="1"/>
                  </a:moveTo>
                  <a:cubicBezTo>
                    <a:pt x="8713" y="1"/>
                    <a:pt x="8183" y="133"/>
                    <a:pt x="7556" y="416"/>
                  </a:cubicBezTo>
                  <a:cubicBezTo>
                    <a:pt x="7382" y="495"/>
                    <a:pt x="7200" y="585"/>
                    <a:pt x="7011" y="687"/>
                  </a:cubicBezTo>
                  <a:cubicBezTo>
                    <a:pt x="6872" y="763"/>
                    <a:pt x="6727" y="847"/>
                    <a:pt x="6576" y="939"/>
                  </a:cubicBezTo>
                  <a:cubicBezTo>
                    <a:pt x="4896" y="1969"/>
                    <a:pt x="2572" y="3983"/>
                    <a:pt x="1475" y="5305"/>
                  </a:cubicBezTo>
                  <a:cubicBezTo>
                    <a:pt x="1407" y="5387"/>
                    <a:pt x="1340" y="5469"/>
                    <a:pt x="1277" y="5550"/>
                  </a:cubicBezTo>
                  <a:cubicBezTo>
                    <a:pt x="1064" y="5818"/>
                    <a:pt x="878" y="6080"/>
                    <a:pt x="716" y="6329"/>
                  </a:cubicBezTo>
                  <a:cubicBezTo>
                    <a:pt x="246" y="7056"/>
                    <a:pt x="0" y="7683"/>
                    <a:pt x="17" y="8114"/>
                  </a:cubicBezTo>
                  <a:cubicBezTo>
                    <a:pt x="23" y="8296"/>
                    <a:pt x="77" y="8445"/>
                    <a:pt x="181" y="8551"/>
                  </a:cubicBezTo>
                  <a:cubicBezTo>
                    <a:pt x="311" y="8685"/>
                    <a:pt x="519" y="8749"/>
                    <a:pt x="789" y="8749"/>
                  </a:cubicBezTo>
                  <a:cubicBezTo>
                    <a:pt x="794" y="8749"/>
                    <a:pt x="799" y="8749"/>
                    <a:pt x="805" y="8749"/>
                  </a:cubicBezTo>
                  <a:cubicBezTo>
                    <a:pt x="1481" y="8744"/>
                    <a:pt x="2538" y="8343"/>
                    <a:pt x="3733" y="7611"/>
                  </a:cubicBezTo>
                  <a:cubicBezTo>
                    <a:pt x="6255" y="6064"/>
                    <a:pt x="9097" y="3173"/>
                    <a:pt x="9851" y="1429"/>
                  </a:cubicBezTo>
                  <a:cubicBezTo>
                    <a:pt x="9944" y="1214"/>
                    <a:pt x="9998" y="1020"/>
                    <a:pt x="10013" y="850"/>
                  </a:cubicBezTo>
                  <a:cubicBezTo>
                    <a:pt x="10053" y="427"/>
                    <a:pt x="9862" y="149"/>
                    <a:pt x="9488" y="45"/>
                  </a:cubicBezTo>
                  <a:cubicBezTo>
                    <a:pt x="9380" y="16"/>
                    <a:pt x="9256" y="1"/>
                    <a:pt x="91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8"/>
            <p:cNvSpPr/>
            <p:nvPr/>
          </p:nvSpPr>
          <p:spPr>
            <a:xfrm>
              <a:off x="1113826" y="944734"/>
              <a:ext cx="56127" cy="48851"/>
            </a:xfrm>
            <a:custGeom>
              <a:rect b="b" l="l" r="r" t="t"/>
              <a:pathLst>
                <a:path extrusionOk="0" h="6392" w="7344">
                  <a:moveTo>
                    <a:pt x="6661" y="1"/>
                  </a:moveTo>
                  <a:cubicBezTo>
                    <a:pt x="6365" y="1"/>
                    <a:pt x="5978" y="98"/>
                    <a:pt x="5518" y="305"/>
                  </a:cubicBezTo>
                  <a:cubicBezTo>
                    <a:pt x="5392" y="361"/>
                    <a:pt x="5260" y="428"/>
                    <a:pt x="5121" y="503"/>
                  </a:cubicBezTo>
                  <a:cubicBezTo>
                    <a:pt x="5021" y="557"/>
                    <a:pt x="4913" y="618"/>
                    <a:pt x="4804" y="687"/>
                  </a:cubicBezTo>
                  <a:cubicBezTo>
                    <a:pt x="3576" y="1439"/>
                    <a:pt x="1878" y="2910"/>
                    <a:pt x="1078" y="3876"/>
                  </a:cubicBezTo>
                  <a:cubicBezTo>
                    <a:pt x="1027" y="3936"/>
                    <a:pt x="980" y="3995"/>
                    <a:pt x="933" y="4054"/>
                  </a:cubicBezTo>
                  <a:cubicBezTo>
                    <a:pt x="778" y="4251"/>
                    <a:pt x="641" y="4441"/>
                    <a:pt x="523" y="4624"/>
                  </a:cubicBezTo>
                  <a:cubicBezTo>
                    <a:pt x="180" y="5155"/>
                    <a:pt x="0" y="5612"/>
                    <a:pt x="13" y="5928"/>
                  </a:cubicBezTo>
                  <a:cubicBezTo>
                    <a:pt x="17" y="6061"/>
                    <a:pt x="56" y="6170"/>
                    <a:pt x="131" y="6246"/>
                  </a:cubicBezTo>
                  <a:cubicBezTo>
                    <a:pt x="227" y="6345"/>
                    <a:pt x="381" y="6391"/>
                    <a:pt x="580" y="6391"/>
                  </a:cubicBezTo>
                  <a:cubicBezTo>
                    <a:pt x="582" y="6391"/>
                    <a:pt x="585" y="6391"/>
                    <a:pt x="588" y="6391"/>
                  </a:cubicBezTo>
                  <a:cubicBezTo>
                    <a:pt x="1082" y="6388"/>
                    <a:pt x="1853" y="6095"/>
                    <a:pt x="2727" y="5559"/>
                  </a:cubicBezTo>
                  <a:cubicBezTo>
                    <a:pt x="4569" y="4430"/>
                    <a:pt x="6645" y="2318"/>
                    <a:pt x="7196" y="1045"/>
                  </a:cubicBezTo>
                  <a:cubicBezTo>
                    <a:pt x="7264" y="887"/>
                    <a:pt x="7303" y="746"/>
                    <a:pt x="7315" y="621"/>
                  </a:cubicBezTo>
                  <a:cubicBezTo>
                    <a:pt x="7344" y="312"/>
                    <a:pt x="7205" y="109"/>
                    <a:pt x="6930" y="34"/>
                  </a:cubicBezTo>
                  <a:cubicBezTo>
                    <a:pt x="6851" y="12"/>
                    <a:pt x="6761" y="1"/>
                    <a:pt x="66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8"/>
            <p:cNvSpPr/>
            <p:nvPr/>
          </p:nvSpPr>
          <p:spPr>
            <a:xfrm>
              <a:off x="1076416" y="846926"/>
              <a:ext cx="26191" cy="25419"/>
            </a:xfrm>
            <a:custGeom>
              <a:rect b="b" l="l" r="r" t="t"/>
              <a:pathLst>
                <a:path extrusionOk="0" h="3326" w="3427">
                  <a:moveTo>
                    <a:pt x="1673" y="0"/>
                  </a:moveTo>
                  <a:cubicBezTo>
                    <a:pt x="1639" y="0"/>
                    <a:pt x="1606" y="2"/>
                    <a:pt x="1573" y="4"/>
                  </a:cubicBezTo>
                  <a:cubicBezTo>
                    <a:pt x="1522" y="9"/>
                    <a:pt x="1472" y="15"/>
                    <a:pt x="1423" y="27"/>
                  </a:cubicBezTo>
                  <a:cubicBezTo>
                    <a:pt x="863" y="149"/>
                    <a:pt x="269" y="682"/>
                    <a:pt x="103" y="1165"/>
                  </a:cubicBezTo>
                  <a:cubicBezTo>
                    <a:pt x="93" y="1194"/>
                    <a:pt x="83" y="1224"/>
                    <a:pt x="75" y="1256"/>
                  </a:cubicBezTo>
                  <a:cubicBezTo>
                    <a:pt x="48" y="1357"/>
                    <a:pt x="30" y="1461"/>
                    <a:pt x="22" y="1566"/>
                  </a:cubicBezTo>
                  <a:cubicBezTo>
                    <a:pt x="1" y="1875"/>
                    <a:pt x="65" y="2183"/>
                    <a:pt x="206" y="2458"/>
                  </a:cubicBezTo>
                  <a:cubicBezTo>
                    <a:pt x="267" y="2574"/>
                    <a:pt x="340" y="2682"/>
                    <a:pt x="427" y="2780"/>
                  </a:cubicBezTo>
                  <a:cubicBezTo>
                    <a:pt x="539" y="2904"/>
                    <a:pt x="670" y="3011"/>
                    <a:pt x="815" y="3095"/>
                  </a:cubicBezTo>
                  <a:cubicBezTo>
                    <a:pt x="1070" y="3244"/>
                    <a:pt x="1366" y="3325"/>
                    <a:pt x="1661" y="3325"/>
                  </a:cubicBezTo>
                  <a:cubicBezTo>
                    <a:pt x="1772" y="3325"/>
                    <a:pt x="1883" y="3314"/>
                    <a:pt x="1992" y="3290"/>
                  </a:cubicBezTo>
                  <a:cubicBezTo>
                    <a:pt x="2834" y="3109"/>
                    <a:pt x="3427" y="2190"/>
                    <a:pt x="3284" y="1340"/>
                  </a:cubicBezTo>
                  <a:cubicBezTo>
                    <a:pt x="3267" y="1233"/>
                    <a:pt x="3234" y="1130"/>
                    <a:pt x="3190" y="1030"/>
                  </a:cubicBezTo>
                  <a:cubicBezTo>
                    <a:pt x="3080" y="780"/>
                    <a:pt x="2896" y="550"/>
                    <a:pt x="2668" y="370"/>
                  </a:cubicBezTo>
                  <a:cubicBezTo>
                    <a:pt x="2410" y="165"/>
                    <a:pt x="2096" y="28"/>
                    <a:pt x="1773" y="4"/>
                  </a:cubicBezTo>
                  <a:cubicBezTo>
                    <a:pt x="1740" y="2"/>
                    <a:pt x="1706" y="0"/>
                    <a:pt x="16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8"/>
            <p:cNvSpPr/>
            <p:nvPr/>
          </p:nvSpPr>
          <p:spPr>
            <a:xfrm>
              <a:off x="1020106" y="893277"/>
              <a:ext cx="26191" cy="25419"/>
            </a:xfrm>
            <a:custGeom>
              <a:rect b="b" l="l" r="r" t="t"/>
              <a:pathLst>
                <a:path extrusionOk="0" h="3326" w="3427">
                  <a:moveTo>
                    <a:pt x="1671" y="1"/>
                  </a:moveTo>
                  <a:cubicBezTo>
                    <a:pt x="1638" y="1"/>
                    <a:pt x="1604" y="2"/>
                    <a:pt x="1571" y="4"/>
                  </a:cubicBezTo>
                  <a:cubicBezTo>
                    <a:pt x="1520" y="8"/>
                    <a:pt x="1471" y="16"/>
                    <a:pt x="1422" y="27"/>
                  </a:cubicBezTo>
                  <a:cubicBezTo>
                    <a:pt x="861" y="148"/>
                    <a:pt x="268" y="682"/>
                    <a:pt x="102" y="1164"/>
                  </a:cubicBezTo>
                  <a:cubicBezTo>
                    <a:pt x="92" y="1194"/>
                    <a:pt x="82" y="1224"/>
                    <a:pt x="73" y="1255"/>
                  </a:cubicBezTo>
                  <a:cubicBezTo>
                    <a:pt x="46" y="1357"/>
                    <a:pt x="28" y="1461"/>
                    <a:pt x="22" y="1566"/>
                  </a:cubicBezTo>
                  <a:cubicBezTo>
                    <a:pt x="0" y="1875"/>
                    <a:pt x="63" y="2182"/>
                    <a:pt x="206" y="2458"/>
                  </a:cubicBezTo>
                  <a:cubicBezTo>
                    <a:pt x="265" y="2574"/>
                    <a:pt x="339" y="2683"/>
                    <a:pt x="426" y="2780"/>
                  </a:cubicBezTo>
                  <a:cubicBezTo>
                    <a:pt x="537" y="2905"/>
                    <a:pt x="668" y="3012"/>
                    <a:pt x="813" y="3095"/>
                  </a:cubicBezTo>
                  <a:cubicBezTo>
                    <a:pt x="1069" y="3244"/>
                    <a:pt x="1365" y="3326"/>
                    <a:pt x="1660" y="3326"/>
                  </a:cubicBezTo>
                  <a:cubicBezTo>
                    <a:pt x="1772" y="3326"/>
                    <a:pt x="1883" y="3314"/>
                    <a:pt x="1992" y="3290"/>
                  </a:cubicBezTo>
                  <a:cubicBezTo>
                    <a:pt x="2833" y="3108"/>
                    <a:pt x="3426" y="2189"/>
                    <a:pt x="3284" y="1340"/>
                  </a:cubicBezTo>
                  <a:cubicBezTo>
                    <a:pt x="3265" y="1233"/>
                    <a:pt x="3233" y="1130"/>
                    <a:pt x="3189" y="1030"/>
                  </a:cubicBezTo>
                  <a:cubicBezTo>
                    <a:pt x="3078" y="781"/>
                    <a:pt x="2894" y="549"/>
                    <a:pt x="2666" y="370"/>
                  </a:cubicBezTo>
                  <a:cubicBezTo>
                    <a:pt x="2408" y="166"/>
                    <a:pt x="2094" y="28"/>
                    <a:pt x="1771" y="4"/>
                  </a:cubicBezTo>
                  <a:cubicBezTo>
                    <a:pt x="1738" y="2"/>
                    <a:pt x="1704" y="1"/>
                    <a:pt x="16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8"/>
            <p:cNvSpPr/>
            <p:nvPr/>
          </p:nvSpPr>
          <p:spPr>
            <a:xfrm>
              <a:off x="963460" y="935563"/>
              <a:ext cx="26191" cy="25427"/>
            </a:xfrm>
            <a:custGeom>
              <a:rect b="b" l="l" r="r" t="t"/>
              <a:pathLst>
                <a:path extrusionOk="0" h="3327" w="3427">
                  <a:moveTo>
                    <a:pt x="1672" y="1"/>
                  </a:moveTo>
                  <a:cubicBezTo>
                    <a:pt x="1638" y="1"/>
                    <a:pt x="1605" y="2"/>
                    <a:pt x="1571" y="5"/>
                  </a:cubicBezTo>
                  <a:cubicBezTo>
                    <a:pt x="1521" y="10"/>
                    <a:pt x="1472" y="16"/>
                    <a:pt x="1421" y="27"/>
                  </a:cubicBezTo>
                  <a:cubicBezTo>
                    <a:pt x="862" y="150"/>
                    <a:pt x="268" y="683"/>
                    <a:pt x="103" y="1166"/>
                  </a:cubicBezTo>
                  <a:cubicBezTo>
                    <a:pt x="92" y="1195"/>
                    <a:pt x="83" y="1225"/>
                    <a:pt x="74" y="1256"/>
                  </a:cubicBezTo>
                  <a:cubicBezTo>
                    <a:pt x="46" y="1357"/>
                    <a:pt x="29" y="1462"/>
                    <a:pt x="21" y="1566"/>
                  </a:cubicBezTo>
                  <a:cubicBezTo>
                    <a:pt x="1" y="1875"/>
                    <a:pt x="64" y="2184"/>
                    <a:pt x="206" y="2459"/>
                  </a:cubicBezTo>
                  <a:cubicBezTo>
                    <a:pt x="266" y="2575"/>
                    <a:pt x="340" y="2683"/>
                    <a:pt x="427" y="2780"/>
                  </a:cubicBezTo>
                  <a:cubicBezTo>
                    <a:pt x="538" y="2905"/>
                    <a:pt x="669" y="3012"/>
                    <a:pt x="814" y="3095"/>
                  </a:cubicBezTo>
                  <a:cubicBezTo>
                    <a:pt x="1069" y="3245"/>
                    <a:pt x="1365" y="3326"/>
                    <a:pt x="1661" y="3326"/>
                  </a:cubicBezTo>
                  <a:cubicBezTo>
                    <a:pt x="1772" y="3326"/>
                    <a:pt x="1883" y="3314"/>
                    <a:pt x="1992" y="3291"/>
                  </a:cubicBezTo>
                  <a:cubicBezTo>
                    <a:pt x="2833" y="3108"/>
                    <a:pt x="3427" y="2189"/>
                    <a:pt x="3284" y="1341"/>
                  </a:cubicBezTo>
                  <a:cubicBezTo>
                    <a:pt x="3265" y="1234"/>
                    <a:pt x="3234" y="1130"/>
                    <a:pt x="3190" y="1031"/>
                  </a:cubicBezTo>
                  <a:cubicBezTo>
                    <a:pt x="3079" y="781"/>
                    <a:pt x="2895" y="549"/>
                    <a:pt x="2667" y="370"/>
                  </a:cubicBezTo>
                  <a:cubicBezTo>
                    <a:pt x="2408" y="166"/>
                    <a:pt x="2094" y="29"/>
                    <a:pt x="1772" y="5"/>
                  </a:cubicBezTo>
                  <a:cubicBezTo>
                    <a:pt x="1738" y="2"/>
                    <a:pt x="1705" y="1"/>
                    <a:pt x="16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8"/>
            <p:cNvSpPr/>
            <p:nvPr/>
          </p:nvSpPr>
          <p:spPr>
            <a:xfrm>
              <a:off x="910092" y="968426"/>
              <a:ext cx="26191" cy="25419"/>
            </a:xfrm>
            <a:custGeom>
              <a:rect b="b" l="l" r="r" t="t"/>
              <a:pathLst>
                <a:path extrusionOk="0" h="3326" w="3427">
                  <a:moveTo>
                    <a:pt x="1672" y="0"/>
                  </a:moveTo>
                  <a:cubicBezTo>
                    <a:pt x="1638" y="0"/>
                    <a:pt x="1605" y="2"/>
                    <a:pt x="1571" y="4"/>
                  </a:cubicBezTo>
                  <a:cubicBezTo>
                    <a:pt x="1521" y="9"/>
                    <a:pt x="1472" y="15"/>
                    <a:pt x="1422" y="27"/>
                  </a:cubicBezTo>
                  <a:cubicBezTo>
                    <a:pt x="862" y="149"/>
                    <a:pt x="268" y="682"/>
                    <a:pt x="102" y="1165"/>
                  </a:cubicBezTo>
                  <a:cubicBezTo>
                    <a:pt x="92" y="1194"/>
                    <a:pt x="83" y="1224"/>
                    <a:pt x="74" y="1256"/>
                  </a:cubicBezTo>
                  <a:cubicBezTo>
                    <a:pt x="46" y="1357"/>
                    <a:pt x="29" y="1461"/>
                    <a:pt x="21" y="1566"/>
                  </a:cubicBezTo>
                  <a:cubicBezTo>
                    <a:pt x="1" y="1875"/>
                    <a:pt x="64" y="2183"/>
                    <a:pt x="205" y="2458"/>
                  </a:cubicBezTo>
                  <a:cubicBezTo>
                    <a:pt x="266" y="2574"/>
                    <a:pt x="340" y="2683"/>
                    <a:pt x="427" y="2780"/>
                  </a:cubicBezTo>
                  <a:cubicBezTo>
                    <a:pt x="538" y="2904"/>
                    <a:pt x="669" y="3012"/>
                    <a:pt x="814" y="3095"/>
                  </a:cubicBezTo>
                  <a:cubicBezTo>
                    <a:pt x="1069" y="3244"/>
                    <a:pt x="1366" y="3325"/>
                    <a:pt x="1661" y="3325"/>
                  </a:cubicBezTo>
                  <a:cubicBezTo>
                    <a:pt x="1772" y="3325"/>
                    <a:pt x="1884" y="3314"/>
                    <a:pt x="1992" y="3290"/>
                  </a:cubicBezTo>
                  <a:cubicBezTo>
                    <a:pt x="2833" y="3109"/>
                    <a:pt x="3427" y="2190"/>
                    <a:pt x="3284" y="1340"/>
                  </a:cubicBezTo>
                  <a:cubicBezTo>
                    <a:pt x="3266" y="1233"/>
                    <a:pt x="3234" y="1130"/>
                    <a:pt x="3190" y="1030"/>
                  </a:cubicBezTo>
                  <a:cubicBezTo>
                    <a:pt x="3079" y="781"/>
                    <a:pt x="2895" y="550"/>
                    <a:pt x="2667" y="370"/>
                  </a:cubicBezTo>
                  <a:cubicBezTo>
                    <a:pt x="2408" y="165"/>
                    <a:pt x="2095" y="28"/>
                    <a:pt x="1772" y="4"/>
                  </a:cubicBezTo>
                  <a:cubicBezTo>
                    <a:pt x="1739" y="2"/>
                    <a:pt x="1705" y="0"/>
                    <a:pt x="16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8"/>
            <p:cNvSpPr/>
            <p:nvPr/>
          </p:nvSpPr>
          <p:spPr>
            <a:xfrm>
              <a:off x="1126452" y="797463"/>
              <a:ext cx="25893" cy="25022"/>
            </a:xfrm>
            <a:custGeom>
              <a:rect b="b" l="l" r="r" t="t"/>
              <a:pathLst>
                <a:path extrusionOk="0" h="3274" w="3388">
                  <a:moveTo>
                    <a:pt x="1707" y="0"/>
                  </a:moveTo>
                  <a:cubicBezTo>
                    <a:pt x="1648" y="0"/>
                    <a:pt x="1588" y="4"/>
                    <a:pt x="1530" y="10"/>
                  </a:cubicBezTo>
                  <a:cubicBezTo>
                    <a:pt x="1498" y="14"/>
                    <a:pt x="1467" y="17"/>
                    <a:pt x="1435" y="23"/>
                  </a:cubicBezTo>
                  <a:cubicBezTo>
                    <a:pt x="933" y="111"/>
                    <a:pt x="313" y="614"/>
                    <a:pt x="105" y="1147"/>
                  </a:cubicBezTo>
                  <a:cubicBezTo>
                    <a:pt x="86" y="1195"/>
                    <a:pt x="71" y="1243"/>
                    <a:pt x="59" y="1292"/>
                  </a:cubicBezTo>
                  <a:cubicBezTo>
                    <a:pt x="44" y="1356"/>
                    <a:pt x="33" y="1423"/>
                    <a:pt x="27" y="1490"/>
                  </a:cubicBezTo>
                  <a:cubicBezTo>
                    <a:pt x="1" y="1811"/>
                    <a:pt x="88" y="2144"/>
                    <a:pt x="248" y="2431"/>
                  </a:cubicBezTo>
                  <a:cubicBezTo>
                    <a:pt x="390" y="2683"/>
                    <a:pt x="589" y="2903"/>
                    <a:pt x="819" y="3050"/>
                  </a:cubicBezTo>
                  <a:cubicBezTo>
                    <a:pt x="909" y="3109"/>
                    <a:pt x="1006" y="3157"/>
                    <a:pt x="1110" y="3193"/>
                  </a:cubicBezTo>
                  <a:cubicBezTo>
                    <a:pt x="1274" y="3248"/>
                    <a:pt x="1446" y="3274"/>
                    <a:pt x="1618" y="3274"/>
                  </a:cubicBezTo>
                  <a:cubicBezTo>
                    <a:pt x="2301" y="3274"/>
                    <a:pt x="2989" y="2863"/>
                    <a:pt x="3239" y="2223"/>
                  </a:cubicBezTo>
                  <a:cubicBezTo>
                    <a:pt x="3387" y="1843"/>
                    <a:pt x="3379" y="1408"/>
                    <a:pt x="3231" y="1028"/>
                  </a:cubicBezTo>
                  <a:cubicBezTo>
                    <a:pt x="3171" y="872"/>
                    <a:pt x="3086" y="727"/>
                    <a:pt x="2980" y="597"/>
                  </a:cubicBezTo>
                  <a:cubicBezTo>
                    <a:pt x="2897" y="495"/>
                    <a:pt x="2803" y="406"/>
                    <a:pt x="2697" y="329"/>
                  </a:cubicBezTo>
                  <a:cubicBezTo>
                    <a:pt x="2447" y="146"/>
                    <a:pt x="2153" y="34"/>
                    <a:pt x="1845" y="6"/>
                  </a:cubicBezTo>
                  <a:cubicBezTo>
                    <a:pt x="1799" y="2"/>
                    <a:pt x="1753" y="0"/>
                    <a:pt x="17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8"/>
            <p:cNvSpPr/>
            <p:nvPr/>
          </p:nvSpPr>
          <p:spPr>
            <a:xfrm>
              <a:off x="1175088" y="742338"/>
              <a:ext cx="25893" cy="25022"/>
            </a:xfrm>
            <a:custGeom>
              <a:rect b="b" l="l" r="r" t="t"/>
              <a:pathLst>
                <a:path extrusionOk="0" h="3274" w="3388">
                  <a:moveTo>
                    <a:pt x="1702" y="0"/>
                  </a:moveTo>
                  <a:cubicBezTo>
                    <a:pt x="1645" y="0"/>
                    <a:pt x="1588" y="3"/>
                    <a:pt x="1531" y="9"/>
                  </a:cubicBezTo>
                  <a:cubicBezTo>
                    <a:pt x="1499" y="13"/>
                    <a:pt x="1468" y="17"/>
                    <a:pt x="1436" y="23"/>
                  </a:cubicBezTo>
                  <a:cubicBezTo>
                    <a:pt x="935" y="111"/>
                    <a:pt x="314" y="613"/>
                    <a:pt x="107" y="1148"/>
                  </a:cubicBezTo>
                  <a:cubicBezTo>
                    <a:pt x="88" y="1194"/>
                    <a:pt x="72" y="1242"/>
                    <a:pt x="60" y="1291"/>
                  </a:cubicBezTo>
                  <a:cubicBezTo>
                    <a:pt x="45" y="1357"/>
                    <a:pt x="35" y="1422"/>
                    <a:pt x="28" y="1489"/>
                  </a:cubicBezTo>
                  <a:cubicBezTo>
                    <a:pt x="1" y="1812"/>
                    <a:pt x="88" y="2143"/>
                    <a:pt x="249" y="2431"/>
                  </a:cubicBezTo>
                  <a:cubicBezTo>
                    <a:pt x="390" y="2684"/>
                    <a:pt x="589" y="2903"/>
                    <a:pt x="819" y="3051"/>
                  </a:cubicBezTo>
                  <a:cubicBezTo>
                    <a:pt x="909" y="3110"/>
                    <a:pt x="1008" y="3157"/>
                    <a:pt x="1110" y="3192"/>
                  </a:cubicBezTo>
                  <a:cubicBezTo>
                    <a:pt x="1274" y="3247"/>
                    <a:pt x="1446" y="3274"/>
                    <a:pt x="1619" y="3274"/>
                  </a:cubicBezTo>
                  <a:cubicBezTo>
                    <a:pt x="2301" y="3274"/>
                    <a:pt x="2989" y="2863"/>
                    <a:pt x="3239" y="2223"/>
                  </a:cubicBezTo>
                  <a:cubicBezTo>
                    <a:pt x="3387" y="1843"/>
                    <a:pt x="3379" y="1408"/>
                    <a:pt x="3232" y="1029"/>
                  </a:cubicBezTo>
                  <a:cubicBezTo>
                    <a:pt x="3172" y="873"/>
                    <a:pt x="3087" y="727"/>
                    <a:pt x="2982" y="597"/>
                  </a:cubicBezTo>
                  <a:cubicBezTo>
                    <a:pt x="2898" y="496"/>
                    <a:pt x="2803" y="405"/>
                    <a:pt x="2697" y="328"/>
                  </a:cubicBezTo>
                  <a:cubicBezTo>
                    <a:pt x="2448" y="145"/>
                    <a:pt x="2153" y="35"/>
                    <a:pt x="1846" y="7"/>
                  </a:cubicBezTo>
                  <a:cubicBezTo>
                    <a:pt x="1798" y="2"/>
                    <a:pt x="1750" y="0"/>
                    <a:pt x="17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8"/>
            <p:cNvSpPr/>
            <p:nvPr/>
          </p:nvSpPr>
          <p:spPr>
            <a:xfrm>
              <a:off x="876672" y="681274"/>
              <a:ext cx="173340" cy="155265"/>
            </a:xfrm>
            <a:custGeom>
              <a:rect b="b" l="l" r="r" t="t"/>
              <a:pathLst>
                <a:path extrusionOk="0" h="20316" w="22681">
                  <a:moveTo>
                    <a:pt x="19003" y="1"/>
                  </a:moveTo>
                  <a:cubicBezTo>
                    <a:pt x="11101" y="1715"/>
                    <a:pt x="2735" y="9243"/>
                    <a:pt x="396" y="16040"/>
                  </a:cubicBezTo>
                  <a:cubicBezTo>
                    <a:pt x="250" y="16462"/>
                    <a:pt x="119" y="16889"/>
                    <a:pt x="0" y="17320"/>
                  </a:cubicBezTo>
                  <a:cubicBezTo>
                    <a:pt x="125" y="17837"/>
                    <a:pt x="305" y="18338"/>
                    <a:pt x="579" y="18794"/>
                  </a:cubicBezTo>
                  <a:cubicBezTo>
                    <a:pt x="1092" y="19646"/>
                    <a:pt x="2019" y="20316"/>
                    <a:pt x="2994" y="20316"/>
                  </a:cubicBezTo>
                  <a:cubicBezTo>
                    <a:pt x="3110" y="20316"/>
                    <a:pt x="3228" y="20306"/>
                    <a:pt x="3345" y="20286"/>
                  </a:cubicBezTo>
                  <a:cubicBezTo>
                    <a:pt x="4253" y="20131"/>
                    <a:pt x="4974" y="19385"/>
                    <a:pt x="5342" y="18539"/>
                  </a:cubicBezTo>
                  <a:cubicBezTo>
                    <a:pt x="5522" y="18122"/>
                    <a:pt x="5632" y="17682"/>
                    <a:pt x="5701" y="17235"/>
                  </a:cubicBezTo>
                  <a:cubicBezTo>
                    <a:pt x="6043" y="17692"/>
                    <a:pt x="6430" y="18109"/>
                    <a:pt x="6896" y="18437"/>
                  </a:cubicBezTo>
                  <a:cubicBezTo>
                    <a:pt x="7433" y="18815"/>
                    <a:pt x="8104" y="19046"/>
                    <a:pt x="8753" y="19046"/>
                  </a:cubicBezTo>
                  <a:cubicBezTo>
                    <a:pt x="9206" y="19046"/>
                    <a:pt x="9648" y="18934"/>
                    <a:pt x="10028" y="18680"/>
                  </a:cubicBezTo>
                  <a:cubicBezTo>
                    <a:pt x="10796" y="18171"/>
                    <a:pt x="11153" y="17196"/>
                    <a:pt x="11144" y="16273"/>
                  </a:cubicBezTo>
                  <a:cubicBezTo>
                    <a:pt x="11139" y="15609"/>
                    <a:pt x="10974" y="14962"/>
                    <a:pt x="10758" y="14329"/>
                  </a:cubicBezTo>
                  <a:lnTo>
                    <a:pt x="10758" y="14329"/>
                  </a:lnTo>
                  <a:cubicBezTo>
                    <a:pt x="11246" y="14796"/>
                    <a:pt x="11773" y="15223"/>
                    <a:pt x="12382" y="15509"/>
                  </a:cubicBezTo>
                  <a:cubicBezTo>
                    <a:pt x="12816" y="15712"/>
                    <a:pt x="13305" y="15833"/>
                    <a:pt x="13784" y="15833"/>
                  </a:cubicBezTo>
                  <a:cubicBezTo>
                    <a:pt x="14226" y="15833"/>
                    <a:pt x="14659" y="15731"/>
                    <a:pt x="15036" y="15498"/>
                  </a:cubicBezTo>
                  <a:cubicBezTo>
                    <a:pt x="15981" y="14913"/>
                    <a:pt x="16322" y="13644"/>
                    <a:pt x="16120" y="12550"/>
                  </a:cubicBezTo>
                  <a:cubicBezTo>
                    <a:pt x="15981" y="11793"/>
                    <a:pt x="15634" y="11101"/>
                    <a:pt x="15219" y="10446"/>
                  </a:cubicBezTo>
                  <a:lnTo>
                    <a:pt x="15219" y="10446"/>
                  </a:lnTo>
                  <a:cubicBezTo>
                    <a:pt x="15826" y="10771"/>
                    <a:pt x="16457" y="11050"/>
                    <a:pt x="17133" y="11163"/>
                  </a:cubicBezTo>
                  <a:cubicBezTo>
                    <a:pt x="17324" y="11195"/>
                    <a:pt x="17519" y="11212"/>
                    <a:pt x="17715" y="11212"/>
                  </a:cubicBezTo>
                  <a:cubicBezTo>
                    <a:pt x="18452" y="11212"/>
                    <a:pt x="19193" y="10976"/>
                    <a:pt x="19686" y="10440"/>
                  </a:cubicBezTo>
                  <a:cubicBezTo>
                    <a:pt x="20441" y="9622"/>
                    <a:pt x="20426" y="8309"/>
                    <a:pt x="19938" y="7309"/>
                  </a:cubicBezTo>
                  <a:cubicBezTo>
                    <a:pt x="19687" y="6796"/>
                    <a:pt x="19337" y="6348"/>
                    <a:pt x="18937" y="5940"/>
                  </a:cubicBezTo>
                  <a:lnTo>
                    <a:pt x="18937" y="5940"/>
                  </a:lnTo>
                  <a:cubicBezTo>
                    <a:pt x="18944" y="5940"/>
                    <a:pt x="18951" y="5940"/>
                    <a:pt x="18958" y="5940"/>
                  </a:cubicBezTo>
                  <a:cubicBezTo>
                    <a:pt x="19405" y="5940"/>
                    <a:pt x="19849" y="5900"/>
                    <a:pt x="20282" y="5790"/>
                  </a:cubicBezTo>
                  <a:cubicBezTo>
                    <a:pt x="21176" y="5559"/>
                    <a:pt x="22027" y="4965"/>
                    <a:pt x="22323" y="4093"/>
                  </a:cubicBezTo>
                  <a:cubicBezTo>
                    <a:pt x="22681" y="3038"/>
                    <a:pt x="22135" y="1845"/>
                    <a:pt x="21283" y="1127"/>
                  </a:cubicBezTo>
                  <a:cubicBezTo>
                    <a:pt x="20629" y="577"/>
                    <a:pt x="19827" y="251"/>
                    <a:pt x="19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8"/>
            <p:cNvSpPr/>
            <p:nvPr/>
          </p:nvSpPr>
          <p:spPr>
            <a:xfrm>
              <a:off x="876687" y="801476"/>
              <a:ext cx="9836" cy="29821"/>
            </a:xfrm>
            <a:custGeom>
              <a:rect b="b" l="l" r="r" t="t"/>
              <a:pathLst>
                <a:path extrusionOk="0" h="3902" w="1287">
                  <a:moveTo>
                    <a:pt x="507" y="0"/>
                  </a:moveTo>
                  <a:cubicBezTo>
                    <a:pt x="467" y="104"/>
                    <a:pt x="432" y="210"/>
                    <a:pt x="395" y="313"/>
                  </a:cubicBezTo>
                  <a:cubicBezTo>
                    <a:pt x="250" y="735"/>
                    <a:pt x="119" y="1161"/>
                    <a:pt x="1" y="1592"/>
                  </a:cubicBezTo>
                  <a:cubicBezTo>
                    <a:pt x="126" y="2109"/>
                    <a:pt x="305" y="2611"/>
                    <a:pt x="578" y="3066"/>
                  </a:cubicBezTo>
                  <a:cubicBezTo>
                    <a:pt x="767" y="3381"/>
                    <a:pt x="1007" y="3663"/>
                    <a:pt x="1286" y="3902"/>
                  </a:cubicBezTo>
                  <a:cubicBezTo>
                    <a:pt x="962" y="2615"/>
                    <a:pt x="703" y="1315"/>
                    <a:pt x="507" y="0"/>
                  </a:cubicBezTo>
                  <a:close/>
                </a:path>
              </a:pathLst>
            </a:custGeom>
            <a:solidFill>
              <a:srgbClr val="F4A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8"/>
            <p:cNvSpPr/>
            <p:nvPr/>
          </p:nvSpPr>
          <p:spPr>
            <a:xfrm>
              <a:off x="883405" y="685822"/>
              <a:ext cx="123105" cy="110335"/>
            </a:xfrm>
            <a:custGeom>
              <a:rect b="b" l="l" r="r" t="t"/>
              <a:pathLst>
                <a:path extrusionOk="0" h="14437" w="16108">
                  <a:moveTo>
                    <a:pt x="15995" y="0"/>
                  </a:moveTo>
                  <a:lnTo>
                    <a:pt x="15995" y="0"/>
                  </a:lnTo>
                  <a:cubicBezTo>
                    <a:pt x="9248" y="2300"/>
                    <a:pt x="2584" y="8381"/>
                    <a:pt x="0" y="14217"/>
                  </a:cubicBezTo>
                  <a:cubicBezTo>
                    <a:pt x="672" y="14363"/>
                    <a:pt x="1357" y="14437"/>
                    <a:pt x="2044" y="14437"/>
                  </a:cubicBezTo>
                  <a:cubicBezTo>
                    <a:pt x="2163" y="14437"/>
                    <a:pt x="2283" y="14435"/>
                    <a:pt x="2403" y="14430"/>
                  </a:cubicBezTo>
                  <a:cubicBezTo>
                    <a:pt x="5158" y="14327"/>
                    <a:pt x="7787" y="13136"/>
                    <a:pt x="9996" y="11487"/>
                  </a:cubicBezTo>
                  <a:cubicBezTo>
                    <a:pt x="12298" y="9768"/>
                    <a:pt x="14240" y="7495"/>
                    <a:pt x="15263" y="4810"/>
                  </a:cubicBezTo>
                  <a:cubicBezTo>
                    <a:pt x="15844" y="3286"/>
                    <a:pt x="16108" y="1625"/>
                    <a:pt x="159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8"/>
            <p:cNvSpPr/>
            <p:nvPr/>
          </p:nvSpPr>
          <p:spPr>
            <a:xfrm>
              <a:off x="1051784" y="704531"/>
              <a:ext cx="38709" cy="50173"/>
            </a:xfrm>
            <a:custGeom>
              <a:rect b="b" l="l" r="r" t="t"/>
              <a:pathLst>
                <a:path extrusionOk="0" h="6565" w="5065">
                  <a:moveTo>
                    <a:pt x="3204" y="0"/>
                  </a:moveTo>
                  <a:cubicBezTo>
                    <a:pt x="2863" y="0"/>
                    <a:pt x="2526" y="109"/>
                    <a:pt x="2272" y="337"/>
                  </a:cubicBezTo>
                  <a:cubicBezTo>
                    <a:pt x="1893" y="678"/>
                    <a:pt x="1750" y="1205"/>
                    <a:pt x="1650" y="1706"/>
                  </a:cubicBezTo>
                  <a:cubicBezTo>
                    <a:pt x="1464" y="2616"/>
                    <a:pt x="1353" y="3543"/>
                    <a:pt x="1063" y="4424"/>
                  </a:cubicBezTo>
                  <a:cubicBezTo>
                    <a:pt x="868" y="5022"/>
                    <a:pt x="578" y="5605"/>
                    <a:pt x="170" y="6076"/>
                  </a:cubicBezTo>
                  <a:cubicBezTo>
                    <a:pt x="0" y="6272"/>
                    <a:pt x="144" y="6564"/>
                    <a:pt x="387" y="6564"/>
                  </a:cubicBezTo>
                  <a:cubicBezTo>
                    <a:pt x="404" y="6564"/>
                    <a:pt x="422" y="6563"/>
                    <a:pt x="440" y="6560"/>
                  </a:cubicBezTo>
                  <a:cubicBezTo>
                    <a:pt x="2273" y="6257"/>
                    <a:pt x="3983" y="5353"/>
                    <a:pt x="4683" y="3637"/>
                  </a:cubicBezTo>
                  <a:cubicBezTo>
                    <a:pt x="4922" y="3053"/>
                    <a:pt x="5064" y="2415"/>
                    <a:pt x="4983" y="1791"/>
                  </a:cubicBezTo>
                  <a:cubicBezTo>
                    <a:pt x="4902" y="1166"/>
                    <a:pt x="4574" y="555"/>
                    <a:pt x="4034" y="228"/>
                  </a:cubicBezTo>
                  <a:cubicBezTo>
                    <a:pt x="3787" y="79"/>
                    <a:pt x="3494" y="0"/>
                    <a:pt x="3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8"/>
            <p:cNvSpPr/>
            <p:nvPr/>
          </p:nvSpPr>
          <p:spPr>
            <a:xfrm>
              <a:off x="1056278" y="753962"/>
              <a:ext cx="38044" cy="22125"/>
            </a:xfrm>
            <a:custGeom>
              <a:rect b="b" l="l" r="r" t="t"/>
              <a:pathLst>
                <a:path extrusionOk="0" h="2895" w="4978">
                  <a:moveTo>
                    <a:pt x="3947" y="1"/>
                  </a:moveTo>
                  <a:cubicBezTo>
                    <a:pt x="3631" y="1"/>
                    <a:pt x="3332" y="166"/>
                    <a:pt x="3063" y="336"/>
                  </a:cubicBezTo>
                  <a:cubicBezTo>
                    <a:pt x="2536" y="669"/>
                    <a:pt x="2035" y="1046"/>
                    <a:pt x="1474" y="1314"/>
                  </a:cubicBezTo>
                  <a:cubicBezTo>
                    <a:pt x="1093" y="1496"/>
                    <a:pt x="676" y="1626"/>
                    <a:pt x="259" y="1647"/>
                  </a:cubicBezTo>
                  <a:cubicBezTo>
                    <a:pt x="73" y="1655"/>
                    <a:pt x="0" y="1892"/>
                    <a:pt x="149" y="2002"/>
                  </a:cubicBezTo>
                  <a:cubicBezTo>
                    <a:pt x="858" y="2534"/>
                    <a:pt x="1684" y="2894"/>
                    <a:pt x="2518" y="2894"/>
                  </a:cubicBezTo>
                  <a:cubicBezTo>
                    <a:pt x="2858" y="2894"/>
                    <a:pt x="3199" y="2835"/>
                    <a:pt x="3535" y="2702"/>
                  </a:cubicBezTo>
                  <a:cubicBezTo>
                    <a:pt x="3929" y="2547"/>
                    <a:pt x="4303" y="2321"/>
                    <a:pt x="4568" y="1991"/>
                  </a:cubicBezTo>
                  <a:cubicBezTo>
                    <a:pt x="4834" y="1662"/>
                    <a:pt x="4978" y="1220"/>
                    <a:pt x="4886" y="806"/>
                  </a:cubicBezTo>
                  <a:cubicBezTo>
                    <a:pt x="4794" y="394"/>
                    <a:pt x="4437" y="35"/>
                    <a:pt x="4016" y="3"/>
                  </a:cubicBezTo>
                  <a:cubicBezTo>
                    <a:pt x="3993" y="2"/>
                    <a:pt x="3970" y="1"/>
                    <a:pt x="39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8"/>
            <p:cNvSpPr/>
            <p:nvPr/>
          </p:nvSpPr>
          <p:spPr>
            <a:xfrm>
              <a:off x="1164840" y="853261"/>
              <a:ext cx="46619" cy="43876"/>
            </a:xfrm>
            <a:custGeom>
              <a:rect b="b" l="l" r="r" t="t"/>
              <a:pathLst>
                <a:path extrusionOk="0" h="5741" w="6100">
                  <a:moveTo>
                    <a:pt x="3996" y="1"/>
                  </a:moveTo>
                  <a:cubicBezTo>
                    <a:pt x="3928" y="1"/>
                    <a:pt x="3860" y="4"/>
                    <a:pt x="3792" y="9"/>
                  </a:cubicBezTo>
                  <a:cubicBezTo>
                    <a:pt x="3164" y="62"/>
                    <a:pt x="2572" y="336"/>
                    <a:pt x="2051" y="693"/>
                  </a:cubicBezTo>
                  <a:cubicBezTo>
                    <a:pt x="522" y="1741"/>
                    <a:pt x="1" y="3602"/>
                    <a:pt x="94" y="5460"/>
                  </a:cubicBezTo>
                  <a:cubicBezTo>
                    <a:pt x="102" y="5633"/>
                    <a:pt x="243" y="5740"/>
                    <a:pt x="389" y="5740"/>
                  </a:cubicBezTo>
                  <a:cubicBezTo>
                    <a:pt x="475" y="5740"/>
                    <a:pt x="562" y="5703"/>
                    <a:pt x="623" y="5621"/>
                  </a:cubicBezTo>
                  <a:cubicBezTo>
                    <a:pt x="998" y="5122"/>
                    <a:pt x="1506" y="4715"/>
                    <a:pt x="2047" y="4397"/>
                  </a:cubicBezTo>
                  <a:cubicBezTo>
                    <a:pt x="2848" y="3927"/>
                    <a:pt x="3731" y="3622"/>
                    <a:pt x="4581" y="3250"/>
                  </a:cubicBezTo>
                  <a:cubicBezTo>
                    <a:pt x="5049" y="3045"/>
                    <a:pt x="5534" y="2794"/>
                    <a:pt x="5787" y="2350"/>
                  </a:cubicBezTo>
                  <a:cubicBezTo>
                    <a:pt x="6100" y="1803"/>
                    <a:pt x="5954" y="1063"/>
                    <a:pt x="5520" y="606"/>
                  </a:cubicBezTo>
                  <a:cubicBezTo>
                    <a:pt x="5133" y="197"/>
                    <a:pt x="4561" y="1"/>
                    <a:pt x="39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8"/>
            <p:cNvSpPr/>
            <p:nvPr/>
          </p:nvSpPr>
          <p:spPr>
            <a:xfrm>
              <a:off x="1174194" y="895188"/>
              <a:ext cx="28514" cy="19970"/>
            </a:xfrm>
            <a:custGeom>
              <a:rect b="b" l="l" r="r" t="t"/>
              <a:pathLst>
                <a:path extrusionOk="0" h="2613" w="3731">
                  <a:moveTo>
                    <a:pt x="2468" y="1"/>
                  </a:moveTo>
                  <a:cubicBezTo>
                    <a:pt x="2210" y="1"/>
                    <a:pt x="1950" y="60"/>
                    <a:pt x="1707" y="149"/>
                  </a:cubicBezTo>
                  <a:cubicBezTo>
                    <a:pt x="753" y="501"/>
                    <a:pt x="225" y="1418"/>
                    <a:pt x="23" y="2418"/>
                  </a:cubicBezTo>
                  <a:cubicBezTo>
                    <a:pt x="0" y="2527"/>
                    <a:pt x="87" y="2613"/>
                    <a:pt x="181" y="2613"/>
                  </a:cubicBezTo>
                  <a:cubicBezTo>
                    <a:pt x="216" y="2613"/>
                    <a:pt x="251" y="2601"/>
                    <a:pt x="283" y="2575"/>
                  </a:cubicBezTo>
                  <a:cubicBezTo>
                    <a:pt x="549" y="2361"/>
                    <a:pt x="874" y="2213"/>
                    <a:pt x="1204" y="2118"/>
                  </a:cubicBezTo>
                  <a:cubicBezTo>
                    <a:pt x="1693" y="1977"/>
                    <a:pt x="2204" y="1934"/>
                    <a:pt x="2705" y="1850"/>
                  </a:cubicBezTo>
                  <a:cubicBezTo>
                    <a:pt x="2983" y="1804"/>
                    <a:pt x="3274" y="1737"/>
                    <a:pt x="3468" y="1535"/>
                  </a:cubicBezTo>
                  <a:cubicBezTo>
                    <a:pt x="3709" y="1286"/>
                    <a:pt x="3730" y="874"/>
                    <a:pt x="3562" y="571"/>
                  </a:cubicBezTo>
                  <a:cubicBezTo>
                    <a:pt x="3394" y="270"/>
                    <a:pt x="3066" y="78"/>
                    <a:pt x="2724" y="22"/>
                  </a:cubicBezTo>
                  <a:cubicBezTo>
                    <a:pt x="2639" y="7"/>
                    <a:pt x="2554" y="1"/>
                    <a:pt x="2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8"/>
            <p:cNvSpPr/>
            <p:nvPr/>
          </p:nvSpPr>
          <p:spPr>
            <a:xfrm>
              <a:off x="1018486" y="979301"/>
              <a:ext cx="49195" cy="41147"/>
            </a:xfrm>
            <a:custGeom>
              <a:rect b="b" l="l" r="r" t="t"/>
              <a:pathLst>
                <a:path extrusionOk="0" h="5384" w="6437">
                  <a:moveTo>
                    <a:pt x="4566" y="1"/>
                  </a:moveTo>
                  <a:cubicBezTo>
                    <a:pt x="3263" y="1"/>
                    <a:pt x="2016" y="388"/>
                    <a:pt x="1100" y="1354"/>
                  </a:cubicBezTo>
                  <a:cubicBezTo>
                    <a:pt x="666" y="1812"/>
                    <a:pt x="302" y="2352"/>
                    <a:pt x="151" y="2965"/>
                  </a:cubicBezTo>
                  <a:cubicBezTo>
                    <a:pt x="1" y="3576"/>
                    <a:pt x="84" y="4266"/>
                    <a:pt x="468" y="4765"/>
                  </a:cubicBezTo>
                  <a:cubicBezTo>
                    <a:pt x="758" y="5142"/>
                    <a:pt x="1232" y="5384"/>
                    <a:pt x="1700" y="5384"/>
                  </a:cubicBezTo>
                  <a:cubicBezTo>
                    <a:pt x="1853" y="5384"/>
                    <a:pt x="2005" y="5358"/>
                    <a:pt x="2150" y="5303"/>
                  </a:cubicBezTo>
                  <a:cubicBezTo>
                    <a:pt x="2627" y="5123"/>
                    <a:pt x="2951" y="4683"/>
                    <a:pt x="3227" y="4253"/>
                  </a:cubicBezTo>
                  <a:cubicBezTo>
                    <a:pt x="3729" y="3473"/>
                    <a:pt x="4169" y="2649"/>
                    <a:pt x="4759" y="1933"/>
                  </a:cubicBezTo>
                  <a:cubicBezTo>
                    <a:pt x="5158" y="1447"/>
                    <a:pt x="5640" y="1009"/>
                    <a:pt x="6191" y="718"/>
                  </a:cubicBezTo>
                  <a:cubicBezTo>
                    <a:pt x="6436" y="589"/>
                    <a:pt x="6386" y="226"/>
                    <a:pt x="6115" y="169"/>
                  </a:cubicBezTo>
                  <a:cubicBezTo>
                    <a:pt x="5601" y="61"/>
                    <a:pt x="5079" y="1"/>
                    <a:pt x="4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8"/>
            <p:cNvSpPr/>
            <p:nvPr/>
          </p:nvSpPr>
          <p:spPr>
            <a:xfrm>
              <a:off x="1060932" y="992225"/>
              <a:ext cx="23088" cy="25931"/>
            </a:xfrm>
            <a:custGeom>
              <a:rect b="b" l="l" r="r" t="t"/>
              <a:pathLst>
                <a:path extrusionOk="0" h="3393" w="3021">
                  <a:moveTo>
                    <a:pt x="2802" y="1"/>
                  </a:moveTo>
                  <a:cubicBezTo>
                    <a:pt x="2799" y="1"/>
                    <a:pt x="2797" y="1"/>
                    <a:pt x="2794" y="1"/>
                  </a:cubicBezTo>
                  <a:cubicBezTo>
                    <a:pt x="1776" y="44"/>
                    <a:pt x="785" y="421"/>
                    <a:pt x="289" y="1308"/>
                  </a:cubicBezTo>
                  <a:cubicBezTo>
                    <a:pt x="120" y="1609"/>
                    <a:pt x="0" y="1947"/>
                    <a:pt x="3" y="2292"/>
                  </a:cubicBezTo>
                  <a:cubicBezTo>
                    <a:pt x="4" y="2638"/>
                    <a:pt x="143" y="2992"/>
                    <a:pt x="414" y="3206"/>
                  </a:cubicBezTo>
                  <a:cubicBezTo>
                    <a:pt x="566" y="3326"/>
                    <a:pt x="763" y="3393"/>
                    <a:pt x="956" y="3393"/>
                  </a:cubicBezTo>
                  <a:cubicBezTo>
                    <a:pt x="1107" y="3393"/>
                    <a:pt x="1256" y="3352"/>
                    <a:pt x="1380" y="3265"/>
                  </a:cubicBezTo>
                  <a:cubicBezTo>
                    <a:pt x="1610" y="3105"/>
                    <a:pt x="1722" y="2827"/>
                    <a:pt x="1811" y="2562"/>
                  </a:cubicBezTo>
                  <a:cubicBezTo>
                    <a:pt x="1973" y="2079"/>
                    <a:pt x="2095" y="1582"/>
                    <a:pt x="2312" y="1121"/>
                  </a:cubicBezTo>
                  <a:cubicBezTo>
                    <a:pt x="2458" y="810"/>
                    <a:pt x="2655" y="511"/>
                    <a:pt x="2909" y="283"/>
                  </a:cubicBezTo>
                  <a:cubicBezTo>
                    <a:pt x="3021" y="184"/>
                    <a:pt x="2948" y="1"/>
                    <a:pt x="28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8"/>
            <p:cNvSpPr/>
            <p:nvPr/>
          </p:nvSpPr>
          <p:spPr>
            <a:xfrm>
              <a:off x="887448" y="848767"/>
              <a:ext cx="54460" cy="32442"/>
            </a:xfrm>
            <a:custGeom>
              <a:rect b="b" l="l" r="r" t="t"/>
              <a:pathLst>
                <a:path extrusionOk="0" h="4245" w="7126">
                  <a:moveTo>
                    <a:pt x="6778" y="1"/>
                  </a:moveTo>
                  <a:cubicBezTo>
                    <a:pt x="6727" y="1"/>
                    <a:pt x="6673" y="15"/>
                    <a:pt x="6622" y="47"/>
                  </a:cubicBezTo>
                  <a:cubicBezTo>
                    <a:pt x="6092" y="376"/>
                    <a:pt x="5470" y="570"/>
                    <a:pt x="4850" y="669"/>
                  </a:cubicBezTo>
                  <a:cubicBezTo>
                    <a:pt x="3935" y="817"/>
                    <a:pt x="3001" y="780"/>
                    <a:pt x="2073" y="819"/>
                  </a:cubicBezTo>
                  <a:cubicBezTo>
                    <a:pt x="1564" y="841"/>
                    <a:pt x="1019" y="899"/>
                    <a:pt x="623" y="1219"/>
                  </a:cubicBezTo>
                  <a:cubicBezTo>
                    <a:pt x="133" y="1616"/>
                    <a:pt x="1" y="2358"/>
                    <a:pt x="239" y="2942"/>
                  </a:cubicBezTo>
                  <a:cubicBezTo>
                    <a:pt x="476" y="3527"/>
                    <a:pt x="1028" y="3946"/>
                    <a:pt x="1633" y="4125"/>
                  </a:cubicBezTo>
                  <a:cubicBezTo>
                    <a:pt x="1913" y="4209"/>
                    <a:pt x="2204" y="4244"/>
                    <a:pt x="2496" y="4244"/>
                  </a:cubicBezTo>
                  <a:cubicBezTo>
                    <a:pt x="2834" y="4244"/>
                    <a:pt x="3173" y="4197"/>
                    <a:pt x="3502" y="4120"/>
                  </a:cubicBezTo>
                  <a:cubicBezTo>
                    <a:pt x="5308" y="3698"/>
                    <a:pt x="6469" y="2153"/>
                    <a:pt x="7057" y="388"/>
                  </a:cubicBezTo>
                  <a:cubicBezTo>
                    <a:pt x="7126" y="183"/>
                    <a:pt x="6964" y="1"/>
                    <a:pt x="67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8"/>
            <p:cNvSpPr/>
            <p:nvPr/>
          </p:nvSpPr>
          <p:spPr>
            <a:xfrm>
              <a:off x="937529" y="853674"/>
              <a:ext cx="26076" cy="35767"/>
            </a:xfrm>
            <a:custGeom>
              <a:rect b="b" l="l" r="r" t="t"/>
              <a:pathLst>
                <a:path extrusionOk="0" h="4680" w="3412">
                  <a:moveTo>
                    <a:pt x="2445" y="1"/>
                  </a:moveTo>
                  <a:cubicBezTo>
                    <a:pt x="2358" y="1"/>
                    <a:pt x="2271" y="56"/>
                    <a:pt x="2251" y="158"/>
                  </a:cubicBezTo>
                  <a:cubicBezTo>
                    <a:pt x="2164" y="568"/>
                    <a:pt x="1970" y="960"/>
                    <a:pt x="1730" y="1307"/>
                  </a:cubicBezTo>
                  <a:cubicBezTo>
                    <a:pt x="1377" y="1818"/>
                    <a:pt x="926" y="2255"/>
                    <a:pt x="515" y="2722"/>
                  </a:cubicBezTo>
                  <a:cubicBezTo>
                    <a:pt x="288" y="2979"/>
                    <a:pt x="64" y="3269"/>
                    <a:pt x="36" y="3611"/>
                  </a:cubicBezTo>
                  <a:cubicBezTo>
                    <a:pt x="1" y="4032"/>
                    <a:pt x="299" y="4440"/>
                    <a:pt x="693" y="4595"/>
                  </a:cubicBezTo>
                  <a:cubicBezTo>
                    <a:pt x="838" y="4653"/>
                    <a:pt x="992" y="4679"/>
                    <a:pt x="1148" y="4679"/>
                  </a:cubicBezTo>
                  <a:cubicBezTo>
                    <a:pt x="1413" y="4679"/>
                    <a:pt x="1681" y="4602"/>
                    <a:pt x="1913" y="4469"/>
                  </a:cubicBezTo>
                  <a:cubicBezTo>
                    <a:pt x="2280" y="4260"/>
                    <a:pt x="2562" y="3925"/>
                    <a:pt x="2777" y="3562"/>
                  </a:cubicBezTo>
                  <a:cubicBezTo>
                    <a:pt x="3412" y="2489"/>
                    <a:pt x="3201" y="1210"/>
                    <a:pt x="2619" y="107"/>
                  </a:cubicBezTo>
                  <a:cubicBezTo>
                    <a:pt x="2581" y="34"/>
                    <a:pt x="2513" y="1"/>
                    <a:pt x="24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 name="Google Shape;2171;p68"/>
          <p:cNvGrpSpPr/>
          <p:nvPr/>
        </p:nvGrpSpPr>
        <p:grpSpPr>
          <a:xfrm rot="3595634">
            <a:off x="5609919" y="2178834"/>
            <a:ext cx="1582523" cy="1753370"/>
            <a:chOff x="868662" y="678424"/>
            <a:chExt cx="562931" cy="623704"/>
          </a:xfrm>
        </p:grpSpPr>
        <p:sp>
          <p:nvSpPr>
            <p:cNvPr id="2172" name="Google Shape;2172;p68"/>
            <p:cNvSpPr/>
            <p:nvPr/>
          </p:nvSpPr>
          <p:spPr>
            <a:xfrm>
              <a:off x="1084517" y="916770"/>
              <a:ext cx="347076" cy="385358"/>
            </a:xfrm>
            <a:custGeom>
              <a:rect b="b" l="l" r="r" t="t"/>
              <a:pathLst>
                <a:path extrusionOk="0" h="50423" w="45414">
                  <a:moveTo>
                    <a:pt x="3751" y="1"/>
                  </a:moveTo>
                  <a:lnTo>
                    <a:pt x="1" y="834"/>
                  </a:lnTo>
                  <a:cubicBezTo>
                    <a:pt x="2935" y="7145"/>
                    <a:pt x="6278" y="13259"/>
                    <a:pt x="10006" y="19138"/>
                  </a:cubicBezTo>
                  <a:cubicBezTo>
                    <a:pt x="16045" y="28663"/>
                    <a:pt x="23081" y="37556"/>
                    <a:pt x="30973" y="45611"/>
                  </a:cubicBezTo>
                  <a:cubicBezTo>
                    <a:pt x="32500" y="47171"/>
                    <a:pt x="34102" y="48731"/>
                    <a:pt x="36080" y="49656"/>
                  </a:cubicBezTo>
                  <a:cubicBezTo>
                    <a:pt x="37110" y="50138"/>
                    <a:pt x="38268" y="50423"/>
                    <a:pt x="39403" y="50423"/>
                  </a:cubicBezTo>
                  <a:cubicBezTo>
                    <a:pt x="40449" y="50423"/>
                    <a:pt x="41476" y="50181"/>
                    <a:pt x="42367" y="49631"/>
                  </a:cubicBezTo>
                  <a:cubicBezTo>
                    <a:pt x="44609" y="48245"/>
                    <a:pt x="45414" y="45240"/>
                    <a:pt x="44935" y="42647"/>
                  </a:cubicBezTo>
                  <a:cubicBezTo>
                    <a:pt x="44456" y="40054"/>
                    <a:pt x="42951" y="37780"/>
                    <a:pt x="41417" y="35635"/>
                  </a:cubicBezTo>
                  <a:cubicBezTo>
                    <a:pt x="34318" y="25711"/>
                    <a:pt x="25868" y="16760"/>
                    <a:pt x="16385" y="9084"/>
                  </a:cubicBezTo>
                  <a:cubicBezTo>
                    <a:pt x="12352" y="5815"/>
                    <a:pt x="8133" y="2783"/>
                    <a:pt x="37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8"/>
            <p:cNvSpPr/>
            <p:nvPr/>
          </p:nvSpPr>
          <p:spPr>
            <a:xfrm>
              <a:off x="868662" y="678424"/>
              <a:ext cx="362010" cy="358288"/>
            </a:xfrm>
            <a:custGeom>
              <a:rect b="b" l="l" r="r" t="t"/>
              <a:pathLst>
                <a:path extrusionOk="0" h="46881" w="47368">
                  <a:moveTo>
                    <a:pt x="23626" y="0"/>
                  </a:moveTo>
                  <a:cubicBezTo>
                    <a:pt x="23137" y="0"/>
                    <a:pt x="22649" y="19"/>
                    <a:pt x="22162" y="57"/>
                  </a:cubicBezTo>
                  <a:cubicBezTo>
                    <a:pt x="21451" y="116"/>
                    <a:pt x="20747" y="221"/>
                    <a:pt x="20051" y="374"/>
                  </a:cubicBezTo>
                  <a:cubicBezTo>
                    <a:pt x="19331" y="531"/>
                    <a:pt x="18621" y="730"/>
                    <a:pt x="17926" y="968"/>
                  </a:cubicBezTo>
                  <a:cubicBezTo>
                    <a:pt x="11178" y="3268"/>
                    <a:pt x="4514" y="9348"/>
                    <a:pt x="1929" y="15184"/>
                  </a:cubicBezTo>
                  <a:cubicBezTo>
                    <a:pt x="1793" y="15490"/>
                    <a:pt x="1670" y="15795"/>
                    <a:pt x="1557" y="16098"/>
                  </a:cubicBezTo>
                  <a:cubicBezTo>
                    <a:pt x="1520" y="16204"/>
                    <a:pt x="1482" y="16307"/>
                    <a:pt x="1445" y="16413"/>
                  </a:cubicBezTo>
                  <a:cubicBezTo>
                    <a:pt x="1300" y="16836"/>
                    <a:pt x="1169" y="17262"/>
                    <a:pt x="1051" y="17693"/>
                  </a:cubicBezTo>
                  <a:cubicBezTo>
                    <a:pt x="656" y="19127"/>
                    <a:pt x="407" y="20595"/>
                    <a:pt x="306" y="22079"/>
                  </a:cubicBezTo>
                  <a:cubicBezTo>
                    <a:pt x="1" y="26397"/>
                    <a:pt x="911" y="30810"/>
                    <a:pt x="2902" y="34654"/>
                  </a:cubicBezTo>
                  <a:cubicBezTo>
                    <a:pt x="3746" y="36283"/>
                    <a:pt x="4783" y="37810"/>
                    <a:pt x="6004" y="39183"/>
                  </a:cubicBezTo>
                  <a:cubicBezTo>
                    <a:pt x="7574" y="40951"/>
                    <a:pt x="9430" y="42445"/>
                    <a:pt x="11468" y="43635"/>
                  </a:cubicBezTo>
                  <a:cubicBezTo>
                    <a:pt x="15072" y="45736"/>
                    <a:pt x="19247" y="46880"/>
                    <a:pt x="23416" y="46880"/>
                  </a:cubicBezTo>
                  <a:cubicBezTo>
                    <a:pt x="24982" y="46880"/>
                    <a:pt x="26546" y="46719"/>
                    <a:pt x="28080" y="46386"/>
                  </a:cubicBezTo>
                  <a:cubicBezTo>
                    <a:pt x="33653" y="45175"/>
                    <a:pt x="38456" y="41676"/>
                    <a:pt x="41772" y="37059"/>
                  </a:cubicBezTo>
                  <a:cubicBezTo>
                    <a:pt x="45516" y="31855"/>
                    <a:pt x="47367" y="25232"/>
                    <a:pt x="46301" y="18887"/>
                  </a:cubicBezTo>
                  <a:cubicBezTo>
                    <a:pt x="46051" y="17409"/>
                    <a:pt x="45600" y="15941"/>
                    <a:pt x="44974" y="14517"/>
                  </a:cubicBezTo>
                  <a:cubicBezTo>
                    <a:pt x="43430" y="10992"/>
                    <a:pt x="40823" y="7732"/>
                    <a:pt x="37609" y="5199"/>
                  </a:cubicBezTo>
                  <a:cubicBezTo>
                    <a:pt x="33962" y="2322"/>
                    <a:pt x="29532" y="381"/>
                    <a:pt x="24989" y="50"/>
                  </a:cubicBezTo>
                  <a:cubicBezTo>
                    <a:pt x="24535" y="17"/>
                    <a:pt x="24080" y="0"/>
                    <a:pt x="236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8"/>
            <p:cNvSpPr/>
            <p:nvPr/>
          </p:nvSpPr>
          <p:spPr>
            <a:xfrm>
              <a:off x="890841" y="718149"/>
              <a:ext cx="321543" cy="293747"/>
            </a:xfrm>
            <a:custGeom>
              <a:rect b="b" l="l" r="r" t="t"/>
              <a:pathLst>
                <a:path extrusionOk="0" h="38436" w="42073">
                  <a:moveTo>
                    <a:pt x="34708" y="1"/>
                  </a:moveTo>
                  <a:cubicBezTo>
                    <a:pt x="25248" y="12084"/>
                    <a:pt x="13504" y="22474"/>
                    <a:pt x="0" y="29456"/>
                  </a:cubicBezTo>
                  <a:cubicBezTo>
                    <a:pt x="324" y="30084"/>
                    <a:pt x="678" y="30696"/>
                    <a:pt x="1062" y="31293"/>
                  </a:cubicBezTo>
                  <a:cubicBezTo>
                    <a:pt x="1670" y="32242"/>
                    <a:pt x="2352" y="33142"/>
                    <a:pt x="3101" y="33985"/>
                  </a:cubicBezTo>
                  <a:cubicBezTo>
                    <a:pt x="4214" y="35233"/>
                    <a:pt x="5464" y="36351"/>
                    <a:pt x="6829" y="37316"/>
                  </a:cubicBezTo>
                  <a:cubicBezTo>
                    <a:pt x="7390" y="37716"/>
                    <a:pt x="7969" y="38089"/>
                    <a:pt x="8566" y="38435"/>
                  </a:cubicBezTo>
                  <a:cubicBezTo>
                    <a:pt x="22088" y="32034"/>
                    <a:pt x="33808" y="21847"/>
                    <a:pt x="42073" y="9319"/>
                  </a:cubicBezTo>
                  <a:cubicBezTo>
                    <a:pt x="41872" y="8859"/>
                    <a:pt x="41653" y="8404"/>
                    <a:pt x="41415" y="7954"/>
                  </a:cubicBezTo>
                  <a:cubicBezTo>
                    <a:pt x="40070" y="5397"/>
                    <a:pt x="38170" y="3017"/>
                    <a:pt x="35907" y="1005"/>
                  </a:cubicBezTo>
                  <a:cubicBezTo>
                    <a:pt x="35519" y="658"/>
                    <a:pt x="35119" y="324"/>
                    <a:pt x="347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8"/>
            <p:cNvSpPr/>
            <p:nvPr/>
          </p:nvSpPr>
          <p:spPr>
            <a:xfrm>
              <a:off x="900723" y="959989"/>
              <a:ext cx="9622" cy="12977"/>
            </a:xfrm>
            <a:custGeom>
              <a:rect b="b" l="l" r="r" t="t"/>
              <a:pathLst>
                <a:path extrusionOk="0" h="1698" w="1259">
                  <a:moveTo>
                    <a:pt x="1258" y="1698"/>
                  </a:moveTo>
                  <a:cubicBezTo>
                    <a:pt x="811" y="1152"/>
                    <a:pt x="391" y="586"/>
                    <a:pt x="1" y="0"/>
                  </a:cubicBezTo>
                  <a:cubicBezTo>
                    <a:pt x="391" y="586"/>
                    <a:pt x="811" y="1152"/>
                    <a:pt x="1258" y="1698"/>
                  </a:cubicBezTo>
                  <a:close/>
                </a:path>
              </a:pathLst>
            </a:custGeom>
            <a:solidFill>
              <a:srgbClr val="FCA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8"/>
            <p:cNvSpPr/>
            <p:nvPr/>
          </p:nvSpPr>
          <p:spPr>
            <a:xfrm>
              <a:off x="890841" y="718149"/>
              <a:ext cx="274427" cy="239149"/>
            </a:xfrm>
            <a:custGeom>
              <a:rect b="b" l="l" r="r" t="t"/>
              <a:pathLst>
                <a:path extrusionOk="0" h="31292" w="35908">
                  <a:moveTo>
                    <a:pt x="34708" y="1"/>
                  </a:moveTo>
                  <a:cubicBezTo>
                    <a:pt x="25248" y="12084"/>
                    <a:pt x="13504" y="22474"/>
                    <a:pt x="0" y="29456"/>
                  </a:cubicBezTo>
                  <a:cubicBezTo>
                    <a:pt x="324" y="30084"/>
                    <a:pt x="678" y="30695"/>
                    <a:pt x="1062" y="31291"/>
                  </a:cubicBezTo>
                  <a:cubicBezTo>
                    <a:pt x="14422" y="24805"/>
                    <a:pt x="27759" y="13475"/>
                    <a:pt x="35908" y="1005"/>
                  </a:cubicBezTo>
                  <a:cubicBezTo>
                    <a:pt x="35519" y="658"/>
                    <a:pt x="35119" y="324"/>
                    <a:pt x="34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8"/>
            <p:cNvSpPr/>
            <p:nvPr/>
          </p:nvSpPr>
          <p:spPr>
            <a:xfrm>
              <a:off x="943177" y="778808"/>
              <a:ext cx="269368" cy="232951"/>
            </a:xfrm>
            <a:custGeom>
              <a:rect b="b" l="l" r="r" t="t"/>
              <a:pathLst>
                <a:path extrusionOk="0" h="30481" w="35246">
                  <a:moveTo>
                    <a:pt x="34587" y="1"/>
                  </a:moveTo>
                  <a:cubicBezTo>
                    <a:pt x="25154" y="12039"/>
                    <a:pt x="13452" y="22393"/>
                    <a:pt x="0" y="29363"/>
                  </a:cubicBezTo>
                  <a:cubicBezTo>
                    <a:pt x="563" y="29762"/>
                    <a:pt x="1141" y="30134"/>
                    <a:pt x="1739" y="30481"/>
                  </a:cubicBezTo>
                  <a:cubicBezTo>
                    <a:pt x="15261" y="24079"/>
                    <a:pt x="26979" y="13893"/>
                    <a:pt x="35245" y="1364"/>
                  </a:cubicBezTo>
                  <a:cubicBezTo>
                    <a:pt x="35045" y="906"/>
                    <a:pt x="34825" y="451"/>
                    <a:pt x="345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8"/>
            <p:cNvSpPr/>
            <p:nvPr/>
          </p:nvSpPr>
          <p:spPr>
            <a:xfrm>
              <a:off x="914189" y="891229"/>
              <a:ext cx="11456" cy="11112"/>
            </a:xfrm>
            <a:custGeom>
              <a:rect b="b" l="l" r="r" t="t"/>
              <a:pathLst>
                <a:path extrusionOk="0" h="1454" w="1499">
                  <a:moveTo>
                    <a:pt x="731" y="1"/>
                  </a:moveTo>
                  <a:cubicBezTo>
                    <a:pt x="717" y="1"/>
                    <a:pt x="702" y="1"/>
                    <a:pt x="688" y="3"/>
                  </a:cubicBezTo>
                  <a:cubicBezTo>
                    <a:pt x="666" y="4"/>
                    <a:pt x="643" y="8"/>
                    <a:pt x="622" y="11"/>
                  </a:cubicBezTo>
                  <a:cubicBezTo>
                    <a:pt x="378" y="66"/>
                    <a:pt x="118" y="299"/>
                    <a:pt x="45" y="509"/>
                  </a:cubicBezTo>
                  <a:cubicBezTo>
                    <a:pt x="41" y="522"/>
                    <a:pt x="36" y="536"/>
                    <a:pt x="32" y="550"/>
                  </a:cubicBezTo>
                  <a:cubicBezTo>
                    <a:pt x="21" y="594"/>
                    <a:pt x="13" y="639"/>
                    <a:pt x="9" y="684"/>
                  </a:cubicBezTo>
                  <a:cubicBezTo>
                    <a:pt x="1" y="819"/>
                    <a:pt x="28" y="954"/>
                    <a:pt x="90" y="1075"/>
                  </a:cubicBezTo>
                  <a:cubicBezTo>
                    <a:pt x="117" y="1126"/>
                    <a:pt x="148" y="1174"/>
                    <a:pt x="186" y="1216"/>
                  </a:cubicBezTo>
                  <a:cubicBezTo>
                    <a:pt x="235" y="1271"/>
                    <a:pt x="293" y="1317"/>
                    <a:pt x="356" y="1354"/>
                  </a:cubicBezTo>
                  <a:cubicBezTo>
                    <a:pt x="469" y="1420"/>
                    <a:pt x="597" y="1454"/>
                    <a:pt x="727" y="1454"/>
                  </a:cubicBezTo>
                  <a:cubicBezTo>
                    <a:pt x="775" y="1454"/>
                    <a:pt x="824" y="1449"/>
                    <a:pt x="872" y="1440"/>
                  </a:cubicBezTo>
                  <a:cubicBezTo>
                    <a:pt x="1238" y="1359"/>
                    <a:pt x="1498" y="958"/>
                    <a:pt x="1436" y="586"/>
                  </a:cubicBezTo>
                  <a:cubicBezTo>
                    <a:pt x="1429" y="540"/>
                    <a:pt x="1415" y="494"/>
                    <a:pt x="1395" y="451"/>
                  </a:cubicBezTo>
                  <a:cubicBezTo>
                    <a:pt x="1343" y="338"/>
                    <a:pt x="1265" y="238"/>
                    <a:pt x="1167" y="161"/>
                  </a:cubicBezTo>
                  <a:cubicBezTo>
                    <a:pt x="1054" y="71"/>
                    <a:pt x="918" y="15"/>
                    <a:pt x="775" y="3"/>
                  </a:cubicBezTo>
                  <a:cubicBezTo>
                    <a:pt x="760" y="1"/>
                    <a:pt x="746" y="1"/>
                    <a:pt x="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8"/>
            <p:cNvSpPr/>
            <p:nvPr/>
          </p:nvSpPr>
          <p:spPr>
            <a:xfrm>
              <a:off x="1199797" y="829096"/>
              <a:ext cx="11464" cy="11112"/>
            </a:xfrm>
            <a:custGeom>
              <a:rect b="b" l="l" r="r" t="t"/>
              <a:pathLst>
                <a:path extrusionOk="0" h="1454" w="1500">
                  <a:moveTo>
                    <a:pt x="732" y="1"/>
                  </a:moveTo>
                  <a:cubicBezTo>
                    <a:pt x="718" y="1"/>
                    <a:pt x="703" y="1"/>
                    <a:pt x="689" y="3"/>
                  </a:cubicBezTo>
                  <a:cubicBezTo>
                    <a:pt x="666" y="4"/>
                    <a:pt x="645" y="8"/>
                    <a:pt x="623" y="12"/>
                  </a:cubicBezTo>
                  <a:cubicBezTo>
                    <a:pt x="378" y="66"/>
                    <a:pt x="119" y="299"/>
                    <a:pt x="46" y="509"/>
                  </a:cubicBezTo>
                  <a:cubicBezTo>
                    <a:pt x="41" y="523"/>
                    <a:pt x="37" y="536"/>
                    <a:pt x="33" y="550"/>
                  </a:cubicBezTo>
                  <a:cubicBezTo>
                    <a:pt x="21" y="594"/>
                    <a:pt x="13" y="639"/>
                    <a:pt x="11" y="686"/>
                  </a:cubicBezTo>
                  <a:cubicBezTo>
                    <a:pt x="1" y="821"/>
                    <a:pt x="28" y="956"/>
                    <a:pt x="91" y="1075"/>
                  </a:cubicBezTo>
                  <a:cubicBezTo>
                    <a:pt x="117" y="1126"/>
                    <a:pt x="149" y="1174"/>
                    <a:pt x="187" y="1216"/>
                  </a:cubicBezTo>
                  <a:cubicBezTo>
                    <a:pt x="236" y="1271"/>
                    <a:pt x="293" y="1317"/>
                    <a:pt x="356" y="1354"/>
                  </a:cubicBezTo>
                  <a:cubicBezTo>
                    <a:pt x="470" y="1420"/>
                    <a:pt x="598" y="1454"/>
                    <a:pt x="727" y="1454"/>
                  </a:cubicBezTo>
                  <a:cubicBezTo>
                    <a:pt x="775" y="1454"/>
                    <a:pt x="824" y="1449"/>
                    <a:pt x="872" y="1440"/>
                  </a:cubicBezTo>
                  <a:cubicBezTo>
                    <a:pt x="1240" y="1359"/>
                    <a:pt x="1499" y="958"/>
                    <a:pt x="1436" y="586"/>
                  </a:cubicBezTo>
                  <a:cubicBezTo>
                    <a:pt x="1429" y="540"/>
                    <a:pt x="1415" y="494"/>
                    <a:pt x="1396" y="451"/>
                  </a:cubicBezTo>
                  <a:cubicBezTo>
                    <a:pt x="1344" y="338"/>
                    <a:pt x="1266" y="238"/>
                    <a:pt x="1168" y="161"/>
                  </a:cubicBezTo>
                  <a:cubicBezTo>
                    <a:pt x="1054" y="73"/>
                    <a:pt x="917" y="13"/>
                    <a:pt x="776" y="3"/>
                  </a:cubicBezTo>
                  <a:cubicBezTo>
                    <a:pt x="761" y="1"/>
                    <a:pt x="747" y="1"/>
                    <a:pt x="7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8"/>
            <p:cNvSpPr/>
            <p:nvPr/>
          </p:nvSpPr>
          <p:spPr>
            <a:xfrm>
              <a:off x="994397" y="1004361"/>
              <a:ext cx="11448" cy="11120"/>
            </a:xfrm>
            <a:custGeom>
              <a:rect b="b" l="l" r="r" t="t"/>
              <a:pathLst>
                <a:path extrusionOk="0" h="1455" w="1498">
                  <a:moveTo>
                    <a:pt x="731" y="0"/>
                  </a:moveTo>
                  <a:cubicBezTo>
                    <a:pt x="716" y="0"/>
                    <a:pt x="702" y="1"/>
                    <a:pt x="687" y="2"/>
                  </a:cubicBezTo>
                  <a:cubicBezTo>
                    <a:pt x="664" y="5"/>
                    <a:pt x="643" y="7"/>
                    <a:pt x="622" y="12"/>
                  </a:cubicBezTo>
                  <a:cubicBezTo>
                    <a:pt x="376" y="65"/>
                    <a:pt x="117" y="299"/>
                    <a:pt x="44" y="510"/>
                  </a:cubicBezTo>
                  <a:cubicBezTo>
                    <a:pt x="39" y="523"/>
                    <a:pt x="35" y="537"/>
                    <a:pt x="32" y="549"/>
                  </a:cubicBezTo>
                  <a:cubicBezTo>
                    <a:pt x="19" y="593"/>
                    <a:pt x="12" y="640"/>
                    <a:pt x="9" y="685"/>
                  </a:cubicBezTo>
                  <a:cubicBezTo>
                    <a:pt x="0" y="820"/>
                    <a:pt x="28" y="955"/>
                    <a:pt x="90" y="1075"/>
                  </a:cubicBezTo>
                  <a:cubicBezTo>
                    <a:pt x="115" y="1127"/>
                    <a:pt x="148" y="1173"/>
                    <a:pt x="185" y="1216"/>
                  </a:cubicBezTo>
                  <a:cubicBezTo>
                    <a:pt x="235" y="1272"/>
                    <a:pt x="291" y="1318"/>
                    <a:pt x="354" y="1355"/>
                  </a:cubicBezTo>
                  <a:cubicBezTo>
                    <a:pt x="467" y="1421"/>
                    <a:pt x="595" y="1455"/>
                    <a:pt x="725" y="1455"/>
                  </a:cubicBezTo>
                  <a:cubicBezTo>
                    <a:pt x="773" y="1455"/>
                    <a:pt x="822" y="1450"/>
                    <a:pt x="870" y="1441"/>
                  </a:cubicBezTo>
                  <a:cubicBezTo>
                    <a:pt x="1238" y="1360"/>
                    <a:pt x="1498" y="958"/>
                    <a:pt x="1435" y="587"/>
                  </a:cubicBezTo>
                  <a:cubicBezTo>
                    <a:pt x="1427" y="541"/>
                    <a:pt x="1413" y="494"/>
                    <a:pt x="1394" y="451"/>
                  </a:cubicBezTo>
                  <a:cubicBezTo>
                    <a:pt x="1343" y="338"/>
                    <a:pt x="1264" y="238"/>
                    <a:pt x="1166" y="162"/>
                  </a:cubicBezTo>
                  <a:cubicBezTo>
                    <a:pt x="1053" y="73"/>
                    <a:pt x="915" y="12"/>
                    <a:pt x="774" y="2"/>
                  </a:cubicBezTo>
                  <a:cubicBezTo>
                    <a:pt x="760" y="1"/>
                    <a:pt x="745" y="0"/>
                    <a:pt x="7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8"/>
            <p:cNvSpPr/>
            <p:nvPr/>
          </p:nvSpPr>
          <p:spPr>
            <a:xfrm>
              <a:off x="1099114" y="733434"/>
              <a:ext cx="11464" cy="11112"/>
            </a:xfrm>
            <a:custGeom>
              <a:rect b="b" l="l" r="r" t="t"/>
              <a:pathLst>
                <a:path extrusionOk="0" h="1454" w="1500">
                  <a:moveTo>
                    <a:pt x="731" y="0"/>
                  </a:moveTo>
                  <a:cubicBezTo>
                    <a:pt x="716" y="0"/>
                    <a:pt x="702" y="1"/>
                    <a:pt x="687" y="2"/>
                  </a:cubicBezTo>
                  <a:cubicBezTo>
                    <a:pt x="666" y="3"/>
                    <a:pt x="643" y="7"/>
                    <a:pt x="622" y="11"/>
                  </a:cubicBezTo>
                  <a:cubicBezTo>
                    <a:pt x="377" y="65"/>
                    <a:pt x="118" y="298"/>
                    <a:pt x="45" y="509"/>
                  </a:cubicBezTo>
                  <a:cubicBezTo>
                    <a:pt x="41" y="521"/>
                    <a:pt x="37" y="535"/>
                    <a:pt x="33" y="549"/>
                  </a:cubicBezTo>
                  <a:cubicBezTo>
                    <a:pt x="21" y="593"/>
                    <a:pt x="13" y="639"/>
                    <a:pt x="9" y="684"/>
                  </a:cubicBezTo>
                  <a:cubicBezTo>
                    <a:pt x="0" y="820"/>
                    <a:pt x="28" y="955"/>
                    <a:pt x="90" y="1075"/>
                  </a:cubicBezTo>
                  <a:cubicBezTo>
                    <a:pt x="116" y="1125"/>
                    <a:pt x="148" y="1173"/>
                    <a:pt x="187" y="1216"/>
                  </a:cubicBezTo>
                  <a:cubicBezTo>
                    <a:pt x="235" y="1270"/>
                    <a:pt x="293" y="1317"/>
                    <a:pt x="356" y="1353"/>
                  </a:cubicBezTo>
                  <a:cubicBezTo>
                    <a:pt x="469" y="1419"/>
                    <a:pt x="597" y="1454"/>
                    <a:pt x="726" y="1454"/>
                  </a:cubicBezTo>
                  <a:cubicBezTo>
                    <a:pt x="774" y="1454"/>
                    <a:pt x="823" y="1449"/>
                    <a:pt x="871" y="1439"/>
                  </a:cubicBezTo>
                  <a:cubicBezTo>
                    <a:pt x="1240" y="1360"/>
                    <a:pt x="1499" y="958"/>
                    <a:pt x="1436" y="586"/>
                  </a:cubicBezTo>
                  <a:cubicBezTo>
                    <a:pt x="1429" y="539"/>
                    <a:pt x="1415" y="494"/>
                    <a:pt x="1395" y="451"/>
                  </a:cubicBezTo>
                  <a:cubicBezTo>
                    <a:pt x="1343" y="337"/>
                    <a:pt x="1265" y="238"/>
                    <a:pt x="1166" y="161"/>
                  </a:cubicBezTo>
                  <a:cubicBezTo>
                    <a:pt x="1053" y="73"/>
                    <a:pt x="917" y="12"/>
                    <a:pt x="776" y="2"/>
                  </a:cubicBezTo>
                  <a:cubicBezTo>
                    <a:pt x="761" y="1"/>
                    <a:pt x="746" y="0"/>
                    <a:pt x="7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8"/>
            <p:cNvSpPr/>
            <p:nvPr/>
          </p:nvSpPr>
          <p:spPr>
            <a:xfrm>
              <a:off x="975313" y="785449"/>
              <a:ext cx="76830" cy="66857"/>
            </a:xfrm>
            <a:custGeom>
              <a:rect b="b" l="l" r="r" t="t"/>
              <a:pathLst>
                <a:path extrusionOk="0" h="8748" w="10053">
                  <a:moveTo>
                    <a:pt x="9118" y="1"/>
                  </a:moveTo>
                  <a:cubicBezTo>
                    <a:pt x="8712" y="1"/>
                    <a:pt x="8183" y="133"/>
                    <a:pt x="7554" y="416"/>
                  </a:cubicBezTo>
                  <a:cubicBezTo>
                    <a:pt x="7380" y="494"/>
                    <a:pt x="7200" y="585"/>
                    <a:pt x="7011" y="687"/>
                  </a:cubicBezTo>
                  <a:cubicBezTo>
                    <a:pt x="6872" y="761"/>
                    <a:pt x="6726" y="846"/>
                    <a:pt x="6576" y="939"/>
                  </a:cubicBezTo>
                  <a:cubicBezTo>
                    <a:pt x="4896" y="1969"/>
                    <a:pt x="2572" y="3983"/>
                    <a:pt x="1475" y="5304"/>
                  </a:cubicBezTo>
                  <a:cubicBezTo>
                    <a:pt x="1407" y="5387"/>
                    <a:pt x="1340" y="5468"/>
                    <a:pt x="1277" y="5549"/>
                  </a:cubicBezTo>
                  <a:cubicBezTo>
                    <a:pt x="1064" y="5818"/>
                    <a:pt x="876" y="6079"/>
                    <a:pt x="716" y="6329"/>
                  </a:cubicBezTo>
                  <a:cubicBezTo>
                    <a:pt x="246" y="7056"/>
                    <a:pt x="0" y="7683"/>
                    <a:pt x="15" y="8114"/>
                  </a:cubicBezTo>
                  <a:cubicBezTo>
                    <a:pt x="23" y="8296"/>
                    <a:pt x="76" y="8444"/>
                    <a:pt x="179" y="8550"/>
                  </a:cubicBezTo>
                  <a:cubicBezTo>
                    <a:pt x="310" y="8683"/>
                    <a:pt x="518" y="8748"/>
                    <a:pt x="789" y="8748"/>
                  </a:cubicBezTo>
                  <a:cubicBezTo>
                    <a:pt x="794" y="8748"/>
                    <a:pt x="799" y="8748"/>
                    <a:pt x="804" y="8748"/>
                  </a:cubicBezTo>
                  <a:cubicBezTo>
                    <a:pt x="1481" y="8743"/>
                    <a:pt x="2536" y="8342"/>
                    <a:pt x="3731" y="7609"/>
                  </a:cubicBezTo>
                  <a:cubicBezTo>
                    <a:pt x="6255" y="6063"/>
                    <a:pt x="9096" y="3171"/>
                    <a:pt x="9851" y="1429"/>
                  </a:cubicBezTo>
                  <a:cubicBezTo>
                    <a:pt x="9944" y="1213"/>
                    <a:pt x="9997" y="1020"/>
                    <a:pt x="10013" y="848"/>
                  </a:cubicBezTo>
                  <a:cubicBezTo>
                    <a:pt x="10052" y="426"/>
                    <a:pt x="9862" y="148"/>
                    <a:pt x="9488" y="45"/>
                  </a:cubicBezTo>
                  <a:cubicBezTo>
                    <a:pt x="9379" y="16"/>
                    <a:pt x="9256" y="1"/>
                    <a:pt x="91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8"/>
            <p:cNvSpPr/>
            <p:nvPr/>
          </p:nvSpPr>
          <p:spPr>
            <a:xfrm>
              <a:off x="1081101" y="909426"/>
              <a:ext cx="76830" cy="66864"/>
            </a:xfrm>
            <a:custGeom>
              <a:rect b="b" l="l" r="r" t="t"/>
              <a:pathLst>
                <a:path extrusionOk="0" h="8749" w="10053">
                  <a:moveTo>
                    <a:pt x="9118" y="1"/>
                  </a:moveTo>
                  <a:cubicBezTo>
                    <a:pt x="8713" y="1"/>
                    <a:pt x="8183" y="133"/>
                    <a:pt x="7556" y="416"/>
                  </a:cubicBezTo>
                  <a:cubicBezTo>
                    <a:pt x="7382" y="495"/>
                    <a:pt x="7200" y="585"/>
                    <a:pt x="7011" y="687"/>
                  </a:cubicBezTo>
                  <a:cubicBezTo>
                    <a:pt x="6872" y="763"/>
                    <a:pt x="6727" y="847"/>
                    <a:pt x="6576" y="939"/>
                  </a:cubicBezTo>
                  <a:cubicBezTo>
                    <a:pt x="4896" y="1969"/>
                    <a:pt x="2572" y="3983"/>
                    <a:pt x="1475" y="5305"/>
                  </a:cubicBezTo>
                  <a:cubicBezTo>
                    <a:pt x="1407" y="5387"/>
                    <a:pt x="1340" y="5469"/>
                    <a:pt x="1277" y="5550"/>
                  </a:cubicBezTo>
                  <a:cubicBezTo>
                    <a:pt x="1064" y="5818"/>
                    <a:pt x="878" y="6080"/>
                    <a:pt x="716" y="6329"/>
                  </a:cubicBezTo>
                  <a:cubicBezTo>
                    <a:pt x="246" y="7056"/>
                    <a:pt x="0" y="7683"/>
                    <a:pt x="17" y="8114"/>
                  </a:cubicBezTo>
                  <a:cubicBezTo>
                    <a:pt x="23" y="8296"/>
                    <a:pt x="77" y="8445"/>
                    <a:pt x="181" y="8551"/>
                  </a:cubicBezTo>
                  <a:cubicBezTo>
                    <a:pt x="311" y="8685"/>
                    <a:pt x="519" y="8749"/>
                    <a:pt x="789" y="8749"/>
                  </a:cubicBezTo>
                  <a:cubicBezTo>
                    <a:pt x="794" y="8749"/>
                    <a:pt x="799" y="8749"/>
                    <a:pt x="805" y="8749"/>
                  </a:cubicBezTo>
                  <a:cubicBezTo>
                    <a:pt x="1481" y="8744"/>
                    <a:pt x="2538" y="8343"/>
                    <a:pt x="3733" y="7611"/>
                  </a:cubicBezTo>
                  <a:cubicBezTo>
                    <a:pt x="6255" y="6064"/>
                    <a:pt x="9097" y="3173"/>
                    <a:pt x="9851" y="1429"/>
                  </a:cubicBezTo>
                  <a:cubicBezTo>
                    <a:pt x="9944" y="1214"/>
                    <a:pt x="9998" y="1020"/>
                    <a:pt x="10013" y="850"/>
                  </a:cubicBezTo>
                  <a:cubicBezTo>
                    <a:pt x="10053" y="427"/>
                    <a:pt x="9862" y="149"/>
                    <a:pt x="9488" y="45"/>
                  </a:cubicBezTo>
                  <a:cubicBezTo>
                    <a:pt x="9380" y="16"/>
                    <a:pt x="9256" y="1"/>
                    <a:pt x="91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8"/>
            <p:cNvSpPr/>
            <p:nvPr/>
          </p:nvSpPr>
          <p:spPr>
            <a:xfrm>
              <a:off x="1113826" y="944734"/>
              <a:ext cx="56127" cy="48851"/>
            </a:xfrm>
            <a:custGeom>
              <a:rect b="b" l="l" r="r" t="t"/>
              <a:pathLst>
                <a:path extrusionOk="0" h="6392" w="7344">
                  <a:moveTo>
                    <a:pt x="6661" y="1"/>
                  </a:moveTo>
                  <a:cubicBezTo>
                    <a:pt x="6365" y="1"/>
                    <a:pt x="5978" y="98"/>
                    <a:pt x="5518" y="305"/>
                  </a:cubicBezTo>
                  <a:cubicBezTo>
                    <a:pt x="5392" y="361"/>
                    <a:pt x="5260" y="428"/>
                    <a:pt x="5121" y="503"/>
                  </a:cubicBezTo>
                  <a:cubicBezTo>
                    <a:pt x="5021" y="557"/>
                    <a:pt x="4913" y="618"/>
                    <a:pt x="4804" y="687"/>
                  </a:cubicBezTo>
                  <a:cubicBezTo>
                    <a:pt x="3576" y="1439"/>
                    <a:pt x="1878" y="2910"/>
                    <a:pt x="1078" y="3876"/>
                  </a:cubicBezTo>
                  <a:cubicBezTo>
                    <a:pt x="1027" y="3936"/>
                    <a:pt x="980" y="3995"/>
                    <a:pt x="933" y="4054"/>
                  </a:cubicBezTo>
                  <a:cubicBezTo>
                    <a:pt x="778" y="4251"/>
                    <a:pt x="641" y="4441"/>
                    <a:pt x="523" y="4624"/>
                  </a:cubicBezTo>
                  <a:cubicBezTo>
                    <a:pt x="180" y="5155"/>
                    <a:pt x="0" y="5612"/>
                    <a:pt x="13" y="5928"/>
                  </a:cubicBezTo>
                  <a:cubicBezTo>
                    <a:pt x="17" y="6061"/>
                    <a:pt x="56" y="6170"/>
                    <a:pt x="131" y="6246"/>
                  </a:cubicBezTo>
                  <a:cubicBezTo>
                    <a:pt x="227" y="6345"/>
                    <a:pt x="381" y="6391"/>
                    <a:pt x="580" y="6391"/>
                  </a:cubicBezTo>
                  <a:cubicBezTo>
                    <a:pt x="582" y="6391"/>
                    <a:pt x="585" y="6391"/>
                    <a:pt x="588" y="6391"/>
                  </a:cubicBezTo>
                  <a:cubicBezTo>
                    <a:pt x="1082" y="6388"/>
                    <a:pt x="1853" y="6095"/>
                    <a:pt x="2727" y="5559"/>
                  </a:cubicBezTo>
                  <a:cubicBezTo>
                    <a:pt x="4569" y="4430"/>
                    <a:pt x="6645" y="2318"/>
                    <a:pt x="7196" y="1045"/>
                  </a:cubicBezTo>
                  <a:cubicBezTo>
                    <a:pt x="7264" y="887"/>
                    <a:pt x="7303" y="746"/>
                    <a:pt x="7315" y="621"/>
                  </a:cubicBezTo>
                  <a:cubicBezTo>
                    <a:pt x="7344" y="312"/>
                    <a:pt x="7205" y="109"/>
                    <a:pt x="6930" y="34"/>
                  </a:cubicBezTo>
                  <a:cubicBezTo>
                    <a:pt x="6851" y="12"/>
                    <a:pt x="6761" y="1"/>
                    <a:pt x="66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8"/>
            <p:cNvSpPr/>
            <p:nvPr/>
          </p:nvSpPr>
          <p:spPr>
            <a:xfrm>
              <a:off x="1076416" y="846926"/>
              <a:ext cx="26191" cy="25419"/>
            </a:xfrm>
            <a:custGeom>
              <a:rect b="b" l="l" r="r" t="t"/>
              <a:pathLst>
                <a:path extrusionOk="0" h="3326" w="3427">
                  <a:moveTo>
                    <a:pt x="1673" y="0"/>
                  </a:moveTo>
                  <a:cubicBezTo>
                    <a:pt x="1639" y="0"/>
                    <a:pt x="1606" y="2"/>
                    <a:pt x="1573" y="4"/>
                  </a:cubicBezTo>
                  <a:cubicBezTo>
                    <a:pt x="1522" y="9"/>
                    <a:pt x="1472" y="15"/>
                    <a:pt x="1423" y="27"/>
                  </a:cubicBezTo>
                  <a:cubicBezTo>
                    <a:pt x="863" y="149"/>
                    <a:pt x="269" y="682"/>
                    <a:pt x="103" y="1165"/>
                  </a:cubicBezTo>
                  <a:cubicBezTo>
                    <a:pt x="93" y="1194"/>
                    <a:pt x="83" y="1224"/>
                    <a:pt x="75" y="1256"/>
                  </a:cubicBezTo>
                  <a:cubicBezTo>
                    <a:pt x="48" y="1357"/>
                    <a:pt x="30" y="1461"/>
                    <a:pt x="22" y="1566"/>
                  </a:cubicBezTo>
                  <a:cubicBezTo>
                    <a:pt x="1" y="1875"/>
                    <a:pt x="65" y="2183"/>
                    <a:pt x="206" y="2458"/>
                  </a:cubicBezTo>
                  <a:cubicBezTo>
                    <a:pt x="267" y="2574"/>
                    <a:pt x="340" y="2682"/>
                    <a:pt x="427" y="2780"/>
                  </a:cubicBezTo>
                  <a:cubicBezTo>
                    <a:pt x="539" y="2904"/>
                    <a:pt x="670" y="3011"/>
                    <a:pt x="815" y="3095"/>
                  </a:cubicBezTo>
                  <a:cubicBezTo>
                    <a:pt x="1070" y="3244"/>
                    <a:pt x="1366" y="3325"/>
                    <a:pt x="1661" y="3325"/>
                  </a:cubicBezTo>
                  <a:cubicBezTo>
                    <a:pt x="1772" y="3325"/>
                    <a:pt x="1883" y="3314"/>
                    <a:pt x="1992" y="3290"/>
                  </a:cubicBezTo>
                  <a:cubicBezTo>
                    <a:pt x="2834" y="3109"/>
                    <a:pt x="3427" y="2190"/>
                    <a:pt x="3284" y="1340"/>
                  </a:cubicBezTo>
                  <a:cubicBezTo>
                    <a:pt x="3267" y="1233"/>
                    <a:pt x="3234" y="1130"/>
                    <a:pt x="3190" y="1030"/>
                  </a:cubicBezTo>
                  <a:cubicBezTo>
                    <a:pt x="3080" y="780"/>
                    <a:pt x="2896" y="550"/>
                    <a:pt x="2668" y="370"/>
                  </a:cubicBezTo>
                  <a:cubicBezTo>
                    <a:pt x="2410" y="165"/>
                    <a:pt x="2096" y="28"/>
                    <a:pt x="1773" y="4"/>
                  </a:cubicBezTo>
                  <a:cubicBezTo>
                    <a:pt x="1740" y="2"/>
                    <a:pt x="1706" y="0"/>
                    <a:pt x="16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8"/>
            <p:cNvSpPr/>
            <p:nvPr/>
          </p:nvSpPr>
          <p:spPr>
            <a:xfrm>
              <a:off x="1020106" y="893277"/>
              <a:ext cx="26191" cy="25419"/>
            </a:xfrm>
            <a:custGeom>
              <a:rect b="b" l="l" r="r" t="t"/>
              <a:pathLst>
                <a:path extrusionOk="0" h="3326" w="3427">
                  <a:moveTo>
                    <a:pt x="1671" y="1"/>
                  </a:moveTo>
                  <a:cubicBezTo>
                    <a:pt x="1638" y="1"/>
                    <a:pt x="1604" y="2"/>
                    <a:pt x="1571" y="4"/>
                  </a:cubicBezTo>
                  <a:cubicBezTo>
                    <a:pt x="1520" y="8"/>
                    <a:pt x="1471" y="16"/>
                    <a:pt x="1422" y="27"/>
                  </a:cubicBezTo>
                  <a:cubicBezTo>
                    <a:pt x="861" y="148"/>
                    <a:pt x="268" y="682"/>
                    <a:pt x="102" y="1164"/>
                  </a:cubicBezTo>
                  <a:cubicBezTo>
                    <a:pt x="92" y="1194"/>
                    <a:pt x="82" y="1224"/>
                    <a:pt x="73" y="1255"/>
                  </a:cubicBezTo>
                  <a:cubicBezTo>
                    <a:pt x="46" y="1357"/>
                    <a:pt x="28" y="1461"/>
                    <a:pt x="22" y="1566"/>
                  </a:cubicBezTo>
                  <a:cubicBezTo>
                    <a:pt x="0" y="1875"/>
                    <a:pt x="63" y="2182"/>
                    <a:pt x="206" y="2458"/>
                  </a:cubicBezTo>
                  <a:cubicBezTo>
                    <a:pt x="265" y="2574"/>
                    <a:pt x="339" y="2683"/>
                    <a:pt x="426" y="2780"/>
                  </a:cubicBezTo>
                  <a:cubicBezTo>
                    <a:pt x="537" y="2905"/>
                    <a:pt x="668" y="3012"/>
                    <a:pt x="813" y="3095"/>
                  </a:cubicBezTo>
                  <a:cubicBezTo>
                    <a:pt x="1069" y="3244"/>
                    <a:pt x="1365" y="3326"/>
                    <a:pt x="1660" y="3326"/>
                  </a:cubicBezTo>
                  <a:cubicBezTo>
                    <a:pt x="1772" y="3326"/>
                    <a:pt x="1883" y="3314"/>
                    <a:pt x="1992" y="3290"/>
                  </a:cubicBezTo>
                  <a:cubicBezTo>
                    <a:pt x="2833" y="3108"/>
                    <a:pt x="3426" y="2189"/>
                    <a:pt x="3284" y="1340"/>
                  </a:cubicBezTo>
                  <a:cubicBezTo>
                    <a:pt x="3265" y="1233"/>
                    <a:pt x="3233" y="1130"/>
                    <a:pt x="3189" y="1030"/>
                  </a:cubicBezTo>
                  <a:cubicBezTo>
                    <a:pt x="3078" y="781"/>
                    <a:pt x="2894" y="549"/>
                    <a:pt x="2666" y="370"/>
                  </a:cubicBezTo>
                  <a:cubicBezTo>
                    <a:pt x="2408" y="166"/>
                    <a:pt x="2094" y="28"/>
                    <a:pt x="1771" y="4"/>
                  </a:cubicBezTo>
                  <a:cubicBezTo>
                    <a:pt x="1738" y="2"/>
                    <a:pt x="1704" y="1"/>
                    <a:pt x="16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8"/>
            <p:cNvSpPr/>
            <p:nvPr/>
          </p:nvSpPr>
          <p:spPr>
            <a:xfrm>
              <a:off x="963460" y="935563"/>
              <a:ext cx="26191" cy="25427"/>
            </a:xfrm>
            <a:custGeom>
              <a:rect b="b" l="l" r="r" t="t"/>
              <a:pathLst>
                <a:path extrusionOk="0" h="3327" w="3427">
                  <a:moveTo>
                    <a:pt x="1672" y="1"/>
                  </a:moveTo>
                  <a:cubicBezTo>
                    <a:pt x="1638" y="1"/>
                    <a:pt x="1605" y="2"/>
                    <a:pt x="1571" y="5"/>
                  </a:cubicBezTo>
                  <a:cubicBezTo>
                    <a:pt x="1521" y="10"/>
                    <a:pt x="1472" y="16"/>
                    <a:pt x="1421" y="27"/>
                  </a:cubicBezTo>
                  <a:cubicBezTo>
                    <a:pt x="862" y="150"/>
                    <a:pt x="268" y="683"/>
                    <a:pt x="103" y="1166"/>
                  </a:cubicBezTo>
                  <a:cubicBezTo>
                    <a:pt x="92" y="1195"/>
                    <a:pt x="83" y="1225"/>
                    <a:pt x="74" y="1256"/>
                  </a:cubicBezTo>
                  <a:cubicBezTo>
                    <a:pt x="46" y="1357"/>
                    <a:pt x="29" y="1462"/>
                    <a:pt x="21" y="1566"/>
                  </a:cubicBezTo>
                  <a:cubicBezTo>
                    <a:pt x="1" y="1875"/>
                    <a:pt x="64" y="2184"/>
                    <a:pt x="206" y="2459"/>
                  </a:cubicBezTo>
                  <a:cubicBezTo>
                    <a:pt x="266" y="2575"/>
                    <a:pt x="340" y="2683"/>
                    <a:pt x="427" y="2780"/>
                  </a:cubicBezTo>
                  <a:cubicBezTo>
                    <a:pt x="538" y="2905"/>
                    <a:pt x="669" y="3012"/>
                    <a:pt x="814" y="3095"/>
                  </a:cubicBezTo>
                  <a:cubicBezTo>
                    <a:pt x="1069" y="3245"/>
                    <a:pt x="1365" y="3326"/>
                    <a:pt x="1661" y="3326"/>
                  </a:cubicBezTo>
                  <a:cubicBezTo>
                    <a:pt x="1772" y="3326"/>
                    <a:pt x="1883" y="3314"/>
                    <a:pt x="1992" y="3291"/>
                  </a:cubicBezTo>
                  <a:cubicBezTo>
                    <a:pt x="2833" y="3108"/>
                    <a:pt x="3427" y="2189"/>
                    <a:pt x="3284" y="1341"/>
                  </a:cubicBezTo>
                  <a:cubicBezTo>
                    <a:pt x="3265" y="1234"/>
                    <a:pt x="3234" y="1130"/>
                    <a:pt x="3190" y="1031"/>
                  </a:cubicBezTo>
                  <a:cubicBezTo>
                    <a:pt x="3079" y="781"/>
                    <a:pt x="2895" y="549"/>
                    <a:pt x="2667" y="370"/>
                  </a:cubicBezTo>
                  <a:cubicBezTo>
                    <a:pt x="2408" y="166"/>
                    <a:pt x="2094" y="29"/>
                    <a:pt x="1772" y="5"/>
                  </a:cubicBezTo>
                  <a:cubicBezTo>
                    <a:pt x="1738" y="2"/>
                    <a:pt x="1705" y="1"/>
                    <a:pt x="16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8"/>
            <p:cNvSpPr/>
            <p:nvPr/>
          </p:nvSpPr>
          <p:spPr>
            <a:xfrm>
              <a:off x="910092" y="968426"/>
              <a:ext cx="26191" cy="25419"/>
            </a:xfrm>
            <a:custGeom>
              <a:rect b="b" l="l" r="r" t="t"/>
              <a:pathLst>
                <a:path extrusionOk="0" h="3326" w="3427">
                  <a:moveTo>
                    <a:pt x="1672" y="0"/>
                  </a:moveTo>
                  <a:cubicBezTo>
                    <a:pt x="1638" y="0"/>
                    <a:pt x="1605" y="2"/>
                    <a:pt x="1571" y="4"/>
                  </a:cubicBezTo>
                  <a:cubicBezTo>
                    <a:pt x="1521" y="9"/>
                    <a:pt x="1472" y="15"/>
                    <a:pt x="1422" y="27"/>
                  </a:cubicBezTo>
                  <a:cubicBezTo>
                    <a:pt x="862" y="149"/>
                    <a:pt x="268" y="682"/>
                    <a:pt x="102" y="1165"/>
                  </a:cubicBezTo>
                  <a:cubicBezTo>
                    <a:pt x="92" y="1194"/>
                    <a:pt x="83" y="1224"/>
                    <a:pt x="74" y="1256"/>
                  </a:cubicBezTo>
                  <a:cubicBezTo>
                    <a:pt x="46" y="1357"/>
                    <a:pt x="29" y="1461"/>
                    <a:pt x="21" y="1566"/>
                  </a:cubicBezTo>
                  <a:cubicBezTo>
                    <a:pt x="1" y="1875"/>
                    <a:pt x="64" y="2183"/>
                    <a:pt x="205" y="2458"/>
                  </a:cubicBezTo>
                  <a:cubicBezTo>
                    <a:pt x="266" y="2574"/>
                    <a:pt x="340" y="2683"/>
                    <a:pt x="427" y="2780"/>
                  </a:cubicBezTo>
                  <a:cubicBezTo>
                    <a:pt x="538" y="2904"/>
                    <a:pt x="669" y="3012"/>
                    <a:pt x="814" y="3095"/>
                  </a:cubicBezTo>
                  <a:cubicBezTo>
                    <a:pt x="1069" y="3244"/>
                    <a:pt x="1366" y="3325"/>
                    <a:pt x="1661" y="3325"/>
                  </a:cubicBezTo>
                  <a:cubicBezTo>
                    <a:pt x="1772" y="3325"/>
                    <a:pt x="1884" y="3314"/>
                    <a:pt x="1992" y="3290"/>
                  </a:cubicBezTo>
                  <a:cubicBezTo>
                    <a:pt x="2833" y="3109"/>
                    <a:pt x="3427" y="2190"/>
                    <a:pt x="3284" y="1340"/>
                  </a:cubicBezTo>
                  <a:cubicBezTo>
                    <a:pt x="3266" y="1233"/>
                    <a:pt x="3234" y="1130"/>
                    <a:pt x="3190" y="1030"/>
                  </a:cubicBezTo>
                  <a:cubicBezTo>
                    <a:pt x="3079" y="781"/>
                    <a:pt x="2895" y="550"/>
                    <a:pt x="2667" y="370"/>
                  </a:cubicBezTo>
                  <a:cubicBezTo>
                    <a:pt x="2408" y="165"/>
                    <a:pt x="2095" y="28"/>
                    <a:pt x="1772" y="4"/>
                  </a:cubicBezTo>
                  <a:cubicBezTo>
                    <a:pt x="1739" y="2"/>
                    <a:pt x="1705" y="0"/>
                    <a:pt x="16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8"/>
            <p:cNvSpPr/>
            <p:nvPr/>
          </p:nvSpPr>
          <p:spPr>
            <a:xfrm>
              <a:off x="1126452" y="797463"/>
              <a:ext cx="25893" cy="25022"/>
            </a:xfrm>
            <a:custGeom>
              <a:rect b="b" l="l" r="r" t="t"/>
              <a:pathLst>
                <a:path extrusionOk="0" h="3274" w="3388">
                  <a:moveTo>
                    <a:pt x="1707" y="0"/>
                  </a:moveTo>
                  <a:cubicBezTo>
                    <a:pt x="1648" y="0"/>
                    <a:pt x="1588" y="4"/>
                    <a:pt x="1530" y="10"/>
                  </a:cubicBezTo>
                  <a:cubicBezTo>
                    <a:pt x="1498" y="14"/>
                    <a:pt x="1467" y="17"/>
                    <a:pt x="1435" y="23"/>
                  </a:cubicBezTo>
                  <a:cubicBezTo>
                    <a:pt x="933" y="111"/>
                    <a:pt x="313" y="614"/>
                    <a:pt x="105" y="1147"/>
                  </a:cubicBezTo>
                  <a:cubicBezTo>
                    <a:pt x="86" y="1195"/>
                    <a:pt x="71" y="1243"/>
                    <a:pt x="59" y="1292"/>
                  </a:cubicBezTo>
                  <a:cubicBezTo>
                    <a:pt x="44" y="1356"/>
                    <a:pt x="33" y="1423"/>
                    <a:pt x="27" y="1490"/>
                  </a:cubicBezTo>
                  <a:cubicBezTo>
                    <a:pt x="1" y="1811"/>
                    <a:pt x="88" y="2144"/>
                    <a:pt x="248" y="2431"/>
                  </a:cubicBezTo>
                  <a:cubicBezTo>
                    <a:pt x="390" y="2683"/>
                    <a:pt x="589" y="2903"/>
                    <a:pt x="819" y="3050"/>
                  </a:cubicBezTo>
                  <a:cubicBezTo>
                    <a:pt x="909" y="3109"/>
                    <a:pt x="1006" y="3157"/>
                    <a:pt x="1110" y="3193"/>
                  </a:cubicBezTo>
                  <a:cubicBezTo>
                    <a:pt x="1274" y="3248"/>
                    <a:pt x="1446" y="3274"/>
                    <a:pt x="1618" y="3274"/>
                  </a:cubicBezTo>
                  <a:cubicBezTo>
                    <a:pt x="2301" y="3274"/>
                    <a:pt x="2989" y="2863"/>
                    <a:pt x="3239" y="2223"/>
                  </a:cubicBezTo>
                  <a:cubicBezTo>
                    <a:pt x="3387" y="1843"/>
                    <a:pt x="3379" y="1408"/>
                    <a:pt x="3231" y="1028"/>
                  </a:cubicBezTo>
                  <a:cubicBezTo>
                    <a:pt x="3171" y="872"/>
                    <a:pt x="3086" y="727"/>
                    <a:pt x="2980" y="597"/>
                  </a:cubicBezTo>
                  <a:cubicBezTo>
                    <a:pt x="2897" y="495"/>
                    <a:pt x="2803" y="406"/>
                    <a:pt x="2697" y="329"/>
                  </a:cubicBezTo>
                  <a:cubicBezTo>
                    <a:pt x="2447" y="146"/>
                    <a:pt x="2153" y="34"/>
                    <a:pt x="1845" y="6"/>
                  </a:cubicBezTo>
                  <a:cubicBezTo>
                    <a:pt x="1799" y="2"/>
                    <a:pt x="1753" y="0"/>
                    <a:pt x="17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8"/>
            <p:cNvSpPr/>
            <p:nvPr/>
          </p:nvSpPr>
          <p:spPr>
            <a:xfrm>
              <a:off x="1175088" y="742338"/>
              <a:ext cx="25893" cy="25022"/>
            </a:xfrm>
            <a:custGeom>
              <a:rect b="b" l="l" r="r" t="t"/>
              <a:pathLst>
                <a:path extrusionOk="0" h="3274" w="3388">
                  <a:moveTo>
                    <a:pt x="1702" y="0"/>
                  </a:moveTo>
                  <a:cubicBezTo>
                    <a:pt x="1645" y="0"/>
                    <a:pt x="1588" y="3"/>
                    <a:pt x="1531" y="9"/>
                  </a:cubicBezTo>
                  <a:cubicBezTo>
                    <a:pt x="1499" y="13"/>
                    <a:pt x="1468" y="17"/>
                    <a:pt x="1436" y="23"/>
                  </a:cubicBezTo>
                  <a:cubicBezTo>
                    <a:pt x="935" y="111"/>
                    <a:pt x="314" y="613"/>
                    <a:pt x="107" y="1148"/>
                  </a:cubicBezTo>
                  <a:cubicBezTo>
                    <a:pt x="88" y="1194"/>
                    <a:pt x="72" y="1242"/>
                    <a:pt x="60" y="1291"/>
                  </a:cubicBezTo>
                  <a:cubicBezTo>
                    <a:pt x="45" y="1357"/>
                    <a:pt x="35" y="1422"/>
                    <a:pt x="28" y="1489"/>
                  </a:cubicBezTo>
                  <a:cubicBezTo>
                    <a:pt x="1" y="1812"/>
                    <a:pt x="88" y="2143"/>
                    <a:pt x="249" y="2431"/>
                  </a:cubicBezTo>
                  <a:cubicBezTo>
                    <a:pt x="390" y="2684"/>
                    <a:pt x="589" y="2903"/>
                    <a:pt x="819" y="3051"/>
                  </a:cubicBezTo>
                  <a:cubicBezTo>
                    <a:pt x="909" y="3110"/>
                    <a:pt x="1008" y="3157"/>
                    <a:pt x="1110" y="3192"/>
                  </a:cubicBezTo>
                  <a:cubicBezTo>
                    <a:pt x="1274" y="3247"/>
                    <a:pt x="1446" y="3274"/>
                    <a:pt x="1619" y="3274"/>
                  </a:cubicBezTo>
                  <a:cubicBezTo>
                    <a:pt x="2301" y="3274"/>
                    <a:pt x="2989" y="2863"/>
                    <a:pt x="3239" y="2223"/>
                  </a:cubicBezTo>
                  <a:cubicBezTo>
                    <a:pt x="3387" y="1843"/>
                    <a:pt x="3379" y="1408"/>
                    <a:pt x="3232" y="1029"/>
                  </a:cubicBezTo>
                  <a:cubicBezTo>
                    <a:pt x="3172" y="873"/>
                    <a:pt x="3087" y="727"/>
                    <a:pt x="2982" y="597"/>
                  </a:cubicBezTo>
                  <a:cubicBezTo>
                    <a:pt x="2898" y="496"/>
                    <a:pt x="2803" y="405"/>
                    <a:pt x="2697" y="328"/>
                  </a:cubicBezTo>
                  <a:cubicBezTo>
                    <a:pt x="2448" y="145"/>
                    <a:pt x="2153" y="35"/>
                    <a:pt x="1846" y="7"/>
                  </a:cubicBezTo>
                  <a:cubicBezTo>
                    <a:pt x="1798" y="2"/>
                    <a:pt x="1750" y="0"/>
                    <a:pt x="17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8"/>
            <p:cNvSpPr/>
            <p:nvPr/>
          </p:nvSpPr>
          <p:spPr>
            <a:xfrm>
              <a:off x="876672" y="681274"/>
              <a:ext cx="173340" cy="155265"/>
            </a:xfrm>
            <a:custGeom>
              <a:rect b="b" l="l" r="r" t="t"/>
              <a:pathLst>
                <a:path extrusionOk="0" h="20316" w="22681">
                  <a:moveTo>
                    <a:pt x="19003" y="1"/>
                  </a:moveTo>
                  <a:cubicBezTo>
                    <a:pt x="11101" y="1715"/>
                    <a:pt x="2735" y="9243"/>
                    <a:pt x="396" y="16040"/>
                  </a:cubicBezTo>
                  <a:cubicBezTo>
                    <a:pt x="250" y="16462"/>
                    <a:pt x="119" y="16889"/>
                    <a:pt x="0" y="17320"/>
                  </a:cubicBezTo>
                  <a:cubicBezTo>
                    <a:pt x="125" y="17837"/>
                    <a:pt x="305" y="18338"/>
                    <a:pt x="579" y="18794"/>
                  </a:cubicBezTo>
                  <a:cubicBezTo>
                    <a:pt x="1092" y="19646"/>
                    <a:pt x="2019" y="20316"/>
                    <a:pt x="2994" y="20316"/>
                  </a:cubicBezTo>
                  <a:cubicBezTo>
                    <a:pt x="3110" y="20316"/>
                    <a:pt x="3228" y="20306"/>
                    <a:pt x="3345" y="20286"/>
                  </a:cubicBezTo>
                  <a:cubicBezTo>
                    <a:pt x="4253" y="20131"/>
                    <a:pt x="4974" y="19385"/>
                    <a:pt x="5342" y="18539"/>
                  </a:cubicBezTo>
                  <a:cubicBezTo>
                    <a:pt x="5522" y="18122"/>
                    <a:pt x="5632" y="17682"/>
                    <a:pt x="5701" y="17235"/>
                  </a:cubicBezTo>
                  <a:cubicBezTo>
                    <a:pt x="6043" y="17692"/>
                    <a:pt x="6430" y="18109"/>
                    <a:pt x="6896" y="18437"/>
                  </a:cubicBezTo>
                  <a:cubicBezTo>
                    <a:pt x="7433" y="18815"/>
                    <a:pt x="8104" y="19046"/>
                    <a:pt x="8753" y="19046"/>
                  </a:cubicBezTo>
                  <a:cubicBezTo>
                    <a:pt x="9206" y="19046"/>
                    <a:pt x="9648" y="18934"/>
                    <a:pt x="10028" y="18680"/>
                  </a:cubicBezTo>
                  <a:cubicBezTo>
                    <a:pt x="10796" y="18171"/>
                    <a:pt x="11153" y="17196"/>
                    <a:pt x="11144" y="16273"/>
                  </a:cubicBezTo>
                  <a:cubicBezTo>
                    <a:pt x="11139" y="15609"/>
                    <a:pt x="10974" y="14962"/>
                    <a:pt x="10758" y="14329"/>
                  </a:cubicBezTo>
                  <a:lnTo>
                    <a:pt x="10758" y="14329"/>
                  </a:lnTo>
                  <a:cubicBezTo>
                    <a:pt x="11246" y="14796"/>
                    <a:pt x="11773" y="15223"/>
                    <a:pt x="12382" y="15509"/>
                  </a:cubicBezTo>
                  <a:cubicBezTo>
                    <a:pt x="12816" y="15712"/>
                    <a:pt x="13305" y="15833"/>
                    <a:pt x="13784" y="15833"/>
                  </a:cubicBezTo>
                  <a:cubicBezTo>
                    <a:pt x="14226" y="15833"/>
                    <a:pt x="14659" y="15731"/>
                    <a:pt x="15036" y="15498"/>
                  </a:cubicBezTo>
                  <a:cubicBezTo>
                    <a:pt x="15981" y="14913"/>
                    <a:pt x="16322" y="13644"/>
                    <a:pt x="16120" y="12550"/>
                  </a:cubicBezTo>
                  <a:cubicBezTo>
                    <a:pt x="15981" y="11793"/>
                    <a:pt x="15634" y="11101"/>
                    <a:pt x="15219" y="10446"/>
                  </a:cubicBezTo>
                  <a:lnTo>
                    <a:pt x="15219" y="10446"/>
                  </a:lnTo>
                  <a:cubicBezTo>
                    <a:pt x="15826" y="10771"/>
                    <a:pt x="16457" y="11050"/>
                    <a:pt x="17133" y="11163"/>
                  </a:cubicBezTo>
                  <a:cubicBezTo>
                    <a:pt x="17324" y="11195"/>
                    <a:pt x="17519" y="11212"/>
                    <a:pt x="17715" y="11212"/>
                  </a:cubicBezTo>
                  <a:cubicBezTo>
                    <a:pt x="18452" y="11212"/>
                    <a:pt x="19193" y="10976"/>
                    <a:pt x="19686" y="10440"/>
                  </a:cubicBezTo>
                  <a:cubicBezTo>
                    <a:pt x="20441" y="9622"/>
                    <a:pt x="20426" y="8309"/>
                    <a:pt x="19938" y="7309"/>
                  </a:cubicBezTo>
                  <a:cubicBezTo>
                    <a:pt x="19687" y="6796"/>
                    <a:pt x="19337" y="6348"/>
                    <a:pt x="18937" y="5940"/>
                  </a:cubicBezTo>
                  <a:lnTo>
                    <a:pt x="18937" y="5940"/>
                  </a:lnTo>
                  <a:cubicBezTo>
                    <a:pt x="18944" y="5940"/>
                    <a:pt x="18951" y="5940"/>
                    <a:pt x="18958" y="5940"/>
                  </a:cubicBezTo>
                  <a:cubicBezTo>
                    <a:pt x="19405" y="5940"/>
                    <a:pt x="19849" y="5900"/>
                    <a:pt x="20282" y="5790"/>
                  </a:cubicBezTo>
                  <a:cubicBezTo>
                    <a:pt x="21176" y="5559"/>
                    <a:pt x="22027" y="4965"/>
                    <a:pt x="22323" y="4093"/>
                  </a:cubicBezTo>
                  <a:cubicBezTo>
                    <a:pt x="22681" y="3038"/>
                    <a:pt x="22135" y="1845"/>
                    <a:pt x="21283" y="1127"/>
                  </a:cubicBezTo>
                  <a:cubicBezTo>
                    <a:pt x="20629" y="577"/>
                    <a:pt x="19827" y="251"/>
                    <a:pt x="19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8"/>
            <p:cNvSpPr/>
            <p:nvPr/>
          </p:nvSpPr>
          <p:spPr>
            <a:xfrm>
              <a:off x="876687" y="801476"/>
              <a:ext cx="9836" cy="29821"/>
            </a:xfrm>
            <a:custGeom>
              <a:rect b="b" l="l" r="r" t="t"/>
              <a:pathLst>
                <a:path extrusionOk="0" h="3902" w="1287">
                  <a:moveTo>
                    <a:pt x="507" y="0"/>
                  </a:moveTo>
                  <a:cubicBezTo>
                    <a:pt x="467" y="104"/>
                    <a:pt x="432" y="210"/>
                    <a:pt x="395" y="313"/>
                  </a:cubicBezTo>
                  <a:cubicBezTo>
                    <a:pt x="250" y="735"/>
                    <a:pt x="119" y="1161"/>
                    <a:pt x="1" y="1592"/>
                  </a:cubicBezTo>
                  <a:cubicBezTo>
                    <a:pt x="126" y="2109"/>
                    <a:pt x="305" y="2611"/>
                    <a:pt x="578" y="3066"/>
                  </a:cubicBezTo>
                  <a:cubicBezTo>
                    <a:pt x="767" y="3381"/>
                    <a:pt x="1007" y="3663"/>
                    <a:pt x="1286" y="3902"/>
                  </a:cubicBezTo>
                  <a:cubicBezTo>
                    <a:pt x="962" y="2615"/>
                    <a:pt x="703" y="1315"/>
                    <a:pt x="507" y="0"/>
                  </a:cubicBezTo>
                  <a:close/>
                </a:path>
              </a:pathLst>
            </a:custGeom>
            <a:solidFill>
              <a:srgbClr val="F4A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8"/>
            <p:cNvSpPr/>
            <p:nvPr/>
          </p:nvSpPr>
          <p:spPr>
            <a:xfrm>
              <a:off x="883405" y="685822"/>
              <a:ext cx="123105" cy="110335"/>
            </a:xfrm>
            <a:custGeom>
              <a:rect b="b" l="l" r="r" t="t"/>
              <a:pathLst>
                <a:path extrusionOk="0" h="14437" w="16108">
                  <a:moveTo>
                    <a:pt x="15995" y="0"/>
                  </a:moveTo>
                  <a:lnTo>
                    <a:pt x="15995" y="0"/>
                  </a:lnTo>
                  <a:cubicBezTo>
                    <a:pt x="9248" y="2300"/>
                    <a:pt x="2584" y="8381"/>
                    <a:pt x="0" y="14217"/>
                  </a:cubicBezTo>
                  <a:cubicBezTo>
                    <a:pt x="672" y="14363"/>
                    <a:pt x="1357" y="14437"/>
                    <a:pt x="2044" y="14437"/>
                  </a:cubicBezTo>
                  <a:cubicBezTo>
                    <a:pt x="2163" y="14437"/>
                    <a:pt x="2283" y="14435"/>
                    <a:pt x="2403" y="14430"/>
                  </a:cubicBezTo>
                  <a:cubicBezTo>
                    <a:pt x="5158" y="14327"/>
                    <a:pt x="7787" y="13136"/>
                    <a:pt x="9996" y="11487"/>
                  </a:cubicBezTo>
                  <a:cubicBezTo>
                    <a:pt x="12298" y="9768"/>
                    <a:pt x="14240" y="7495"/>
                    <a:pt x="15263" y="4810"/>
                  </a:cubicBezTo>
                  <a:cubicBezTo>
                    <a:pt x="15844" y="3286"/>
                    <a:pt x="16108" y="1625"/>
                    <a:pt x="159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8"/>
            <p:cNvSpPr/>
            <p:nvPr/>
          </p:nvSpPr>
          <p:spPr>
            <a:xfrm>
              <a:off x="1051784" y="704531"/>
              <a:ext cx="38709" cy="50173"/>
            </a:xfrm>
            <a:custGeom>
              <a:rect b="b" l="l" r="r" t="t"/>
              <a:pathLst>
                <a:path extrusionOk="0" h="6565" w="5065">
                  <a:moveTo>
                    <a:pt x="3204" y="0"/>
                  </a:moveTo>
                  <a:cubicBezTo>
                    <a:pt x="2863" y="0"/>
                    <a:pt x="2526" y="109"/>
                    <a:pt x="2272" y="337"/>
                  </a:cubicBezTo>
                  <a:cubicBezTo>
                    <a:pt x="1893" y="678"/>
                    <a:pt x="1750" y="1205"/>
                    <a:pt x="1650" y="1706"/>
                  </a:cubicBezTo>
                  <a:cubicBezTo>
                    <a:pt x="1464" y="2616"/>
                    <a:pt x="1353" y="3543"/>
                    <a:pt x="1063" y="4424"/>
                  </a:cubicBezTo>
                  <a:cubicBezTo>
                    <a:pt x="868" y="5022"/>
                    <a:pt x="578" y="5605"/>
                    <a:pt x="170" y="6076"/>
                  </a:cubicBezTo>
                  <a:cubicBezTo>
                    <a:pt x="0" y="6272"/>
                    <a:pt x="144" y="6564"/>
                    <a:pt x="387" y="6564"/>
                  </a:cubicBezTo>
                  <a:cubicBezTo>
                    <a:pt x="404" y="6564"/>
                    <a:pt x="422" y="6563"/>
                    <a:pt x="440" y="6560"/>
                  </a:cubicBezTo>
                  <a:cubicBezTo>
                    <a:pt x="2273" y="6257"/>
                    <a:pt x="3983" y="5353"/>
                    <a:pt x="4683" y="3637"/>
                  </a:cubicBezTo>
                  <a:cubicBezTo>
                    <a:pt x="4922" y="3053"/>
                    <a:pt x="5064" y="2415"/>
                    <a:pt x="4983" y="1791"/>
                  </a:cubicBezTo>
                  <a:cubicBezTo>
                    <a:pt x="4902" y="1166"/>
                    <a:pt x="4574" y="555"/>
                    <a:pt x="4034" y="228"/>
                  </a:cubicBezTo>
                  <a:cubicBezTo>
                    <a:pt x="3787" y="79"/>
                    <a:pt x="3494" y="0"/>
                    <a:pt x="3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8"/>
            <p:cNvSpPr/>
            <p:nvPr/>
          </p:nvSpPr>
          <p:spPr>
            <a:xfrm>
              <a:off x="1056278" y="753962"/>
              <a:ext cx="38044" cy="22125"/>
            </a:xfrm>
            <a:custGeom>
              <a:rect b="b" l="l" r="r" t="t"/>
              <a:pathLst>
                <a:path extrusionOk="0" h="2895" w="4978">
                  <a:moveTo>
                    <a:pt x="3947" y="1"/>
                  </a:moveTo>
                  <a:cubicBezTo>
                    <a:pt x="3631" y="1"/>
                    <a:pt x="3332" y="166"/>
                    <a:pt x="3063" y="336"/>
                  </a:cubicBezTo>
                  <a:cubicBezTo>
                    <a:pt x="2536" y="669"/>
                    <a:pt x="2035" y="1046"/>
                    <a:pt x="1474" y="1314"/>
                  </a:cubicBezTo>
                  <a:cubicBezTo>
                    <a:pt x="1093" y="1496"/>
                    <a:pt x="676" y="1626"/>
                    <a:pt x="259" y="1647"/>
                  </a:cubicBezTo>
                  <a:cubicBezTo>
                    <a:pt x="73" y="1655"/>
                    <a:pt x="0" y="1892"/>
                    <a:pt x="149" y="2002"/>
                  </a:cubicBezTo>
                  <a:cubicBezTo>
                    <a:pt x="858" y="2534"/>
                    <a:pt x="1684" y="2894"/>
                    <a:pt x="2518" y="2894"/>
                  </a:cubicBezTo>
                  <a:cubicBezTo>
                    <a:pt x="2858" y="2894"/>
                    <a:pt x="3199" y="2835"/>
                    <a:pt x="3535" y="2702"/>
                  </a:cubicBezTo>
                  <a:cubicBezTo>
                    <a:pt x="3929" y="2547"/>
                    <a:pt x="4303" y="2321"/>
                    <a:pt x="4568" y="1991"/>
                  </a:cubicBezTo>
                  <a:cubicBezTo>
                    <a:pt x="4834" y="1662"/>
                    <a:pt x="4978" y="1220"/>
                    <a:pt x="4886" y="806"/>
                  </a:cubicBezTo>
                  <a:cubicBezTo>
                    <a:pt x="4794" y="394"/>
                    <a:pt x="4437" y="35"/>
                    <a:pt x="4016" y="3"/>
                  </a:cubicBezTo>
                  <a:cubicBezTo>
                    <a:pt x="3993" y="2"/>
                    <a:pt x="3970" y="1"/>
                    <a:pt x="39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8"/>
            <p:cNvSpPr/>
            <p:nvPr/>
          </p:nvSpPr>
          <p:spPr>
            <a:xfrm>
              <a:off x="1164840" y="853261"/>
              <a:ext cx="46619" cy="43876"/>
            </a:xfrm>
            <a:custGeom>
              <a:rect b="b" l="l" r="r" t="t"/>
              <a:pathLst>
                <a:path extrusionOk="0" h="5741" w="6100">
                  <a:moveTo>
                    <a:pt x="3996" y="1"/>
                  </a:moveTo>
                  <a:cubicBezTo>
                    <a:pt x="3928" y="1"/>
                    <a:pt x="3860" y="4"/>
                    <a:pt x="3792" y="9"/>
                  </a:cubicBezTo>
                  <a:cubicBezTo>
                    <a:pt x="3164" y="62"/>
                    <a:pt x="2572" y="336"/>
                    <a:pt x="2051" y="693"/>
                  </a:cubicBezTo>
                  <a:cubicBezTo>
                    <a:pt x="522" y="1741"/>
                    <a:pt x="1" y="3602"/>
                    <a:pt x="94" y="5460"/>
                  </a:cubicBezTo>
                  <a:cubicBezTo>
                    <a:pt x="102" y="5633"/>
                    <a:pt x="243" y="5740"/>
                    <a:pt x="389" y="5740"/>
                  </a:cubicBezTo>
                  <a:cubicBezTo>
                    <a:pt x="475" y="5740"/>
                    <a:pt x="562" y="5703"/>
                    <a:pt x="623" y="5621"/>
                  </a:cubicBezTo>
                  <a:cubicBezTo>
                    <a:pt x="998" y="5122"/>
                    <a:pt x="1506" y="4715"/>
                    <a:pt x="2047" y="4397"/>
                  </a:cubicBezTo>
                  <a:cubicBezTo>
                    <a:pt x="2848" y="3927"/>
                    <a:pt x="3731" y="3622"/>
                    <a:pt x="4581" y="3250"/>
                  </a:cubicBezTo>
                  <a:cubicBezTo>
                    <a:pt x="5049" y="3045"/>
                    <a:pt x="5534" y="2794"/>
                    <a:pt x="5787" y="2350"/>
                  </a:cubicBezTo>
                  <a:cubicBezTo>
                    <a:pt x="6100" y="1803"/>
                    <a:pt x="5954" y="1063"/>
                    <a:pt x="5520" y="606"/>
                  </a:cubicBezTo>
                  <a:cubicBezTo>
                    <a:pt x="5133" y="197"/>
                    <a:pt x="4561" y="1"/>
                    <a:pt x="39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8"/>
            <p:cNvSpPr/>
            <p:nvPr/>
          </p:nvSpPr>
          <p:spPr>
            <a:xfrm>
              <a:off x="1174194" y="895188"/>
              <a:ext cx="28514" cy="19970"/>
            </a:xfrm>
            <a:custGeom>
              <a:rect b="b" l="l" r="r" t="t"/>
              <a:pathLst>
                <a:path extrusionOk="0" h="2613" w="3731">
                  <a:moveTo>
                    <a:pt x="2468" y="1"/>
                  </a:moveTo>
                  <a:cubicBezTo>
                    <a:pt x="2210" y="1"/>
                    <a:pt x="1950" y="60"/>
                    <a:pt x="1707" y="149"/>
                  </a:cubicBezTo>
                  <a:cubicBezTo>
                    <a:pt x="753" y="501"/>
                    <a:pt x="225" y="1418"/>
                    <a:pt x="23" y="2418"/>
                  </a:cubicBezTo>
                  <a:cubicBezTo>
                    <a:pt x="0" y="2527"/>
                    <a:pt x="87" y="2613"/>
                    <a:pt x="181" y="2613"/>
                  </a:cubicBezTo>
                  <a:cubicBezTo>
                    <a:pt x="216" y="2613"/>
                    <a:pt x="251" y="2601"/>
                    <a:pt x="283" y="2575"/>
                  </a:cubicBezTo>
                  <a:cubicBezTo>
                    <a:pt x="549" y="2361"/>
                    <a:pt x="874" y="2213"/>
                    <a:pt x="1204" y="2118"/>
                  </a:cubicBezTo>
                  <a:cubicBezTo>
                    <a:pt x="1693" y="1977"/>
                    <a:pt x="2204" y="1934"/>
                    <a:pt x="2705" y="1850"/>
                  </a:cubicBezTo>
                  <a:cubicBezTo>
                    <a:pt x="2983" y="1804"/>
                    <a:pt x="3274" y="1737"/>
                    <a:pt x="3468" y="1535"/>
                  </a:cubicBezTo>
                  <a:cubicBezTo>
                    <a:pt x="3709" y="1286"/>
                    <a:pt x="3730" y="874"/>
                    <a:pt x="3562" y="571"/>
                  </a:cubicBezTo>
                  <a:cubicBezTo>
                    <a:pt x="3394" y="270"/>
                    <a:pt x="3066" y="78"/>
                    <a:pt x="2724" y="22"/>
                  </a:cubicBezTo>
                  <a:cubicBezTo>
                    <a:pt x="2639" y="7"/>
                    <a:pt x="2554" y="1"/>
                    <a:pt x="2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8"/>
            <p:cNvSpPr/>
            <p:nvPr/>
          </p:nvSpPr>
          <p:spPr>
            <a:xfrm>
              <a:off x="1018486" y="979301"/>
              <a:ext cx="49195" cy="41147"/>
            </a:xfrm>
            <a:custGeom>
              <a:rect b="b" l="l" r="r" t="t"/>
              <a:pathLst>
                <a:path extrusionOk="0" h="5384" w="6437">
                  <a:moveTo>
                    <a:pt x="4566" y="1"/>
                  </a:moveTo>
                  <a:cubicBezTo>
                    <a:pt x="3263" y="1"/>
                    <a:pt x="2016" y="388"/>
                    <a:pt x="1100" y="1354"/>
                  </a:cubicBezTo>
                  <a:cubicBezTo>
                    <a:pt x="666" y="1812"/>
                    <a:pt x="302" y="2352"/>
                    <a:pt x="151" y="2965"/>
                  </a:cubicBezTo>
                  <a:cubicBezTo>
                    <a:pt x="1" y="3576"/>
                    <a:pt x="84" y="4266"/>
                    <a:pt x="468" y="4765"/>
                  </a:cubicBezTo>
                  <a:cubicBezTo>
                    <a:pt x="758" y="5142"/>
                    <a:pt x="1232" y="5384"/>
                    <a:pt x="1700" y="5384"/>
                  </a:cubicBezTo>
                  <a:cubicBezTo>
                    <a:pt x="1853" y="5384"/>
                    <a:pt x="2005" y="5358"/>
                    <a:pt x="2150" y="5303"/>
                  </a:cubicBezTo>
                  <a:cubicBezTo>
                    <a:pt x="2627" y="5123"/>
                    <a:pt x="2951" y="4683"/>
                    <a:pt x="3227" y="4253"/>
                  </a:cubicBezTo>
                  <a:cubicBezTo>
                    <a:pt x="3729" y="3473"/>
                    <a:pt x="4169" y="2649"/>
                    <a:pt x="4759" y="1933"/>
                  </a:cubicBezTo>
                  <a:cubicBezTo>
                    <a:pt x="5158" y="1447"/>
                    <a:pt x="5640" y="1009"/>
                    <a:pt x="6191" y="718"/>
                  </a:cubicBezTo>
                  <a:cubicBezTo>
                    <a:pt x="6436" y="589"/>
                    <a:pt x="6386" y="226"/>
                    <a:pt x="6115" y="169"/>
                  </a:cubicBezTo>
                  <a:cubicBezTo>
                    <a:pt x="5601" y="61"/>
                    <a:pt x="5079" y="1"/>
                    <a:pt x="4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8"/>
            <p:cNvSpPr/>
            <p:nvPr/>
          </p:nvSpPr>
          <p:spPr>
            <a:xfrm>
              <a:off x="1060932" y="992225"/>
              <a:ext cx="23088" cy="25931"/>
            </a:xfrm>
            <a:custGeom>
              <a:rect b="b" l="l" r="r" t="t"/>
              <a:pathLst>
                <a:path extrusionOk="0" h="3393" w="3021">
                  <a:moveTo>
                    <a:pt x="2802" y="1"/>
                  </a:moveTo>
                  <a:cubicBezTo>
                    <a:pt x="2799" y="1"/>
                    <a:pt x="2797" y="1"/>
                    <a:pt x="2794" y="1"/>
                  </a:cubicBezTo>
                  <a:cubicBezTo>
                    <a:pt x="1776" y="44"/>
                    <a:pt x="785" y="421"/>
                    <a:pt x="289" y="1308"/>
                  </a:cubicBezTo>
                  <a:cubicBezTo>
                    <a:pt x="120" y="1609"/>
                    <a:pt x="0" y="1947"/>
                    <a:pt x="3" y="2292"/>
                  </a:cubicBezTo>
                  <a:cubicBezTo>
                    <a:pt x="4" y="2638"/>
                    <a:pt x="143" y="2992"/>
                    <a:pt x="414" y="3206"/>
                  </a:cubicBezTo>
                  <a:cubicBezTo>
                    <a:pt x="566" y="3326"/>
                    <a:pt x="763" y="3393"/>
                    <a:pt x="956" y="3393"/>
                  </a:cubicBezTo>
                  <a:cubicBezTo>
                    <a:pt x="1107" y="3393"/>
                    <a:pt x="1256" y="3352"/>
                    <a:pt x="1380" y="3265"/>
                  </a:cubicBezTo>
                  <a:cubicBezTo>
                    <a:pt x="1610" y="3105"/>
                    <a:pt x="1722" y="2827"/>
                    <a:pt x="1811" y="2562"/>
                  </a:cubicBezTo>
                  <a:cubicBezTo>
                    <a:pt x="1973" y="2079"/>
                    <a:pt x="2095" y="1582"/>
                    <a:pt x="2312" y="1121"/>
                  </a:cubicBezTo>
                  <a:cubicBezTo>
                    <a:pt x="2458" y="810"/>
                    <a:pt x="2655" y="511"/>
                    <a:pt x="2909" y="283"/>
                  </a:cubicBezTo>
                  <a:cubicBezTo>
                    <a:pt x="3021" y="184"/>
                    <a:pt x="2948" y="1"/>
                    <a:pt x="28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8"/>
            <p:cNvSpPr/>
            <p:nvPr/>
          </p:nvSpPr>
          <p:spPr>
            <a:xfrm>
              <a:off x="887448" y="848767"/>
              <a:ext cx="54460" cy="32442"/>
            </a:xfrm>
            <a:custGeom>
              <a:rect b="b" l="l" r="r" t="t"/>
              <a:pathLst>
                <a:path extrusionOk="0" h="4245" w="7126">
                  <a:moveTo>
                    <a:pt x="6778" y="1"/>
                  </a:moveTo>
                  <a:cubicBezTo>
                    <a:pt x="6727" y="1"/>
                    <a:pt x="6673" y="15"/>
                    <a:pt x="6622" y="47"/>
                  </a:cubicBezTo>
                  <a:cubicBezTo>
                    <a:pt x="6092" y="376"/>
                    <a:pt x="5470" y="570"/>
                    <a:pt x="4850" y="669"/>
                  </a:cubicBezTo>
                  <a:cubicBezTo>
                    <a:pt x="3935" y="817"/>
                    <a:pt x="3001" y="780"/>
                    <a:pt x="2073" y="819"/>
                  </a:cubicBezTo>
                  <a:cubicBezTo>
                    <a:pt x="1564" y="841"/>
                    <a:pt x="1019" y="899"/>
                    <a:pt x="623" y="1219"/>
                  </a:cubicBezTo>
                  <a:cubicBezTo>
                    <a:pt x="133" y="1616"/>
                    <a:pt x="1" y="2358"/>
                    <a:pt x="239" y="2942"/>
                  </a:cubicBezTo>
                  <a:cubicBezTo>
                    <a:pt x="476" y="3527"/>
                    <a:pt x="1028" y="3946"/>
                    <a:pt x="1633" y="4125"/>
                  </a:cubicBezTo>
                  <a:cubicBezTo>
                    <a:pt x="1913" y="4209"/>
                    <a:pt x="2204" y="4244"/>
                    <a:pt x="2496" y="4244"/>
                  </a:cubicBezTo>
                  <a:cubicBezTo>
                    <a:pt x="2834" y="4244"/>
                    <a:pt x="3173" y="4197"/>
                    <a:pt x="3502" y="4120"/>
                  </a:cubicBezTo>
                  <a:cubicBezTo>
                    <a:pt x="5308" y="3698"/>
                    <a:pt x="6469" y="2153"/>
                    <a:pt x="7057" y="388"/>
                  </a:cubicBezTo>
                  <a:cubicBezTo>
                    <a:pt x="7126" y="183"/>
                    <a:pt x="6964" y="1"/>
                    <a:pt x="67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8"/>
            <p:cNvSpPr/>
            <p:nvPr/>
          </p:nvSpPr>
          <p:spPr>
            <a:xfrm>
              <a:off x="937529" y="853674"/>
              <a:ext cx="26076" cy="35767"/>
            </a:xfrm>
            <a:custGeom>
              <a:rect b="b" l="l" r="r" t="t"/>
              <a:pathLst>
                <a:path extrusionOk="0" h="4680" w="3412">
                  <a:moveTo>
                    <a:pt x="2445" y="1"/>
                  </a:moveTo>
                  <a:cubicBezTo>
                    <a:pt x="2358" y="1"/>
                    <a:pt x="2271" y="56"/>
                    <a:pt x="2251" y="158"/>
                  </a:cubicBezTo>
                  <a:cubicBezTo>
                    <a:pt x="2164" y="568"/>
                    <a:pt x="1970" y="960"/>
                    <a:pt x="1730" y="1307"/>
                  </a:cubicBezTo>
                  <a:cubicBezTo>
                    <a:pt x="1377" y="1818"/>
                    <a:pt x="926" y="2255"/>
                    <a:pt x="515" y="2722"/>
                  </a:cubicBezTo>
                  <a:cubicBezTo>
                    <a:pt x="288" y="2979"/>
                    <a:pt x="64" y="3269"/>
                    <a:pt x="36" y="3611"/>
                  </a:cubicBezTo>
                  <a:cubicBezTo>
                    <a:pt x="1" y="4032"/>
                    <a:pt x="299" y="4440"/>
                    <a:pt x="693" y="4595"/>
                  </a:cubicBezTo>
                  <a:cubicBezTo>
                    <a:pt x="838" y="4653"/>
                    <a:pt x="992" y="4679"/>
                    <a:pt x="1148" y="4679"/>
                  </a:cubicBezTo>
                  <a:cubicBezTo>
                    <a:pt x="1413" y="4679"/>
                    <a:pt x="1681" y="4602"/>
                    <a:pt x="1913" y="4469"/>
                  </a:cubicBezTo>
                  <a:cubicBezTo>
                    <a:pt x="2280" y="4260"/>
                    <a:pt x="2562" y="3925"/>
                    <a:pt x="2777" y="3562"/>
                  </a:cubicBezTo>
                  <a:cubicBezTo>
                    <a:pt x="3412" y="2489"/>
                    <a:pt x="3201" y="1210"/>
                    <a:pt x="2619" y="107"/>
                  </a:cubicBezTo>
                  <a:cubicBezTo>
                    <a:pt x="2581" y="34"/>
                    <a:pt x="2513" y="1"/>
                    <a:pt x="24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5" name="Shape 2205"/>
        <p:cNvGrpSpPr/>
        <p:nvPr/>
      </p:nvGrpSpPr>
      <p:grpSpPr>
        <a:xfrm>
          <a:off x="0" y="0"/>
          <a:ext cx="0" cy="0"/>
          <a:chOff x="0" y="0"/>
          <a:chExt cx="0" cy="0"/>
        </a:xfrm>
      </p:grpSpPr>
      <p:sp>
        <p:nvSpPr>
          <p:cNvPr id="2206" name="Google Shape;2206;p69"/>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Icons</a:t>
            </a:r>
            <a:endParaRPr/>
          </a:p>
        </p:txBody>
      </p:sp>
      <p:grpSp>
        <p:nvGrpSpPr>
          <p:cNvPr id="2207" name="Google Shape;2207;p69"/>
          <p:cNvGrpSpPr/>
          <p:nvPr/>
        </p:nvGrpSpPr>
        <p:grpSpPr>
          <a:xfrm>
            <a:off x="5018485" y="1758338"/>
            <a:ext cx="465200" cy="465000"/>
            <a:chOff x="4397350" y="1167275"/>
            <a:chExt cx="465200" cy="465000"/>
          </a:xfrm>
        </p:grpSpPr>
        <p:sp>
          <p:nvSpPr>
            <p:cNvPr id="2208" name="Google Shape;2208;p69"/>
            <p:cNvSpPr/>
            <p:nvPr/>
          </p:nvSpPr>
          <p:spPr>
            <a:xfrm>
              <a:off x="4511250" y="1186125"/>
              <a:ext cx="115975" cy="117425"/>
            </a:xfrm>
            <a:custGeom>
              <a:rect b="b" l="l" r="r" t="t"/>
              <a:pathLst>
                <a:path extrusionOk="0" h="4697" w="4639">
                  <a:moveTo>
                    <a:pt x="1" y="1"/>
                  </a:moveTo>
                  <a:lnTo>
                    <a:pt x="1816" y="4361"/>
                  </a:lnTo>
                  <a:cubicBezTo>
                    <a:pt x="1902" y="4564"/>
                    <a:pt x="2100" y="4697"/>
                    <a:pt x="2320" y="4697"/>
                  </a:cubicBezTo>
                  <a:cubicBezTo>
                    <a:pt x="2539" y="4697"/>
                    <a:pt x="2738" y="4564"/>
                    <a:pt x="2823" y="4361"/>
                  </a:cubicBezTo>
                  <a:lnTo>
                    <a:pt x="46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9"/>
            <p:cNvSpPr/>
            <p:nvPr/>
          </p:nvSpPr>
          <p:spPr>
            <a:xfrm>
              <a:off x="4745525" y="1186125"/>
              <a:ext cx="115975" cy="117425"/>
            </a:xfrm>
            <a:custGeom>
              <a:rect b="b" l="l" r="r" t="t"/>
              <a:pathLst>
                <a:path extrusionOk="0" h="4697" w="4639">
                  <a:moveTo>
                    <a:pt x="0" y="1"/>
                  </a:moveTo>
                  <a:lnTo>
                    <a:pt x="1817" y="4361"/>
                  </a:lnTo>
                  <a:cubicBezTo>
                    <a:pt x="1902" y="4564"/>
                    <a:pt x="2101" y="4697"/>
                    <a:pt x="2320" y="4697"/>
                  </a:cubicBezTo>
                  <a:cubicBezTo>
                    <a:pt x="2540" y="4697"/>
                    <a:pt x="2738" y="4564"/>
                    <a:pt x="2823" y="4361"/>
                  </a:cubicBezTo>
                  <a:lnTo>
                    <a:pt x="463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9"/>
            <p:cNvSpPr/>
            <p:nvPr/>
          </p:nvSpPr>
          <p:spPr>
            <a:xfrm>
              <a:off x="4631900" y="1180900"/>
              <a:ext cx="108975" cy="122675"/>
            </a:xfrm>
            <a:custGeom>
              <a:rect b="b" l="l" r="r" t="t"/>
              <a:pathLst>
                <a:path extrusionOk="0" h="4907" w="4359">
                  <a:moveTo>
                    <a:pt x="0" y="1"/>
                  </a:moveTo>
                  <a:lnTo>
                    <a:pt x="0" y="4361"/>
                  </a:lnTo>
                  <a:cubicBezTo>
                    <a:pt x="0" y="4687"/>
                    <a:pt x="268" y="4907"/>
                    <a:pt x="548" y="4907"/>
                  </a:cubicBezTo>
                  <a:cubicBezTo>
                    <a:pt x="672" y="4907"/>
                    <a:pt x="799" y="4864"/>
                    <a:pt x="907" y="4768"/>
                  </a:cubicBezTo>
                  <a:lnTo>
                    <a:pt x="2179" y="3636"/>
                  </a:lnTo>
                  <a:lnTo>
                    <a:pt x="3452" y="4767"/>
                  </a:lnTo>
                  <a:cubicBezTo>
                    <a:pt x="3560" y="4862"/>
                    <a:pt x="3686" y="4905"/>
                    <a:pt x="3811" y="4905"/>
                  </a:cubicBezTo>
                  <a:cubicBezTo>
                    <a:pt x="4091" y="4905"/>
                    <a:pt x="4359" y="4685"/>
                    <a:pt x="4359" y="4359"/>
                  </a:cubicBezTo>
                  <a:lnTo>
                    <a:pt x="4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9"/>
            <p:cNvSpPr/>
            <p:nvPr/>
          </p:nvSpPr>
          <p:spPr>
            <a:xfrm>
              <a:off x="4397575" y="1180900"/>
              <a:ext cx="109000" cy="122700"/>
            </a:xfrm>
            <a:custGeom>
              <a:rect b="b" l="l" r="r" t="t"/>
              <a:pathLst>
                <a:path extrusionOk="0" h="4908" w="4360">
                  <a:moveTo>
                    <a:pt x="2" y="1"/>
                  </a:moveTo>
                  <a:lnTo>
                    <a:pt x="2" y="4359"/>
                  </a:lnTo>
                  <a:cubicBezTo>
                    <a:pt x="1" y="4686"/>
                    <a:pt x="268" y="4907"/>
                    <a:pt x="550" y="4907"/>
                  </a:cubicBezTo>
                  <a:cubicBezTo>
                    <a:pt x="674" y="4907"/>
                    <a:pt x="800" y="4864"/>
                    <a:pt x="908" y="4768"/>
                  </a:cubicBezTo>
                  <a:lnTo>
                    <a:pt x="2182" y="3636"/>
                  </a:lnTo>
                  <a:lnTo>
                    <a:pt x="3454" y="4767"/>
                  </a:lnTo>
                  <a:cubicBezTo>
                    <a:pt x="3561" y="4862"/>
                    <a:pt x="3688" y="4905"/>
                    <a:pt x="3812" y="4905"/>
                  </a:cubicBezTo>
                  <a:cubicBezTo>
                    <a:pt x="4093" y="4905"/>
                    <a:pt x="4360" y="4685"/>
                    <a:pt x="4360" y="4359"/>
                  </a:cubicBezTo>
                  <a:lnTo>
                    <a:pt x="43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9"/>
            <p:cNvSpPr/>
            <p:nvPr/>
          </p:nvSpPr>
          <p:spPr>
            <a:xfrm>
              <a:off x="4519275" y="1345250"/>
              <a:ext cx="109000" cy="122650"/>
            </a:xfrm>
            <a:custGeom>
              <a:rect b="b" l="l" r="r" t="t"/>
              <a:pathLst>
                <a:path extrusionOk="0" h="4906" w="4360">
                  <a:moveTo>
                    <a:pt x="1" y="1"/>
                  </a:moveTo>
                  <a:lnTo>
                    <a:pt x="1" y="4360"/>
                  </a:lnTo>
                  <a:cubicBezTo>
                    <a:pt x="1" y="4685"/>
                    <a:pt x="268" y="4905"/>
                    <a:pt x="549" y="4905"/>
                  </a:cubicBezTo>
                  <a:cubicBezTo>
                    <a:pt x="673" y="4905"/>
                    <a:pt x="800" y="4862"/>
                    <a:pt x="907" y="4766"/>
                  </a:cubicBezTo>
                  <a:lnTo>
                    <a:pt x="2181" y="3636"/>
                  </a:lnTo>
                  <a:lnTo>
                    <a:pt x="3453" y="4766"/>
                  </a:lnTo>
                  <a:cubicBezTo>
                    <a:pt x="3560" y="4863"/>
                    <a:pt x="3687" y="4906"/>
                    <a:pt x="3811" y="4906"/>
                  </a:cubicBezTo>
                  <a:cubicBezTo>
                    <a:pt x="4092" y="4906"/>
                    <a:pt x="4359" y="4685"/>
                    <a:pt x="4359" y="4360"/>
                  </a:cubicBezTo>
                  <a:lnTo>
                    <a:pt x="43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9"/>
            <p:cNvSpPr/>
            <p:nvPr/>
          </p:nvSpPr>
          <p:spPr>
            <a:xfrm>
              <a:off x="4632950" y="1350525"/>
              <a:ext cx="115950" cy="117375"/>
            </a:xfrm>
            <a:custGeom>
              <a:rect b="b" l="l" r="r" t="t"/>
              <a:pathLst>
                <a:path extrusionOk="0" h="4695" w="4638">
                  <a:moveTo>
                    <a:pt x="0" y="0"/>
                  </a:moveTo>
                  <a:lnTo>
                    <a:pt x="1816" y="4358"/>
                  </a:lnTo>
                  <a:cubicBezTo>
                    <a:pt x="1901" y="4561"/>
                    <a:pt x="2099" y="4694"/>
                    <a:pt x="2319" y="4694"/>
                  </a:cubicBezTo>
                  <a:cubicBezTo>
                    <a:pt x="2538" y="4694"/>
                    <a:pt x="2737" y="4561"/>
                    <a:pt x="2822" y="4358"/>
                  </a:cubicBezTo>
                  <a:lnTo>
                    <a:pt x="463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9"/>
            <p:cNvSpPr/>
            <p:nvPr/>
          </p:nvSpPr>
          <p:spPr>
            <a:xfrm>
              <a:off x="4398650" y="1350525"/>
              <a:ext cx="116000" cy="117375"/>
            </a:xfrm>
            <a:custGeom>
              <a:rect b="b" l="l" r="r" t="t"/>
              <a:pathLst>
                <a:path extrusionOk="0" h="4695" w="4640">
                  <a:moveTo>
                    <a:pt x="1" y="0"/>
                  </a:moveTo>
                  <a:lnTo>
                    <a:pt x="1818" y="4358"/>
                  </a:lnTo>
                  <a:cubicBezTo>
                    <a:pt x="1901" y="4561"/>
                    <a:pt x="2100" y="4694"/>
                    <a:pt x="2319" y="4694"/>
                  </a:cubicBezTo>
                  <a:cubicBezTo>
                    <a:pt x="2540" y="4694"/>
                    <a:pt x="2739" y="4561"/>
                    <a:pt x="2822" y="4358"/>
                  </a:cubicBezTo>
                  <a:lnTo>
                    <a:pt x="46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9"/>
            <p:cNvSpPr/>
            <p:nvPr/>
          </p:nvSpPr>
          <p:spPr>
            <a:xfrm>
              <a:off x="4753575" y="1345250"/>
              <a:ext cx="108975" cy="122650"/>
            </a:xfrm>
            <a:custGeom>
              <a:rect b="b" l="l" r="r" t="t"/>
              <a:pathLst>
                <a:path extrusionOk="0" h="4906" w="4359">
                  <a:moveTo>
                    <a:pt x="1" y="1"/>
                  </a:moveTo>
                  <a:lnTo>
                    <a:pt x="1" y="4360"/>
                  </a:lnTo>
                  <a:cubicBezTo>
                    <a:pt x="1" y="4685"/>
                    <a:pt x="268" y="4905"/>
                    <a:pt x="549" y="4905"/>
                  </a:cubicBezTo>
                  <a:cubicBezTo>
                    <a:pt x="673" y="4905"/>
                    <a:pt x="799" y="4862"/>
                    <a:pt x="907" y="4766"/>
                  </a:cubicBezTo>
                  <a:lnTo>
                    <a:pt x="2179" y="3636"/>
                  </a:lnTo>
                  <a:lnTo>
                    <a:pt x="3453" y="4766"/>
                  </a:lnTo>
                  <a:cubicBezTo>
                    <a:pt x="3560" y="4863"/>
                    <a:pt x="3687" y="4906"/>
                    <a:pt x="3811" y="4906"/>
                  </a:cubicBezTo>
                  <a:cubicBezTo>
                    <a:pt x="4092" y="4906"/>
                    <a:pt x="4359" y="4685"/>
                    <a:pt x="4359" y="4360"/>
                  </a:cubicBezTo>
                  <a:lnTo>
                    <a:pt x="43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9"/>
            <p:cNvSpPr/>
            <p:nvPr/>
          </p:nvSpPr>
          <p:spPr>
            <a:xfrm>
              <a:off x="4511250" y="1514900"/>
              <a:ext cx="115975" cy="117350"/>
            </a:xfrm>
            <a:custGeom>
              <a:rect b="b" l="l" r="r" t="t"/>
              <a:pathLst>
                <a:path extrusionOk="0" h="4694" w="4639">
                  <a:moveTo>
                    <a:pt x="1" y="0"/>
                  </a:moveTo>
                  <a:lnTo>
                    <a:pt x="1816" y="4357"/>
                  </a:lnTo>
                  <a:cubicBezTo>
                    <a:pt x="1902" y="4560"/>
                    <a:pt x="2100" y="4693"/>
                    <a:pt x="2320" y="4693"/>
                  </a:cubicBezTo>
                  <a:cubicBezTo>
                    <a:pt x="2539" y="4693"/>
                    <a:pt x="2738" y="4560"/>
                    <a:pt x="2823" y="4357"/>
                  </a:cubicBezTo>
                  <a:lnTo>
                    <a:pt x="463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9"/>
            <p:cNvSpPr/>
            <p:nvPr/>
          </p:nvSpPr>
          <p:spPr>
            <a:xfrm>
              <a:off x="4631900" y="1509625"/>
              <a:ext cx="108975" cy="122650"/>
            </a:xfrm>
            <a:custGeom>
              <a:rect b="b" l="l" r="r" t="t"/>
              <a:pathLst>
                <a:path extrusionOk="0" h="4906" w="4359">
                  <a:moveTo>
                    <a:pt x="0" y="1"/>
                  </a:moveTo>
                  <a:lnTo>
                    <a:pt x="0" y="4359"/>
                  </a:lnTo>
                  <a:cubicBezTo>
                    <a:pt x="0" y="4685"/>
                    <a:pt x="268" y="4905"/>
                    <a:pt x="548" y="4905"/>
                  </a:cubicBezTo>
                  <a:cubicBezTo>
                    <a:pt x="672" y="4905"/>
                    <a:pt x="799" y="4862"/>
                    <a:pt x="907" y="4767"/>
                  </a:cubicBezTo>
                  <a:lnTo>
                    <a:pt x="2179" y="3635"/>
                  </a:lnTo>
                  <a:lnTo>
                    <a:pt x="3452" y="4767"/>
                  </a:lnTo>
                  <a:cubicBezTo>
                    <a:pt x="3560" y="4862"/>
                    <a:pt x="3686" y="4905"/>
                    <a:pt x="3811" y="4905"/>
                  </a:cubicBezTo>
                  <a:cubicBezTo>
                    <a:pt x="4091" y="4905"/>
                    <a:pt x="4359" y="4685"/>
                    <a:pt x="4359" y="4359"/>
                  </a:cubicBezTo>
                  <a:lnTo>
                    <a:pt x="4359" y="1"/>
                  </a:ln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9"/>
            <p:cNvSpPr/>
            <p:nvPr/>
          </p:nvSpPr>
          <p:spPr>
            <a:xfrm>
              <a:off x="4397575" y="1509625"/>
              <a:ext cx="109000" cy="122650"/>
            </a:xfrm>
            <a:custGeom>
              <a:rect b="b" l="l" r="r" t="t"/>
              <a:pathLst>
                <a:path extrusionOk="0" h="4906" w="4360">
                  <a:moveTo>
                    <a:pt x="2" y="1"/>
                  </a:moveTo>
                  <a:lnTo>
                    <a:pt x="2" y="4359"/>
                  </a:lnTo>
                  <a:cubicBezTo>
                    <a:pt x="1" y="4685"/>
                    <a:pt x="268" y="4905"/>
                    <a:pt x="549" y="4905"/>
                  </a:cubicBezTo>
                  <a:cubicBezTo>
                    <a:pt x="674" y="4905"/>
                    <a:pt x="800" y="4862"/>
                    <a:pt x="908" y="4767"/>
                  </a:cubicBezTo>
                  <a:lnTo>
                    <a:pt x="2182" y="3635"/>
                  </a:lnTo>
                  <a:lnTo>
                    <a:pt x="3454" y="4767"/>
                  </a:lnTo>
                  <a:cubicBezTo>
                    <a:pt x="3561" y="4862"/>
                    <a:pt x="3688" y="4905"/>
                    <a:pt x="3812" y="4905"/>
                  </a:cubicBezTo>
                  <a:cubicBezTo>
                    <a:pt x="4093" y="4905"/>
                    <a:pt x="4360" y="4685"/>
                    <a:pt x="4360" y="4359"/>
                  </a:cubicBezTo>
                  <a:lnTo>
                    <a:pt x="43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9"/>
            <p:cNvSpPr/>
            <p:nvPr/>
          </p:nvSpPr>
          <p:spPr>
            <a:xfrm>
              <a:off x="4745525" y="1514900"/>
              <a:ext cx="115975" cy="117350"/>
            </a:xfrm>
            <a:custGeom>
              <a:rect b="b" l="l" r="r" t="t"/>
              <a:pathLst>
                <a:path extrusionOk="0" h="4694" w="4639">
                  <a:moveTo>
                    <a:pt x="0" y="0"/>
                  </a:moveTo>
                  <a:lnTo>
                    <a:pt x="1817" y="4357"/>
                  </a:lnTo>
                  <a:cubicBezTo>
                    <a:pt x="1902" y="4560"/>
                    <a:pt x="2101" y="4693"/>
                    <a:pt x="2320" y="4693"/>
                  </a:cubicBezTo>
                  <a:cubicBezTo>
                    <a:pt x="2540" y="4693"/>
                    <a:pt x="2738" y="4560"/>
                    <a:pt x="2823" y="4357"/>
                  </a:cubicBezTo>
                  <a:lnTo>
                    <a:pt x="46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9"/>
            <p:cNvSpPr/>
            <p:nvPr/>
          </p:nvSpPr>
          <p:spPr>
            <a:xfrm>
              <a:off x="4397600" y="1496000"/>
              <a:ext cx="464950" cy="27250"/>
            </a:xfrm>
            <a:custGeom>
              <a:rect b="b" l="l" r="r" t="t"/>
              <a:pathLst>
                <a:path extrusionOk="0" h="1090" w="18598">
                  <a:moveTo>
                    <a:pt x="546" y="1"/>
                  </a:moveTo>
                  <a:cubicBezTo>
                    <a:pt x="244" y="1"/>
                    <a:pt x="1" y="244"/>
                    <a:pt x="1" y="546"/>
                  </a:cubicBezTo>
                  <a:cubicBezTo>
                    <a:pt x="1" y="846"/>
                    <a:pt x="244" y="1089"/>
                    <a:pt x="546" y="1089"/>
                  </a:cubicBezTo>
                  <a:lnTo>
                    <a:pt x="18053" y="1089"/>
                  </a:lnTo>
                  <a:cubicBezTo>
                    <a:pt x="18353" y="1089"/>
                    <a:pt x="18598" y="846"/>
                    <a:pt x="18598" y="546"/>
                  </a:cubicBezTo>
                  <a:cubicBezTo>
                    <a:pt x="18598" y="244"/>
                    <a:pt x="18353" y="1"/>
                    <a:pt x="180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9"/>
            <p:cNvSpPr/>
            <p:nvPr/>
          </p:nvSpPr>
          <p:spPr>
            <a:xfrm>
              <a:off x="4397350" y="1331625"/>
              <a:ext cx="464950" cy="27275"/>
            </a:xfrm>
            <a:custGeom>
              <a:rect b="b" l="l" r="r" t="t"/>
              <a:pathLst>
                <a:path extrusionOk="0" h="1091" w="18598">
                  <a:moveTo>
                    <a:pt x="545" y="1"/>
                  </a:moveTo>
                  <a:cubicBezTo>
                    <a:pt x="245" y="1"/>
                    <a:pt x="0" y="245"/>
                    <a:pt x="0" y="546"/>
                  </a:cubicBezTo>
                  <a:cubicBezTo>
                    <a:pt x="0" y="847"/>
                    <a:pt x="245" y="1091"/>
                    <a:pt x="545" y="1091"/>
                  </a:cubicBezTo>
                  <a:cubicBezTo>
                    <a:pt x="548" y="1091"/>
                    <a:pt x="552" y="1091"/>
                    <a:pt x="556" y="1091"/>
                  </a:cubicBezTo>
                  <a:lnTo>
                    <a:pt x="18063" y="1091"/>
                  </a:lnTo>
                  <a:cubicBezTo>
                    <a:pt x="18360" y="1085"/>
                    <a:pt x="18597" y="843"/>
                    <a:pt x="18597" y="546"/>
                  </a:cubicBezTo>
                  <a:cubicBezTo>
                    <a:pt x="18597" y="249"/>
                    <a:pt x="18360" y="7"/>
                    <a:pt x="18063" y="1"/>
                  </a:cubicBezTo>
                  <a:lnTo>
                    <a:pt x="556" y="1"/>
                  </a:lnTo>
                  <a:cubicBezTo>
                    <a:pt x="552" y="1"/>
                    <a:pt x="548" y="1"/>
                    <a:pt x="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9"/>
            <p:cNvSpPr/>
            <p:nvPr/>
          </p:nvSpPr>
          <p:spPr>
            <a:xfrm>
              <a:off x="4397350" y="1167275"/>
              <a:ext cx="464950" cy="27300"/>
            </a:xfrm>
            <a:custGeom>
              <a:rect b="b" l="l" r="r" t="t"/>
              <a:pathLst>
                <a:path extrusionOk="0" h="1092" w="18598">
                  <a:moveTo>
                    <a:pt x="545" y="1"/>
                  </a:moveTo>
                  <a:cubicBezTo>
                    <a:pt x="245" y="1"/>
                    <a:pt x="0" y="245"/>
                    <a:pt x="0" y="546"/>
                  </a:cubicBezTo>
                  <a:cubicBezTo>
                    <a:pt x="0" y="847"/>
                    <a:pt x="245" y="1091"/>
                    <a:pt x="545" y="1091"/>
                  </a:cubicBezTo>
                  <a:cubicBezTo>
                    <a:pt x="548" y="1091"/>
                    <a:pt x="552" y="1091"/>
                    <a:pt x="556" y="1091"/>
                  </a:cubicBezTo>
                  <a:lnTo>
                    <a:pt x="18063" y="1091"/>
                  </a:lnTo>
                  <a:cubicBezTo>
                    <a:pt x="18360" y="1085"/>
                    <a:pt x="18597" y="843"/>
                    <a:pt x="18597" y="546"/>
                  </a:cubicBezTo>
                  <a:cubicBezTo>
                    <a:pt x="18597" y="249"/>
                    <a:pt x="18360" y="7"/>
                    <a:pt x="18063" y="1"/>
                  </a:cubicBezTo>
                  <a:lnTo>
                    <a:pt x="556" y="1"/>
                  </a:lnTo>
                  <a:cubicBezTo>
                    <a:pt x="552" y="1"/>
                    <a:pt x="548" y="1"/>
                    <a:pt x="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 name="Google Shape;2223;p69"/>
          <p:cNvGrpSpPr/>
          <p:nvPr/>
        </p:nvGrpSpPr>
        <p:grpSpPr>
          <a:xfrm>
            <a:off x="4339531" y="1758375"/>
            <a:ext cx="465100" cy="464925"/>
            <a:chOff x="3830300" y="1194150"/>
            <a:chExt cx="465100" cy="464925"/>
          </a:xfrm>
        </p:grpSpPr>
        <p:sp>
          <p:nvSpPr>
            <p:cNvPr id="2224" name="Google Shape;2224;p69"/>
            <p:cNvSpPr/>
            <p:nvPr/>
          </p:nvSpPr>
          <p:spPr>
            <a:xfrm>
              <a:off x="3946450" y="1218525"/>
              <a:ext cx="115050" cy="114575"/>
            </a:xfrm>
            <a:custGeom>
              <a:rect b="b" l="l" r="r" t="t"/>
              <a:pathLst>
                <a:path extrusionOk="0" h="4583" w="4602">
                  <a:moveTo>
                    <a:pt x="549" y="1"/>
                  </a:moveTo>
                  <a:cubicBezTo>
                    <a:pt x="247" y="1"/>
                    <a:pt x="1" y="248"/>
                    <a:pt x="3" y="552"/>
                  </a:cubicBezTo>
                  <a:cubicBezTo>
                    <a:pt x="5" y="625"/>
                    <a:pt x="38" y="2358"/>
                    <a:pt x="1086" y="3627"/>
                  </a:cubicBezTo>
                  <a:cubicBezTo>
                    <a:pt x="1155" y="3711"/>
                    <a:pt x="1246" y="3771"/>
                    <a:pt x="1347" y="3802"/>
                  </a:cubicBezTo>
                  <a:lnTo>
                    <a:pt x="3847" y="4559"/>
                  </a:lnTo>
                  <a:cubicBezTo>
                    <a:pt x="3897" y="4574"/>
                    <a:pt x="3951" y="4583"/>
                    <a:pt x="4005" y="4583"/>
                  </a:cubicBezTo>
                  <a:cubicBezTo>
                    <a:pt x="4345" y="4583"/>
                    <a:pt x="4602" y="4274"/>
                    <a:pt x="4539" y="3938"/>
                  </a:cubicBezTo>
                  <a:lnTo>
                    <a:pt x="4124" y="1697"/>
                  </a:lnTo>
                  <a:cubicBezTo>
                    <a:pt x="4105" y="1597"/>
                    <a:pt x="4059" y="1503"/>
                    <a:pt x="3990" y="1428"/>
                  </a:cubicBezTo>
                  <a:cubicBezTo>
                    <a:pt x="3981" y="1419"/>
                    <a:pt x="3973" y="1410"/>
                    <a:pt x="3966" y="1401"/>
                  </a:cubicBezTo>
                  <a:cubicBezTo>
                    <a:pt x="3945" y="1377"/>
                    <a:pt x="3920" y="1348"/>
                    <a:pt x="3887" y="1316"/>
                  </a:cubicBezTo>
                  <a:cubicBezTo>
                    <a:pt x="2610" y="40"/>
                    <a:pt x="638" y="2"/>
                    <a:pt x="554" y="1"/>
                  </a:cubicBezTo>
                  <a:cubicBezTo>
                    <a:pt x="553" y="1"/>
                    <a:pt x="551" y="1"/>
                    <a:pt x="5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9"/>
            <p:cNvSpPr/>
            <p:nvPr/>
          </p:nvSpPr>
          <p:spPr>
            <a:xfrm>
              <a:off x="4064275" y="1218525"/>
              <a:ext cx="115075" cy="114575"/>
            </a:xfrm>
            <a:custGeom>
              <a:rect b="b" l="l" r="r" t="t"/>
              <a:pathLst>
                <a:path extrusionOk="0" h="4583" w="4603">
                  <a:moveTo>
                    <a:pt x="4047" y="1"/>
                  </a:moveTo>
                  <a:cubicBezTo>
                    <a:pt x="3965" y="2"/>
                    <a:pt x="1993" y="40"/>
                    <a:pt x="715" y="1316"/>
                  </a:cubicBezTo>
                  <a:cubicBezTo>
                    <a:pt x="683" y="1348"/>
                    <a:pt x="658" y="1377"/>
                    <a:pt x="637" y="1401"/>
                  </a:cubicBezTo>
                  <a:cubicBezTo>
                    <a:pt x="628" y="1410"/>
                    <a:pt x="621" y="1419"/>
                    <a:pt x="613" y="1428"/>
                  </a:cubicBezTo>
                  <a:cubicBezTo>
                    <a:pt x="544" y="1503"/>
                    <a:pt x="498" y="1597"/>
                    <a:pt x="479" y="1697"/>
                  </a:cubicBezTo>
                  <a:lnTo>
                    <a:pt x="62" y="3938"/>
                  </a:lnTo>
                  <a:cubicBezTo>
                    <a:pt x="1" y="4274"/>
                    <a:pt x="258" y="4583"/>
                    <a:pt x="598" y="4583"/>
                  </a:cubicBezTo>
                  <a:cubicBezTo>
                    <a:pt x="652" y="4583"/>
                    <a:pt x="706" y="4574"/>
                    <a:pt x="756" y="4559"/>
                  </a:cubicBezTo>
                  <a:lnTo>
                    <a:pt x="3256" y="3802"/>
                  </a:lnTo>
                  <a:cubicBezTo>
                    <a:pt x="3357" y="3771"/>
                    <a:pt x="3448" y="3711"/>
                    <a:pt x="3517" y="3629"/>
                  </a:cubicBezTo>
                  <a:cubicBezTo>
                    <a:pt x="4567" y="2360"/>
                    <a:pt x="4600" y="625"/>
                    <a:pt x="4600" y="552"/>
                  </a:cubicBezTo>
                  <a:cubicBezTo>
                    <a:pt x="4602" y="249"/>
                    <a:pt x="4358" y="1"/>
                    <a:pt x="40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9"/>
            <p:cNvSpPr/>
            <p:nvPr/>
          </p:nvSpPr>
          <p:spPr>
            <a:xfrm>
              <a:off x="4022025" y="1194150"/>
              <a:ext cx="81750" cy="154375"/>
            </a:xfrm>
            <a:custGeom>
              <a:rect b="b" l="l" r="r" t="t"/>
              <a:pathLst>
                <a:path extrusionOk="0" h="6175" w="3270">
                  <a:moveTo>
                    <a:pt x="1634" y="0"/>
                  </a:moveTo>
                  <a:cubicBezTo>
                    <a:pt x="1491" y="0"/>
                    <a:pt x="1348" y="56"/>
                    <a:pt x="1242" y="168"/>
                  </a:cubicBezTo>
                  <a:cubicBezTo>
                    <a:pt x="1191" y="222"/>
                    <a:pt x="1" y="1484"/>
                    <a:pt x="1" y="3089"/>
                  </a:cubicBezTo>
                  <a:cubicBezTo>
                    <a:pt x="1" y="4692"/>
                    <a:pt x="1191" y="5954"/>
                    <a:pt x="1242" y="6007"/>
                  </a:cubicBezTo>
                  <a:cubicBezTo>
                    <a:pt x="1345" y="6115"/>
                    <a:pt x="1486" y="6175"/>
                    <a:pt x="1634" y="6175"/>
                  </a:cubicBezTo>
                  <a:cubicBezTo>
                    <a:pt x="1784" y="6175"/>
                    <a:pt x="1925" y="6115"/>
                    <a:pt x="2028" y="6007"/>
                  </a:cubicBezTo>
                  <a:cubicBezTo>
                    <a:pt x="2079" y="5954"/>
                    <a:pt x="3269" y="4692"/>
                    <a:pt x="3269" y="3089"/>
                  </a:cubicBezTo>
                  <a:cubicBezTo>
                    <a:pt x="3269" y="1484"/>
                    <a:pt x="2079" y="222"/>
                    <a:pt x="2028" y="168"/>
                  </a:cubicBezTo>
                  <a:cubicBezTo>
                    <a:pt x="1921" y="56"/>
                    <a:pt x="1778" y="0"/>
                    <a:pt x="16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9"/>
            <p:cNvSpPr/>
            <p:nvPr/>
          </p:nvSpPr>
          <p:spPr>
            <a:xfrm>
              <a:off x="3830300" y="1302850"/>
              <a:ext cx="27525" cy="356225"/>
            </a:xfrm>
            <a:custGeom>
              <a:rect b="b" l="l" r="r" t="t"/>
              <a:pathLst>
                <a:path extrusionOk="0" h="14249" w="1101">
                  <a:moveTo>
                    <a:pt x="550" y="1"/>
                  </a:moveTo>
                  <a:cubicBezTo>
                    <a:pt x="245" y="1"/>
                    <a:pt x="0" y="251"/>
                    <a:pt x="6" y="556"/>
                  </a:cubicBezTo>
                  <a:lnTo>
                    <a:pt x="6" y="13704"/>
                  </a:lnTo>
                  <a:cubicBezTo>
                    <a:pt x="5" y="14005"/>
                    <a:pt x="250" y="14248"/>
                    <a:pt x="550" y="14248"/>
                  </a:cubicBezTo>
                  <a:cubicBezTo>
                    <a:pt x="851" y="14248"/>
                    <a:pt x="1095" y="14005"/>
                    <a:pt x="1095" y="13704"/>
                  </a:cubicBezTo>
                  <a:lnTo>
                    <a:pt x="1095" y="556"/>
                  </a:lnTo>
                  <a:cubicBezTo>
                    <a:pt x="1101" y="251"/>
                    <a:pt x="856" y="1"/>
                    <a:pt x="5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9"/>
            <p:cNvSpPr/>
            <p:nvPr/>
          </p:nvSpPr>
          <p:spPr>
            <a:xfrm>
              <a:off x="3830450" y="1248600"/>
              <a:ext cx="464950" cy="237950"/>
            </a:xfrm>
            <a:custGeom>
              <a:rect b="b" l="l" r="r" t="t"/>
              <a:pathLst>
                <a:path extrusionOk="0" h="9518" w="18598">
                  <a:moveTo>
                    <a:pt x="4735" y="4179"/>
                  </a:moveTo>
                  <a:cubicBezTo>
                    <a:pt x="5071" y="4179"/>
                    <a:pt x="5429" y="4233"/>
                    <a:pt x="5763" y="4389"/>
                  </a:cubicBezTo>
                  <a:cubicBezTo>
                    <a:pt x="6853" y="4898"/>
                    <a:pt x="7277" y="6297"/>
                    <a:pt x="7277" y="6297"/>
                  </a:cubicBezTo>
                  <a:cubicBezTo>
                    <a:pt x="7277" y="6297"/>
                    <a:pt x="6631" y="6575"/>
                    <a:pt x="5870" y="6575"/>
                  </a:cubicBezTo>
                  <a:cubicBezTo>
                    <a:pt x="5535" y="6575"/>
                    <a:pt x="5176" y="6521"/>
                    <a:pt x="4842" y="6365"/>
                  </a:cubicBezTo>
                  <a:cubicBezTo>
                    <a:pt x="3751" y="5855"/>
                    <a:pt x="3328" y="4456"/>
                    <a:pt x="3328" y="4456"/>
                  </a:cubicBezTo>
                  <a:cubicBezTo>
                    <a:pt x="3328" y="4456"/>
                    <a:pt x="3975" y="4179"/>
                    <a:pt x="4735" y="4179"/>
                  </a:cubicBezTo>
                  <a:close/>
                  <a:moveTo>
                    <a:pt x="13861" y="4179"/>
                  </a:moveTo>
                  <a:cubicBezTo>
                    <a:pt x="14621" y="4179"/>
                    <a:pt x="15268" y="4456"/>
                    <a:pt x="15268" y="4456"/>
                  </a:cubicBezTo>
                  <a:cubicBezTo>
                    <a:pt x="15268" y="4456"/>
                    <a:pt x="14845" y="5855"/>
                    <a:pt x="13754" y="6365"/>
                  </a:cubicBezTo>
                  <a:cubicBezTo>
                    <a:pt x="13419" y="6521"/>
                    <a:pt x="13060" y="6575"/>
                    <a:pt x="12723" y="6575"/>
                  </a:cubicBezTo>
                  <a:cubicBezTo>
                    <a:pt x="11963" y="6575"/>
                    <a:pt x="11317" y="6299"/>
                    <a:pt x="11317" y="6299"/>
                  </a:cubicBezTo>
                  <a:cubicBezTo>
                    <a:pt x="11317" y="6299"/>
                    <a:pt x="11741" y="4898"/>
                    <a:pt x="12833" y="4389"/>
                  </a:cubicBezTo>
                  <a:cubicBezTo>
                    <a:pt x="13167" y="4233"/>
                    <a:pt x="13525" y="4179"/>
                    <a:pt x="13861" y="4179"/>
                  </a:cubicBezTo>
                  <a:close/>
                  <a:moveTo>
                    <a:pt x="546" y="1"/>
                  </a:moveTo>
                  <a:cubicBezTo>
                    <a:pt x="263" y="1"/>
                    <a:pt x="0" y="226"/>
                    <a:pt x="0" y="546"/>
                  </a:cubicBezTo>
                  <a:lnTo>
                    <a:pt x="0" y="3525"/>
                  </a:lnTo>
                  <a:cubicBezTo>
                    <a:pt x="0" y="6829"/>
                    <a:pt x="2689" y="9518"/>
                    <a:pt x="5993" y="9518"/>
                  </a:cubicBezTo>
                  <a:cubicBezTo>
                    <a:pt x="7268" y="9513"/>
                    <a:pt x="8478" y="8949"/>
                    <a:pt x="9299" y="7972"/>
                  </a:cubicBezTo>
                  <a:cubicBezTo>
                    <a:pt x="10120" y="8949"/>
                    <a:pt x="11328" y="9513"/>
                    <a:pt x="12604" y="9518"/>
                  </a:cubicBezTo>
                  <a:cubicBezTo>
                    <a:pt x="15908" y="9518"/>
                    <a:pt x="18597" y="6829"/>
                    <a:pt x="18597" y="3525"/>
                  </a:cubicBezTo>
                  <a:lnTo>
                    <a:pt x="18597" y="546"/>
                  </a:lnTo>
                  <a:cubicBezTo>
                    <a:pt x="18597" y="346"/>
                    <a:pt x="18487" y="163"/>
                    <a:pt x="18311" y="67"/>
                  </a:cubicBezTo>
                  <a:cubicBezTo>
                    <a:pt x="18230" y="23"/>
                    <a:pt x="18140" y="1"/>
                    <a:pt x="18051" y="1"/>
                  </a:cubicBezTo>
                  <a:cubicBezTo>
                    <a:pt x="17947" y="1"/>
                    <a:pt x="17843" y="31"/>
                    <a:pt x="17752" y="91"/>
                  </a:cubicBezTo>
                  <a:lnTo>
                    <a:pt x="17540" y="230"/>
                  </a:lnTo>
                  <a:cubicBezTo>
                    <a:pt x="16328" y="1028"/>
                    <a:pt x="14908" y="1454"/>
                    <a:pt x="13455" y="1454"/>
                  </a:cubicBezTo>
                  <a:lnTo>
                    <a:pt x="13440" y="1454"/>
                  </a:lnTo>
                  <a:cubicBezTo>
                    <a:pt x="11956" y="1457"/>
                    <a:pt x="10510" y="1917"/>
                    <a:pt x="9297" y="2771"/>
                  </a:cubicBezTo>
                  <a:cubicBezTo>
                    <a:pt x="8085" y="1917"/>
                    <a:pt x="6640" y="1457"/>
                    <a:pt x="5156" y="1454"/>
                  </a:cubicBezTo>
                  <a:lnTo>
                    <a:pt x="5141" y="1454"/>
                  </a:lnTo>
                  <a:cubicBezTo>
                    <a:pt x="3688" y="1454"/>
                    <a:pt x="2268" y="1028"/>
                    <a:pt x="1056" y="230"/>
                  </a:cubicBezTo>
                  <a:lnTo>
                    <a:pt x="844" y="91"/>
                  </a:lnTo>
                  <a:cubicBezTo>
                    <a:pt x="749" y="29"/>
                    <a:pt x="646" y="1"/>
                    <a:pt x="5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9"/>
            <p:cNvSpPr/>
            <p:nvPr/>
          </p:nvSpPr>
          <p:spPr>
            <a:xfrm>
              <a:off x="4062875" y="1248625"/>
              <a:ext cx="232475" cy="237925"/>
            </a:xfrm>
            <a:custGeom>
              <a:rect b="b" l="l" r="r" t="t"/>
              <a:pathLst>
                <a:path extrusionOk="0" h="9517" w="9299">
                  <a:moveTo>
                    <a:pt x="4564" y="4178"/>
                  </a:moveTo>
                  <a:cubicBezTo>
                    <a:pt x="5324" y="4178"/>
                    <a:pt x="5971" y="4455"/>
                    <a:pt x="5971" y="4455"/>
                  </a:cubicBezTo>
                  <a:cubicBezTo>
                    <a:pt x="5971" y="4455"/>
                    <a:pt x="5548" y="5854"/>
                    <a:pt x="4457" y="6364"/>
                  </a:cubicBezTo>
                  <a:cubicBezTo>
                    <a:pt x="4122" y="6520"/>
                    <a:pt x="3763" y="6574"/>
                    <a:pt x="3426" y="6574"/>
                  </a:cubicBezTo>
                  <a:cubicBezTo>
                    <a:pt x="2666" y="6574"/>
                    <a:pt x="2020" y="6298"/>
                    <a:pt x="2020" y="6298"/>
                  </a:cubicBezTo>
                  <a:cubicBezTo>
                    <a:pt x="2020" y="6298"/>
                    <a:pt x="2444" y="4897"/>
                    <a:pt x="3536" y="4388"/>
                  </a:cubicBezTo>
                  <a:cubicBezTo>
                    <a:pt x="3870" y="4232"/>
                    <a:pt x="4228" y="4178"/>
                    <a:pt x="4564" y="4178"/>
                  </a:cubicBezTo>
                  <a:close/>
                  <a:moveTo>
                    <a:pt x="8754" y="0"/>
                  </a:moveTo>
                  <a:cubicBezTo>
                    <a:pt x="8650" y="0"/>
                    <a:pt x="8546" y="30"/>
                    <a:pt x="8455" y="90"/>
                  </a:cubicBezTo>
                  <a:lnTo>
                    <a:pt x="8243" y="229"/>
                  </a:lnTo>
                  <a:cubicBezTo>
                    <a:pt x="7031" y="1027"/>
                    <a:pt x="5611" y="1453"/>
                    <a:pt x="4158" y="1453"/>
                  </a:cubicBezTo>
                  <a:lnTo>
                    <a:pt x="4143" y="1453"/>
                  </a:lnTo>
                  <a:cubicBezTo>
                    <a:pt x="2659" y="1456"/>
                    <a:pt x="1213" y="1916"/>
                    <a:pt x="0" y="2770"/>
                  </a:cubicBezTo>
                  <a:lnTo>
                    <a:pt x="0" y="7971"/>
                  </a:lnTo>
                  <a:cubicBezTo>
                    <a:pt x="821" y="8948"/>
                    <a:pt x="2031" y="9512"/>
                    <a:pt x="3306" y="9517"/>
                  </a:cubicBezTo>
                  <a:cubicBezTo>
                    <a:pt x="6611" y="9517"/>
                    <a:pt x="9299" y="6828"/>
                    <a:pt x="9299" y="3524"/>
                  </a:cubicBezTo>
                  <a:lnTo>
                    <a:pt x="9299" y="545"/>
                  </a:lnTo>
                  <a:cubicBezTo>
                    <a:pt x="9299" y="345"/>
                    <a:pt x="9190" y="162"/>
                    <a:pt x="9014" y="66"/>
                  </a:cubicBezTo>
                  <a:cubicBezTo>
                    <a:pt x="8933" y="22"/>
                    <a:pt x="8843" y="0"/>
                    <a:pt x="8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69"/>
          <p:cNvGrpSpPr/>
          <p:nvPr/>
        </p:nvGrpSpPr>
        <p:grpSpPr>
          <a:xfrm>
            <a:off x="3660728" y="1758363"/>
            <a:ext cx="464950" cy="464950"/>
            <a:chOff x="3133100" y="1248550"/>
            <a:chExt cx="464950" cy="464950"/>
          </a:xfrm>
        </p:grpSpPr>
        <p:sp>
          <p:nvSpPr>
            <p:cNvPr id="2231" name="Google Shape;2231;p69"/>
            <p:cNvSpPr/>
            <p:nvPr/>
          </p:nvSpPr>
          <p:spPr>
            <a:xfrm>
              <a:off x="3133100" y="1359325"/>
              <a:ext cx="299650" cy="354175"/>
            </a:xfrm>
            <a:custGeom>
              <a:rect b="b" l="l" r="r" t="t"/>
              <a:pathLst>
                <a:path extrusionOk="0" h="14167" w="11986">
                  <a:moveTo>
                    <a:pt x="545" y="0"/>
                  </a:moveTo>
                  <a:cubicBezTo>
                    <a:pt x="261" y="0"/>
                    <a:pt x="0" y="228"/>
                    <a:pt x="0" y="546"/>
                  </a:cubicBezTo>
                  <a:lnTo>
                    <a:pt x="0" y="6530"/>
                  </a:lnTo>
                  <a:cubicBezTo>
                    <a:pt x="0" y="10096"/>
                    <a:pt x="2407" y="13229"/>
                    <a:pt x="5853" y="14148"/>
                  </a:cubicBezTo>
                  <a:cubicBezTo>
                    <a:pt x="5899" y="14160"/>
                    <a:pt x="5945" y="14166"/>
                    <a:pt x="5992" y="14166"/>
                  </a:cubicBezTo>
                  <a:lnTo>
                    <a:pt x="5992" y="14166"/>
                  </a:lnTo>
                  <a:cubicBezTo>
                    <a:pt x="6040" y="14166"/>
                    <a:pt x="6087" y="14160"/>
                    <a:pt x="6133" y="14148"/>
                  </a:cubicBezTo>
                  <a:cubicBezTo>
                    <a:pt x="9578" y="13230"/>
                    <a:pt x="11986" y="10096"/>
                    <a:pt x="11986" y="6531"/>
                  </a:cubicBezTo>
                  <a:lnTo>
                    <a:pt x="11986" y="546"/>
                  </a:lnTo>
                  <a:cubicBezTo>
                    <a:pt x="11985" y="228"/>
                    <a:pt x="11725" y="1"/>
                    <a:pt x="11440" y="1"/>
                  </a:cubicBezTo>
                  <a:cubicBezTo>
                    <a:pt x="11350" y="1"/>
                    <a:pt x="11257" y="24"/>
                    <a:pt x="11169" y="74"/>
                  </a:cubicBezTo>
                  <a:cubicBezTo>
                    <a:pt x="9594" y="977"/>
                    <a:pt x="7810" y="1453"/>
                    <a:pt x="5993" y="1455"/>
                  </a:cubicBezTo>
                  <a:cubicBezTo>
                    <a:pt x="4176" y="1453"/>
                    <a:pt x="2392" y="977"/>
                    <a:pt x="815" y="74"/>
                  </a:cubicBezTo>
                  <a:cubicBezTo>
                    <a:pt x="728" y="23"/>
                    <a:pt x="635" y="0"/>
                    <a:pt x="545" y="0"/>
                  </a:cubicBezTo>
                  <a:close/>
                  <a:moveTo>
                    <a:pt x="5992" y="14166"/>
                  </a:moveTo>
                  <a:cubicBezTo>
                    <a:pt x="5992" y="14166"/>
                    <a:pt x="5992" y="14166"/>
                    <a:pt x="5992" y="14166"/>
                  </a:cubicBezTo>
                  <a:lnTo>
                    <a:pt x="5993" y="14166"/>
                  </a:lnTo>
                  <a:cubicBezTo>
                    <a:pt x="5993" y="14166"/>
                    <a:pt x="5993" y="14166"/>
                    <a:pt x="5992" y="141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9"/>
            <p:cNvSpPr/>
            <p:nvPr/>
          </p:nvSpPr>
          <p:spPr>
            <a:xfrm>
              <a:off x="3214800" y="1561825"/>
              <a:ext cx="136250" cy="81750"/>
            </a:xfrm>
            <a:custGeom>
              <a:rect b="b" l="l" r="r" t="t"/>
              <a:pathLst>
                <a:path extrusionOk="0" h="3270" w="5450">
                  <a:moveTo>
                    <a:pt x="545" y="0"/>
                  </a:moveTo>
                  <a:cubicBezTo>
                    <a:pt x="244" y="0"/>
                    <a:pt x="0" y="244"/>
                    <a:pt x="0" y="545"/>
                  </a:cubicBezTo>
                  <a:cubicBezTo>
                    <a:pt x="0" y="2049"/>
                    <a:pt x="1223" y="3270"/>
                    <a:pt x="2725" y="3270"/>
                  </a:cubicBezTo>
                  <a:cubicBezTo>
                    <a:pt x="4227" y="3270"/>
                    <a:pt x="5450" y="2049"/>
                    <a:pt x="5448" y="545"/>
                  </a:cubicBezTo>
                  <a:cubicBezTo>
                    <a:pt x="5442" y="248"/>
                    <a:pt x="5200" y="11"/>
                    <a:pt x="4903" y="11"/>
                  </a:cubicBezTo>
                  <a:cubicBezTo>
                    <a:pt x="4606" y="11"/>
                    <a:pt x="4364" y="248"/>
                    <a:pt x="4358" y="545"/>
                  </a:cubicBezTo>
                  <a:cubicBezTo>
                    <a:pt x="4358" y="1448"/>
                    <a:pt x="3627" y="2180"/>
                    <a:pt x="2724" y="2180"/>
                  </a:cubicBezTo>
                  <a:cubicBezTo>
                    <a:pt x="1822" y="2180"/>
                    <a:pt x="1090" y="1448"/>
                    <a:pt x="1090" y="545"/>
                  </a:cubicBezTo>
                  <a:cubicBezTo>
                    <a:pt x="1090" y="244"/>
                    <a:pt x="845" y="0"/>
                    <a:pt x="5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9"/>
            <p:cNvSpPr/>
            <p:nvPr/>
          </p:nvSpPr>
          <p:spPr>
            <a:xfrm>
              <a:off x="3187575" y="1459250"/>
              <a:ext cx="81750" cy="54475"/>
            </a:xfrm>
            <a:custGeom>
              <a:rect b="b" l="l" r="r" t="t"/>
              <a:pathLst>
                <a:path extrusionOk="0" h="2179" w="3270">
                  <a:moveTo>
                    <a:pt x="1634" y="0"/>
                  </a:moveTo>
                  <a:cubicBezTo>
                    <a:pt x="732" y="0"/>
                    <a:pt x="1" y="732"/>
                    <a:pt x="1" y="1634"/>
                  </a:cubicBezTo>
                  <a:cubicBezTo>
                    <a:pt x="5" y="1931"/>
                    <a:pt x="247" y="2168"/>
                    <a:pt x="544" y="2168"/>
                  </a:cubicBezTo>
                  <a:cubicBezTo>
                    <a:pt x="841" y="2168"/>
                    <a:pt x="1085" y="1931"/>
                    <a:pt x="1089" y="1634"/>
                  </a:cubicBezTo>
                  <a:cubicBezTo>
                    <a:pt x="1089" y="1334"/>
                    <a:pt x="1334" y="1089"/>
                    <a:pt x="1634" y="1089"/>
                  </a:cubicBezTo>
                  <a:cubicBezTo>
                    <a:pt x="1936" y="1089"/>
                    <a:pt x="2179" y="1334"/>
                    <a:pt x="2179" y="1634"/>
                  </a:cubicBezTo>
                  <a:cubicBezTo>
                    <a:pt x="2179" y="1935"/>
                    <a:pt x="2424" y="2179"/>
                    <a:pt x="2724" y="2179"/>
                  </a:cubicBezTo>
                  <a:cubicBezTo>
                    <a:pt x="3026" y="2179"/>
                    <a:pt x="3269" y="1935"/>
                    <a:pt x="3269" y="1634"/>
                  </a:cubicBezTo>
                  <a:cubicBezTo>
                    <a:pt x="3269" y="732"/>
                    <a:pt x="2537" y="0"/>
                    <a:pt x="1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9"/>
            <p:cNvSpPr/>
            <p:nvPr/>
          </p:nvSpPr>
          <p:spPr>
            <a:xfrm>
              <a:off x="3296525" y="1459250"/>
              <a:ext cx="81750" cy="54475"/>
            </a:xfrm>
            <a:custGeom>
              <a:rect b="b" l="l" r="r" t="t"/>
              <a:pathLst>
                <a:path extrusionOk="0" h="2179" w="3270">
                  <a:moveTo>
                    <a:pt x="1636" y="0"/>
                  </a:moveTo>
                  <a:cubicBezTo>
                    <a:pt x="733" y="0"/>
                    <a:pt x="1" y="732"/>
                    <a:pt x="1" y="1634"/>
                  </a:cubicBezTo>
                  <a:cubicBezTo>
                    <a:pt x="1" y="1935"/>
                    <a:pt x="244" y="2179"/>
                    <a:pt x="546" y="2179"/>
                  </a:cubicBezTo>
                  <a:cubicBezTo>
                    <a:pt x="846" y="2179"/>
                    <a:pt x="1091" y="1935"/>
                    <a:pt x="1091" y="1634"/>
                  </a:cubicBezTo>
                  <a:cubicBezTo>
                    <a:pt x="1085" y="1329"/>
                    <a:pt x="1330" y="1078"/>
                    <a:pt x="1636" y="1078"/>
                  </a:cubicBezTo>
                  <a:cubicBezTo>
                    <a:pt x="1940" y="1078"/>
                    <a:pt x="2185" y="1329"/>
                    <a:pt x="2181" y="1634"/>
                  </a:cubicBezTo>
                  <a:cubicBezTo>
                    <a:pt x="2185" y="1931"/>
                    <a:pt x="2427" y="2168"/>
                    <a:pt x="2724" y="2168"/>
                  </a:cubicBezTo>
                  <a:cubicBezTo>
                    <a:pt x="3021" y="2168"/>
                    <a:pt x="3265" y="1931"/>
                    <a:pt x="3269" y="1634"/>
                  </a:cubicBezTo>
                  <a:cubicBezTo>
                    <a:pt x="3269" y="732"/>
                    <a:pt x="2538" y="0"/>
                    <a:pt x="1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9"/>
            <p:cNvSpPr/>
            <p:nvPr/>
          </p:nvSpPr>
          <p:spPr>
            <a:xfrm>
              <a:off x="3298375" y="1248550"/>
              <a:ext cx="299675" cy="354175"/>
            </a:xfrm>
            <a:custGeom>
              <a:rect b="b" l="l" r="r" t="t"/>
              <a:pathLst>
                <a:path extrusionOk="0" h="14167" w="11987">
                  <a:moveTo>
                    <a:pt x="545" y="0"/>
                  </a:moveTo>
                  <a:cubicBezTo>
                    <a:pt x="261" y="0"/>
                    <a:pt x="0" y="228"/>
                    <a:pt x="0" y="545"/>
                  </a:cubicBezTo>
                  <a:lnTo>
                    <a:pt x="0" y="6529"/>
                  </a:lnTo>
                  <a:cubicBezTo>
                    <a:pt x="0" y="10096"/>
                    <a:pt x="2407" y="13230"/>
                    <a:pt x="5853" y="14148"/>
                  </a:cubicBezTo>
                  <a:cubicBezTo>
                    <a:pt x="5898" y="14160"/>
                    <a:pt x="5945" y="14166"/>
                    <a:pt x="5993" y="14166"/>
                  </a:cubicBezTo>
                  <a:cubicBezTo>
                    <a:pt x="6039" y="14166"/>
                    <a:pt x="6087" y="14160"/>
                    <a:pt x="6133" y="14147"/>
                  </a:cubicBezTo>
                  <a:cubicBezTo>
                    <a:pt x="9578" y="13230"/>
                    <a:pt x="11986" y="10096"/>
                    <a:pt x="11986" y="6529"/>
                  </a:cubicBezTo>
                  <a:lnTo>
                    <a:pt x="11986" y="545"/>
                  </a:lnTo>
                  <a:cubicBezTo>
                    <a:pt x="11986" y="228"/>
                    <a:pt x="11725" y="0"/>
                    <a:pt x="11440" y="0"/>
                  </a:cubicBezTo>
                  <a:cubicBezTo>
                    <a:pt x="11350" y="0"/>
                    <a:pt x="11257" y="23"/>
                    <a:pt x="11169" y="73"/>
                  </a:cubicBezTo>
                  <a:cubicBezTo>
                    <a:pt x="9594" y="977"/>
                    <a:pt x="7809" y="1453"/>
                    <a:pt x="5993" y="1454"/>
                  </a:cubicBezTo>
                  <a:cubicBezTo>
                    <a:pt x="4176" y="1453"/>
                    <a:pt x="2392" y="977"/>
                    <a:pt x="815" y="73"/>
                  </a:cubicBezTo>
                  <a:cubicBezTo>
                    <a:pt x="728" y="23"/>
                    <a:pt x="635" y="0"/>
                    <a:pt x="5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9"/>
            <p:cNvSpPr/>
            <p:nvPr/>
          </p:nvSpPr>
          <p:spPr>
            <a:xfrm>
              <a:off x="3380075" y="1439250"/>
              <a:ext cx="136250" cy="81750"/>
            </a:xfrm>
            <a:custGeom>
              <a:rect b="b" l="l" r="r" t="t"/>
              <a:pathLst>
                <a:path extrusionOk="0" h="3270" w="5450">
                  <a:moveTo>
                    <a:pt x="2725" y="0"/>
                  </a:moveTo>
                  <a:cubicBezTo>
                    <a:pt x="1223" y="0"/>
                    <a:pt x="0" y="1223"/>
                    <a:pt x="0" y="2725"/>
                  </a:cubicBezTo>
                  <a:cubicBezTo>
                    <a:pt x="0" y="3025"/>
                    <a:pt x="244" y="3270"/>
                    <a:pt x="545" y="3270"/>
                  </a:cubicBezTo>
                  <a:cubicBezTo>
                    <a:pt x="845" y="3270"/>
                    <a:pt x="1090" y="3025"/>
                    <a:pt x="1090" y="2725"/>
                  </a:cubicBezTo>
                  <a:cubicBezTo>
                    <a:pt x="1090" y="1822"/>
                    <a:pt x="1822" y="1090"/>
                    <a:pt x="2725" y="1090"/>
                  </a:cubicBezTo>
                  <a:cubicBezTo>
                    <a:pt x="3627" y="1090"/>
                    <a:pt x="4358" y="1822"/>
                    <a:pt x="4358" y="2725"/>
                  </a:cubicBezTo>
                  <a:cubicBezTo>
                    <a:pt x="4358" y="3025"/>
                    <a:pt x="4603" y="3270"/>
                    <a:pt x="4903" y="3270"/>
                  </a:cubicBezTo>
                  <a:cubicBezTo>
                    <a:pt x="5205" y="3270"/>
                    <a:pt x="5450" y="3026"/>
                    <a:pt x="5450" y="2725"/>
                  </a:cubicBezTo>
                  <a:cubicBezTo>
                    <a:pt x="5450" y="1221"/>
                    <a:pt x="4229" y="0"/>
                    <a:pt x="27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9"/>
            <p:cNvSpPr/>
            <p:nvPr/>
          </p:nvSpPr>
          <p:spPr>
            <a:xfrm>
              <a:off x="3461825" y="1348475"/>
              <a:ext cx="81725" cy="54475"/>
            </a:xfrm>
            <a:custGeom>
              <a:rect b="b" l="l" r="r" t="t"/>
              <a:pathLst>
                <a:path extrusionOk="0" h="2179" w="3269">
                  <a:moveTo>
                    <a:pt x="544" y="0"/>
                  </a:moveTo>
                  <a:cubicBezTo>
                    <a:pt x="243" y="0"/>
                    <a:pt x="0" y="243"/>
                    <a:pt x="0" y="544"/>
                  </a:cubicBezTo>
                  <a:cubicBezTo>
                    <a:pt x="0" y="1447"/>
                    <a:pt x="732" y="2177"/>
                    <a:pt x="1633" y="2178"/>
                  </a:cubicBezTo>
                  <a:cubicBezTo>
                    <a:pt x="2537" y="2177"/>
                    <a:pt x="3267" y="1447"/>
                    <a:pt x="3268" y="544"/>
                  </a:cubicBezTo>
                  <a:cubicBezTo>
                    <a:pt x="3262" y="246"/>
                    <a:pt x="3020" y="9"/>
                    <a:pt x="2723" y="9"/>
                  </a:cubicBezTo>
                  <a:cubicBezTo>
                    <a:pt x="2426" y="9"/>
                    <a:pt x="2184" y="246"/>
                    <a:pt x="2178" y="544"/>
                  </a:cubicBezTo>
                  <a:cubicBezTo>
                    <a:pt x="2184" y="850"/>
                    <a:pt x="1938" y="1099"/>
                    <a:pt x="1633" y="1099"/>
                  </a:cubicBezTo>
                  <a:cubicBezTo>
                    <a:pt x="1329" y="1099"/>
                    <a:pt x="1083" y="850"/>
                    <a:pt x="1088" y="544"/>
                  </a:cubicBezTo>
                  <a:cubicBezTo>
                    <a:pt x="1088" y="243"/>
                    <a:pt x="845" y="0"/>
                    <a:pt x="5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9"/>
            <p:cNvSpPr/>
            <p:nvPr/>
          </p:nvSpPr>
          <p:spPr>
            <a:xfrm>
              <a:off x="3352825" y="1348700"/>
              <a:ext cx="81775" cy="54250"/>
            </a:xfrm>
            <a:custGeom>
              <a:rect b="b" l="l" r="r" t="t"/>
              <a:pathLst>
                <a:path extrusionOk="0" h="2170" w="3271">
                  <a:moveTo>
                    <a:pt x="545" y="0"/>
                  </a:moveTo>
                  <a:cubicBezTo>
                    <a:pt x="248" y="0"/>
                    <a:pt x="6" y="237"/>
                    <a:pt x="0" y="535"/>
                  </a:cubicBezTo>
                  <a:cubicBezTo>
                    <a:pt x="2" y="1438"/>
                    <a:pt x="734" y="2168"/>
                    <a:pt x="1635" y="2169"/>
                  </a:cubicBezTo>
                  <a:cubicBezTo>
                    <a:pt x="2537" y="2168"/>
                    <a:pt x="3269" y="1438"/>
                    <a:pt x="3270" y="535"/>
                  </a:cubicBezTo>
                  <a:cubicBezTo>
                    <a:pt x="3264" y="237"/>
                    <a:pt x="3022" y="0"/>
                    <a:pt x="2725" y="0"/>
                  </a:cubicBezTo>
                  <a:cubicBezTo>
                    <a:pt x="2428" y="0"/>
                    <a:pt x="2185" y="237"/>
                    <a:pt x="2180" y="535"/>
                  </a:cubicBezTo>
                  <a:cubicBezTo>
                    <a:pt x="2180" y="836"/>
                    <a:pt x="1935" y="1080"/>
                    <a:pt x="1635" y="1080"/>
                  </a:cubicBezTo>
                  <a:cubicBezTo>
                    <a:pt x="1334" y="1080"/>
                    <a:pt x="1090" y="836"/>
                    <a:pt x="1090" y="535"/>
                  </a:cubicBezTo>
                  <a:cubicBezTo>
                    <a:pt x="1084" y="237"/>
                    <a:pt x="843" y="0"/>
                    <a:pt x="5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 name="Google Shape;2239;p69"/>
          <p:cNvGrpSpPr/>
          <p:nvPr/>
        </p:nvGrpSpPr>
        <p:grpSpPr>
          <a:xfrm>
            <a:off x="2982699" y="1758350"/>
            <a:ext cx="464175" cy="464975"/>
            <a:chOff x="2533600" y="1256250"/>
            <a:chExt cx="464175" cy="464975"/>
          </a:xfrm>
        </p:grpSpPr>
        <p:sp>
          <p:nvSpPr>
            <p:cNvPr id="2240" name="Google Shape;2240;p69"/>
            <p:cNvSpPr/>
            <p:nvPr/>
          </p:nvSpPr>
          <p:spPr>
            <a:xfrm>
              <a:off x="2752075" y="1310775"/>
              <a:ext cx="27225" cy="319625"/>
            </a:xfrm>
            <a:custGeom>
              <a:rect b="b" l="l" r="r" t="t"/>
              <a:pathLst>
                <a:path extrusionOk="0" h="12785" w="1089">
                  <a:moveTo>
                    <a:pt x="544" y="0"/>
                  </a:moveTo>
                  <a:cubicBezTo>
                    <a:pt x="244" y="0"/>
                    <a:pt x="0" y="244"/>
                    <a:pt x="0" y="544"/>
                  </a:cubicBezTo>
                  <a:lnTo>
                    <a:pt x="0" y="12240"/>
                  </a:lnTo>
                  <a:cubicBezTo>
                    <a:pt x="0" y="12540"/>
                    <a:pt x="244" y="12785"/>
                    <a:pt x="544" y="12785"/>
                  </a:cubicBezTo>
                  <a:cubicBezTo>
                    <a:pt x="845" y="12785"/>
                    <a:pt x="1089" y="12540"/>
                    <a:pt x="1089" y="12240"/>
                  </a:cubicBezTo>
                  <a:lnTo>
                    <a:pt x="1089" y="544"/>
                  </a:lnTo>
                  <a:cubicBezTo>
                    <a:pt x="1089" y="244"/>
                    <a:pt x="845" y="0"/>
                    <a:pt x="5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9"/>
            <p:cNvSpPr/>
            <p:nvPr/>
          </p:nvSpPr>
          <p:spPr>
            <a:xfrm>
              <a:off x="2533600" y="1398825"/>
              <a:ext cx="168950" cy="231575"/>
            </a:xfrm>
            <a:custGeom>
              <a:rect b="b" l="l" r="r" t="t"/>
              <a:pathLst>
                <a:path extrusionOk="0" h="9263" w="6758">
                  <a:moveTo>
                    <a:pt x="2835" y="0"/>
                  </a:moveTo>
                  <a:cubicBezTo>
                    <a:pt x="2351" y="0"/>
                    <a:pt x="1900" y="116"/>
                    <a:pt x="1498" y="348"/>
                  </a:cubicBezTo>
                  <a:cubicBezTo>
                    <a:pt x="569" y="884"/>
                    <a:pt x="45" y="1949"/>
                    <a:pt x="21" y="3349"/>
                  </a:cubicBezTo>
                  <a:cubicBezTo>
                    <a:pt x="1" y="4646"/>
                    <a:pt x="416" y="6101"/>
                    <a:pt x="1192" y="7446"/>
                  </a:cubicBezTo>
                  <a:cubicBezTo>
                    <a:pt x="1534" y="8036"/>
                    <a:pt x="1941" y="8587"/>
                    <a:pt x="2406" y="9088"/>
                  </a:cubicBezTo>
                  <a:cubicBezTo>
                    <a:pt x="2509" y="9199"/>
                    <a:pt x="2654" y="9263"/>
                    <a:pt x="2806" y="9263"/>
                  </a:cubicBezTo>
                  <a:lnTo>
                    <a:pt x="6138" y="9263"/>
                  </a:lnTo>
                  <a:cubicBezTo>
                    <a:pt x="6497" y="9263"/>
                    <a:pt x="6758" y="8922"/>
                    <a:pt x="6665" y="8576"/>
                  </a:cubicBezTo>
                  <a:lnTo>
                    <a:pt x="4539" y="647"/>
                  </a:lnTo>
                  <a:cubicBezTo>
                    <a:pt x="4495" y="479"/>
                    <a:pt x="4374" y="344"/>
                    <a:pt x="4212" y="281"/>
                  </a:cubicBezTo>
                  <a:cubicBezTo>
                    <a:pt x="3733" y="94"/>
                    <a:pt x="3271" y="0"/>
                    <a:pt x="28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9"/>
            <p:cNvSpPr/>
            <p:nvPr/>
          </p:nvSpPr>
          <p:spPr>
            <a:xfrm>
              <a:off x="2828800" y="1398825"/>
              <a:ext cx="168975" cy="231575"/>
            </a:xfrm>
            <a:custGeom>
              <a:rect b="b" l="l" r="r" t="t"/>
              <a:pathLst>
                <a:path extrusionOk="0" h="9263" w="6759">
                  <a:moveTo>
                    <a:pt x="3922" y="1"/>
                  </a:moveTo>
                  <a:cubicBezTo>
                    <a:pt x="3487" y="1"/>
                    <a:pt x="3025" y="94"/>
                    <a:pt x="2546" y="281"/>
                  </a:cubicBezTo>
                  <a:cubicBezTo>
                    <a:pt x="2385" y="344"/>
                    <a:pt x="2264" y="479"/>
                    <a:pt x="2219" y="647"/>
                  </a:cubicBezTo>
                  <a:lnTo>
                    <a:pt x="95" y="8576"/>
                  </a:lnTo>
                  <a:cubicBezTo>
                    <a:pt x="1" y="8922"/>
                    <a:pt x="262" y="9263"/>
                    <a:pt x="620" y="9263"/>
                  </a:cubicBezTo>
                  <a:lnTo>
                    <a:pt x="3954" y="9263"/>
                  </a:lnTo>
                  <a:cubicBezTo>
                    <a:pt x="4105" y="9263"/>
                    <a:pt x="4250" y="9200"/>
                    <a:pt x="4353" y="9088"/>
                  </a:cubicBezTo>
                  <a:cubicBezTo>
                    <a:pt x="4817" y="8588"/>
                    <a:pt x="5225" y="8037"/>
                    <a:pt x="5567" y="7446"/>
                  </a:cubicBezTo>
                  <a:cubicBezTo>
                    <a:pt x="6343" y="6102"/>
                    <a:pt x="6758" y="4646"/>
                    <a:pt x="6736" y="3349"/>
                  </a:cubicBezTo>
                  <a:cubicBezTo>
                    <a:pt x="6714" y="1950"/>
                    <a:pt x="6189" y="886"/>
                    <a:pt x="5261" y="348"/>
                  </a:cubicBezTo>
                  <a:cubicBezTo>
                    <a:pt x="4859" y="117"/>
                    <a:pt x="4407" y="1"/>
                    <a:pt x="39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9"/>
            <p:cNvSpPr/>
            <p:nvPr/>
          </p:nvSpPr>
          <p:spPr>
            <a:xfrm>
              <a:off x="2611250" y="1348925"/>
              <a:ext cx="308875" cy="281475"/>
            </a:xfrm>
            <a:custGeom>
              <a:rect b="b" l="l" r="r" t="t"/>
              <a:pathLst>
                <a:path extrusionOk="0" h="11259" w="12355">
                  <a:moveTo>
                    <a:pt x="3353" y="1"/>
                  </a:moveTo>
                  <a:cubicBezTo>
                    <a:pt x="3025" y="1"/>
                    <a:pt x="2708" y="55"/>
                    <a:pt x="2407" y="164"/>
                  </a:cubicBezTo>
                  <a:cubicBezTo>
                    <a:pt x="1306" y="564"/>
                    <a:pt x="545" y="1627"/>
                    <a:pt x="263" y="3155"/>
                  </a:cubicBezTo>
                  <a:cubicBezTo>
                    <a:pt x="0" y="4581"/>
                    <a:pt x="184" y="6268"/>
                    <a:pt x="781" y="7907"/>
                  </a:cubicBezTo>
                  <a:cubicBezTo>
                    <a:pt x="1220" y="9113"/>
                    <a:pt x="1854" y="10208"/>
                    <a:pt x="2616" y="11074"/>
                  </a:cubicBezTo>
                  <a:cubicBezTo>
                    <a:pt x="2720" y="11192"/>
                    <a:pt x="2868" y="11259"/>
                    <a:pt x="3025" y="11259"/>
                  </a:cubicBezTo>
                  <a:lnTo>
                    <a:pt x="9330" y="11259"/>
                  </a:lnTo>
                  <a:cubicBezTo>
                    <a:pt x="9485" y="11259"/>
                    <a:pt x="9635" y="11192"/>
                    <a:pt x="9738" y="11074"/>
                  </a:cubicBezTo>
                  <a:cubicBezTo>
                    <a:pt x="10500" y="10208"/>
                    <a:pt x="11135" y="9115"/>
                    <a:pt x="11574" y="7907"/>
                  </a:cubicBezTo>
                  <a:cubicBezTo>
                    <a:pt x="12171" y="6268"/>
                    <a:pt x="12355" y="4581"/>
                    <a:pt x="12092" y="3155"/>
                  </a:cubicBezTo>
                  <a:cubicBezTo>
                    <a:pt x="11810" y="1627"/>
                    <a:pt x="11048" y="564"/>
                    <a:pt x="9947" y="164"/>
                  </a:cubicBezTo>
                  <a:cubicBezTo>
                    <a:pt x="9646" y="55"/>
                    <a:pt x="9329" y="1"/>
                    <a:pt x="9002" y="1"/>
                  </a:cubicBezTo>
                  <a:cubicBezTo>
                    <a:pt x="8604" y="1"/>
                    <a:pt x="8192" y="81"/>
                    <a:pt x="7779" y="240"/>
                  </a:cubicBezTo>
                  <a:cubicBezTo>
                    <a:pt x="7238" y="449"/>
                    <a:pt x="6692" y="799"/>
                    <a:pt x="6177" y="1262"/>
                  </a:cubicBezTo>
                  <a:cubicBezTo>
                    <a:pt x="5663" y="799"/>
                    <a:pt x="5117" y="449"/>
                    <a:pt x="4576" y="240"/>
                  </a:cubicBezTo>
                  <a:cubicBezTo>
                    <a:pt x="4163" y="81"/>
                    <a:pt x="3751" y="1"/>
                    <a:pt x="33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9"/>
            <p:cNvSpPr/>
            <p:nvPr/>
          </p:nvSpPr>
          <p:spPr>
            <a:xfrm>
              <a:off x="2765650" y="1348925"/>
              <a:ext cx="154475" cy="281475"/>
            </a:xfrm>
            <a:custGeom>
              <a:rect b="b" l="l" r="r" t="t"/>
              <a:pathLst>
                <a:path extrusionOk="0" h="11259" w="6179">
                  <a:moveTo>
                    <a:pt x="2826" y="1"/>
                  </a:moveTo>
                  <a:cubicBezTo>
                    <a:pt x="2428" y="1"/>
                    <a:pt x="2016" y="81"/>
                    <a:pt x="1603" y="240"/>
                  </a:cubicBezTo>
                  <a:cubicBezTo>
                    <a:pt x="1062" y="449"/>
                    <a:pt x="516" y="799"/>
                    <a:pt x="1" y="1262"/>
                  </a:cubicBezTo>
                  <a:lnTo>
                    <a:pt x="1" y="11259"/>
                  </a:lnTo>
                  <a:lnTo>
                    <a:pt x="3154" y="11259"/>
                  </a:lnTo>
                  <a:cubicBezTo>
                    <a:pt x="3309" y="11259"/>
                    <a:pt x="3459" y="11192"/>
                    <a:pt x="3563" y="11074"/>
                  </a:cubicBezTo>
                  <a:cubicBezTo>
                    <a:pt x="4324" y="10208"/>
                    <a:pt x="4959" y="9115"/>
                    <a:pt x="5398" y="7907"/>
                  </a:cubicBezTo>
                  <a:cubicBezTo>
                    <a:pt x="5995" y="6268"/>
                    <a:pt x="6179" y="4581"/>
                    <a:pt x="5916" y="3155"/>
                  </a:cubicBezTo>
                  <a:cubicBezTo>
                    <a:pt x="5632" y="1627"/>
                    <a:pt x="4871" y="564"/>
                    <a:pt x="3771" y="164"/>
                  </a:cubicBezTo>
                  <a:cubicBezTo>
                    <a:pt x="3470" y="55"/>
                    <a:pt x="3153" y="1"/>
                    <a:pt x="28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9"/>
            <p:cNvSpPr/>
            <p:nvPr/>
          </p:nvSpPr>
          <p:spPr>
            <a:xfrm>
              <a:off x="2543200" y="1603125"/>
              <a:ext cx="444975" cy="118100"/>
            </a:xfrm>
            <a:custGeom>
              <a:rect b="b" l="l" r="r" t="t"/>
              <a:pathLst>
                <a:path extrusionOk="0" h="4724" w="17799">
                  <a:moveTo>
                    <a:pt x="2362" y="1"/>
                  </a:moveTo>
                  <a:cubicBezTo>
                    <a:pt x="1057" y="1"/>
                    <a:pt x="0" y="1058"/>
                    <a:pt x="0" y="2361"/>
                  </a:cubicBezTo>
                  <a:cubicBezTo>
                    <a:pt x="0" y="3666"/>
                    <a:pt x="1057" y="4723"/>
                    <a:pt x="2362" y="4723"/>
                  </a:cubicBezTo>
                  <a:lnTo>
                    <a:pt x="15438" y="4723"/>
                  </a:lnTo>
                  <a:cubicBezTo>
                    <a:pt x="16742" y="4723"/>
                    <a:pt x="17799" y="3666"/>
                    <a:pt x="17799" y="2361"/>
                  </a:cubicBezTo>
                  <a:cubicBezTo>
                    <a:pt x="17799" y="1058"/>
                    <a:pt x="16742" y="1"/>
                    <a:pt x="154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9"/>
            <p:cNvSpPr/>
            <p:nvPr/>
          </p:nvSpPr>
          <p:spPr>
            <a:xfrm>
              <a:off x="2570450" y="1630375"/>
              <a:ext cx="390475" cy="63600"/>
            </a:xfrm>
            <a:custGeom>
              <a:rect b="b" l="l" r="r" t="t"/>
              <a:pathLst>
                <a:path extrusionOk="0" h="2544" w="15619">
                  <a:moveTo>
                    <a:pt x="1272" y="1"/>
                  </a:moveTo>
                  <a:cubicBezTo>
                    <a:pt x="569" y="1"/>
                    <a:pt x="0" y="570"/>
                    <a:pt x="0" y="1271"/>
                  </a:cubicBezTo>
                  <a:cubicBezTo>
                    <a:pt x="0" y="1975"/>
                    <a:pt x="569" y="2543"/>
                    <a:pt x="1272" y="2543"/>
                  </a:cubicBezTo>
                  <a:lnTo>
                    <a:pt x="14348" y="2543"/>
                  </a:lnTo>
                  <a:cubicBezTo>
                    <a:pt x="15050" y="2543"/>
                    <a:pt x="15619" y="1975"/>
                    <a:pt x="15619" y="1271"/>
                  </a:cubicBezTo>
                  <a:cubicBezTo>
                    <a:pt x="15619" y="570"/>
                    <a:pt x="15050" y="1"/>
                    <a:pt x="143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9"/>
            <p:cNvSpPr/>
            <p:nvPr/>
          </p:nvSpPr>
          <p:spPr>
            <a:xfrm>
              <a:off x="2716675" y="1256250"/>
              <a:ext cx="94425" cy="90850"/>
            </a:xfrm>
            <a:custGeom>
              <a:rect b="b" l="l" r="r" t="t"/>
              <a:pathLst>
                <a:path extrusionOk="0" h="3634" w="3777">
                  <a:moveTo>
                    <a:pt x="1961" y="1"/>
                  </a:moveTo>
                  <a:cubicBezTo>
                    <a:pt x="1488" y="1"/>
                    <a:pt x="1023" y="185"/>
                    <a:pt x="676" y="533"/>
                  </a:cubicBezTo>
                  <a:cubicBezTo>
                    <a:pt x="156" y="1052"/>
                    <a:pt x="1" y="1833"/>
                    <a:pt x="283" y="2513"/>
                  </a:cubicBezTo>
                  <a:cubicBezTo>
                    <a:pt x="564" y="3190"/>
                    <a:pt x="1225" y="3632"/>
                    <a:pt x="1960" y="3634"/>
                  </a:cubicBezTo>
                  <a:cubicBezTo>
                    <a:pt x="2963" y="3632"/>
                    <a:pt x="3775" y="2820"/>
                    <a:pt x="3777" y="1817"/>
                  </a:cubicBezTo>
                  <a:cubicBezTo>
                    <a:pt x="3777" y="1082"/>
                    <a:pt x="3333" y="421"/>
                    <a:pt x="2655" y="139"/>
                  </a:cubicBezTo>
                  <a:cubicBezTo>
                    <a:pt x="2431" y="46"/>
                    <a:pt x="2195"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9"/>
            <p:cNvSpPr/>
            <p:nvPr/>
          </p:nvSpPr>
          <p:spPr>
            <a:xfrm>
              <a:off x="2752075" y="1648525"/>
              <a:ext cx="27225" cy="27275"/>
            </a:xfrm>
            <a:custGeom>
              <a:rect b="b" l="l" r="r" t="t"/>
              <a:pathLst>
                <a:path extrusionOk="0" h="1091" w="1089">
                  <a:moveTo>
                    <a:pt x="544" y="0"/>
                  </a:moveTo>
                  <a:cubicBezTo>
                    <a:pt x="244" y="0"/>
                    <a:pt x="0" y="245"/>
                    <a:pt x="0" y="545"/>
                  </a:cubicBezTo>
                  <a:cubicBezTo>
                    <a:pt x="0" y="847"/>
                    <a:pt x="244" y="1090"/>
                    <a:pt x="544" y="1090"/>
                  </a:cubicBezTo>
                  <a:cubicBezTo>
                    <a:pt x="845" y="1090"/>
                    <a:pt x="1089" y="847"/>
                    <a:pt x="1089" y="545"/>
                  </a:cubicBezTo>
                  <a:cubicBezTo>
                    <a:pt x="1089" y="245"/>
                    <a:pt x="845" y="0"/>
                    <a:pt x="5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9"/>
            <p:cNvSpPr/>
            <p:nvPr/>
          </p:nvSpPr>
          <p:spPr>
            <a:xfrm>
              <a:off x="2806525" y="1648525"/>
              <a:ext cx="27275" cy="27275"/>
            </a:xfrm>
            <a:custGeom>
              <a:rect b="b" l="l" r="r" t="t"/>
              <a:pathLst>
                <a:path extrusionOk="0" h="1091" w="1091">
                  <a:moveTo>
                    <a:pt x="545" y="0"/>
                  </a:moveTo>
                  <a:cubicBezTo>
                    <a:pt x="244" y="0"/>
                    <a:pt x="1" y="245"/>
                    <a:pt x="1" y="545"/>
                  </a:cubicBezTo>
                  <a:cubicBezTo>
                    <a:pt x="1" y="847"/>
                    <a:pt x="244" y="1090"/>
                    <a:pt x="545" y="1090"/>
                  </a:cubicBezTo>
                  <a:cubicBezTo>
                    <a:pt x="847" y="1090"/>
                    <a:pt x="1090" y="847"/>
                    <a:pt x="1090" y="545"/>
                  </a:cubicBezTo>
                  <a:cubicBezTo>
                    <a:pt x="1090" y="245"/>
                    <a:pt x="847" y="0"/>
                    <a:pt x="5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9"/>
            <p:cNvSpPr/>
            <p:nvPr/>
          </p:nvSpPr>
          <p:spPr>
            <a:xfrm>
              <a:off x="2861025" y="1648525"/>
              <a:ext cx="27275" cy="27275"/>
            </a:xfrm>
            <a:custGeom>
              <a:rect b="b" l="l" r="r" t="t"/>
              <a:pathLst>
                <a:path extrusionOk="0" h="1091" w="1091">
                  <a:moveTo>
                    <a:pt x="545" y="0"/>
                  </a:moveTo>
                  <a:cubicBezTo>
                    <a:pt x="244" y="0"/>
                    <a:pt x="0" y="245"/>
                    <a:pt x="0" y="545"/>
                  </a:cubicBezTo>
                  <a:cubicBezTo>
                    <a:pt x="0" y="847"/>
                    <a:pt x="244" y="1090"/>
                    <a:pt x="545" y="1090"/>
                  </a:cubicBezTo>
                  <a:cubicBezTo>
                    <a:pt x="845" y="1090"/>
                    <a:pt x="1090" y="847"/>
                    <a:pt x="1090" y="545"/>
                  </a:cubicBezTo>
                  <a:cubicBezTo>
                    <a:pt x="1090" y="245"/>
                    <a:pt x="845" y="0"/>
                    <a:pt x="5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9"/>
            <p:cNvSpPr/>
            <p:nvPr/>
          </p:nvSpPr>
          <p:spPr>
            <a:xfrm>
              <a:off x="2915475" y="1648525"/>
              <a:ext cx="27275" cy="27275"/>
            </a:xfrm>
            <a:custGeom>
              <a:rect b="b" l="l" r="r" t="t"/>
              <a:pathLst>
                <a:path extrusionOk="0" h="1091" w="1091">
                  <a:moveTo>
                    <a:pt x="546" y="0"/>
                  </a:moveTo>
                  <a:cubicBezTo>
                    <a:pt x="246" y="0"/>
                    <a:pt x="1" y="245"/>
                    <a:pt x="1" y="545"/>
                  </a:cubicBezTo>
                  <a:cubicBezTo>
                    <a:pt x="1" y="847"/>
                    <a:pt x="246" y="1090"/>
                    <a:pt x="546" y="1090"/>
                  </a:cubicBezTo>
                  <a:cubicBezTo>
                    <a:pt x="847" y="1090"/>
                    <a:pt x="1091" y="847"/>
                    <a:pt x="1091" y="545"/>
                  </a:cubicBezTo>
                  <a:cubicBezTo>
                    <a:pt x="1091" y="245"/>
                    <a:pt x="847" y="0"/>
                    <a:pt x="5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9"/>
            <p:cNvSpPr/>
            <p:nvPr/>
          </p:nvSpPr>
          <p:spPr>
            <a:xfrm>
              <a:off x="2697575" y="1648525"/>
              <a:ext cx="27275" cy="27275"/>
            </a:xfrm>
            <a:custGeom>
              <a:rect b="b" l="l" r="r" t="t"/>
              <a:pathLst>
                <a:path extrusionOk="0" h="1091" w="1091">
                  <a:moveTo>
                    <a:pt x="545" y="0"/>
                  </a:moveTo>
                  <a:cubicBezTo>
                    <a:pt x="244" y="0"/>
                    <a:pt x="0" y="245"/>
                    <a:pt x="0" y="545"/>
                  </a:cubicBezTo>
                  <a:cubicBezTo>
                    <a:pt x="0" y="847"/>
                    <a:pt x="244" y="1090"/>
                    <a:pt x="545" y="1090"/>
                  </a:cubicBezTo>
                  <a:cubicBezTo>
                    <a:pt x="845" y="1090"/>
                    <a:pt x="1090" y="847"/>
                    <a:pt x="1090" y="545"/>
                  </a:cubicBezTo>
                  <a:cubicBezTo>
                    <a:pt x="1090" y="245"/>
                    <a:pt x="845" y="0"/>
                    <a:pt x="5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9"/>
            <p:cNvSpPr/>
            <p:nvPr/>
          </p:nvSpPr>
          <p:spPr>
            <a:xfrm>
              <a:off x="2643075" y="1648525"/>
              <a:ext cx="27275" cy="27275"/>
            </a:xfrm>
            <a:custGeom>
              <a:rect b="b" l="l" r="r" t="t"/>
              <a:pathLst>
                <a:path extrusionOk="0" h="1091" w="1091">
                  <a:moveTo>
                    <a:pt x="546" y="0"/>
                  </a:moveTo>
                  <a:cubicBezTo>
                    <a:pt x="245" y="0"/>
                    <a:pt x="1" y="245"/>
                    <a:pt x="1" y="545"/>
                  </a:cubicBezTo>
                  <a:cubicBezTo>
                    <a:pt x="1" y="847"/>
                    <a:pt x="245" y="1090"/>
                    <a:pt x="546" y="1090"/>
                  </a:cubicBezTo>
                  <a:cubicBezTo>
                    <a:pt x="847" y="1090"/>
                    <a:pt x="1090" y="847"/>
                    <a:pt x="1090" y="545"/>
                  </a:cubicBezTo>
                  <a:cubicBezTo>
                    <a:pt x="1090" y="245"/>
                    <a:pt x="847" y="0"/>
                    <a:pt x="5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9"/>
            <p:cNvSpPr/>
            <p:nvPr/>
          </p:nvSpPr>
          <p:spPr>
            <a:xfrm>
              <a:off x="2588625" y="1648525"/>
              <a:ext cx="27225" cy="27275"/>
            </a:xfrm>
            <a:custGeom>
              <a:rect b="b" l="l" r="r" t="t"/>
              <a:pathLst>
                <a:path extrusionOk="0" h="1091" w="1089">
                  <a:moveTo>
                    <a:pt x="544" y="0"/>
                  </a:moveTo>
                  <a:cubicBezTo>
                    <a:pt x="244" y="0"/>
                    <a:pt x="0" y="245"/>
                    <a:pt x="0" y="545"/>
                  </a:cubicBezTo>
                  <a:cubicBezTo>
                    <a:pt x="0" y="847"/>
                    <a:pt x="244" y="1090"/>
                    <a:pt x="544" y="1090"/>
                  </a:cubicBezTo>
                  <a:cubicBezTo>
                    <a:pt x="845" y="1090"/>
                    <a:pt x="1089" y="847"/>
                    <a:pt x="1089" y="545"/>
                  </a:cubicBezTo>
                  <a:cubicBezTo>
                    <a:pt x="1089" y="245"/>
                    <a:pt x="845" y="0"/>
                    <a:pt x="5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9"/>
            <p:cNvSpPr/>
            <p:nvPr/>
          </p:nvSpPr>
          <p:spPr>
            <a:xfrm>
              <a:off x="2746050" y="1283500"/>
              <a:ext cx="37800" cy="36350"/>
            </a:xfrm>
            <a:custGeom>
              <a:rect b="b" l="l" r="r" t="t"/>
              <a:pathLst>
                <a:path extrusionOk="0" h="1454" w="1512">
                  <a:moveTo>
                    <a:pt x="786" y="0"/>
                  </a:moveTo>
                  <a:cubicBezTo>
                    <a:pt x="597" y="0"/>
                    <a:pt x="410" y="74"/>
                    <a:pt x="271" y="213"/>
                  </a:cubicBezTo>
                  <a:cubicBezTo>
                    <a:pt x="64" y="421"/>
                    <a:pt x="1" y="734"/>
                    <a:pt x="114" y="1005"/>
                  </a:cubicBezTo>
                  <a:cubicBezTo>
                    <a:pt x="226" y="1276"/>
                    <a:pt x="492" y="1454"/>
                    <a:pt x="785" y="1454"/>
                  </a:cubicBezTo>
                  <a:cubicBezTo>
                    <a:pt x="1186" y="1452"/>
                    <a:pt x="1510" y="1128"/>
                    <a:pt x="1512" y="727"/>
                  </a:cubicBezTo>
                  <a:cubicBezTo>
                    <a:pt x="1512" y="433"/>
                    <a:pt x="1334" y="168"/>
                    <a:pt x="1062" y="55"/>
                  </a:cubicBezTo>
                  <a:cubicBezTo>
                    <a:pt x="973" y="18"/>
                    <a:pt x="879" y="0"/>
                    <a:pt x="7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 name="Google Shape;2256;p69"/>
          <p:cNvGrpSpPr/>
          <p:nvPr/>
        </p:nvGrpSpPr>
        <p:grpSpPr>
          <a:xfrm>
            <a:off x="2303920" y="1758238"/>
            <a:ext cx="464925" cy="465200"/>
            <a:chOff x="1744125" y="1199025"/>
            <a:chExt cx="464925" cy="465200"/>
          </a:xfrm>
        </p:grpSpPr>
        <p:sp>
          <p:nvSpPr>
            <p:cNvPr id="2257" name="Google Shape;2257;p69"/>
            <p:cNvSpPr/>
            <p:nvPr/>
          </p:nvSpPr>
          <p:spPr>
            <a:xfrm>
              <a:off x="1744125" y="1437150"/>
              <a:ext cx="227050" cy="227050"/>
            </a:xfrm>
            <a:custGeom>
              <a:rect b="b" l="l" r="r" t="t"/>
              <a:pathLst>
                <a:path extrusionOk="0" h="9082" w="9082">
                  <a:moveTo>
                    <a:pt x="3087" y="1"/>
                  </a:moveTo>
                  <a:cubicBezTo>
                    <a:pt x="1382" y="1"/>
                    <a:pt x="1" y="1383"/>
                    <a:pt x="1" y="3088"/>
                  </a:cubicBezTo>
                  <a:lnTo>
                    <a:pt x="1" y="8536"/>
                  </a:lnTo>
                  <a:cubicBezTo>
                    <a:pt x="1" y="8838"/>
                    <a:pt x="244" y="9081"/>
                    <a:pt x="546" y="9081"/>
                  </a:cubicBezTo>
                  <a:lnTo>
                    <a:pt x="8536" y="9081"/>
                  </a:lnTo>
                  <a:cubicBezTo>
                    <a:pt x="8836" y="9081"/>
                    <a:pt x="9081" y="8838"/>
                    <a:pt x="9081" y="8536"/>
                  </a:cubicBezTo>
                  <a:lnTo>
                    <a:pt x="9081" y="1455"/>
                  </a:lnTo>
                  <a:cubicBezTo>
                    <a:pt x="9080" y="651"/>
                    <a:pt x="8430" y="1"/>
                    <a:pt x="76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9"/>
            <p:cNvSpPr/>
            <p:nvPr/>
          </p:nvSpPr>
          <p:spPr>
            <a:xfrm>
              <a:off x="1884875" y="1437150"/>
              <a:ext cx="231550" cy="227075"/>
            </a:xfrm>
            <a:custGeom>
              <a:rect b="b" l="l" r="r" t="t"/>
              <a:pathLst>
                <a:path extrusionOk="0" h="9083" w="9262">
                  <a:moveTo>
                    <a:pt x="1" y="1"/>
                  </a:moveTo>
                  <a:lnTo>
                    <a:pt x="1" y="9083"/>
                  </a:lnTo>
                  <a:lnTo>
                    <a:pt x="2906" y="9083"/>
                  </a:lnTo>
                  <a:cubicBezTo>
                    <a:pt x="3206" y="9083"/>
                    <a:pt x="3451" y="8838"/>
                    <a:pt x="3451" y="8538"/>
                  </a:cubicBezTo>
                  <a:lnTo>
                    <a:pt x="3451" y="5813"/>
                  </a:lnTo>
                  <a:cubicBezTo>
                    <a:pt x="3451" y="6113"/>
                    <a:pt x="3695" y="6358"/>
                    <a:pt x="3996" y="6358"/>
                  </a:cubicBezTo>
                  <a:lnTo>
                    <a:pt x="7900" y="6358"/>
                  </a:lnTo>
                  <a:cubicBezTo>
                    <a:pt x="8653" y="6358"/>
                    <a:pt x="9262" y="5747"/>
                    <a:pt x="9262" y="4995"/>
                  </a:cubicBezTo>
                  <a:cubicBezTo>
                    <a:pt x="9262" y="4242"/>
                    <a:pt x="8653" y="3633"/>
                    <a:pt x="7900" y="3633"/>
                  </a:cubicBezTo>
                  <a:lnTo>
                    <a:pt x="5629" y="3633"/>
                  </a:lnTo>
                  <a:lnTo>
                    <a:pt x="5629" y="3088"/>
                  </a:lnTo>
                  <a:cubicBezTo>
                    <a:pt x="5629" y="1383"/>
                    <a:pt x="4247" y="1"/>
                    <a:pt x="25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9"/>
            <p:cNvSpPr/>
            <p:nvPr/>
          </p:nvSpPr>
          <p:spPr>
            <a:xfrm>
              <a:off x="1807625" y="1328200"/>
              <a:ext cx="154500" cy="136225"/>
            </a:xfrm>
            <a:custGeom>
              <a:rect b="b" l="l" r="r" t="t"/>
              <a:pathLst>
                <a:path extrusionOk="0" h="5449" w="6180">
                  <a:moveTo>
                    <a:pt x="1313" y="0"/>
                  </a:moveTo>
                  <a:cubicBezTo>
                    <a:pt x="1169" y="0"/>
                    <a:pt x="1033" y="57"/>
                    <a:pt x="932" y="156"/>
                  </a:cubicBezTo>
                  <a:cubicBezTo>
                    <a:pt x="336" y="735"/>
                    <a:pt x="0" y="1531"/>
                    <a:pt x="3" y="2361"/>
                  </a:cubicBezTo>
                  <a:cubicBezTo>
                    <a:pt x="3" y="4064"/>
                    <a:pt x="1387" y="5448"/>
                    <a:pt x="3091" y="5448"/>
                  </a:cubicBezTo>
                  <a:cubicBezTo>
                    <a:pt x="4793" y="5448"/>
                    <a:pt x="6177" y="4064"/>
                    <a:pt x="6177" y="2361"/>
                  </a:cubicBezTo>
                  <a:cubicBezTo>
                    <a:pt x="6180" y="1531"/>
                    <a:pt x="5844" y="735"/>
                    <a:pt x="5250" y="156"/>
                  </a:cubicBezTo>
                  <a:cubicBezTo>
                    <a:pt x="5147" y="56"/>
                    <a:pt x="5011" y="0"/>
                    <a:pt x="48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9"/>
            <p:cNvSpPr/>
            <p:nvPr/>
          </p:nvSpPr>
          <p:spPr>
            <a:xfrm>
              <a:off x="1884875" y="1328200"/>
              <a:ext cx="77250" cy="136225"/>
            </a:xfrm>
            <a:custGeom>
              <a:rect b="b" l="l" r="r" t="t"/>
              <a:pathLst>
                <a:path extrusionOk="0" h="5449" w="3090">
                  <a:moveTo>
                    <a:pt x="1" y="0"/>
                  </a:moveTo>
                  <a:lnTo>
                    <a:pt x="1" y="5448"/>
                  </a:lnTo>
                  <a:cubicBezTo>
                    <a:pt x="1703" y="5448"/>
                    <a:pt x="3087" y="4064"/>
                    <a:pt x="3087" y="2361"/>
                  </a:cubicBezTo>
                  <a:cubicBezTo>
                    <a:pt x="3090" y="1531"/>
                    <a:pt x="2754" y="735"/>
                    <a:pt x="2158" y="156"/>
                  </a:cubicBezTo>
                  <a:cubicBezTo>
                    <a:pt x="2057" y="56"/>
                    <a:pt x="1921" y="0"/>
                    <a:pt x="1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9"/>
            <p:cNvSpPr/>
            <p:nvPr/>
          </p:nvSpPr>
          <p:spPr>
            <a:xfrm>
              <a:off x="2057400" y="1217425"/>
              <a:ext cx="151650" cy="118075"/>
            </a:xfrm>
            <a:custGeom>
              <a:rect b="b" l="l" r="r" t="t"/>
              <a:pathLst>
                <a:path extrusionOk="0" h="4723" w="6066">
                  <a:moveTo>
                    <a:pt x="1" y="0"/>
                  </a:moveTo>
                  <a:lnTo>
                    <a:pt x="1" y="4723"/>
                  </a:lnTo>
                  <a:lnTo>
                    <a:pt x="5522" y="4723"/>
                  </a:lnTo>
                  <a:cubicBezTo>
                    <a:pt x="5822" y="4723"/>
                    <a:pt x="6065" y="4478"/>
                    <a:pt x="6065" y="4178"/>
                  </a:cubicBezTo>
                  <a:lnTo>
                    <a:pt x="6065" y="545"/>
                  </a:lnTo>
                  <a:cubicBezTo>
                    <a:pt x="6065" y="243"/>
                    <a:pt x="5822" y="0"/>
                    <a:pt x="55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9"/>
            <p:cNvSpPr/>
            <p:nvPr/>
          </p:nvSpPr>
          <p:spPr>
            <a:xfrm>
              <a:off x="1826800" y="1237375"/>
              <a:ext cx="116150" cy="104475"/>
            </a:xfrm>
            <a:custGeom>
              <a:rect b="b" l="l" r="r" t="t"/>
              <a:pathLst>
                <a:path extrusionOk="0" h="4179" w="4646">
                  <a:moveTo>
                    <a:pt x="544" y="1"/>
                  </a:moveTo>
                  <a:cubicBezTo>
                    <a:pt x="244" y="1"/>
                    <a:pt x="1" y="246"/>
                    <a:pt x="1" y="546"/>
                  </a:cubicBezTo>
                  <a:lnTo>
                    <a:pt x="1" y="4178"/>
                  </a:lnTo>
                  <a:lnTo>
                    <a:pt x="4645" y="4178"/>
                  </a:lnTo>
                  <a:lnTo>
                    <a:pt x="4645" y="546"/>
                  </a:lnTo>
                  <a:cubicBezTo>
                    <a:pt x="4645" y="246"/>
                    <a:pt x="4401" y="1"/>
                    <a:pt x="4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9"/>
            <p:cNvSpPr/>
            <p:nvPr/>
          </p:nvSpPr>
          <p:spPr>
            <a:xfrm>
              <a:off x="1798575" y="1328200"/>
              <a:ext cx="172550" cy="27275"/>
            </a:xfrm>
            <a:custGeom>
              <a:rect b="b" l="l" r="r" t="t"/>
              <a:pathLst>
                <a:path extrusionOk="0" h="1091" w="6902">
                  <a:moveTo>
                    <a:pt x="546" y="0"/>
                  </a:moveTo>
                  <a:cubicBezTo>
                    <a:pt x="246" y="0"/>
                    <a:pt x="1" y="244"/>
                    <a:pt x="1" y="545"/>
                  </a:cubicBezTo>
                  <a:cubicBezTo>
                    <a:pt x="1" y="847"/>
                    <a:pt x="246" y="1090"/>
                    <a:pt x="546" y="1090"/>
                  </a:cubicBezTo>
                  <a:lnTo>
                    <a:pt x="6358" y="1090"/>
                  </a:lnTo>
                  <a:cubicBezTo>
                    <a:pt x="6658" y="1090"/>
                    <a:pt x="6902" y="847"/>
                    <a:pt x="6902" y="545"/>
                  </a:cubicBezTo>
                  <a:cubicBezTo>
                    <a:pt x="6902" y="244"/>
                    <a:pt x="6658" y="0"/>
                    <a:pt x="6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9"/>
            <p:cNvSpPr/>
            <p:nvPr/>
          </p:nvSpPr>
          <p:spPr>
            <a:xfrm>
              <a:off x="2043625" y="1199025"/>
              <a:ext cx="27525" cy="428850"/>
            </a:xfrm>
            <a:custGeom>
              <a:rect b="b" l="l" r="r" t="t"/>
              <a:pathLst>
                <a:path extrusionOk="0" h="17154" w="1101">
                  <a:moveTo>
                    <a:pt x="552" y="0"/>
                  </a:moveTo>
                  <a:cubicBezTo>
                    <a:pt x="245" y="0"/>
                    <a:pt x="1" y="249"/>
                    <a:pt x="7" y="555"/>
                  </a:cubicBezTo>
                  <a:lnTo>
                    <a:pt x="7" y="16608"/>
                  </a:lnTo>
                  <a:cubicBezTo>
                    <a:pt x="7" y="16910"/>
                    <a:pt x="250" y="17153"/>
                    <a:pt x="552" y="17153"/>
                  </a:cubicBezTo>
                  <a:cubicBezTo>
                    <a:pt x="852" y="17153"/>
                    <a:pt x="1096" y="16910"/>
                    <a:pt x="1096" y="16608"/>
                  </a:cubicBezTo>
                  <a:lnTo>
                    <a:pt x="1096" y="555"/>
                  </a:lnTo>
                  <a:cubicBezTo>
                    <a:pt x="1101" y="249"/>
                    <a:pt x="856" y="0"/>
                    <a:pt x="5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 name="Google Shape;2265;p69"/>
          <p:cNvGrpSpPr/>
          <p:nvPr/>
        </p:nvGrpSpPr>
        <p:grpSpPr>
          <a:xfrm>
            <a:off x="1625141" y="1758363"/>
            <a:ext cx="464925" cy="464950"/>
            <a:chOff x="1053450" y="1282650"/>
            <a:chExt cx="464925" cy="464950"/>
          </a:xfrm>
        </p:grpSpPr>
        <p:sp>
          <p:nvSpPr>
            <p:cNvPr id="2266" name="Google Shape;2266;p69"/>
            <p:cNvSpPr/>
            <p:nvPr/>
          </p:nvSpPr>
          <p:spPr>
            <a:xfrm>
              <a:off x="1194175" y="1355325"/>
              <a:ext cx="136250" cy="118050"/>
            </a:xfrm>
            <a:custGeom>
              <a:rect b="b" l="l" r="r" t="t"/>
              <a:pathLst>
                <a:path extrusionOk="0" h="4722" w="5450">
                  <a:moveTo>
                    <a:pt x="2725" y="1"/>
                  </a:moveTo>
                  <a:cubicBezTo>
                    <a:pt x="1223" y="1"/>
                    <a:pt x="0" y="1224"/>
                    <a:pt x="0" y="2726"/>
                  </a:cubicBezTo>
                  <a:lnTo>
                    <a:pt x="0" y="4177"/>
                  </a:lnTo>
                  <a:cubicBezTo>
                    <a:pt x="0" y="4478"/>
                    <a:pt x="245" y="4722"/>
                    <a:pt x="545" y="4722"/>
                  </a:cubicBezTo>
                  <a:lnTo>
                    <a:pt x="4905" y="4722"/>
                  </a:lnTo>
                  <a:cubicBezTo>
                    <a:pt x="5205" y="4722"/>
                    <a:pt x="5450" y="4478"/>
                    <a:pt x="5450" y="4178"/>
                  </a:cubicBezTo>
                  <a:lnTo>
                    <a:pt x="5450" y="2726"/>
                  </a:lnTo>
                  <a:cubicBezTo>
                    <a:pt x="5450" y="1222"/>
                    <a:pt x="4229" y="1"/>
                    <a:pt x="27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9"/>
            <p:cNvSpPr/>
            <p:nvPr/>
          </p:nvSpPr>
          <p:spPr>
            <a:xfrm>
              <a:off x="1208425" y="1282700"/>
              <a:ext cx="103800" cy="99875"/>
            </a:xfrm>
            <a:custGeom>
              <a:rect b="b" l="l" r="r" t="t"/>
              <a:pathLst>
                <a:path extrusionOk="0" h="3995" w="4152">
                  <a:moveTo>
                    <a:pt x="2156" y="1"/>
                  </a:moveTo>
                  <a:cubicBezTo>
                    <a:pt x="1636" y="1"/>
                    <a:pt x="1125" y="204"/>
                    <a:pt x="743" y="586"/>
                  </a:cubicBezTo>
                  <a:cubicBezTo>
                    <a:pt x="172" y="1157"/>
                    <a:pt x="1" y="2016"/>
                    <a:pt x="310" y="2762"/>
                  </a:cubicBezTo>
                  <a:cubicBezTo>
                    <a:pt x="619" y="3508"/>
                    <a:pt x="1347" y="3994"/>
                    <a:pt x="2155" y="3994"/>
                  </a:cubicBezTo>
                  <a:cubicBezTo>
                    <a:pt x="3257" y="3993"/>
                    <a:pt x="4150" y="3100"/>
                    <a:pt x="4151" y="1998"/>
                  </a:cubicBezTo>
                  <a:cubicBezTo>
                    <a:pt x="4151" y="1190"/>
                    <a:pt x="3666" y="462"/>
                    <a:pt x="2920" y="153"/>
                  </a:cubicBezTo>
                  <a:cubicBezTo>
                    <a:pt x="2673" y="50"/>
                    <a:pt x="2413" y="1"/>
                    <a:pt x="21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9"/>
            <p:cNvSpPr/>
            <p:nvPr/>
          </p:nvSpPr>
          <p:spPr>
            <a:xfrm>
              <a:off x="1080675" y="1282650"/>
              <a:ext cx="81750" cy="190725"/>
            </a:xfrm>
            <a:custGeom>
              <a:rect b="b" l="l" r="r" t="t"/>
              <a:pathLst>
                <a:path extrusionOk="0" h="7629" w="3270">
                  <a:moveTo>
                    <a:pt x="2725" y="1"/>
                  </a:moveTo>
                  <a:cubicBezTo>
                    <a:pt x="1221" y="1"/>
                    <a:pt x="0" y="1224"/>
                    <a:pt x="0" y="2726"/>
                  </a:cubicBezTo>
                  <a:lnTo>
                    <a:pt x="0" y="4904"/>
                  </a:lnTo>
                  <a:cubicBezTo>
                    <a:pt x="0" y="6407"/>
                    <a:pt x="1223" y="7629"/>
                    <a:pt x="2725" y="7629"/>
                  </a:cubicBezTo>
                  <a:cubicBezTo>
                    <a:pt x="3025" y="7629"/>
                    <a:pt x="3270" y="7385"/>
                    <a:pt x="3270" y="7084"/>
                  </a:cubicBezTo>
                  <a:lnTo>
                    <a:pt x="3270" y="546"/>
                  </a:lnTo>
                  <a:cubicBezTo>
                    <a:pt x="3270" y="244"/>
                    <a:pt x="3025" y="1"/>
                    <a:pt x="27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9"/>
            <p:cNvSpPr/>
            <p:nvPr/>
          </p:nvSpPr>
          <p:spPr>
            <a:xfrm>
              <a:off x="1334925" y="1446100"/>
              <a:ext cx="183450" cy="27275"/>
            </a:xfrm>
            <a:custGeom>
              <a:rect b="b" l="l" r="r" t="t"/>
              <a:pathLst>
                <a:path extrusionOk="0" h="1091" w="7338">
                  <a:moveTo>
                    <a:pt x="545" y="1"/>
                  </a:moveTo>
                  <a:cubicBezTo>
                    <a:pt x="244" y="1"/>
                    <a:pt x="1" y="246"/>
                    <a:pt x="1" y="546"/>
                  </a:cubicBezTo>
                  <a:cubicBezTo>
                    <a:pt x="1" y="847"/>
                    <a:pt x="244" y="1091"/>
                    <a:pt x="545" y="1091"/>
                  </a:cubicBezTo>
                  <a:lnTo>
                    <a:pt x="6792" y="1091"/>
                  </a:lnTo>
                  <a:cubicBezTo>
                    <a:pt x="7094" y="1091"/>
                    <a:pt x="7337" y="847"/>
                    <a:pt x="7337" y="546"/>
                  </a:cubicBezTo>
                  <a:cubicBezTo>
                    <a:pt x="7337" y="246"/>
                    <a:pt x="7094" y="1"/>
                    <a:pt x="67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9"/>
            <p:cNvSpPr/>
            <p:nvPr/>
          </p:nvSpPr>
          <p:spPr>
            <a:xfrm>
              <a:off x="1135150" y="1446100"/>
              <a:ext cx="227050" cy="81775"/>
            </a:xfrm>
            <a:custGeom>
              <a:rect b="b" l="l" r="r" t="t"/>
              <a:pathLst>
                <a:path extrusionOk="0" h="3271" w="9082">
                  <a:moveTo>
                    <a:pt x="546" y="1"/>
                  </a:moveTo>
                  <a:cubicBezTo>
                    <a:pt x="244" y="1"/>
                    <a:pt x="1" y="246"/>
                    <a:pt x="1" y="546"/>
                  </a:cubicBezTo>
                  <a:lnTo>
                    <a:pt x="1" y="2726"/>
                  </a:lnTo>
                  <a:cubicBezTo>
                    <a:pt x="1" y="3026"/>
                    <a:pt x="244" y="3271"/>
                    <a:pt x="546" y="3271"/>
                  </a:cubicBezTo>
                  <a:lnTo>
                    <a:pt x="8536" y="3271"/>
                  </a:lnTo>
                  <a:cubicBezTo>
                    <a:pt x="8837" y="3271"/>
                    <a:pt x="9081" y="3027"/>
                    <a:pt x="9081" y="2726"/>
                  </a:cubicBezTo>
                  <a:lnTo>
                    <a:pt x="90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9"/>
            <p:cNvSpPr/>
            <p:nvPr/>
          </p:nvSpPr>
          <p:spPr>
            <a:xfrm>
              <a:off x="1107900" y="1500600"/>
              <a:ext cx="356000" cy="101750"/>
            </a:xfrm>
            <a:custGeom>
              <a:rect b="b" l="l" r="r" t="t"/>
              <a:pathLst>
                <a:path extrusionOk="0" h="4070" w="14240">
                  <a:moveTo>
                    <a:pt x="546" y="1"/>
                  </a:moveTo>
                  <a:cubicBezTo>
                    <a:pt x="246" y="1"/>
                    <a:pt x="1" y="244"/>
                    <a:pt x="1" y="546"/>
                  </a:cubicBezTo>
                  <a:lnTo>
                    <a:pt x="1" y="3524"/>
                  </a:lnTo>
                  <a:cubicBezTo>
                    <a:pt x="1" y="3824"/>
                    <a:pt x="246" y="4069"/>
                    <a:pt x="546" y="4069"/>
                  </a:cubicBezTo>
                  <a:lnTo>
                    <a:pt x="13695" y="4069"/>
                  </a:lnTo>
                  <a:cubicBezTo>
                    <a:pt x="13997" y="4069"/>
                    <a:pt x="14240" y="3824"/>
                    <a:pt x="14240" y="3524"/>
                  </a:cubicBezTo>
                  <a:lnTo>
                    <a:pt x="14240" y="546"/>
                  </a:lnTo>
                  <a:cubicBezTo>
                    <a:pt x="14240" y="244"/>
                    <a:pt x="13997" y="1"/>
                    <a:pt x="136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9"/>
            <p:cNvSpPr/>
            <p:nvPr/>
          </p:nvSpPr>
          <p:spPr>
            <a:xfrm>
              <a:off x="1053450" y="1575075"/>
              <a:ext cx="464925" cy="172525"/>
            </a:xfrm>
            <a:custGeom>
              <a:rect b="b" l="l" r="r" t="t"/>
              <a:pathLst>
                <a:path extrusionOk="0" h="6901" w="18597">
                  <a:moveTo>
                    <a:pt x="2760" y="0"/>
                  </a:moveTo>
                  <a:cubicBezTo>
                    <a:pt x="1238" y="0"/>
                    <a:pt x="1" y="1238"/>
                    <a:pt x="1" y="2759"/>
                  </a:cubicBezTo>
                  <a:cubicBezTo>
                    <a:pt x="2" y="3836"/>
                    <a:pt x="628" y="4812"/>
                    <a:pt x="1604" y="5265"/>
                  </a:cubicBezTo>
                  <a:lnTo>
                    <a:pt x="4459" y="6583"/>
                  </a:lnTo>
                  <a:cubicBezTo>
                    <a:pt x="4913" y="6792"/>
                    <a:pt x="5405" y="6899"/>
                    <a:pt x="5906" y="6901"/>
                  </a:cubicBezTo>
                  <a:lnTo>
                    <a:pt x="12691" y="6901"/>
                  </a:lnTo>
                  <a:cubicBezTo>
                    <a:pt x="13190" y="6899"/>
                    <a:pt x="13684" y="6792"/>
                    <a:pt x="14138" y="6583"/>
                  </a:cubicBezTo>
                  <a:lnTo>
                    <a:pt x="16993" y="5265"/>
                  </a:lnTo>
                  <a:cubicBezTo>
                    <a:pt x="17969" y="4812"/>
                    <a:pt x="18595" y="3836"/>
                    <a:pt x="18596" y="2759"/>
                  </a:cubicBezTo>
                  <a:cubicBezTo>
                    <a:pt x="18596" y="1238"/>
                    <a:pt x="17359" y="0"/>
                    <a:pt x="15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9"/>
            <p:cNvSpPr/>
            <p:nvPr/>
          </p:nvSpPr>
          <p:spPr>
            <a:xfrm>
              <a:off x="1285875" y="1575075"/>
              <a:ext cx="232500" cy="172525"/>
            </a:xfrm>
            <a:custGeom>
              <a:rect b="b" l="l" r="r" t="t"/>
              <a:pathLst>
                <a:path extrusionOk="0" h="6901" w="9300">
                  <a:moveTo>
                    <a:pt x="1" y="0"/>
                  </a:moveTo>
                  <a:lnTo>
                    <a:pt x="1" y="6901"/>
                  </a:lnTo>
                  <a:lnTo>
                    <a:pt x="3394" y="6901"/>
                  </a:lnTo>
                  <a:cubicBezTo>
                    <a:pt x="3895" y="6901"/>
                    <a:pt x="4387" y="6792"/>
                    <a:pt x="4841" y="6584"/>
                  </a:cubicBezTo>
                  <a:lnTo>
                    <a:pt x="7696" y="5266"/>
                  </a:lnTo>
                  <a:cubicBezTo>
                    <a:pt x="8672" y="4814"/>
                    <a:pt x="9298" y="3836"/>
                    <a:pt x="9299" y="2761"/>
                  </a:cubicBezTo>
                  <a:cubicBezTo>
                    <a:pt x="9299" y="1238"/>
                    <a:pt x="8062" y="0"/>
                    <a:pt x="65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9"/>
            <p:cNvSpPr/>
            <p:nvPr/>
          </p:nvSpPr>
          <p:spPr>
            <a:xfrm>
              <a:off x="1077450" y="1602325"/>
              <a:ext cx="416875" cy="118050"/>
            </a:xfrm>
            <a:custGeom>
              <a:rect b="b" l="l" r="r" t="t"/>
              <a:pathLst>
                <a:path extrusionOk="0" h="4722" w="16675">
                  <a:moveTo>
                    <a:pt x="1800" y="0"/>
                  </a:moveTo>
                  <a:cubicBezTo>
                    <a:pt x="1016" y="0"/>
                    <a:pt x="337" y="545"/>
                    <a:pt x="169" y="1311"/>
                  </a:cubicBezTo>
                  <a:cubicBezTo>
                    <a:pt x="1" y="2077"/>
                    <a:pt x="387" y="2858"/>
                    <a:pt x="1100" y="3186"/>
                  </a:cubicBezTo>
                  <a:lnTo>
                    <a:pt x="3956" y="4505"/>
                  </a:lnTo>
                  <a:cubicBezTo>
                    <a:pt x="4266" y="4646"/>
                    <a:pt x="4604" y="4721"/>
                    <a:pt x="4944" y="4721"/>
                  </a:cubicBezTo>
                  <a:lnTo>
                    <a:pt x="11731" y="4721"/>
                  </a:lnTo>
                  <a:cubicBezTo>
                    <a:pt x="12073" y="4721"/>
                    <a:pt x="12411" y="4646"/>
                    <a:pt x="12720" y="4505"/>
                  </a:cubicBezTo>
                  <a:lnTo>
                    <a:pt x="15576" y="3186"/>
                  </a:lnTo>
                  <a:cubicBezTo>
                    <a:pt x="16288" y="2858"/>
                    <a:pt x="16675" y="2077"/>
                    <a:pt x="16508" y="1311"/>
                  </a:cubicBezTo>
                  <a:cubicBezTo>
                    <a:pt x="16339" y="545"/>
                    <a:pt x="15661" y="0"/>
                    <a:pt x="14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9"/>
            <p:cNvSpPr/>
            <p:nvPr/>
          </p:nvSpPr>
          <p:spPr>
            <a:xfrm>
              <a:off x="1436650" y="1629575"/>
              <a:ext cx="27250" cy="27225"/>
            </a:xfrm>
            <a:custGeom>
              <a:rect b="b" l="l" r="r" t="t"/>
              <a:pathLst>
                <a:path extrusionOk="0" h="1089" w="1090">
                  <a:moveTo>
                    <a:pt x="545" y="0"/>
                  </a:moveTo>
                  <a:cubicBezTo>
                    <a:pt x="243" y="0"/>
                    <a:pt x="0" y="243"/>
                    <a:pt x="0" y="543"/>
                  </a:cubicBezTo>
                  <a:cubicBezTo>
                    <a:pt x="0" y="845"/>
                    <a:pt x="243" y="1088"/>
                    <a:pt x="545" y="1088"/>
                  </a:cubicBezTo>
                  <a:cubicBezTo>
                    <a:pt x="845" y="1088"/>
                    <a:pt x="1090" y="845"/>
                    <a:pt x="1090" y="543"/>
                  </a:cubicBezTo>
                  <a:cubicBezTo>
                    <a:pt x="1090" y="243"/>
                    <a:pt x="845" y="0"/>
                    <a:pt x="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9"/>
            <p:cNvSpPr/>
            <p:nvPr/>
          </p:nvSpPr>
          <p:spPr>
            <a:xfrm>
              <a:off x="1107900" y="1629575"/>
              <a:ext cx="27275" cy="27225"/>
            </a:xfrm>
            <a:custGeom>
              <a:rect b="b" l="l" r="r" t="t"/>
              <a:pathLst>
                <a:path extrusionOk="0" h="1089" w="1091">
                  <a:moveTo>
                    <a:pt x="546" y="0"/>
                  </a:moveTo>
                  <a:cubicBezTo>
                    <a:pt x="246" y="0"/>
                    <a:pt x="1" y="243"/>
                    <a:pt x="1" y="543"/>
                  </a:cubicBezTo>
                  <a:cubicBezTo>
                    <a:pt x="1" y="845"/>
                    <a:pt x="246" y="1088"/>
                    <a:pt x="546" y="1088"/>
                  </a:cubicBezTo>
                  <a:cubicBezTo>
                    <a:pt x="848" y="1088"/>
                    <a:pt x="1091" y="845"/>
                    <a:pt x="1091" y="543"/>
                  </a:cubicBezTo>
                  <a:cubicBezTo>
                    <a:pt x="1091" y="243"/>
                    <a:pt x="848" y="0"/>
                    <a:pt x="5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9"/>
            <p:cNvSpPr/>
            <p:nvPr/>
          </p:nvSpPr>
          <p:spPr>
            <a:xfrm>
              <a:off x="1345825" y="1629525"/>
              <a:ext cx="63600" cy="63600"/>
            </a:xfrm>
            <a:custGeom>
              <a:rect b="b" l="l" r="r" t="t"/>
              <a:pathLst>
                <a:path extrusionOk="0" h="2544" w="2544">
                  <a:moveTo>
                    <a:pt x="1273" y="1"/>
                  </a:moveTo>
                  <a:cubicBezTo>
                    <a:pt x="569" y="1"/>
                    <a:pt x="0" y="571"/>
                    <a:pt x="0" y="1273"/>
                  </a:cubicBezTo>
                  <a:cubicBezTo>
                    <a:pt x="0" y="1974"/>
                    <a:pt x="569" y="2543"/>
                    <a:pt x="1273" y="2543"/>
                  </a:cubicBezTo>
                  <a:cubicBezTo>
                    <a:pt x="1974" y="2543"/>
                    <a:pt x="2543" y="1974"/>
                    <a:pt x="2543" y="1273"/>
                  </a:cubicBezTo>
                  <a:cubicBezTo>
                    <a:pt x="2543" y="571"/>
                    <a:pt x="1974" y="1"/>
                    <a:pt x="1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9"/>
            <p:cNvSpPr/>
            <p:nvPr/>
          </p:nvSpPr>
          <p:spPr>
            <a:xfrm>
              <a:off x="1162400" y="1629525"/>
              <a:ext cx="63600" cy="63600"/>
            </a:xfrm>
            <a:custGeom>
              <a:rect b="b" l="l" r="r" t="t"/>
              <a:pathLst>
                <a:path extrusionOk="0" h="2544" w="2544">
                  <a:moveTo>
                    <a:pt x="1271" y="1"/>
                  </a:moveTo>
                  <a:cubicBezTo>
                    <a:pt x="570" y="1"/>
                    <a:pt x="1" y="571"/>
                    <a:pt x="1" y="1273"/>
                  </a:cubicBezTo>
                  <a:cubicBezTo>
                    <a:pt x="1" y="1974"/>
                    <a:pt x="570" y="2543"/>
                    <a:pt x="1271" y="2543"/>
                  </a:cubicBezTo>
                  <a:cubicBezTo>
                    <a:pt x="1975" y="2543"/>
                    <a:pt x="2543" y="1974"/>
                    <a:pt x="2543" y="1273"/>
                  </a:cubicBezTo>
                  <a:cubicBezTo>
                    <a:pt x="2543" y="571"/>
                    <a:pt x="1975" y="1"/>
                    <a:pt x="1271" y="1"/>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9"/>
            <p:cNvSpPr/>
            <p:nvPr/>
          </p:nvSpPr>
          <p:spPr>
            <a:xfrm>
              <a:off x="1254125" y="1629525"/>
              <a:ext cx="63575" cy="63600"/>
            </a:xfrm>
            <a:custGeom>
              <a:rect b="b" l="l" r="r" t="t"/>
              <a:pathLst>
                <a:path extrusionOk="0" h="2544" w="2543">
                  <a:moveTo>
                    <a:pt x="1271" y="1"/>
                  </a:moveTo>
                  <a:cubicBezTo>
                    <a:pt x="569" y="1"/>
                    <a:pt x="0" y="571"/>
                    <a:pt x="0" y="1273"/>
                  </a:cubicBezTo>
                  <a:cubicBezTo>
                    <a:pt x="0" y="1974"/>
                    <a:pt x="569" y="2543"/>
                    <a:pt x="1271" y="2543"/>
                  </a:cubicBezTo>
                  <a:cubicBezTo>
                    <a:pt x="1974" y="2543"/>
                    <a:pt x="2543" y="1974"/>
                    <a:pt x="2543" y="1273"/>
                  </a:cubicBezTo>
                  <a:cubicBezTo>
                    <a:pt x="2543" y="571"/>
                    <a:pt x="1974" y="1"/>
                    <a:pt x="1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9"/>
            <p:cNvSpPr/>
            <p:nvPr/>
          </p:nvSpPr>
          <p:spPr>
            <a:xfrm>
              <a:off x="1162400" y="1629525"/>
              <a:ext cx="63600" cy="63600"/>
            </a:xfrm>
            <a:custGeom>
              <a:rect b="b" l="l" r="r" t="t"/>
              <a:pathLst>
                <a:path extrusionOk="0" h="2544" w="2544">
                  <a:moveTo>
                    <a:pt x="1271" y="1"/>
                  </a:moveTo>
                  <a:cubicBezTo>
                    <a:pt x="570" y="1"/>
                    <a:pt x="1" y="571"/>
                    <a:pt x="1" y="1273"/>
                  </a:cubicBezTo>
                  <a:cubicBezTo>
                    <a:pt x="1" y="1974"/>
                    <a:pt x="570" y="2543"/>
                    <a:pt x="1271" y="2543"/>
                  </a:cubicBezTo>
                  <a:cubicBezTo>
                    <a:pt x="1975" y="2543"/>
                    <a:pt x="2543" y="1974"/>
                    <a:pt x="2543" y="1273"/>
                  </a:cubicBezTo>
                  <a:cubicBezTo>
                    <a:pt x="2543" y="571"/>
                    <a:pt x="1975" y="1"/>
                    <a:pt x="1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 name="Google Shape;2281;p69"/>
          <p:cNvGrpSpPr/>
          <p:nvPr/>
        </p:nvGrpSpPr>
        <p:grpSpPr>
          <a:xfrm>
            <a:off x="944988" y="1758375"/>
            <a:ext cx="466300" cy="464925"/>
            <a:chOff x="434075" y="1231350"/>
            <a:chExt cx="466300" cy="464925"/>
          </a:xfrm>
        </p:grpSpPr>
        <p:sp>
          <p:nvSpPr>
            <p:cNvPr id="2282" name="Google Shape;2282;p69"/>
            <p:cNvSpPr/>
            <p:nvPr/>
          </p:nvSpPr>
          <p:spPr>
            <a:xfrm>
              <a:off x="434075" y="1486800"/>
              <a:ext cx="210800" cy="209475"/>
            </a:xfrm>
            <a:custGeom>
              <a:rect b="b" l="l" r="r" t="t"/>
              <a:pathLst>
                <a:path extrusionOk="0" h="8379" w="8432">
                  <a:moveTo>
                    <a:pt x="6505" y="0"/>
                  </a:moveTo>
                  <a:lnTo>
                    <a:pt x="214" y="6293"/>
                  </a:lnTo>
                  <a:cubicBezTo>
                    <a:pt x="0" y="6505"/>
                    <a:pt x="0" y="6850"/>
                    <a:pt x="214" y="7064"/>
                  </a:cubicBezTo>
                  <a:lnTo>
                    <a:pt x="1369" y="8219"/>
                  </a:lnTo>
                  <a:cubicBezTo>
                    <a:pt x="1475" y="8325"/>
                    <a:pt x="1615" y="8378"/>
                    <a:pt x="1754" y="8378"/>
                  </a:cubicBezTo>
                  <a:cubicBezTo>
                    <a:pt x="1894" y="8378"/>
                    <a:pt x="2033" y="8325"/>
                    <a:pt x="2140" y="8219"/>
                  </a:cubicBezTo>
                  <a:lnTo>
                    <a:pt x="8431" y="1926"/>
                  </a:lnTo>
                  <a:lnTo>
                    <a:pt x="65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9"/>
            <p:cNvSpPr/>
            <p:nvPr/>
          </p:nvSpPr>
          <p:spPr>
            <a:xfrm>
              <a:off x="741400" y="1345575"/>
              <a:ext cx="158975" cy="112800"/>
            </a:xfrm>
            <a:custGeom>
              <a:rect b="b" l="l" r="r" t="t"/>
              <a:pathLst>
                <a:path extrusionOk="0" h="4512" w="6359">
                  <a:moveTo>
                    <a:pt x="3301" y="1"/>
                  </a:moveTo>
                  <a:cubicBezTo>
                    <a:pt x="1492" y="1"/>
                    <a:pt x="1" y="1470"/>
                    <a:pt x="1" y="3305"/>
                  </a:cubicBezTo>
                  <a:lnTo>
                    <a:pt x="1" y="4512"/>
                  </a:lnTo>
                  <a:lnTo>
                    <a:pt x="5813" y="4512"/>
                  </a:lnTo>
                  <a:cubicBezTo>
                    <a:pt x="6112" y="4512"/>
                    <a:pt x="6357" y="4268"/>
                    <a:pt x="6357" y="3970"/>
                  </a:cubicBezTo>
                  <a:cubicBezTo>
                    <a:pt x="6358" y="2129"/>
                    <a:pt x="5164" y="563"/>
                    <a:pt x="3510" y="7"/>
                  </a:cubicBezTo>
                  <a:cubicBezTo>
                    <a:pt x="3440" y="3"/>
                    <a:pt x="3370" y="1"/>
                    <a:pt x="33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9"/>
            <p:cNvSpPr/>
            <p:nvPr/>
          </p:nvSpPr>
          <p:spPr>
            <a:xfrm>
              <a:off x="673300" y="1340300"/>
              <a:ext cx="163575" cy="118075"/>
            </a:xfrm>
            <a:custGeom>
              <a:rect b="b" l="l" r="r" t="t"/>
              <a:pathLst>
                <a:path extrusionOk="0" h="4723" w="6543">
                  <a:moveTo>
                    <a:pt x="547" y="0"/>
                  </a:moveTo>
                  <a:cubicBezTo>
                    <a:pt x="245" y="0"/>
                    <a:pt x="2" y="243"/>
                    <a:pt x="2" y="545"/>
                  </a:cubicBezTo>
                  <a:lnTo>
                    <a:pt x="2" y="4178"/>
                  </a:lnTo>
                  <a:cubicBezTo>
                    <a:pt x="0" y="4479"/>
                    <a:pt x="245" y="4723"/>
                    <a:pt x="547" y="4723"/>
                  </a:cubicBezTo>
                  <a:lnTo>
                    <a:pt x="3271" y="4723"/>
                  </a:lnTo>
                  <a:lnTo>
                    <a:pt x="3271" y="3291"/>
                  </a:lnTo>
                  <a:cubicBezTo>
                    <a:pt x="3270" y="1634"/>
                    <a:pt x="4617" y="320"/>
                    <a:pt x="6235" y="320"/>
                  </a:cubicBezTo>
                  <a:cubicBezTo>
                    <a:pt x="6337" y="320"/>
                    <a:pt x="6439" y="325"/>
                    <a:pt x="6543" y="336"/>
                  </a:cubicBezTo>
                  <a:cubicBezTo>
                    <a:pt x="6025" y="114"/>
                    <a:pt x="5468" y="0"/>
                    <a:pt x="49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9"/>
            <p:cNvSpPr/>
            <p:nvPr/>
          </p:nvSpPr>
          <p:spPr>
            <a:xfrm>
              <a:off x="584975" y="1231350"/>
              <a:ext cx="115625" cy="158900"/>
            </a:xfrm>
            <a:custGeom>
              <a:rect b="b" l="l" r="r" t="t"/>
              <a:pathLst>
                <a:path extrusionOk="0" h="6356" w="4625">
                  <a:moveTo>
                    <a:pt x="4078" y="0"/>
                  </a:moveTo>
                  <a:cubicBezTo>
                    <a:pt x="2240" y="0"/>
                    <a:pt x="675" y="1194"/>
                    <a:pt x="119" y="2847"/>
                  </a:cubicBezTo>
                  <a:cubicBezTo>
                    <a:pt x="1" y="4749"/>
                    <a:pt x="1512" y="6356"/>
                    <a:pt x="3417" y="6356"/>
                  </a:cubicBezTo>
                  <a:lnTo>
                    <a:pt x="4623" y="6356"/>
                  </a:lnTo>
                  <a:lnTo>
                    <a:pt x="4623" y="545"/>
                  </a:lnTo>
                  <a:cubicBezTo>
                    <a:pt x="4625" y="245"/>
                    <a:pt x="4381" y="0"/>
                    <a:pt x="4081" y="0"/>
                  </a:cubicBezTo>
                  <a:cubicBezTo>
                    <a:pt x="4080" y="0"/>
                    <a:pt x="4079" y="0"/>
                    <a:pt x="4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9"/>
            <p:cNvSpPr/>
            <p:nvPr/>
          </p:nvSpPr>
          <p:spPr>
            <a:xfrm>
              <a:off x="582475" y="1294800"/>
              <a:ext cx="118125" cy="163575"/>
            </a:xfrm>
            <a:custGeom>
              <a:rect b="b" l="l" r="r" t="t"/>
              <a:pathLst>
                <a:path extrusionOk="0" h="6543" w="4725">
                  <a:moveTo>
                    <a:pt x="337" y="0"/>
                  </a:moveTo>
                  <a:lnTo>
                    <a:pt x="337" y="0"/>
                  </a:lnTo>
                  <a:cubicBezTo>
                    <a:pt x="114" y="518"/>
                    <a:pt x="1" y="1075"/>
                    <a:pt x="1" y="1639"/>
                  </a:cubicBezTo>
                  <a:lnTo>
                    <a:pt x="1" y="5998"/>
                  </a:lnTo>
                  <a:cubicBezTo>
                    <a:pt x="1" y="6298"/>
                    <a:pt x="244" y="6543"/>
                    <a:pt x="546" y="6543"/>
                  </a:cubicBezTo>
                  <a:lnTo>
                    <a:pt x="4180" y="6543"/>
                  </a:lnTo>
                  <a:cubicBezTo>
                    <a:pt x="4481" y="6543"/>
                    <a:pt x="4725" y="6298"/>
                    <a:pt x="4725" y="5998"/>
                  </a:cubicBezTo>
                  <a:lnTo>
                    <a:pt x="4725" y="3273"/>
                  </a:lnTo>
                  <a:lnTo>
                    <a:pt x="3291" y="3273"/>
                  </a:lnTo>
                  <a:cubicBezTo>
                    <a:pt x="1531" y="3273"/>
                    <a:pt x="157" y="1751"/>
                    <a:pt x="3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9"/>
            <p:cNvSpPr/>
            <p:nvPr/>
          </p:nvSpPr>
          <p:spPr>
            <a:xfrm>
              <a:off x="473525" y="1431100"/>
              <a:ext cx="158950" cy="112800"/>
            </a:xfrm>
            <a:custGeom>
              <a:rect b="b" l="l" r="r" t="t"/>
              <a:pathLst>
                <a:path extrusionOk="0" h="4512" w="6358">
                  <a:moveTo>
                    <a:pt x="545" y="1"/>
                  </a:moveTo>
                  <a:cubicBezTo>
                    <a:pt x="245" y="1"/>
                    <a:pt x="2" y="243"/>
                    <a:pt x="1" y="543"/>
                  </a:cubicBezTo>
                  <a:cubicBezTo>
                    <a:pt x="1" y="2383"/>
                    <a:pt x="1195" y="3950"/>
                    <a:pt x="2849" y="4505"/>
                  </a:cubicBezTo>
                  <a:cubicBezTo>
                    <a:pt x="2919" y="4509"/>
                    <a:pt x="2988" y="4512"/>
                    <a:pt x="3057" y="4512"/>
                  </a:cubicBezTo>
                  <a:cubicBezTo>
                    <a:pt x="4867" y="4512"/>
                    <a:pt x="6358" y="3042"/>
                    <a:pt x="6358" y="1207"/>
                  </a:cubicBezTo>
                  <a:lnTo>
                    <a:pt x="635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9"/>
            <p:cNvSpPr/>
            <p:nvPr/>
          </p:nvSpPr>
          <p:spPr>
            <a:xfrm>
              <a:off x="537025" y="1431100"/>
              <a:ext cx="163575" cy="118100"/>
            </a:xfrm>
            <a:custGeom>
              <a:rect b="b" l="l" r="r" t="t"/>
              <a:pathLst>
                <a:path extrusionOk="0" h="4724" w="6543">
                  <a:moveTo>
                    <a:pt x="3273" y="1"/>
                  </a:moveTo>
                  <a:lnTo>
                    <a:pt x="3273" y="1432"/>
                  </a:lnTo>
                  <a:cubicBezTo>
                    <a:pt x="3273" y="3089"/>
                    <a:pt x="1926" y="4403"/>
                    <a:pt x="307" y="4403"/>
                  </a:cubicBezTo>
                  <a:cubicBezTo>
                    <a:pt x="206" y="4403"/>
                    <a:pt x="103" y="4398"/>
                    <a:pt x="0" y="4387"/>
                  </a:cubicBezTo>
                  <a:lnTo>
                    <a:pt x="0" y="4387"/>
                  </a:lnTo>
                  <a:cubicBezTo>
                    <a:pt x="518" y="4610"/>
                    <a:pt x="1075" y="4723"/>
                    <a:pt x="1638" y="4723"/>
                  </a:cubicBezTo>
                  <a:lnTo>
                    <a:pt x="5998" y="4723"/>
                  </a:lnTo>
                  <a:cubicBezTo>
                    <a:pt x="6299" y="4723"/>
                    <a:pt x="6543" y="4478"/>
                    <a:pt x="6543" y="4178"/>
                  </a:cubicBezTo>
                  <a:lnTo>
                    <a:pt x="6543" y="546"/>
                  </a:lnTo>
                  <a:cubicBezTo>
                    <a:pt x="6543" y="244"/>
                    <a:pt x="6299" y="1"/>
                    <a:pt x="59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9"/>
            <p:cNvSpPr/>
            <p:nvPr/>
          </p:nvSpPr>
          <p:spPr>
            <a:xfrm>
              <a:off x="686925" y="1431100"/>
              <a:ext cx="2775" cy="300"/>
            </a:xfrm>
            <a:custGeom>
              <a:rect b="b" l="l" r="r" t="t"/>
              <a:pathLst>
                <a:path extrusionOk="0" h="12" w="111">
                  <a:moveTo>
                    <a:pt x="111" y="11"/>
                  </a:moveTo>
                  <a:cubicBezTo>
                    <a:pt x="75" y="4"/>
                    <a:pt x="37" y="1"/>
                    <a:pt x="0" y="1"/>
                  </a:cubicBezTo>
                  <a:cubicBezTo>
                    <a:pt x="37" y="1"/>
                    <a:pt x="75" y="4"/>
                    <a:pt x="111" y="11"/>
                  </a:cubicBezTo>
                  <a:close/>
                </a:path>
              </a:pathLst>
            </a:custGeom>
            <a:solidFill>
              <a:srgbClr val="FFE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9"/>
            <p:cNvSpPr/>
            <p:nvPr/>
          </p:nvSpPr>
          <p:spPr>
            <a:xfrm>
              <a:off x="673300" y="1499225"/>
              <a:ext cx="115625" cy="158925"/>
            </a:xfrm>
            <a:custGeom>
              <a:rect b="b" l="l" r="r" t="t"/>
              <a:pathLst>
                <a:path extrusionOk="0" h="6357" w="4625">
                  <a:moveTo>
                    <a:pt x="2" y="0"/>
                  </a:moveTo>
                  <a:lnTo>
                    <a:pt x="2" y="5811"/>
                  </a:lnTo>
                  <a:cubicBezTo>
                    <a:pt x="0" y="6111"/>
                    <a:pt x="244" y="6355"/>
                    <a:pt x="544" y="6356"/>
                  </a:cubicBezTo>
                  <a:cubicBezTo>
                    <a:pt x="545" y="6356"/>
                    <a:pt x="546" y="6356"/>
                    <a:pt x="547" y="6356"/>
                  </a:cubicBezTo>
                  <a:cubicBezTo>
                    <a:pt x="2385" y="6356"/>
                    <a:pt x="3950" y="5161"/>
                    <a:pt x="4506" y="3509"/>
                  </a:cubicBezTo>
                  <a:cubicBezTo>
                    <a:pt x="4624" y="1607"/>
                    <a:pt x="3113" y="0"/>
                    <a:pt x="12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9"/>
            <p:cNvSpPr/>
            <p:nvPr/>
          </p:nvSpPr>
          <p:spPr>
            <a:xfrm>
              <a:off x="673325" y="1458350"/>
              <a:ext cx="118050" cy="136350"/>
            </a:xfrm>
            <a:custGeom>
              <a:rect b="b" l="l" r="r" t="t"/>
              <a:pathLst>
                <a:path extrusionOk="0" h="5454" w="4722">
                  <a:moveTo>
                    <a:pt x="1" y="1"/>
                  </a:moveTo>
                  <a:lnTo>
                    <a:pt x="1" y="2180"/>
                  </a:lnTo>
                  <a:lnTo>
                    <a:pt x="1432" y="2180"/>
                  </a:lnTo>
                  <a:cubicBezTo>
                    <a:pt x="3193" y="2180"/>
                    <a:pt x="4566" y="3702"/>
                    <a:pt x="4387" y="5453"/>
                  </a:cubicBezTo>
                  <a:cubicBezTo>
                    <a:pt x="4608" y="4935"/>
                    <a:pt x="4722" y="4378"/>
                    <a:pt x="4722" y="3815"/>
                  </a:cubicBezTo>
                  <a:lnTo>
                    <a:pt x="47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9"/>
            <p:cNvSpPr/>
            <p:nvPr/>
          </p:nvSpPr>
          <p:spPr>
            <a:xfrm>
              <a:off x="642875" y="1403850"/>
              <a:ext cx="84975" cy="81775"/>
            </a:xfrm>
            <a:custGeom>
              <a:rect b="b" l="l" r="r" t="t"/>
              <a:pathLst>
                <a:path extrusionOk="0" h="3271" w="3399">
                  <a:moveTo>
                    <a:pt x="1765" y="1"/>
                  </a:moveTo>
                  <a:cubicBezTo>
                    <a:pt x="1340" y="1"/>
                    <a:pt x="921" y="167"/>
                    <a:pt x="608" y="480"/>
                  </a:cubicBezTo>
                  <a:cubicBezTo>
                    <a:pt x="141" y="947"/>
                    <a:pt x="0" y="1651"/>
                    <a:pt x="254" y="2261"/>
                  </a:cubicBezTo>
                  <a:cubicBezTo>
                    <a:pt x="506" y="2872"/>
                    <a:pt x="1102" y="3270"/>
                    <a:pt x="1764" y="3270"/>
                  </a:cubicBezTo>
                  <a:cubicBezTo>
                    <a:pt x="2665" y="3269"/>
                    <a:pt x="3397" y="2537"/>
                    <a:pt x="3398" y="1636"/>
                  </a:cubicBezTo>
                  <a:cubicBezTo>
                    <a:pt x="3398" y="974"/>
                    <a:pt x="3000" y="378"/>
                    <a:pt x="2389" y="125"/>
                  </a:cubicBezTo>
                  <a:cubicBezTo>
                    <a:pt x="2187" y="41"/>
                    <a:pt x="1976" y="1"/>
                    <a:pt x="17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 name="Google Shape;2293;p69"/>
          <p:cNvGrpSpPr/>
          <p:nvPr/>
        </p:nvGrpSpPr>
        <p:grpSpPr>
          <a:xfrm>
            <a:off x="5697539" y="1758388"/>
            <a:ext cx="465000" cy="464900"/>
            <a:chOff x="417900" y="1855125"/>
            <a:chExt cx="465000" cy="464900"/>
          </a:xfrm>
        </p:grpSpPr>
        <p:sp>
          <p:nvSpPr>
            <p:cNvPr id="2294" name="Google Shape;2294;p69"/>
            <p:cNvSpPr/>
            <p:nvPr/>
          </p:nvSpPr>
          <p:spPr>
            <a:xfrm>
              <a:off x="510550" y="1947675"/>
              <a:ext cx="372350" cy="372350"/>
            </a:xfrm>
            <a:custGeom>
              <a:rect b="b" l="l" r="r" t="t"/>
              <a:pathLst>
                <a:path extrusionOk="0" h="14894" w="14894">
                  <a:moveTo>
                    <a:pt x="7446" y="1"/>
                  </a:moveTo>
                  <a:cubicBezTo>
                    <a:pt x="3340" y="1"/>
                    <a:pt x="1" y="3342"/>
                    <a:pt x="1" y="7448"/>
                  </a:cubicBezTo>
                  <a:cubicBezTo>
                    <a:pt x="1" y="11554"/>
                    <a:pt x="3340" y="14894"/>
                    <a:pt x="7446" y="14894"/>
                  </a:cubicBezTo>
                  <a:cubicBezTo>
                    <a:pt x="11552" y="14894"/>
                    <a:pt x="14894" y="11554"/>
                    <a:pt x="14894" y="7448"/>
                  </a:cubicBezTo>
                  <a:cubicBezTo>
                    <a:pt x="14894" y="3342"/>
                    <a:pt x="11552" y="1"/>
                    <a:pt x="7446" y="1"/>
                  </a:cubicBezTo>
                  <a:close/>
                </a:path>
              </a:pathLst>
            </a:custGeom>
            <a:solidFill>
              <a:srgbClr val="F69F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9"/>
            <p:cNvSpPr/>
            <p:nvPr/>
          </p:nvSpPr>
          <p:spPr>
            <a:xfrm>
              <a:off x="696700" y="1947725"/>
              <a:ext cx="186175" cy="372300"/>
            </a:xfrm>
            <a:custGeom>
              <a:rect b="b" l="l" r="r" t="t"/>
              <a:pathLst>
                <a:path extrusionOk="0" h="14892" w="7447">
                  <a:moveTo>
                    <a:pt x="0" y="0"/>
                  </a:moveTo>
                  <a:lnTo>
                    <a:pt x="0" y="14892"/>
                  </a:lnTo>
                  <a:cubicBezTo>
                    <a:pt x="4106" y="14892"/>
                    <a:pt x="7446" y="11552"/>
                    <a:pt x="7446" y="7446"/>
                  </a:cubicBezTo>
                  <a:cubicBezTo>
                    <a:pt x="7446" y="3340"/>
                    <a:pt x="4106"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9"/>
            <p:cNvSpPr/>
            <p:nvPr/>
          </p:nvSpPr>
          <p:spPr>
            <a:xfrm>
              <a:off x="417900" y="1947675"/>
              <a:ext cx="372350" cy="372350"/>
            </a:xfrm>
            <a:custGeom>
              <a:rect b="b" l="l" r="r" t="t"/>
              <a:pathLst>
                <a:path extrusionOk="0" h="14894" w="14894">
                  <a:moveTo>
                    <a:pt x="7448" y="1"/>
                  </a:moveTo>
                  <a:cubicBezTo>
                    <a:pt x="3342" y="1"/>
                    <a:pt x="1" y="3342"/>
                    <a:pt x="1" y="7448"/>
                  </a:cubicBezTo>
                  <a:cubicBezTo>
                    <a:pt x="1" y="11554"/>
                    <a:pt x="3342" y="14894"/>
                    <a:pt x="7448" y="14894"/>
                  </a:cubicBezTo>
                  <a:cubicBezTo>
                    <a:pt x="11554" y="14894"/>
                    <a:pt x="14894" y="11554"/>
                    <a:pt x="14894" y="7448"/>
                  </a:cubicBezTo>
                  <a:cubicBezTo>
                    <a:pt x="14894" y="3342"/>
                    <a:pt x="11554" y="1"/>
                    <a:pt x="74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9"/>
            <p:cNvSpPr/>
            <p:nvPr/>
          </p:nvSpPr>
          <p:spPr>
            <a:xfrm>
              <a:off x="526900" y="2056675"/>
              <a:ext cx="154400" cy="154400"/>
            </a:xfrm>
            <a:custGeom>
              <a:rect b="b" l="l" r="r" t="t"/>
              <a:pathLst>
                <a:path extrusionOk="0" h="6176" w="6176">
                  <a:moveTo>
                    <a:pt x="3088" y="1"/>
                  </a:moveTo>
                  <a:cubicBezTo>
                    <a:pt x="1383" y="1"/>
                    <a:pt x="1" y="1383"/>
                    <a:pt x="1" y="3088"/>
                  </a:cubicBezTo>
                  <a:cubicBezTo>
                    <a:pt x="1" y="4793"/>
                    <a:pt x="1383" y="6176"/>
                    <a:pt x="3088" y="6176"/>
                  </a:cubicBezTo>
                  <a:cubicBezTo>
                    <a:pt x="4793" y="6176"/>
                    <a:pt x="6176" y="4793"/>
                    <a:pt x="6176" y="3088"/>
                  </a:cubicBezTo>
                  <a:cubicBezTo>
                    <a:pt x="6176" y="1383"/>
                    <a:pt x="4793" y="1"/>
                    <a:pt x="30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9"/>
            <p:cNvSpPr/>
            <p:nvPr/>
          </p:nvSpPr>
          <p:spPr>
            <a:xfrm>
              <a:off x="558300" y="1877900"/>
              <a:ext cx="49025" cy="46600"/>
            </a:xfrm>
            <a:custGeom>
              <a:rect b="b" l="l" r="r" t="t"/>
              <a:pathLst>
                <a:path extrusionOk="0" h="1864" w="1961">
                  <a:moveTo>
                    <a:pt x="600" y="0"/>
                  </a:moveTo>
                  <a:cubicBezTo>
                    <a:pt x="461" y="0"/>
                    <a:pt x="321" y="53"/>
                    <a:pt x="214" y="160"/>
                  </a:cubicBezTo>
                  <a:cubicBezTo>
                    <a:pt x="0" y="373"/>
                    <a:pt x="2" y="720"/>
                    <a:pt x="217" y="933"/>
                  </a:cubicBezTo>
                  <a:lnTo>
                    <a:pt x="987" y="1704"/>
                  </a:lnTo>
                  <a:cubicBezTo>
                    <a:pt x="1089" y="1804"/>
                    <a:pt x="1224" y="1862"/>
                    <a:pt x="1367" y="1862"/>
                  </a:cubicBezTo>
                  <a:cubicBezTo>
                    <a:pt x="1369" y="1862"/>
                    <a:pt x="1370" y="1862"/>
                    <a:pt x="1372" y="1862"/>
                  </a:cubicBezTo>
                  <a:lnTo>
                    <a:pt x="1372" y="1863"/>
                  </a:lnTo>
                  <a:cubicBezTo>
                    <a:pt x="1593" y="1862"/>
                    <a:pt x="1792" y="1729"/>
                    <a:pt x="1875" y="1526"/>
                  </a:cubicBezTo>
                  <a:cubicBezTo>
                    <a:pt x="1961" y="1323"/>
                    <a:pt x="1914" y="1088"/>
                    <a:pt x="1757" y="933"/>
                  </a:cubicBezTo>
                  <a:lnTo>
                    <a:pt x="987" y="163"/>
                  </a:lnTo>
                  <a:cubicBezTo>
                    <a:pt x="881" y="54"/>
                    <a:pt x="740" y="0"/>
                    <a:pt x="6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9"/>
            <p:cNvSpPr/>
            <p:nvPr/>
          </p:nvSpPr>
          <p:spPr>
            <a:xfrm>
              <a:off x="689975" y="1877950"/>
              <a:ext cx="52425" cy="46550"/>
            </a:xfrm>
            <a:custGeom>
              <a:rect b="b" l="l" r="r" t="t"/>
              <a:pathLst>
                <a:path extrusionOk="0" h="1862" w="2097">
                  <a:moveTo>
                    <a:pt x="1500" y="0"/>
                  </a:moveTo>
                  <a:cubicBezTo>
                    <a:pt x="1360" y="0"/>
                    <a:pt x="1221" y="54"/>
                    <a:pt x="1114" y="161"/>
                  </a:cubicBezTo>
                  <a:lnTo>
                    <a:pt x="344" y="931"/>
                  </a:lnTo>
                  <a:cubicBezTo>
                    <a:pt x="1" y="1273"/>
                    <a:pt x="244" y="1860"/>
                    <a:pt x="729" y="1860"/>
                  </a:cubicBezTo>
                  <a:lnTo>
                    <a:pt x="729" y="1861"/>
                  </a:lnTo>
                  <a:cubicBezTo>
                    <a:pt x="872" y="1861"/>
                    <a:pt x="1011" y="1803"/>
                    <a:pt x="1114" y="1702"/>
                  </a:cubicBezTo>
                  <a:lnTo>
                    <a:pt x="1885" y="931"/>
                  </a:lnTo>
                  <a:cubicBezTo>
                    <a:pt x="2097" y="718"/>
                    <a:pt x="2097" y="373"/>
                    <a:pt x="1885" y="159"/>
                  </a:cubicBezTo>
                  <a:cubicBezTo>
                    <a:pt x="1778" y="53"/>
                    <a:pt x="1639" y="0"/>
                    <a:pt x="15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9"/>
            <p:cNvSpPr/>
            <p:nvPr/>
          </p:nvSpPr>
          <p:spPr>
            <a:xfrm>
              <a:off x="636750" y="1855375"/>
              <a:ext cx="27275" cy="54275"/>
            </a:xfrm>
            <a:custGeom>
              <a:rect b="b" l="l" r="r" t="t"/>
              <a:pathLst>
                <a:path extrusionOk="0" h="2171" w="1091">
                  <a:moveTo>
                    <a:pt x="545" y="1"/>
                  </a:moveTo>
                  <a:cubicBezTo>
                    <a:pt x="248" y="1"/>
                    <a:pt x="6" y="238"/>
                    <a:pt x="2" y="535"/>
                  </a:cubicBezTo>
                  <a:lnTo>
                    <a:pt x="2" y="1625"/>
                  </a:lnTo>
                  <a:cubicBezTo>
                    <a:pt x="1" y="1925"/>
                    <a:pt x="245" y="2170"/>
                    <a:pt x="545" y="2170"/>
                  </a:cubicBezTo>
                  <a:cubicBezTo>
                    <a:pt x="847" y="2170"/>
                    <a:pt x="1090" y="1925"/>
                    <a:pt x="1090" y="1625"/>
                  </a:cubicBezTo>
                  <a:lnTo>
                    <a:pt x="1090" y="535"/>
                  </a:lnTo>
                  <a:cubicBezTo>
                    <a:pt x="1086" y="238"/>
                    <a:pt x="843" y="1"/>
                    <a:pt x="5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9"/>
            <p:cNvSpPr/>
            <p:nvPr/>
          </p:nvSpPr>
          <p:spPr>
            <a:xfrm>
              <a:off x="650375" y="1855125"/>
              <a:ext cx="13650" cy="54525"/>
            </a:xfrm>
            <a:custGeom>
              <a:rect b="b" l="l" r="r" t="t"/>
              <a:pathLst>
                <a:path extrusionOk="0" h="2181" w="546">
                  <a:moveTo>
                    <a:pt x="0" y="0"/>
                  </a:moveTo>
                  <a:lnTo>
                    <a:pt x="0" y="2180"/>
                  </a:lnTo>
                  <a:cubicBezTo>
                    <a:pt x="302" y="2180"/>
                    <a:pt x="545" y="1935"/>
                    <a:pt x="545" y="1635"/>
                  </a:cubicBezTo>
                  <a:lnTo>
                    <a:pt x="545" y="545"/>
                  </a:lnTo>
                  <a:cubicBezTo>
                    <a:pt x="545" y="244"/>
                    <a:pt x="302"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2" name="Google Shape;2302;p69"/>
          <p:cNvGrpSpPr/>
          <p:nvPr/>
        </p:nvGrpSpPr>
        <p:grpSpPr>
          <a:xfrm>
            <a:off x="6376393" y="1758350"/>
            <a:ext cx="464950" cy="464975"/>
            <a:chOff x="1060575" y="1881225"/>
            <a:chExt cx="464950" cy="464975"/>
          </a:xfrm>
        </p:grpSpPr>
        <p:sp>
          <p:nvSpPr>
            <p:cNvPr id="2303" name="Google Shape;2303;p69"/>
            <p:cNvSpPr/>
            <p:nvPr/>
          </p:nvSpPr>
          <p:spPr>
            <a:xfrm>
              <a:off x="1110400" y="1881225"/>
              <a:ext cx="110150" cy="106700"/>
            </a:xfrm>
            <a:custGeom>
              <a:rect b="b" l="l" r="r" t="t"/>
              <a:pathLst>
                <a:path extrusionOk="0" h="4268" w="4406">
                  <a:moveTo>
                    <a:pt x="2221" y="1"/>
                  </a:moveTo>
                  <a:cubicBezTo>
                    <a:pt x="2187" y="1"/>
                    <a:pt x="2152" y="1"/>
                    <a:pt x="2118" y="3"/>
                  </a:cubicBezTo>
                  <a:cubicBezTo>
                    <a:pt x="1003" y="55"/>
                    <a:pt x="98" y="960"/>
                    <a:pt x="46" y="2075"/>
                  </a:cubicBezTo>
                  <a:cubicBezTo>
                    <a:pt x="1" y="3037"/>
                    <a:pt x="591" y="3915"/>
                    <a:pt x="1498" y="4236"/>
                  </a:cubicBezTo>
                  <a:cubicBezTo>
                    <a:pt x="1559" y="4257"/>
                    <a:pt x="1620" y="4267"/>
                    <a:pt x="1680" y="4267"/>
                  </a:cubicBezTo>
                  <a:cubicBezTo>
                    <a:pt x="1968" y="4267"/>
                    <a:pt x="2223" y="4034"/>
                    <a:pt x="2223" y="3724"/>
                  </a:cubicBezTo>
                  <a:cubicBezTo>
                    <a:pt x="2223" y="3495"/>
                    <a:pt x="2082" y="3285"/>
                    <a:pt x="1866" y="3210"/>
                  </a:cubicBezTo>
                  <a:cubicBezTo>
                    <a:pt x="1481" y="3077"/>
                    <a:pt x="1201" y="2738"/>
                    <a:pt x="1143" y="2335"/>
                  </a:cubicBezTo>
                  <a:cubicBezTo>
                    <a:pt x="1085" y="1932"/>
                    <a:pt x="1258" y="1529"/>
                    <a:pt x="1590" y="1293"/>
                  </a:cubicBezTo>
                  <a:cubicBezTo>
                    <a:pt x="1778" y="1158"/>
                    <a:pt x="2000" y="1090"/>
                    <a:pt x="2223" y="1090"/>
                  </a:cubicBezTo>
                  <a:cubicBezTo>
                    <a:pt x="2393" y="1090"/>
                    <a:pt x="2564" y="1130"/>
                    <a:pt x="2721" y="1211"/>
                  </a:cubicBezTo>
                  <a:cubicBezTo>
                    <a:pt x="3084" y="1399"/>
                    <a:pt x="3313" y="1772"/>
                    <a:pt x="3313" y="2180"/>
                  </a:cubicBezTo>
                  <a:cubicBezTo>
                    <a:pt x="3311" y="2482"/>
                    <a:pt x="3556" y="2725"/>
                    <a:pt x="3856" y="2725"/>
                  </a:cubicBezTo>
                  <a:cubicBezTo>
                    <a:pt x="3862" y="2725"/>
                    <a:pt x="3867" y="2725"/>
                    <a:pt x="3872" y="2725"/>
                  </a:cubicBezTo>
                  <a:cubicBezTo>
                    <a:pt x="4175" y="2717"/>
                    <a:pt x="4405" y="2453"/>
                    <a:pt x="4402" y="2150"/>
                  </a:cubicBezTo>
                  <a:cubicBezTo>
                    <a:pt x="4384" y="952"/>
                    <a:pt x="3407" y="1"/>
                    <a:pt x="22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9"/>
            <p:cNvSpPr/>
            <p:nvPr/>
          </p:nvSpPr>
          <p:spPr>
            <a:xfrm>
              <a:off x="1364675" y="1881225"/>
              <a:ext cx="110125" cy="106525"/>
            </a:xfrm>
            <a:custGeom>
              <a:rect b="b" l="l" r="r" t="t"/>
              <a:pathLst>
                <a:path extrusionOk="0" h="4261" w="4405">
                  <a:moveTo>
                    <a:pt x="2220" y="1"/>
                  </a:moveTo>
                  <a:cubicBezTo>
                    <a:pt x="2186" y="1"/>
                    <a:pt x="2152" y="1"/>
                    <a:pt x="2118" y="3"/>
                  </a:cubicBezTo>
                  <a:cubicBezTo>
                    <a:pt x="1001" y="55"/>
                    <a:pt x="96" y="960"/>
                    <a:pt x="44" y="2075"/>
                  </a:cubicBezTo>
                  <a:cubicBezTo>
                    <a:pt x="0" y="3028"/>
                    <a:pt x="578" y="3898"/>
                    <a:pt x="1474" y="4227"/>
                  </a:cubicBezTo>
                  <a:cubicBezTo>
                    <a:pt x="1537" y="4250"/>
                    <a:pt x="1601" y="4261"/>
                    <a:pt x="1664" y="4261"/>
                  </a:cubicBezTo>
                  <a:cubicBezTo>
                    <a:pt x="1960" y="4261"/>
                    <a:pt x="2221" y="4018"/>
                    <a:pt x="2221" y="3698"/>
                  </a:cubicBezTo>
                  <a:cubicBezTo>
                    <a:pt x="2218" y="3476"/>
                    <a:pt x="2074" y="3280"/>
                    <a:pt x="1864" y="3210"/>
                  </a:cubicBezTo>
                  <a:cubicBezTo>
                    <a:pt x="1479" y="3077"/>
                    <a:pt x="1199" y="2738"/>
                    <a:pt x="1141" y="2335"/>
                  </a:cubicBezTo>
                  <a:cubicBezTo>
                    <a:pt x="1083" y="1932"/>
                    <a:pt x="1256" y="1529"/>
                    <a:pt x="1588" y="1293"/>
                  </a:cubicBezTo>
                  <a:cubicBezTo>
                    <a:pt x="1776" y="1158"/>
                    <a:pt x="1998" y="1090"/>
                    <a:pt x="2221" y="1090"/>
                  </a:cubicBezTo>
                  <a:cubicBezTo>
                    <a:pt x="2391" y="1090"/>
                    <a:pt x="2562" y="1130"/>
                    <a:pt x="2719" y="1211"/>
                  </a:cubicBezTo>
                  <a:cubicBezTo>
                    <a:pt x="3082" y="1399"/>
                    <a:pt x="3311" y="1772"/>
                    <a:pt x="3311" y="2180"/>
                  </a:cubicBezTo>
                  <a:cubicBezTo>
                    <a:pt x="3311" y="2482"/>
                    <a:pt x="3554" y="2725"/>
                    <a:pt x="3854" y="2725"/>
                  </a:cubicBezTo>
                  <a:cubicBezTo>
                    <a:pt x="3860" y="2725"/>
                    <a:pt x="3865" y="2725"/>
                    <a:pt x="3870" y="2725"/>
                  </a:cubicBezTo>
                  <a:cubicBezTo>
                    <a:pt x="4173" y="2717"/>
                    <a:pt x="4405" y="2453"/>
                    <a:pt x="4400" y="2150"/>
                  </a:cubicBezTo>
                  <a:cubicBezTo>
                    <a:pt x="4382" y="952"/>
                    <a:pt x="3405" y="1"/>
                    <a:pt x="2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9"/>
            <p:cNvSpPr/>
            <p:nvPr/>
          </p:nvSpPr>
          <p:spPr>
            <a:xfrm>
              <a:off x="1237500" y="1881225"/>
              <a:ext cx="110175" cy="106675"/>
            </a:xfrm>
            <a:custGeom>
              <a:rect b="b" l="l" r="r" t="t"/>
              <a:pathLst>
                <a:path extrusionOk="0" h="4267" w="4407">
                  <a:moveTo>
                    <a:pt x="2222" y="1"/>
                  </a:moveTo>
                  <a:cubicBezTo>
                    <a:pt x="2188" y="1"/>
                    <a:pt x="2154" y="1"/>
                    <a:pt x="2119" y="3"/>
                  </a:cubicBezTo>
                  <a:cubicBezTo>
                    <a:pt x="1004" y="55"/>
                    <a:pt x="98" y="960"/>
                    <a:pt x="46" y="2075"/>
                  </a:cubicBezTo>
                  <a:cubicBezTo>
                    <a:pt x="1" y="3037"/>
                    <a:pt x="592" y="3915"/>
                    <a:pt x="1498" y="4236"/>
                  </a:cubicBezTo>
                  <a:cubicBezTo>
                    <a:pt x="1559" y="4257"/>
                    <a:pt x="1620" y="4267"/>
                    <a:pt x="1679" y="4267"/>
                  </a:cubicBezTo>
                  <a:cubicBezTo>
                    <a:pt x="1968" y="4267"/>
                    <a:pt x="2222" y="4034"/>
                    <a:pt x="2222" y="3724"/>
                  </a:cubicBezTo>
                  <a:cubicBezTo>
                    <a:pt x="2222" y="3495"/>
                    <a:pt x="2082" y="3285"/>
                    <a:pt x="1866" y="3210"/>
                  </a:cubicBezTo>
                  <a:cubicBezTo>
                    <a:pt x="1480" y="3077"/>
                    <a:pt x="1201" y="2738"/>
                    <a:pt x="1143" y="2335"/>
                  </a:cubicBezTo>
                  <a:cubicBezTo>
                    <a:pt x="1086" y="1932"/>
                    <a:pt x="1258" y="1529"/>
                    <a:pt x="1591" y="1293"/>
                  </a:cubicBezTo>
                  <a:cubicBezTo>
                    <a:pt x="1779" y="1158"/>
                    <a:pt x="2001" y="1090"/>
                    <a:pt x="2223" y="1090"/>
                  </a:cubicBezTo>
                  <a:cubicBezTo>
                    <a:pt x="2394" y="1090"/>
                    <a:pt x="2565" y="1130"/>
                    <a:pt x="2721" y="1211"/>
                  </a:cubicBezTo>
                  <a:cubicBezTo>
                    <a:pt x="3084" y="1399"/>
                    <a:pt x="3312" y="1772"/>
                    <a:pt x="3312" y="2180"/>
                  </a:cubicBezTo>
                  <a:cubicBezTo>
                    <a:pt x="3312" y="2482"/>
                    <a:pt x="3556" y="2725"/>
                    <a:pt x="3856" y="2725"/>
                  </a:cubicBezTo>
                  <a:cubicBezTo>
                    <a:pt x="3861" y="2725"/>
                    <a:pt x="3867" y="2725"/>
                    <a:pt x="3872" y="2725"/>
                  </a:cubicBezTo>
                  <a:cubicBezTo>
                    <a:pt x="4175" y="2717"/>
                    <a:pt x="4407" y="2453"/>
                    <a:pt x="4402" y="2150"/>
                  </a:cubicBezTo>
                  <a:cubicBezTo>
                    <a:pt x="4383" y="952"/>
                    <a:pt x="3406" y="1"/>
                    <a:pt x="22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9"/>
            <p:cNvSpPr/>
            <p:nvPr/>
          </p:nvSpPr>
          <p:spPr>
            <a:xfrm>
              <a:off x="1060575" y="1922075"/>
              <a:ext cx="464950" cy="108975"/>
            </a:xfrm>
            <a:custGeom>
              <a:rect b="b" l="l" r="r" t="t"/>
              <a:pathLst>
                <a:path extrusionOk="0" h="4359" w="18598">
                  <a:moveTo>
                    <a:pt x="1636" y="1"/>
                  </a:moveTo>
                  <a:cubicBezTo>
                    <a:pt x="734" y="1"/>
                    <a:pt x="1" y="732"/>
                    <a:pt x="1" y="1636"/>
                  </a:cubicBezTo>
                  <a:lnTo>
                    <a:pt x="1" y="3815"/>
                  </a:lnTo>
                  <a:cubicBezTo>
                    <a:pt x="1" y="4116"/>
                    <a:pt x="246" y="4359"/>
                    <a:pt x="546" y="4359"/>
                  </a:cubicBezTo>
                  <a:lnTo>
                    <a:pt x="18053" y="4359"/>
                  </a:lnTo>
                  <a:cubicBezTo>
                    <a:pt x="18355" y="4359"/>
                    <a:pt x="18598" y="4116"/>
                    <a:pt x="18598" y="3815"/>
                  </a:cubicBezTo>
                  <a:lnTo>
                    <a:pt x="18598" y="1636"/>
                  </a:lnTo>
                  <a:cubicBezTo>
                    <a:pt x="18598" y="732"/>
                    <a:pt x="17866" y="1"/>
                    <a:pt x="169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9"/>
            <p:cNvSpPr/>
            <p:nvPr/>
          </p:nvSpPr>
          <p:spPr>
            <a:xfrm>
              <a:off x="1110400" y="1881275"/>
              <a:ext cx="55550" cy="106625"/>
            </a:xfrm>
            <a:custGeom>
              <a:rect b="b" l="l" r="r" t="t"/>
              <a:pathLst>
                <a:path extrusionOk="0" h="4265" w="2222">
                  <a:moveTo>
                    <a:pt x="2118" y="1"/>
                  </a:moveTo>
                  <a:cubicBezTo>
                    <a:pt x="1003" y="53"/>
                    <a:pt x="98" y="958"/>
                    <a:pt x="46" y="2073"/>
                  </a:cubicBezTo>
                  <a:cubicBezTo>
                    <a:pt x="1" y="3035"/>
                    <a:pt x="591" y="3913"/>
                    <a:pt x="1498" y="4234"/>
                  </a:cubicBezTo>
                  <a:cubicBezTo>
                    <a:pt x="1559" y="4255"/>
                    <a:pt x="1620" y="4265"/>
                    <a:pt x="1679" y="4265"/>
                  </a:cubicBezTo>
                  <a:cubicBezTo>
                    <a:pt x="1967" y="4265"/>
                    <a:pt x="2221" y="4032"/>
                    <a:pt x="2221" y="3722"/>
                  </a:cubicBezTo>
                  <a:cubicBezTo>
                    <a:pt x="2221" y="3493"/>
                    <a:pt x="2082" y="3283"/>
                    <a:pt x="1866" y="3208"/>
                  </a:cubicBezTo>
                  <a:cubicBezTo>
                    <a:pt x="1375" y="3038"/>
                    <a:pt x="1073" y="2545"/>
                    <a:pt x="1142" y="2031"/>
                  </a:cubicBezTo>
                  <a:cubicBezTo>
                    <a:pt x="1212" y="1518"/>
                    <a:pt x="1634" y="1124"/>
                    <a:pt x="2152" y="1091"/>
                  </a:cubicBezTo>
                  <a:lnTo>
                    <a:pt x="21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9"/>
            <p:cNvSpPr/>
            <p:nvPr/>
          </p:nvSpPr>
          <p:spPr>
            <a:xfrm>
              <a:off x="1364625" y="1881275"/>
              <a:ext cx="55575" cy="106475"/>
            </a:xfrm>
            <a:custGeom>
              <a:rect b="b" l="l" r="r" t="t"/>
              <a:pathLst>
                <a:path extrusionOk="0" h="4259" w="2223">
                  <a:moveTo>
                    <a:pt x="2120" y="1"/>
                  </a:moveTo>
                  <a:cubicBezTo>
                    <a:pt x="1003" y="53"/>
                    <a:pt x="98" y="958"/>
                    <a:pt x="46" y="2073"/>
                  </a:cubicBezTo>
                  <a:cubicBezTo>
                    <a:pt x="1" y="3026"/>
                    <a:pt x="580" y="3896"/>
                    <a:pt x="1476" y="4225"/>
                  </a:cubicBezTo>
                  <a:cubicBezTo>
                    <a:pt x="1539" y="4248"/>
                    <a:pt x="1603" y="4259"/>
                    <a:pt x="1665" y="4259"/>
                  </a:cubicBezTo>
                  <a:cubicBezTo>
                    <a:pt x="1961" y="4259"/>
                    <a:pt x="2223" y="4016"/>
                    <a:pt x="2223" y="3696"/>
                  </a:cubicBezTo>
                  <a:cubicBezTo>
                    <a:pt x="2221" y="3474"/>
                    <a:pt x="2078" y="3278"/>
                    <a:pt x="1866" y="3208"/>
                  </a:cubicBezTo>
                  <a:cubicBezTo>
                    <a:pt x="1376" y="3038"/>
                    <a:pt x="1073" y="2545"/>
                    <a:pt x="1143" y="2031"/>
                  </a:cubicBezTo>
                  <a:cubicBezTo>
                    <a:pt x="1213" y="1518"/>
                    <a:pt x="1636" y="1124"/>
                    <a:pt x="2152" y="1091"/>
                  </a:cubicBezTo>
                  <a:lnTo>
                    <a:pt x="21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9"/>
            <p:cNvSpPr/>
            <p:nvPr/>
          </p:nvSpPr>
          <p:spPr>
            <a:xfrm>
              <a:off x="1060575" y="2017450"/>
              <a:ext cx="464950" cy="328750"/>
            </a:xfrm>
            <a:custGeom>
              <a:rect b="b" l="l" r="r" t="t"/>
              <a:pathLst>
                <a:path extrusionOk="0" h="13150" w="18598">
                  <a:moveTo>
                    <a:pt x="1" y="0"/>
                  </a:moveTo>
                  <a:lnTo>
                    <a:pt x="1" y="11515"/>
                  </a:lnTo>
                  <a:cubicBezTo>
                    <a:pt x="2" y="12416"/>
                    <a:pt x="734" y="13148"/>
                    <a:pt x="1636" y="13149"/>
                  </a:cubicBezTo>
                  <a:lnTo>
                    <a:pt x="16963" y="13149"/>
                  </a:lnTo>
                  <a:cubicBezTo>
                    <a:pt x="17866" y="13148"/>
                    <a:pt x="18596" y="12416"/>
                    <a:pt x="18598" y="11515"/>
                  </a:cubicBezTo>
                  <a:lnTo>
                    <a:pt x="1859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9"/>
            <p:cNvSpPr/>
            <p:nvPr/>
          </p:nvSpPr>
          <p:spPr>
            <a:xfrm>
              <a:off x="1237550" y="1881250"/>
              <a:ext cx="55550" cy="106650"/>
            </a:xfrm>
            <a:custGeom>
              <a:rect b="b" l="l" r="r" t="t"/>
              <a:pathLst>
                <a:path extrusionOk="0" h="4266" w="2222">
                  <a:moveTo>
                    <a:pt x="2222" y="0"/>
                  </a:moveTo>
                  <a:cubicBezTo>
                    <a:pt x="2188" y="0"/>
                    <a:pt x="2153" y="0"/>
                    <a:pt x="2117" y="2"/>
                  </a:cubicBezTo>
                  <a:cubicBezTo>
                    <a:pt x="1002" y="54"/>
                    <a:pt x="97" y="959"/>
                    <a:pt x="45" y="2074"/>
                  </a:cubicBezTo>
                  <a:cubicBezTo>
                    <a:pt x="0" y="3036"/>
                    <a:pt x="590" y="3914"/>
                    <a:pt x="1498" y="4235"/>
                  </a:cubicBezTo>
                  <a:cubicBezTo>
                    <a:pt x="1558" y="4256"/>
                    <a:pt x="1619" y="4266"/>
                    <a:pt x="1679" y="4266"/>
                  </a:cubicBezTo>
                  <a:cubicBezTo>
                    <a:pt x="1968" y="4266"/>
                    <a:pt x="2222" y="4033"/>
                    <a:pt x="2222" y="3723"/>
                  </a:cubicBezTo>
                  <a:cubicBezTo>
                    <a:pt x="2222" y="3494"/>
                    <a:pt x="2082" y="3284"/>
                    <a:pt x="1865" y="3209"/>
                  </a:cubicBezTo>
                  <a:cubicBezTo>
                    <a:pt x="1375" y="3039"/>
                    <a:pt x="1072" y="2546"/>
                    <a:pt x="1142" y="2032"/>
                  </a:cubicBezTo>
                  <a:cubicBezTo>
                    <a:pt x="1211" y="1519"/>
                    <a:pt x="1634" y="1125"/>
                    <a:pt x="2152" y="1092"/>
                  </a:cubicBezTo>
                  <a:cubicBezTo>
                    <a:pt x="2176" y="1090"/>
                    <a:pt x="2198" y="1089"/>
                    <a:pt x="2222" y="1089"/>
                  </a:cubicBezTo>
                  <a:lnTo>
                    <a:pt x="22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9"/>
            <p:cNvSpPr/>
            <p:nvPr/>
          </p:nvSpPr>
          <p:spPr>
            <a:xfrm>
              <a:off x="1120525" y="2226500"/>
              <a:ext cx="81775" cy="81750"/>
            </a:xfrm>
            <a:custGeom>
              <a:rect b="b" l="l" r="r" t="t"/>
              <a:pathLst>
                <a:path extrusionOk="0" h="3270" w="3271">
                  <a:moveTo>
                    <a:pt x="546" y="1"/>
                  </a:moveTo>
                  <a:cubicBezTo>
                    <a:pt x="244" y="1"/>
                    <a:pt x="1" y="244"/>
                    <a:pt x="1" y="546"/>
                  </a:cubicBezTo>
                  <a:lnTo>
                    <a:pt x="1" y="2724"/>
                  </a:lnTo>
                  <a:cubicBezTo>
                    <a:pt x="1" y="3026"/>
                    <a:pt x="244" y="3269"/>
                    <a:pt x="546" y="3269"/>
                  </a:cubicBezTo>
                  <a:lnTo>
                    <a:pt x="2725" y="3269"/>
                  </a:lnTo>
                  <a:cubicBezTo>
                    <a:pt x="3025" y="3269"/>
                    <a:pt x="3270" y="3026"/>
                    <a:pt x="3270" y="2724"/>
                  </a:cubicBezTo>
                  <a:lnTo>
                    <a:pt x="3270" y="546"/>
                  </a:lnTo>
                  <a:cubicBezTo>
                    <a:pt x="3270" y="244"/>
                    <a:pt x="3025" y="1"/>
                    <a:pt x="27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9"/>
            <p:cNvSpPr/>
            <p:nvPr/>
          </p:nvSpPr>
          <p:spPr>
            <a:xfrm>
              <a:off x="1383850" y="2226500"/>
              <a:ext cx="81775" cy="81750"/>
            </a:xfrm>
            <a:custGeom>
              <a:rect b="b" l="l" r="r" t="t"/>
              <a:pathLst>
                <a:path extrusionOk="0" h="3270" w="3271">
                  <a:moveTo>
                    <a:pt x="546" y="1"/>
                  </a:moveTo>
                  <a:cubicBezTo>
                    <a:pt x="244" y="1"/>
                    <a:pt x="1" y="244"/>
                    <a:pt x="1" y="546"/>
                  </a:cubicBezTo>
                  <a:lnTo>
                    <a:pt x="1" y="2724"/>
                  </a:lnTo>
                  <a:cubicBezTo>
                    <a:pt x="1" y="3026"/>
                    <a:pt x="244" y="3269"/>
                    <a:pt x="546" y="3269"/>
                  </a:cubicBezTo>
                  <a:lnTo>
                    <a:pt x="2726" y="3269"/>
                  </a:lnTo>
                  <a:cubicBezTo>
                    <a:pt x="3026" y="3269"/>
                    <a:pt x="3271" y="3026"/>
                    <a:pt x="3271" y="2724"/>
                  </a:cubicBezTo>
                  <a:lnTo>
                    <a:pt x="3271" y="546"/>
                  </a:lnTo>
                  <a:cubicBezTo>
                    <a:pt x="3271" y="244"/>
                    <a:pt x="3026" y="1"/>
                    <a:pt x="27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9"/>
            <p:cNvSpPr/>
            <p:nvPr/>
          </p:nvSpPr>
          <p:spPr>
            <a:xfrm>
              <a:off x="1252200" y="2226500"/>
              <a:ext cx="81750" cy="81750"/>
            </a:xfrm>
            <a:custGeom>
              <a:rect b="b" l="l" r="r" t="t"/>
              <a:pathLst>
                <a:path extrusionOk="0" h="3270" w="3270">
                  <a:moveTo>
                    <a:pt x="544" y="1"/>
                  </a:moveTo>
                  <a:cubicBezTo>
                    <a:pt x="244" y="1"/>
                    <a:pt x="1" y="244"/>
                    <a:pt x="1" y="546"/>
                  </a:cubicBezTo>
                  <a:lnTo>
                    <a:pt x="1" y="2724"/>
                  </a:lnTo>
                  <a:cubicBezTo>
                    <a:pt x="1" y="3026"/>
                    <a:pt x="244" y="3269"/>
                    <a:pt x="544" y="3269"/>
                  </a:cubicBezTo>
                  <a:lnTo>
                    <a:pt x="2724" y="3269"/>
                  </a:lnTo>
                  <a:cubicBezTo>
                    <a:pt x="3026" y="3269"/>
                    <a:pt x="3269" y="3026"/>
                    <a:pt x="3269" y="2724"/>
                  </a:cubicBezTo>
                  <a:lnTo>
                    <a:pt x="3269" y="546"/>
                  </a:lnTo>
                  <a:cubicBezTo>
                    <a:pt x="3269" y="244"/>
                    <a:pt x="3026" y="1"/>
                    <a:pt x="27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9"/>
            <p:cNvSpPr/>
            <p:nvPr/>
          </p:nvSpPr>
          <p:spPr>
            <a:xfrm>
              <a:off x="1120525" y="2099425"/>
              <a:ext cx="81775" cy="81725"/>
            </a:xfrm>
            <a:custGeom>
              <a:rect b="b" l="l" r="r" t="t"/>
              <a:pathLst>
                <a:path extrusionOk="0" h="3269" w="3271">
                  <a:moveTo>
                    <a:pt x="2728" y="0"/>
                  </a:moveTo>
                  <a:cubicBezTo>
                    <a:pt x="2727" y="0"/>
                    <a:pt x="2726" y="0"/>
                    <a:pt x="2725" y="0"/>
                  </a:cubicBezTo>
                  <a:lnTo>
                    <a:pt x="546" y="0"/>
                  </a:lnTo>
                  <a:cubicBezTo>
                    <a:pt x="244" y="0"/>
                    <a:pt x="1" y="243"/>
                    <a:pt x="1" y="545"/>
                  </a:cubicBezTo>
                  <a:lnTo>
                    <a:pt x="1" y="2723"/>
                  </a:lnTo>
                  <a:cubicBezTo>
                    <a:pt x="1" y="3023"/>
                    <a:pt x="244" y="3268"/>
                    <a:pt x="546" y="3268"/>
                  </a:cubicBezTo>
                  <a:lnTo>
                    <a:pt x="2725" y="3268"/>
                  </a:lnTo>
                  <a:cubicBezTo>
                    <a:pt x="3025" y="3268"/>
                    <a:pt x="3269" y="3023"/>
                    <a:pt x="3270" y="2723"/>
                  </a:cubicBezTo>
                  <a:lnTo>
                    <a:pt x="3270" y="545"/>
                  </a:lnTo>
                  <a:cubicBezTo>
                    <a:pt x="3270" y="244"/>
                    <a:pt x="3027" y="0"/>
                    <a:pt x="27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9"/>
            <p:cNvSpPr/>
            <p:nvPr/>
          </p:nvSpPr>
          <p:spPr>
            <a:xfrm>
              <a:off x="1383850" y="2099425"/>
              <a:ext cx="81775" cy="81725"/>
            </a:xfrm>
            <a:custGeom>
              <a:rect b="b" l="l" r="r" t="t"/>
              <a:pathLst>
                <a:path extrusionOk="0" h="3269" w="3271">
                  <a:moveTo>
                    <a:pt x="543" y="0"/>
                  </a:moveTo>
                  <a:cubicBezTo>
                    <a:pt x="243" y="0"/>
                    <a:pt x="1" y="244"/>
                    <a:pt x="1" y="545"/>
                  </a:cubicBezTo>
                  <a:lnTo>
                    <a:pt x="1" y="2723"/>
                  </a:lnTo>
                  <a:cubicBezTo>
                    <a:pt x="1" y="3023"/>
                    <a:pt x="244" y="3268"/>
                    <a:pt x="546" y="3268"/>
                  </a:cubicBezTo>
                  <a:lnTo>
                    <a:pt x="2726" y="3268"/>
                  </a:lnTo>
                  <a:cubicBezTo>
                    <a:pt x="3026" y="3268"/>
                    <a:pt x="3269" y="3023"/>
                    <a:pt x="3271" y="2723"/>
                  </a:cubicBezTo>
                  <a:lnTo>
                    <a:pt x="3271" y="545"/>
                  </a:lnTo>
                  <a:cubicBezTo>
                    <a:pt x="3271" y="244"/>
                    <a:pt x="3027" y="0"/>
                    <a:pt x="2728" y="0"/>
                  </a:cubicBezTo>
                  <a:cubicBezTo>
                    <a:pt x="2727" y="0"/>
                    <a:pt x="2727" y="0"/>
                    <a:pt x="2726" y="0"/>
                  </a:cubicBezTo>
                  <a:lnTo>
                    <a:pt x="546" y="0"/>
                  </a:lnTo>
                  <a:cubicBezTo>
                    <a:pt x="545" y="0"/>
                    <a:pt x="544" y="0"/>
                    <a:pt x="5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9"/>
            <p:cNvSpPr/>
            <p:nvPr/>
          </p:nvSpPr>
          <p:spPr>
            <a:xfrm>
              <a:off x="1216225" y="2055325"/>
              <a:ext cx="153700" cy="145350"/>
            </a:xfrm>
            <a:custGeom>
              <a:rect b="b" l="l" r="r" t="t"/>
              <a:pathLst>
                <a:path extrusionOk="0" h="5814" w="6148">
                  <a:moveTo>
                    <a:pt x="3075" y="1"/>
                  </a:moveTo>
                  <a:cubicBezTo>
                    <a:pt x="2839" y="1"/>
                    <a:pt x="2630" y="153"/>
                    <a:pt x="2557" y="377"/>
                  </a:cubicBezTo>
                  <a:lnTo>
                    <a:pt x="2092" y="1804"/>
                  </a:lnTo>
                  <a:lnTo>
                    <a:pt x="592" y="1804"/>
                  </a:lnTo>
                  <a:cubicBezTo>
                    <a:pt x="356" y="1804"/>
                    <a:pt x="147" y="1957"/>
                    <a:pt x="74" y="2181"/>
                  </a:cubicBezTo>
                  <a:cubicBezTo>
                    <a:pt x="1" y="2406"/>
                    <a:pt x="81" y="2651"/>
                    <a:pt x="272" y="2790"/>
                  </a:cubicBezTo>
                  <a:lnTo>
                    <a:pt x="1486" y="3672"/>
                  </a:lnTo>
                  <a:lnTo>
                    <a:pt x="1022" y="5099"/>
                  </a:lnTo>
                  <a:cubicBezTo>
                    <a:pt x="949" y="5323"/>
                    <a:pt x="1029" y="5570"/>
                    <a:pt x="1221" y="5709"/>
                  </a:cubicBezTo>
                  <a:cubicBezTo>
                    <a:pt x="1316" y="5778"/>
                    <a:pt x="1428" y="5813"/>
                    <a:pt x="1541" y="5813"/>
                  </a:cubicBezTo>
                  <a:cubicBezTo>
                    <a:pt x="1653" y="5813"/>
                    <a:pt x="1765" y="5778"/>
                    <a:pt x="1861" y="5709"/>
                  </a:cubicBezTo>
                  <a:lnTo>
                    <a:pt x="3073" y="4826"/>
                  </a:lnTo>
                  <a:lnTo>
                    <a:pt x="4287" y="5709"/>
                  </a:lnTo>
                  <a:cubicBezTo>
                    <a:pt x="4381" y="5776"/>
                    <a:pt x="4493" y="5813"/>
                    <a:pt x="4608" y="5813"/>
                  </a:cubicBezTo>
                  <a:lnTo>
                    <a:pt x="4610" y="5813"/>
                  </a:lnTo>
                  <a:cubicBezTo>
                    <a:pt x="4980" y="5813"/>
                    <a:pt x="5243" y="5452"/>
                    <a:pt x="5128" y="5099"/>
                  </a:cubicBezTo>
                  <a:lnTo>
                    <a:pt x="4663" y="3672"/>
                  </a:lnTo>
                  <a:lnTo>
                    <a:pt x="5877" y="2790"/>
                  </a:lnTo>
                  <a:cubicBezTo>
                    <a:pt x="6068" y="2651"/>
                    <a:pt x="6147" y="2406"/>
                    <a:pt x="6076" y="2181"/>
                  </a:cubicBezTo>
                  <a:cubicBezTo>
                    <a:pt x="6003" y="1957"/>
                    <a:pt x="5794" y="1804"/>
                    <a:pt x="5558" y="1804"/>
                  </a:cubicBezTo>
                  <a:lnTo>
                    <a:pt x="4056" y="1804"/>
                  </a:lnTo>
                  <a:lnTo>
                    <a:pt x="3593" y="377"/>
                  </a:lnTo>
                  <a:cubicBezTo>
                    <a:pt x="3520" y="153"/>
                    <a:pt x="3311" y="1"/>
                    <a:pt x="30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69"/>
          <p:cNvGrpSpPr/>
          <p:nvPr/>
        </p:nvGrpSpPr>
        <p:grpSpPr>
          <a:xfrm>
            <a:off x="7055196" y="1768375"/>
            <a:ext cx="464950" cy="444925"/>
            <a:chOff x="1598475" y="1891150"/>
            <a:chExt cx="464950" cy="444925"/>
          </a:xfrm>
        </p:grpSpPr>
        <p:sp>
          <p:nvSpPr>
            <p:cNvPr id="2318" name="Google Shape;2318;p69"/>
            <p:cNvSpPr/>
            <p:nvPr/>
          </p:nvSpPr>
          <p:spPr>
            <a:xfrm>
              <a:off x="1862750" y="2018300"/>
              <a:ext cx="136175" cy="99875"/>
            </a:xfrm>
            <a:custGeom>
              <a:rect b="b" l="l" r="r" t="t"/>
              <a:pathLst>
                <a:path extrusionOk="0" h="3995" w="5447">
                  <a:moveTo>
                    <a:pt x="1997" y="1"/>
                  </a:moveTo>
                  <a:cubicBezTo>
                    <a:pt x="895" y="2"/>
                    <a:pt x="2" y="895"/>
                    <a:pt x="0" y="1997"/>
                  </a:cubicBezTo>
                  <a:lnTo>
                    <a:pt x="0" y="3450"/>
                  </a:lnTo>
                  <a:cubicBezTo>
                    <a:pt x="0" y="3751"/>
                    <a:pt x="244" y="3995"/>
                    <a:pt x="545" y="3995"/>
                  </a:cubicBezTo>
                  <a:lnTo>
                    <a:pt x="4903" y="3995"/>
                  </a:lnTo>
                  <a:cubicBezTo>
                    <a:pt x="5204" y="3993"/>
                    <a:pt x="5447" y="3750"/>
                    <a:pt x="5447" y="3450"/>
                  </a:cubicBezTo>
                  <a:lnTo>
                    <a:pt x="5447" y="1997"/>
                  </a:lnTo>
                  <a:cubicBezTo>
                    <a:pt x="5445" y="895"/>
                    <a:pt x="4551" y="2"/>
                    <a:pt x="34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9"/>
            <p:cNvSpPr/>
            <p:nvPr/>
          </p:nvSpPr>
          <p:spPr>
            <a:xfrm>
              <a:off x="1876975" y="1945650"/>
              <a:ext cx="103825" cy="99900"/>
            </a:xfrm>
            <a:custGeom>
              <a:rect b="b" l="l" r="r" t="t"/>
              <a:pathLst>
                <a:path extrusionOk="0" h="3996" w="4153">
                  <a:moveTo>
                    <a:pt x="2156" y="0"/>
                  </a:moveTo>
                  <a:cubicBezTo>
                    <a:pt x="1636" y="0"/>
                    <a:pt x="1125" y="203"/>
                    <a:pt x="742" y="585"/>
                  </a:cubicBezTo>
                  <a:cubicBezTo>
                    <a:pt x="172" y="1157"/>
                    <a:pt x="0" y="2015"/>
                    <a:pt x="309" y="2762"/>
                  </a:cubicBezTo>
                  <a:cubicBezTo>
                    <a:pt x="618" y="3508"/>
                    <a:pt x="1347" y="3995"/>
                    <a:pt x="2155" y="3995"/>
                  </a:cubicBezTo>
                  <a:cubicBezTo>
                    <a:pt x="3257" y="3992"/>
                    <a:pt x="4149" y="3099"/>
                    <a:pt x="4152" y="1998"/>
                  </a:cubicBezTo>
                  <a:cubicBezTo>
                    <a:pt x="4152" y="1190"/>
                    <a:pt x="3666" y="461"/>
                    <a:pt x="2919" y="152"/>
                  </a:cubicBezTo>
                  <a:cubicBezTo>
                    <a:pt x="2672" y="50"/>
                    <a:pt x="2413" y="0"/>
                    <a:pt x="21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9"/>
            <p:cNvSpPr/>
            <p:nvPr/>
          </p:nvSpPr>
          <p:spPr>
            <a:xfrm>
              <a:off x="1662975" y="2018300"/>
              <a:ext cx="136200" cy="99875"/>
            </a:xfrm>
            <a:custGeom>
              <a:rect b="b" l="l" r="r" t="t"/>
              <a:pathLst>
                <a:path extrusionOk="0" h="3995" w="5448">
                  <a:moveTo>
                    <a:pt x="1997" y="1"/>
                  </a:moveTo>
                  <a:cubicBezTo>
                    <a:pt x="895" y="2"/>
                    <a:pt x="2" y="895"/>
                    <a:pt x="1" y="1997"/>
                  </a:cubicBezTo>
                  <a:lnTo>
                    <a:pt x="1" y="3450"/>
                  </a:lnTo>
                  <a:cubicBezTo>
                    <a:pt x="1" y="3751"/>
                    <a:pt x="244" y="3995"/>
                    <a:pt x="544" y="3995"/>
                  </a:cubicBezTo>
                  <a:lnTo>
                    <a:pt x="4904" y="3995"/>
                  </a:lnTo>
                  <a:cubicBezTo>
                    <a:pt x="5204" y="3993"/>
                    <a:pt x="5447" y="3750"/>
                    <a:pt x="5447" y="3450"/>
                  </a:cubicBezTo>
                  <a:lnTo>
                    <a:pt x="5447" y="1997"/>
                  </a:lnTo>
                  <a:cubicBezTo>
                    <a:pt x="5446" y="895"/>
                    <a:pt x="4551" y="2"/>
                    <a:pt x="34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9"/>
            <p:cNvSpPr/>
            <p:nvPr/>
          </p:nvSpPr>
          <p:spPr>
            <a:xfrm>
              <a:off x="1677200" y="1945650"/>
              <a:ext cx="103825" cy="99900"/>
            </a:xfrm>
            <a:custGeom>
              <a:rect b="b" l="l" r="r" t="t"/>
              <a:pathLst>
                <a:path extrusionOk="0" h="3996" w="4153">
                  <a:moveTo>
                    <a:pt x="2156" y="0"/>
                  </a:moveTo>
                  <a:cubicBezTo>
                    <a:pt x="1636" y="0"/>
                    <a:pt x="1125" y="203"/>
                    <a:pt x="743" y="585"/>
                  </a:cubicBezTo>
                  <a:cubicBezTo>
                    <a:pt x="172" y="1157"/>
                    <a:pt x="1" y="2015"/>
                    <a:pt x="310" y="2762"/>
                  </a:cubicBezTo>
                  <a:cubicBezTo>
                    <a:pt x="619" y="3508"/>
                    <a:pt x="1347" y="3995"/>
                    <a:pt x="2155" y="3995"/>
                  </a:cubicBezTo>
                  <a:cubicBezTo>
                    <a:pt x="3257" y="3992"/>
                    <a:pt x="4151" y="3099"/>
                    <a:pt x="4153" y="1998"/>
                  </a:cubicBezTo>
                  <a:cubicBezTo>
                    <a:pt x="4153" y="1190"/>
                    <a:pt x="3666" y="461"/>
                    <a:pt x="2919" y="152"/>
                  </a:cubicBezTo>
                  <a:cubicBezTo>
                    <a:pt x="2673" y="50"/>
                    <a:pt x="2413" y="0"/>
                    <a:pt x="21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9"/>
            <p:cNvSpPr/>
            <p:nvPr/>
          </p:nvSpPr>
          <p:spPr>
            <a:xfrm>
              <a:off x="1643900" y="2090900"/>
              <a:ext cx="374150" cy="245175"/>
            </a:xfrm>
            <a:custGeom>
              <a:rect b="b" l="l" r="r" t="t"/>
              <a:pathLst>
                <a:path extrusionOk="0" h="9807" w="14966">
                  <a:moveTo>
                    <a:pt x="546" y="1"/>
                  </a:moveTo>
                  <a:cubicBezTo>
                    <a:pt x="244" y="1"/>
                    <a:pt x="1" y="244"/>
                    <a:pt x="1" y="546"/>
                  </a:cubicBezTo>
                  <a:lnTo>
                    <a:pt x="1" y="9262"/>
                  </a:lnTo>
                  <a:cubicBezTo>
                    <a:pt x="1" y="9563"/>
                    <a:pt x="244" y="9807"/>
                    <a:pt x="546" y="9807"/>
                  </a:cubicBezTo>
                  <a:lnTo>
                    <a:pt x="14420" y="9807"/>
                  </a:lnTo>
                  <a:cubicBezTo>
                    <a:pt x="14721" y="9807"/>
                    <a:pt x="14965" y="9563"/>
                    <a:pt x="14965" y="9262"/>
                  </a:cubicBezTo>
                  <a:lnTo>
                    <a:pt x="14965" y="546"/>
                  </a:lnTo>
                  <a:cubicBezTo>
                    <a:pt x="14965" y="244"/>
                    <a:pt x="14721" y="1"/>
                    <a:pt x="144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9"/>
            <p:cNvSpPr/>
            <p:nvPr/>
          </p:nvSpPr>
          <p:spPr>
            <a:xfrm>
              <a:off x="1889950" y="1891150"/>
              <a:ext cx="81775" cy="68100"/>
            </a:xfrm>
            <a:custGeom>
              <a:rect b="b" l="l" r="r" t="t"/>
              <a:pathLst>
                <a:path extrusionOk="0" h="2724" w="3271">
                  <a:moveTo>
                    <a:pt x="546" y="0"/>
                  </a:moveTo>
                  <a:cubicBezTo>
                    <a:pt x="246" y="0"/>
                    <a:pt x="1" y="243"/>
                    <a:pt x="1" y="545"/>
                  </a:cubicBezTo>
                  <a:lnTo>
                    <a:pt x="1" y="2723"/>
                  </a:lnTo>
                  <a:lnTo>
                    <a:pt x="3271" y="2723"/>
                  </a:lnTo>
                  <a:lnTo>
                    <a:pt x="3271" y="545"/>
                  </a:lnTo>
                  <a:cubicBezTo>
                    <a:pt x="3271" y="243"/>
                    <a:pt x="3027" y="0"/>
                    <a:pt x="27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9"/>
            <p:cNvSpPr/>
            <p:nvPr/>
          </p:nvSpPr>
          <p:spPr>
            <a:xfrm>
              <a:off x="1862975" y="1945600"/>
              <a:ext cx="135725" cy="27275"/>
            </a:xfrm>
            <a:custGeom>
              <a:rect b="b" l="l" r="r" t="t"/>
              <a:pathLst>
                <a:path extrusionOk="0" h="1091" w="5429">
                  <a:moveTo>
                    <a:pt x="536" y="0"/>
                  </a:moveTo>
                  <a:cubicBezTo>
                    <a:pt x="239" y="6"/>
                    <a:pt x="0" y="248"/>
                    <a:pt x="0" y="545"/>
                  </a:cubicBezTo>
                  <a:cubicBezTo>
                    <a:pt x="0" y="842"/>
                    <a:pt x="239" y="1086"/>
                    <a:pt x="536" y="1090"/>
                  </a:cubicBezTo>
                  <a:lnTo>
                    <a:pt x="4894" y="1090"/>
                  </a:lnTo>
                  <a:cubicBezTo>
                    <a:pt x="5192" y="1086"/>
                    <a:pt x="5429" y="842"/>
                    <a:pt x="5429" y="545"/>
                  </a:cubicBezTo>
                  <a:cubicBezTo>
                    <a:pt x="5429" y="248"/>
                    <a:pt x="5192" y="6"/>
                    <a:pt x="48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9"/>
            <p:cNvSpPr/>
            <p:nvPr/>
          </p:nvSpPr>
          <p:spPr>
            <a:xfrm>
              <a:off x="1690200" y="1891150"/>
              <a:ext cx="81750" cy="68100"/>
            </a:xfrm>
            <a:custGeom>
              <a:rect b="b" l="l" r="r" t="t"/>
              <a:pathLst>
                <a:path extrusionOk="0" h="2724" w="3270">
                  <a:moveTo>
                    <a:pt x="545" y="0"/>
                  </a:moveTo>
                  <a:cubicBezTo>
                    <a:pt x="245" y="0"/>
                    <a:pt x="0" y="243"/>
                    <a:pt x="0" y="545"/>
                  </a:cubicBezTo>
                  <a:lnTo>
                    <a:pt x="0" y="2723"/>
                  </a:lnTo>
                  <a:lnTo>
                    <a:pt x="3270" y="2723"/>
                  </a:lnTo>
                  <a:lnTo>
                    <a:pt x="3270" y="545"/>
                  </a:lnTo>
                  <a:cubicBezTo>
                    <a:pt x="3270" y="243"/>
                    <a:pt x="3025" y="0"/>
                    <a:pt x="27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9"/>
            <p:cNvSpPr/>
            <p:nvPr/>
          </p:nvSpPr>
          <p:spPr>
            <a:xfrm>
              <a:off x="1663200" y="1945600"/>
              <a:ext cx="135750" cy="27275"/>
            </a:xfrm>
            <a:custGeom>
              <a:rect b="b" l="l" r="r" t="t"/>
              <a:pathLst>
                <a:path extrusionOk="0" h="1091" w="5430">
                  <a:moveTo>
                    <a:pt x="535" y="0"/>
                  </a:moveTo>
                  <a:cubicBezTo>
                    <a:pt x="238" y="6"/>
                    <a:pt x="1" y="248"/>
                    <a:pt x="1" y="545"/>
                  </a:cubicBezTo>
                  <a:cubicBezTo>
                    <a:pt x="1" y="842"/>
                    <a:pt x="238" y="1086"/>
                    <a:pt x="535" y="1090"/>
                  </a:cubicBezTo>
                  <a:lnTo>
                    <a:pt x="4895" y="1090"/>
                  </a:lnTo>
                  <a:cubicBezTo>
                    <a:pt x="5192" y="1086"/>
                    <a:pt x="5429" y="842"/>
                    <a:pt x="5429" y="545"/>
                  </a:cubicBezTo>
                  <a:cubicBezTo>
                    <a:pt x="5429" y="248"/>
                    <a:pt x="5192" y="6"/>
                    <a:pt x="48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9"/>
            <p:cNvSpPr/>
            <p:nvPr/>
          </p:nvSpPr>
          <p:spPr>
            <a:xfrm>
              <a:off x="2004400" y="2115875"/>
              <a:ext cx="59025" cy="68150"/>
            </a:xfrm>
            <a:custGeom>
              <a:rect b="b" l="l" r="r" t="t"/>
              <a:pathLst>
                <a:path extrusionOk="0" h="2726" w="2361">
                  <a:moveTo>
                    <a:pt x="544" y="1"/>
                  </a:moveTo>
                  <a:cubicBezTo>
                    <a:pt x="244" y="1"/>
                    <a:pt x="0" y="244"/>
                    <a:pt x="0" y="545"/>
                  </a:cubicBezTo>
                  <a:lnTo>
                    <a:pt x="0" y="2180"/>
                  </a:lnTo>
                  <a:cubicBezTo>
                    <a:pt x="0" y="2480"/>
                    <a:pt x="244" y="2725"/>
                    <a:pt x="544" y="2725"/>
                  </a:cubicBezTo>
                  <a:lnTo>
                    <a:pt x="999" y="2725"/>
                  </a:lnTo>
                  <a:cubicBezTo>
                    <a:pt x="1750" y="2725"/>
                    <a:pt x="2361" y="2115"/>
                    <a:pt x="2361" y="1362"/>
                  </a:cubicBezTo>
                  <a:cubicBezTo>
                    <a:pt x="2361" y="610"/>
                    <a:pt x="1750" y="1"/>
                    <a:pt x="9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9"/>
            <p:cNvSpPr/>
            <p:nvPr/>
          </p:nvSpPr>
          <p:spPr>
            <a:xfrm>
              <a:off x="1598475" y="2115850"/>
              <a:ext cx="59050" cy="68125"/>
            </a:xfrm>
            <a:custGeom>
              <a:rect b="b" l="l" r="r" t="t"/>
              <a:pathLst>
                <a:path extrusionOk="0" h="2725" w="2362">
                  <a:moveTo>
                    <a:pt x="1362" y="0"/>
                  </a:moveTo>
                  <a:cubicBezTo>
                    <a:pt x="610" y="0"/>
                    <a:pt x="1" y="611"/>
                    <a:pt x="1" y="1363"/>
                  </a:cubicBezTo>
                  <a:cubicBezTo>
                    <a:pt x="1" y="2116"/>
                    <a:pt x="610" y="2725"/>
                    <a:pt x="1362" y="2725"/>
                  </a:cubicBezTo>
                  <a:lnTo>
                    <a:pt x="1818" y="2725"/>
                  </a:lnTo>
                  <a:cubicBezTo>
                    <a:pt x="2118" y="2725"/>
                    <a:pt x="2361" y="2481"/>
                    <a:pt x="2361" y="2180"/>
                  </a:cubicBezTo>
                  <a:lnTo>
                    <a:pt x="2361" y="546"/>
                  </a:lnTo>
                  <a:cubicBezTo>
                    <a:pt x="2361" y="245"/>
                    <a:pt x="2118" y="2"/>
                    <a:pt x="1818" y="2"/>
                  </a:cubicBezTo>
                  <a:lnTo>
                    <a:pt x="1364" y="2"/>
                  </a:lnTo>
                  <a:lnTo>
                    <a:pt x="13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9"/>
            <p:cNvSpPr/>
            <p:nvPr/>
          </p:nvSpPr>
          <p:spPr>
            <a:xfrm>
              <a:off x="1762600" y="2145400"/>
              <a:ext cx="136750" cy="27225"/>
            </a:xfrm>
            <a:custGeom>
              <a:rect b="b" l="l" r="r" t="t"/>
              <a:pathLst>
                <a:path extrusionOk="0" h="1089" w="5470">
                  <a:moveTo>
                    <a:pt x="545" y="0"/>
                  </a:moveTo>
                  <a:cubicBezTo>
                    <a:pt x="244" y="0"/>
                    <a:pt x="1" y="243"/>
                    <a:pt x="1" y="544"/>
                  </a:cubicBezTo>
                  <a:cubicBezTo>
                    <a:pt x="1" y="846"/>
                    <a:pt x="244" y="1089"/>
                    <a:pt x="545" y="1089"/>
                  </a:cubicBezTo>
                  <a:cubicBezTo>
                    <a:pt x="549" y="1089"/>
                    <a:pt x="552" y="1089"/>
                    <a:pt x="556" y="1089"/>
                  </a:cubicBezTo>
                  <a:lnTo>
                    <a:pt x="4914" y="1089"/>
                  </a:lnTo>
                  <a:cubicBezTo>
                    <a:pt x="4918" y="1089"/>
                    <a:pt x="4921" y="1089"/>
                    <a:pt x="4925" y="1089"/>
                  </a:cubicBezTo>
                  <a:cubicBezTo>
                    <a:pt x="5225" y="1089"/>
                    <a:pt x="5470" y="846"/>
                    <a:pt x="5470" y="544"/>
                  </a:cubicBezTo>
                  <a:cubicBezTo>
                    <a:pt x="5470" y="243"/>
                    <a:pt x="5225" y="0"/>
                    <a:pt x="4925" y="0"/>
                  </a:cubicBezTo>
                  <a:cubicBezTo>
                    <a:pt x="4921" y="0"/>
                    <a:pt x="4918" y="0"/>
                    <a:pt x="4914" y="0"/>
                  </a:cubicBezTo>
                  <a:lnTo>
                    <a:pt x="556" y="0"/>
                  </a:lnTo>
                  <a:cubicBezTo>
                    <a:pt x="552" y="0"/>
                    <a:pt x="549" y="0"/>
                    <a:pt x="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9"/>
            <p:cNvSpPr/>
            <p:nvPr/>
          </p:nvSpPr>
          <p:spPr>
            <a:xfrm>
              <a:off x="1699550" y="2199850"/>
              <a:ext cx="262850" cy="27275"/>
            </a:xfrm>
            <a:custGeom>
              <a:rect b="b" l="l" r="r" t="t"/>
              <a:pathLst>
                <a:path extrusionOk="0" h="1091" w="10514">
                  <a:moveTo>
                    <a:pt x="535" y="1"/>
                  </a:moveTo>
                  <a:cubicBezTo>
                    <a:pt x="238" y="7"/>
                    <a:pt x="1" y="249"/>
                    <a:pt x="1" y="546"/>
                  </a:cubicBezTo>
                  <a:cubicBezTo>
                    <a:pt x="1" y="843"/>
                    <a:pt x="238" y="1085"/>
                    <a:pt x="535" y="1091"/>
                  </a:cubicBezTo>
                  <a:lnTo>
                    <a:pt x="9979" y="1091"/>
                  </a:lnTo>
                  <a:cubicBezTo>
                    <a:pt x="10276" y="1085"/>
                    <a:pt x="10513" y="843"/>
                    <a:pt x="10513" y="546"/>
                  </a:cubicBezTo>
                  <a:cubicBezTo>
                    <a:pt x="10513" y="249"/>
                    <a:pt x="10276" y="7"/>
                    <a:pt x="9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9"/>
            <p:cNvSpPr/>
            <p:nvPr/>
          </p:nvSpPr>
          <p:spPr>
            <a:xfrm>
              <a:off x="1762600" y="2254350"/>
              <a:ext cx="136750" cy="27275"/>
            </a:xfrm>
            <a:custGeom>
              <a:rect b="b" l="l" r="r" t="t"/>
              <a:pathLst>
                <a:path extrusionOk="0" h="1091" w="5470">
                  <a:moveTo>
                    <a:pt x="545" y="0"/>
                  </a:moveTo>
                  <a:cubicBezTo>
                    <a:pt x="244" y="0"/>
                    <a:pt x="1" y="243"/>
                    <a:pt x="1" y="546"/>
                  </a:cubicBezTo>
                  <a:cubicBezTo>
                    <a:pt x="1" y="847"/>
                    <a:pt x="245" y="1091"/>
                    <a:pt x="548" y="1091"/>
                  </a:cubicBezTo>
                  <a:cubicBezTo>
                    <a:pt x="551" y="1091"/>
                    <a:pt x="553" y="1091"/>
                    <a:pt x="556" y="1091"/>
                  </a:cubicBezTo>
                  <a:lnTo>
                    <a:pt x="4914" y="1091"/>
                  </a:lnTo>
                  <a:cubicBezTo>
                    <a:pt x="4917" y="1091"/>
                    <a:pt x="4920" y="1091"/>
                    <a:pt x="4922" y="1091"/>
                  </a:cubicBezTo>
                  <a:cubicBezTo>
                    <a:pt x="5223" y="1091"/>
                    <a:pt x="5470" y="847"/>
                    <a:pt x="5470" y="546"/>
                  </a:cubicBezTo>
                  <a:cubicBezTo>
                    <a:pt x="5470" y="243"/>
                    <a:pt x="5225" y="0"/>
                    <a:pt x="4925" y="0"/>
                  </a:cubicBezTo>
                  <a:cubicBezTo>
                    <a:pt x="4921" y="0"/>
                    <a:pt x="4918" y="1"/>
                    <a:pt x="4914" y="1"/>
                  </a:cubicBezTo>
                  <a:lnTo>
                    <a:pt x="556" y="1"/>
                  </a:lnTo>
                  <a:cubicBezTo>
                    <a:pt x="552" y="1"/>
                    <a:pt x="549" y="0"/>
                    <a:pt x="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 name="Google Shape;2332;p69"/>
          <p:cNvGrpSpPr/>
          <p:nvPr/>
        </p:nvGrpSpPr>
        <p:grpSpPr>
          <a:xfrm>
            <a:off x="944988" y="2452475"/>
            <a:ext cx="468175" cy="464975"/>
            <a:chOff x="2343275" y="1826775"/>
            <a:chExt cx="468175" cy="464975"/>
          </a:xfrm>
        </p:grpSpPr>
        <p:sp>
          <p:nvSpPr>
            <p:cNvPr id="2333" name="Google Shape;2333;p69"/>
            <p:cNvSpPr/>
            <p:nvPr/>
          </p:nvSpPr>
          <p:spPr>
            <a:xfrm>
              <a:off x="2346475" y="2119200"/>
              <a:ext cx="464925" cy="172550"/>
            </a:xfrm>
            <a:custGeom>
              <a:rect b="b" l="l" r="r" t="t"/>
              <a:pathLst>
                <a:path extrusionOk="0" h="6902" w="18597">
                  <a:moveTo>
                    <a:pt x="546" y="0"/>
                  </a:moveTo>
                  <a:cubicBezTo>
                    <a:pt x="244" y="0"/>
                    <a:pt x="1" y="244"/>
                    <a:pt x="1" y="545"/>
                  </a:cubicBezTo>
                  <a:lnTo>
                    <a:pt x="1" y="1271"/>
                  </a:lnTo>
                  <a:cubicBezTo>
                    <a:pt x="1" y="3575"/>
                    <a:pt x="1875" y="5448"/>
                    <a:pt x="4177" y="5448"/>
                  </a:cubicBezTo>
                  <a:lnTo>
                    <a:pt x="4759" y="5448"/>
                  </a:lnTo>
                  <a:lnTo>
                    <a:pt x="4759" y="6356"/>
                  </a:lnTo>
                  <a:cubicBezTo>
                    <a:pt x="4759" y="6658"/>
                    <a:pt x="5003" y="6901"/>
                    <a:pt x="5304" y="6901"/>
                  </a:cubicBezTo>
                  <a:lnTo>
                    <a:pt x="13295" y="6901"/>
                  </a:lnTo>
                  <a:cubicBezTo>
                    <a:pt x="13595" y="6901"/>
                    <a:pt x="13840" y="6658"/>
                    <a:pt x="13838" y="6356"/>
                  </a:cubicBezTo>
                  <a:lnTo>
                    <a:pt x="13838" y="5448"/>
                  </a:lnTo>
                  <a:lnTo>
                    <a:pt x="14421" y="5448"/>
                  </a:lnTo>
                  <a:cubicBezTo>
                    <a:pt x="16723" y="5448"/>
                    <a:pt x="18597" y="3575"/>
                    <a:pt x="18597" y="1271"/>
                  </a:cubicBezTo>
                  <a:lnTo>
                    <a:pt x="18597" y="545"/>
                  </a:lnTo>
                  <a:cubicBezTo>
                    <a:pt x="18597" y="244"/>
                    <a:pt x="18353" y="0"/>
                    <a:pt x="18052" y="0"/>
                  </a:cubicBezTo>
                  <a:lnTo>
                    <a:pt x="15873" y="0"/>
                  </a:lnTo>
                  <a:cubicBezTo>
                    <a:pt x="15572" y="0"/>
                    <a:pt x="15328" y="244"/>
                    <a:pt x="15328" y="545"/>
                  </a:cubicBezTo>
                  <a:lnTo>
                    <a:pt x="15328" y="1271"/>
                  </a:lnTo>
                  <a:cubicBezTo>
                    <a:pt x="15328" y="1773"/>
                    <a:pt x="14922" y="2179"/>
                    <a:pt x="14421" y="2180"/>
                  </a:cubicBezTo>
                  <a:lnTo>
                    <a:pt x="4177" y="2180"/>
                  </a:lnTo>
                  <a:cubicBezTo>
                    <a:pt x="3677" y="2179"/>
                    <a:pt x="3271" y="1773"/>
                    <a:pt x="3269" y="1271"/>
                  </a:cubicBezTo>
                  <a:lnTo>
                    <a:pt x="3269" y="545"/>
                  </a:lnTo>
                  <a:cubicBezTo>
                    <a:pt x="3269" y="244"/>
                    <a:pt x="3026" y="0"/>
                    <a:pt x="27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9"/>
            <p:cNvSpPr/>
            <p:nvPr/>
          </p:nvSpPr>
          <p:spPr>
            <a:xfrm>
              <a:off x="2501725" y="2064700"/>
              <a:ext cx="154475" cy="136225"/>
            </a:xfrm>
            <a:custGeom>
              <a:rect b="b" l="l" r="r" t="t"/>
              <a:pathLst>
                <a:path extrusionOk="0" h="5449" w="6179">
                  <a:moveTo>
                    <a:pt x="1311" y="1"/>
                  </a:moveTo>
                  <a:cubicBezTo>
                    <a:pt x="1170" y="1"/>
                    <a:pt x="1032" y="56"/>
                    <a:pt x="931" y="156"/>
                  </a:cubicBezTo>
                  <a:cubicBezTo>
                    <a:pt x="335" y="735"/>
                    <a:pt x="0" y="1531"/>
                    <a:pt x="2" y="2361"/>
                  </a:cubicBezTo>
                  <a:cubicBezTo>
                    <a:pt x="2" y="4063"/>
                    <a:pt x="1388" y="5449"/>
                    <a:pt x="3090" y="5449"/>
                  </a:cubicBezTo>
                  <a:cubicBezTo>
                    <a:pt x="4792" y="5449"/>
                    <a:pt x="6177" y="4063"/>
                    <a:pt x="6177" y="2361"/>
                  </a:cubicBezTo>
                  <a:cubicBezTo>
                    <a:pt x="6179" y="1531"/>
                    <a:pt x="5844" y="735"/>
                    <a:pt x="5248" y="156"/>
                  </a:cubicBezTo>
                  <a:cubicBezTo>
                    <a:pt x="5147" y="56"/>
                    <a:pt x="5010" y="1"/>
                    <a:pt x="48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9"/>
            <p:cNvSpPr/>
            <p:nvPr/>
          </p:nvSpPr>
          <p:spPr>
            <a:xfrm>
              <a:off x="2729675" y="2064700"/>
              <a:ext cx="81775" cy="68100"/>
            </a:xfrm>
            <a:custGeom>
              <a:rect b="b" l="l" r="r" t="t"/>
              <a:pathLst>
                <a:path extrusionOk="0" h="2724" w="3271">
                  <a:moveTo>
                    <a:pt x="545" y="1"/>
                  </a:moveTo>
                  <a:cubicBezTo>
                    <a:pt x="245" y="1"/>
                    <a:pt x="0" y="244"/>
                    <a:pt x="0" y="546"/>
                  </a:cubicBezTo>
                  <a:lnTo>
                    <a:pt x="0" y="2724"/>
                  </a:lnTo>
                  <a:lnTo>
                    <a:pt x="3270" y="2724"/>
                  </a:lnTo>
                  <a:lnTo>
                    <a:pt x="3270" y="546"/>
                  </a:lnTo>
                  <a:cubicBezTo>
                    <a:pt x="3270" y="244"/>
                    <a:pt x="3025" y="1"/>
                    <a:pt x="27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9"/>
            <p:cNvSpPr/>
            <p:nvPr/>
          </p:nvSpPr>
          <p:spPr>
            <a:xfrm>
              <a:off x="2346475" y="2064700"/>
              <a:ext cx="81750" cy="68100"/>
            </a:xfrm>
            <a:custGeom>
              <a:rect b="b" l="l" r="r" t="t"/>
              <a:pathLst>
                <a:path extrusionOk="0" h="2724" w="3270">
                  <a:moveTo>
                    <a:pt x="546" y="1"/>
                  </a:moveTo>
                  <a:cubicBezTo>
                    <a:pt x="244" y="1"/>
                    <a:pt x="1" y="244"/>
                    <a:pt x="1" y="546"/>
                  </a:cubicBezTo>
                  <a:lnTo>
                    <a:pt x="1" y="2724"/>
                  </a:lnTo>
                  <a:lnTo>
                    <a:pt x="3269" y="2724"/>
                  </a:lnTo>
                  <a:lnTo>
                    <a:pt x="3269" y="546"/>
                  </a:lnTo>
                  <a:cubicBezTo>
                    <a:pt x="3269" y="244"/>
                    <a:pt x="3026" y="1"/>
                    <a:pt x="27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9"/>
            <p:cNvSpPr/>
            <p:nvPr/>
          </p:nvSpPr>
          <p:spPr>
            <a:xfrm>
              <a:off x="2534875" y="1826775"/>
              <a:ext cx="84975" cy="81750"/>
            </a:xfrm>
            <a:custGeom>
              <a:rect b="b" l="l" r="r" t="t"/>
              <a:pathLst>
                <a:path extrusionOk="0" h="3270" w="3399">
                  <a:moveTo>
                    <a:pt x="1764" y="1"/>
                  </a:moveTo>
                  <a:cubicBezTo>
                    <a:pt x="1339" y="1"/>
                    <a:pt x="921" y="167"/>
                    <a:pt x="608" y="480"/>
                  </a:cubicBezTo>
                  <a:cubicBezTo>
                    <a:pt x="141" y="948"/>
                    <a:pt x="0" y="1651"/>
                    <a:pt x="253" y="2262"/>
                  </a:cubicBezTo>
                  <a:cubicBezTo>
                    <a:pt x="506" y="2872"/>
                    <a:pt x="1102" y="3269"/>
                    <a:pt x="1764" y="3269"/>
                  </a:cubicBezTo>
                  <a:cubicBezTo>
                    <a:pt x="2665" y="3269"/>
                    <a:pt x="3397" y="2538"/>
                    <a:pt x="3398" y="1636"/>
                  </a:cubicBezTo>
                  <a:cubicBezTo>
                    <a:pt x="3398" y="975"/>
                    <a:pt x="3000" y="379"/>
                    <a:pt x="2389" y="125"/>
                  </a:cubicBezTo>
                  <a:cubicBezTo>
                    <a:pt x="2187" y="41"/>
                    <a:pt x="1975" y="1"/>
                    <a:pt x="17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9"/>
            <p:cNvSpPr/>
            <p:nvPr/>
          </p:nvSpPr>
          <p:spPr>
            <a:xfrm>
              <a:off x="2726450" y="1953900"/>
              <a:ext cx="85000" cy="81750"/>
            </a:xfrm>
            <a:custGeom>
              <a:rect b="b" l="l" r="r" t="t"/>
              <a:pathLst>
                <a:path extrusionOk="0" h="3270" w="3400">
                  <a:moveTo>
                    <a:pt x="1764" y="1"/>
                  </a:moveTo>
                  <a:cubicBezTo>
                    <a:pt x="1339" y="1"/>
                    <a:pt x="921" y="167"/>
                    <a:pt x="609" y="479"/>
                  </a:cubicBezTo>
                  <a:cubicBezTo>
                    <a:pt x="141" y="948"/>
                    <a:pt x="1" y="1650"/>
                    <a:pt x="255" y="2260"/>
                  </a:cubicBezTo>
                  <a:cubicBezTo>
                    <a:pt x="507" y="2872"/>
                    <a:pt x="1103" y="3270"/>
                    <a:pt x="1764" y="3270"/>
                  </a:cubicBezTo>
                  <a:cubicBezTo>
                    <a:pt x="2666" y="3270"/>
                    <a:pt x="3398" y="2538"/>
                    <a:pt x="3399" y="1636"/>
                  </a:cubicBezTo>
                  <a:cubicBezTo>
                    <a:pt x="3399" y="975"/>
                    <a:pt x="3000" y="379"/>
                    <a:pt x="2390" y="125"/>
                  </a:cubicBezTo>
                  <a:cubicBezTo>
                    <a:pt x="2188" y="42"/>
                    <a:pt x="1975" y="1"/>
                    <a:pt x="17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9"/>
            <p:cNvSpPr/>
            <p:nvPr/>
          </p:nvSpPr>
          <p:spPr>
            <a:xfrm>
              <a:off x="2652925" y="1863100"/>
              <a:ext cx="84950" cy="81775"/>
            </a:xfrm>
            <a:custGeom>
              <a:rect b="b" l="l" r="r" t="t"/>
              <a:pathLst>
                <a:path extrusionOk="0" h="3271" w="3398">
                  <a:moveTo>
                    <a:pt x="1764" y="1"/>
                  </a:moveTo>
                  <a:cubicBezTo>
                    <a:pt x="1338" y="1"/>
                    <a:pt x="920" y="167"/>
                    <a:pt x="607" y="480"/>
                  </a:cubicBezTo>
                  <a:cubicBezTo>
                    <a:pt x="140" y="947"/>
                    <a:pt x="1" y="1651"/>
                    <a:pt x="253" y="2261"/>
                  </a:cubicBezTo>
                  <a:cubicBezTo>
                    <a:pt x="505" y="2872"/>
                    <a:pt x="1103" y="3271"/>
                    <a:pt x="1762" y="3271"/>
                  </a:cubicBezTo>
                  <a:cubicBezTo>
                    <a:pt x="2666" y="3269"/>
                    <a:pt x="3396" y="2537"/>
                    <a:pt x="3397" y="1636"/>
                  </a:cubicBezTo>
                  <a:cubicBezTo>
                    <a:pt x="3397" y="974"/>
                    <a:pt x="2999" y="379"/>
                    <a:pt x="2388" y="125"/>
                  </a:cubicBezTo>
                  <a:cubicBezTo>
                    <a:pt x="2186" y="41"/>
                    <a:pt x="1974" y="1"/>
                    <a:pt x="17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9"/>
            <p:cNvSpPr/>
            <p:nvPr/>
          </p:nvSpPr>
          <p:spPr>
            <a:xfrm>
              <a:off x="2416800" y="1863100"/>
              <a:ext cx="84975" cy="81775"/>
            </a:xfrm>
            <a:custGeom>
              <a:rect b="b" l="l" r="r" t="t"/>
              <a:pathLst>
                <a:path extrusionOk="0" h="3271" w="3399">
                  <a:moveTo>
                    <a:pt x="1766" y="1"/>
                  </a:moveTo>
                  <a:cubicBezTo>
                    <a:pt x="1340" y="1"/>
                    <a:pt x="921" y="167"/>
                    <a:pt x="609" y="480"/>
                  </a:cubicBezTo>
                  <a:cubicBezTo>
                    <a:pt x="141" y="947"/>
                    <a:pt x="1" y="1651"/>
                    <a:pt x="255" y="2261"/>
                  </a:cubicBezTo>
                  <a:cubicBezTo>
                    <a:pt x="507" y="2872"/>
                    <a:pt x="1103" y="3271"/>
                    <a:pt x="1764" y="3271"/>
                  </a:cubicBezTo>
                  <a:cubicBezTo>
                    <a:pt x="2667" y="3269"/>
                    <a:pt x="3397" y="2537"/>
                    <a:pt x="3399" y="1636"/>
                  </a:cubicBezTo>
                  <a:cubicBezTo>
                    <a:pt x="3399" y="974"/>
                    <a:pt x="3000" y="379"/>
                    <a:pt x="2390" y="125"/>
                  </a:cubicBezTo>
                  <a:cubicBezTo>
                    <a:pt x="2188" y="41"/>
                    <a:pt x="1976" y="1"/>
                    <a:pt x="17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9"/>
            <p:cNvSpPr/>
            <p:nvPr/>
          </p:nvSpPr>
          <p:spPr>
            <a:xfrm>
              <a:off x="2343275" y="1953900"/>
              <a:ext cx="84950" cy="81750"/>
            </a:xfrm>
            <a:custGeom>
              <a:rect b="b" l="l" r="r" t="t"/>
              <a:pathLst>
                <a:path extrusionOk="0" h="3270" w="3398">
                  <a:moveTo>
                    <a:pt x="1763" y="1"/>
                  </a:moveTo>
                  <a:cubicBezTo>
                    <a:pt x="1338" y="1"/>
                    <a:pt x="921" y="167"/>
                    <a:pt x="608" y="479"/>
                  </a:cubicBezTo>
                  <a:cubicBezTo>
                    <a:pt x="139" y="948"/>
                    <a:pt x="1" y="1650"/>
                    <a:pt x="253" y="2262"/>
                  </a:cubicBezTo>
                  <a:cubicBezTo>
                    <a:pt x="507" y="2872"/>
                    <a:pt x="1102" y="3270"/>
                    <a:pt x="1764" y="3270"/>
                  </a:cubicBezTo>
                  <a:cubicBezTo>
                    <a:pt x="2666" y="3268"/>
                    <a:pt x="3397" y="2538"/>
                    <a:pt x="3397" y="1636"/>
                  </a:cubicBezTo>
                  <a:cubicBezTo>
                    <a:pt x="3397" y="975"/>
                    <a:pt x="3000" y="379"/>
                    <a:pt x="2389" y="125"/>
                  </a:cubicBezTo>
                  <a:cubicBezTo>
                    <a:pt x="2187" y="42"/>
                    <a:pt x="1974" y="1"/>
                    <a:pt x="1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9"/>
            <p:cNvSpPr/>
            <p:nvPr/>
          </p:nvSpPr>
          <p:spPr>
            <a:xfrm>
              <a:off x="2520875" y="1973900"/>
              <a:ext cx="116150" cy="104450"/>
            </a:xfrm>
            <a:custGeom>
              <a:rect b="b" l="l" r="r" t="t"/>
              <a:pathLst>
                <a:path extrusionOk="0" h="4178" w="4646">
                  <a:moveTo>
                    <a:pt x="545" y="0"/>
                  </a:moveTo>
                  <a:cubicBezTo>
                    <a:pt x="245" y="0"/>
                    <a:pt x="0" y="243"/>
                    <a:pt x="0" y="545"/>
                  </a:cubicBezTo>
                  <a:lnTo>
                    <a:pt x="0" y="4178"/>
                  </a:lnTo>
                  <a:lnTo>
                    <a:pt x="4645" y="4178"/>
                  </a:lnTo>
                  <a:lnTo>
                    <a:pt x="4645" y="545"/>
                  </a:lnTo>
                  <a:cubicBezTo>
                    <a:pt x="4645" y="243"/>
                    <a:pt x="4402" y="0"/>
                    <a:pt x="41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9"/>
            <p:cNvSpPr/>
            <p:nvPr/>
          </p:nvSpPr>
          <p:spPr>
            <a:xfrm>
              <a:off x="2492925" y="2064700"/>
              <a:ext cx="172575" cy="27275"/>
            </a:xfrm>
            <a:custGeom>
              <a:rect b="b" l="l" r="r" t="t"/>
              <a:pathLst>
                <a:path extrusionOk="0" h="1091" w="6903">
                  <a:moveTo>
                    <a:pt x="6358" y="0"/>
                  </a:moveTo>
                  <a:cubicBezTo>
                    <a:pt x="6354" y="0"/>
                    <a:pt x="6351" y="1"/>
                    <a:pt x="6347" y="1"/>
                  </a:cubicBezTo>
                  <a:lnTo>
                    <a:pt x="536" y="1"/>
                  </a:lnTo>
                  <a:cubicBezTo>
                    <a:pt x="239" y="5"/>
                    <a:pt x="0" y="248"/>
                    <a:pt x="0" y="546"/>
                  </a:cubicBezTo>
                  <a:cubicBezTo>
                    <a:pt x="0" y="843"/>
                    <a:pt x="239" y="1085"/>
                    <a:pt x="536" y="1090"/>
                  </a:cubicBezTo>
                  <a:lnTo>
                    <a:pt x="6347" y="1090"/>
                  </a:lnTo>
                  <a:cubicBezTo>
                    <a:pt x="6350" y="1091"/>
                    <a:pt x="6352" y="1091"/>
                    <a:pt x="6355" y="1091"/>
                  </a:cubicBezTo>
                  <a:cubicBezTo>
                    <a:pt x="6656" y="1091"/>
                    <a:pt x="6902" y="847"/>
                    <a:pt x="6902" y="546"/>
                  </a:cubicBezTo>
                  <a:cubicBezTo>
                    <a:pt x="6902" y="243"/>
                    <a:pt x="6658" y="0"/>
                    <a:pt x="63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 name="Google Shape;2344;p69"/>
          <p:cNvGrpSpPr/>
          <p:nvPr/>
        </p:nvGrpSpPr>
        <p:grpSpPr>
          <a:xfrm>
            <a:off x="1633559" y="2452500"/>
            <a:ext cx="467075" cy="464925"/>
            <a:chOff x="2961725" y="1841375"/>
            <a:chExt cx="467075" cy="464925"/>
          </a:xfrm>
        </p:grpSpPr>
        <p:sp>
          <p:nvSpPr>
            <p:cNvPr id="2345" name="Google Shape;2345;p69"/>
            <p:cNvSpPr/>
            <p:nvPr/>
          </p:nvSpPr>
          <p:spPr>
            <a:xfrm>
              <a:off x="3166950" y="2251800"/>
              <a:ext cx="56650" cy="54500"/>
            </a:xfrm>
            <a:custGeom>
              <a:rect b="b" l="l" r="r" t="t"/>
              <a:pathLst>
                <a:path extrusionOk="0" h="2180" w="2266">
                  <a:moveTo>
                    <a:pt x="1176" y="0"/>
                  </a:moveTo>
                  <a:cubicBezTo>
                    <a:pt x="893" y="0"/>
                    <a:pt x="614" y="111"/>
                    <a:pt x="405" y="319"/>
                  </a:cubicBezTo>
                  <a:cubicBezTo>
                    <a:pt x="93" y="631"/>
                    <a:pt x="0" y="1100"/>
                    <a:pt x="169" y="1508"/>
                  </a:cubicBezTo>
                  <a:cubicBezTo>
                    <a:pt x="338" y="1915"/>
                    <a:pt x="735" y="2179"/>
                    <a:pt x="1175" y="2179"/>
                  </a:cubicBezTo>
                  <a:cubicBezTo>
                    <a:pt x="1777" y="2179"/>
                    <a:pt x="2265" y="1691"/>
                    <a:pt x="2265" y="1091"/>
                  </a:cubicBezTo>
                  <a:cubicBezTo>
                    <a:pt x="2265" y="649"/>
                    <a:pt x="1999" y="252"/>
                    <a:pt x="1592" y="83"/>
                  </a:cubicBezTo>
                  <a:cubicBezTo>
                    <a:pt x="1457" y="27"/>
                    <a:pt x="1316" y="0"/>
                    <a:pt x="11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9"/>
            <p:cNvSpPr/>
            <p:nvPr/>
          </p:nvSpPr>
          <p:spPr>
            <a:xfrm>
              <a:off x="3166950" y="1841375"/>
              <a:ext cx="56650" cy="54500"/>
            </a:xfrm>
            <a:custGeom>
              <a:rect b="b" l="l" r="r" t="t"/>
              <a:pathLst>
                <a:path extrusionOk="0" h="2180" w="2266">
                  <a:moveTo>
                    <a:pt x="1177" y="0"/>
                  </a:moveTo>
                  <a:cubicBezTo>
                    <a:pt x="893" y="0"/>
                    <a:pt x="614" y="111"/>
                    <a:pt x="405" y="319"/>
                  </a:cubicBezTo>
                  <a:cubicBezTo>
                    <a:pt x="93" y="631"/>
                    <a:pt x="0" y="1100"/>
                    <a:pt x="169" y="1507"/>
                  </a:cubicBezTo>
                  <a:cubicBezTo>
                    <a:pt x="338" y="1913"/>
                    <a:pt x="735" y="2179"/>
                    <a:pt x="1175" y="2179"/>
                  </a:cubicBezTo>
                  <a:cubicBezTo>
                    <a:pt x="1777" y="2179"/>
                    <a:pt x="2265" y="1691"/>
                    <a:pt x="2265" y="1091"/>
                  </a:cubicBezTo>
                  <a:cubicBezTo>
                    <a:pt x="2265" y="649"/>
                    <a:pt x="1999" y="252"/>
                    <a:pt x="1593" y="83"/>
                  </a:cubicBezTo>
                  <a:cubicBezTo>
                    <a:pt x="1458" y="27"/>
                    <a:pt x="1317" y="0"/>
                    <a:pt x="11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9"/>
            <p:cNvSpPr/>
            <p:nvPr/>
          </p:nvSpPr>
          <p:spPr>
            <a:xfrm>
              <a:off x="2961725" y="2046575"/>
              <a:ext cx="56650" cy="54500"/>
            </a:xfrm>
            <a:custGeom>
              <a:rect b="b" l="l" r="r" t="t"/>
              <a:pathLst>
                <a:path extrusionOk="0" h="2180" w="2266">
                  <a:moveTo>
                    <a:pt x="1177" y="1"/>
                  </a:moveTo>
                  <a:cubicBezTo>
                    <a:pt x="893" y="1"/>
                    <a:pt x="614" y="112"/>
                    <a:pt x="405" y="319"/>
                  </a:cubicBezTo>
                  <a:cubicBezTo>
                    <a:pt x="93" y="632"/>
                    <a:pt x="1" y="1100"/>
                    <a:pt x="169" y="1508"/>
                  </a:cubicBezTo>
                  <a:cubicBezTo>
                    <a:pt x="338" y="1916"/>
                    <a:pt x="735" y="2180"/>
                    <a:pt x="1176" y="2180"/>
                  </a:cubicBezTo>
                  <a:cubicBezTo>
                    <a:pt x="1777" y="2180"/>
                    <a:pt x="2265" y="1692"/>
                    <a:pt x="2265" y="1091"/>
                  </a:cubicBezTo>
                  <a:cubicBezTo>
                    <a:pt x="2265" y="649"/>
                    <a:pt x="2000" y="252"/>
                    <a:pt x="1592" y="84"/>
                  </a:cubicBezTo>
                  <a:cubicBezTo>
                    <a:pt x="1458" y="28"/>
                    <a:pt x="1317" y="1"/>
                    <a:pt x="11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9"/>
            <p:cNvSpPr/>
            <p:nvPr/>
          </p:nvSpPr>
          <p:spPr>
            <a:xfrm>
              <a:off x="3372150" y="2046575"/>
              <a:ext cx="56650" cy="54500"/>
            </a:xfrm>
            <a:custGeom>
              <a:rect b="b" l="l" r="r" t="t"/>
              <a:pathLst>
                <a:path extrusionOk="0" h="2180" w="2266">
                  <a:moveTo>
                    <a:pt x="1177" y="1"/>
                  </a:moveTo>
                  <a:cubicBezTo>
                    <a:pt x="893" y="1"/>
                    <a:pt x="614" y="112"/>
                    <a:pt x="405" y="319"/>
                  </a:cubicBezTo>
                  <a:cubicBezTo>
                    <a:pt x="93" y="632"/>
                    <a:pt x="1" y="1100"/>
                    <a:pt x="170" y="1508"/>
                  </a:cubicBezTo>
                  <a:cubicBezTo>
                    <a:pt x="338" y="1916"/>
                    <a:pt x="735" y="2180"/>
                    <a:pt x="1176" y="2180"/>
                  </a:cubicBezTo>
                  <a:cubicBezTo>
                    <a:pt x="1778" y="2180"/>
                    <a:pt x="2266" y="1692"/>
                    <a:pt x="2266" y="1091"/>
                  </a:cubicBezTo>
                  <a:cubicBezTo>
                    <a:pt x="2266" y="649"/>
                    <a:pt x="2000" y="252"/>
                    <a:pt x="1592" y="84"/>
                  </a:cubicBezTo>
                  <a:cubicBezTo>
                    <a:pt x="1458" y="28"/>
                    <a:pt x="1317" y="1"/>
                    <a:pt x="11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9"/>
            <p:cNvSpPr/>
            <p:nvPr/>
          </p:nvSpPr>
          <p:spPr>
            <a:xfrm>
              <a:off x="3314200" y="1901475"/>
              <a:ext cx="57150" cy="54500"/>
            </a:xfrm>
            <a:custGeom>
              <a:rect b="b" l="l" r="r" t="t"/>
              <a:pathLst>
                <a:path extrusionOk="0" h="2180" w="2286">
                  <a:moveTo>
                    <a:pt x="1089" y="1"/>
                  </a:moveTo>
                  <a:cubicBezTo>
                    <a:pt x="949" y="1"/>
                    <a:pt x="808" y="28"/>
                    <a:pt x="674" y="83"/>
                  </a:cubicBezTo>
                  <a:cubicBezTo>
                    <a:pt x="266" y="251"/>
                    <a:pt x="0" y="650"/>
                    <a:pt x="0" y="1091"/>
                  </a:cubicBezTo>
                  <a:cubicBezTo>
                    <a:pt x="0" y="1531"/>
                    <a:pt x="266" y="1928"/>
                    <a:pt x="674" y="2097"/>
                  </a:cubicBezTo>
                  <a:cubicBezTo>
                    <a:pt x="808" y="2153"/>
                    <a:pt x="950" y="2180"/>
                    <a:pt x="1090" y="2180"/>
                  </a:cubicBezTo>
                  <a:cubicBezTo>
                    <a:pt x="1373" y="2180"/>
                    <a:pt x="1652" y="2069"/>
                    <a:pt x="1860" y="1861"/>
                  </a:cubicBezTo>
                  <a:cubicBezTo>
                    <a:pt x="2286" y="1435"/>
                    <a:pt x="2286" y="746"/>
                    <a:pt x="1860" y="320"/>
                  </a:cubicBezTo>
                  <a:cubicBezTo>
                    <a:pt x="1651" y="111"/>
                    <a:pt x="1372" y="1"/>
                    <a:pt x="10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9"/>
            <p:cNvSpPr/>
            <p:nvPr/>
          </p:nvSpPr>
          <p:spPr>
            <a:xfrm>
              <a:off x="3311550" y="2191700"/>
              <a:ext cx="57150" cy="54500"/>
            </a:xfrm>
            <a:custGeom>
              <a:rect b="b" l="l" r="r" t="t"/>
              <a:pathLst>
                <a:path extrusionOk="0" h="2180" w="2286">
                  <a:moveTo>
                    <a:pt x="1196" y="0"/>
                  </a:moveTo>
                  <a:cubicBezTo>
                    <a:pt x="913" y="0"/>
                    <a:pt x="634" y="111"/>
                    <a:pt x="426" y="319"/>
                  </a:cubicBezTo>
                  <a:cubicBezTo>
                    <a:pt x="0" y="745"/>
                    <a:pt x="0" y="1435"/>
                    <a:pt x="426" y="1860"/>
                  </a:cubicBezTo>
                  <a:cubicBezTo>
                    <a:pt x="635" y="2069"/>
                    <a:pt x="914" y="2180"/>
                    <a:pt x="1198" y="2180"/>
                  </a:cubicBezTo>
                  <a:cubicBezTo>
                    <a:pt x="1338" y="2180"/>
                    <a:pt x="1478" y="2153"/>
                    <a:pt x="1613" y="2098"/>
                  </a:cubicBezTo>
                  <a:cubicBezTo>
                    <a:pt x="2020" y="1929"/>
                    <a:pt x="2286" y="1530"/>
                    <a:pt x="2286" y="1090"/>
                  </a:cubicBezTo>
                  <a:cubicBezTo>
                    <a:pt x="2286" y="649"/>
                    <a:pt x="2020" y="252"/>
                    <a:pt x="1613" y="83"/>
                  </a:cubicBezTo>
                  <a:cubicBezTo>
                    <a:pt x="1478" y="27"/>
                    <a:pt x="1336" y="0"/>
                    <a:pt x="11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9"/>
            <p:cNvSpPr/>
            <p:nvPr/>
          </p:nvSpPr>
          <p:spPr>
            <a:xfrm>
              <a:off x="3021300" y="1901475"/>
              <a:ext cx="57175" cy="54500"/>
            </a:xfrm>
            <a:custGeom>
              <a:rect b="b" l="l" r="r" t="t"/>
              <a:pathLst>
                <a:path extrusionOk="0" h="2180" w="2287">
                  <a:moveTo>
                    <a:pt x="1198" y="1"/>
                  </a:moveTo>
                  <a:cubicBezTo>
                    <a:pt x="914" y="1"/>
                    <a:pt x="635" y="111"/>
                    <a:pt x="426" y="320"/>
                  </a:cubicBezTo>
                  <a:cubicBezTo>
                    <a:pt x="0" y="746"/>
                    <a:pt x="0" y="1435"/>
                    <a:pt x="426" y="1861"/>
                  </a:cubicBezTo>
                  <a:cubicBezTo>
                    <a:pt x="634" y="2069"/>
                    <a:pt x="913" y="2180"/>
                    <a:pt x="1196" y="2180"/>
                  </a:cubicBezTo>
                  <a:cubicBezTo>
                    <a:pt x="1337" y="2180"/>
                    <a:pt x="1478" y="2153"/>
                    <a:pt x="1613" y="2097"/>
                  </a:cubicBezTo>
                  <a:cubicBezTo>
                    <a:pt x="2020" y="1928"/>
                    <a:pt x="2286" y="1531"/>
                    <a:pt x="2286" y="1091"/>
                  </a:cubicBezTo>
                  <a:cubicBezTo>
                    <a:pt x="2286" y="650"/>
                    <a:pt x="2020" y="251"/>
                    <a:pt x="1613" y="83"/>
                  </a:cubicBezTo>
                  <a:cubicBezTo>
                    <a:pt x="1479" y="28"/>
                    <a:pt x="1338" y="1"/>
                    <a:pt x="11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9"/>
            <p:cNvSpPr/>
            <p:nvPr/>
          </p:nvSpPr>
          <p:spPr>
            <a:xfrm>
              <a:off x="3004725" y="1882225"/>
              <a:ext cx="383250" cy="383250"/>
            </a:xfrm>
            <a:custGeom>
              <a:rect b="b" l="l" r="r" t="t"/>
              <a:pathLst>
                <a:path extrusionOk="0" h="15330" w="15330">
                  <a:moveTo>
                    <a:pt x="7664" y="0"/>
                  </a:moveTo>
                  <a:cubicBezTo>
                    <a:pt x="3439" y="0"/>
                    <a:pt x="0" y="3439"/>
                    <a:pt x="0" y="7665"/>
                  </a:cubicBezTo>
                  <a:cubicBezTo>
                    <a:pt x="0" y="11891"/>
                    <a:pt x="3439" y="15329"/>
                    <a:pt x="7664" y="15329"/>
                  </a:cubicBezTo>
                  <a:cubicBezTo>
                    <a:pt x="11891" y="15329"/>
                    <a:pt x="15329" y="11891"/>
                    <a:pt x="15329" y="7665"/>
                  </a:cubicBezTo>
                  <a:cubicBezTo>
                    <a:pt x="15329" y="3439"/>
                    <a:pt x="11889" y="0"/>
                    <a:pt x="76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9"/>
            <p:cNvSpPr/>
            <p:nvPr/>
          </p:nvSpPr>
          <p:spPr>
            <a:xfrm>
              <a:off x="3031975" y="1909475"/>
              <a:ext cx="328750" cy="328750"/>
            </a:xfrm>
            <a:custGeom>
              <a:rect b="b" l="l" r="r" t="t"/>
              <a:pathLst>
                <a:path extrusionOk="0" h="13150" w="13150">
                  <a:moveTo>
                    <a:pt x="6574" y="0"/>
                  </a:moveTo>
                  <a:cubicBezTo>
                    <a:pt x="2949" y="0"/>
                    <a:pt x="0" y="2949"/>
                    <a:pt x="0" y="6575"/>
                  </a:cubicBezTo>
                  <a:cubicBezTo>
                    <a:pt x="0" y="10200"/>
                    <a:pt x="2949" y="13149"/>
                    <a:pt x="6574" y="13149"/>
                  </a:cubicBezTo>
                  <a:cubicBezTo>
                    <a:pt x="10199" y="13149"/>
                    <a:pt x="13149" y="10200"/>
                    <a:pt x="13149" y="6575"/>
                  </a:cubicBezTo>
                  <a:cubicBezTo>
                    <a:pt x="13149" y="2949"/>
                    <a:pt x="10199" y="0"/>
                    <a:pt x="65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9"/>
            <p:cNvSpPr/>
            <p:nvPr/>
          </p:nvSpPr>
          <p:spPr>
            <a:xfrm>
              <a:off x="3139575" y="1993975"/>
              <a:ext cx="27550" cy="54775"/>
            </a:xfrm>
            <a:custGeom>
              <a:rect b="b" l="l" r="r" t="t"/>
              <a:pathLst>
                <a:path extrusionOk="0" h="2191" w="1102">
                  <a:moveTo>
                    <a:pt x="550" y="0"/>
                  </a:moveTo>
                  <a:cubicBezTo>
                    <a:pt x="246" y="0"/>
                    <a:pt x="1" y="251"/>
                    <a:pt x="7" y="556"/>
                  </a:cubicBezTo>
                  <a:lnTo>
                    <a:pt x="7" y="1646"/>
                  </a:lnTo>
                  <a:cubicBezTo>
                    <a:pt x="5" y="1946"/>
                    <a:pt x="249" y="2191"/>
                    <a:pt x="550" y="2191"/>
                  </a:cubicBezTo>
                  <a:cubicBezTo>
                    <a:pt x="551" y="2191"/>
                    <a:pt x="552" y="2191"/>
                    <a:pt x="553" y="2191"/>
                  </a:cubicBezTo>
                  <a:cubicBezTo>
                    <a:pt x="853" y="2191"/>
                    <a:pt x="1097" y="1946"/>
                    <a:pt x="1095" y="1646"/>
                  </a:cubicBezTo>
                  <a:lnTo>
                    <a:pt x="1095" y="556"/>
                  </a:lnTo>
                  <a:cubicBezTo>
                    <a:pt x="1101" y="251"/>
                    <a:pt x="856" y="0"/>
                    <a:pt x="5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9"/>
            <p:cNvSpPr/>
            <p:nvPr/>
          </p:nvSpPr>
          <p:spPr>
            <a:xfrm>
              <a:off x="3221425" y="2103225"/>
              <a:ext cx="54500" cy="27275"/>
            </a:xfrm>
            <a:custGeom>
              <a:rect b="b" l="l" r="r" t="t"/>
              <a:pathLst>
                <a:path extrusionOk="0" h="1091" w="2180">
                  <a:moveTo>
                    <a:pt x="544" y="0"/>
                  </a:moveTo>
                  <a:cubicBezTo>
                    <a:pt x="244" y="0"/>
                    <a:pt x="1" y="244"/>
                    <a:pt x="1" y="545"/>
                  </a:cubicBezTo>
                  <a:cubicBezTo>
                    <a:pt x="1" y="845"/>
                    <a:pt x="244" y="1090"/>
                    <a:pt x="544" y="1090"/>
                  </a:cubicBezTo>
                  <a:lnTo>
                    <a:pt x="1634" y="1090"/>
                  </a:lnTo>
                  <a:cubicBezTo>
                    <a:pt x="1936" y="1090"/>
                    <a:pt x="2179" y="845"/>
                    <a:pt x="2179" y="545"/>
                  </a:cubicBezTo>
                  <a:cubicBezTo>
                    <a:pt x="2179" y="244"/>
                    <a:pt x="1936" y="0"/>
                    <a:pt x="1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9"/>
            <p:cNvSpPr/>
            <p:nvPr/>
          </p:nvSpPr>
          <p:spPr>
            <a:xfrm>
              <a:off x="3192875" y="2026175"/>
              <a:ext cx="52475" cy="46550"/>
            </a:xfrm>
            <a:custGeom>
              <a:rect b="b" l="l" r="r" t="t"/>
              <a:pathLst>
                <a:path extrusionOk="0" h="1862" w="2099">
                  <a:moveTo>
                    <a:pt x="1501" y="0"/>
                  </a:moveTo>
                  <a:cubicBezTo>
                    <a:pt x="1361" y="0"/>
                    <a:pt x="1221" y="54"/>
                    <a:pt x="1115" y="161"/>
                  </a:cubicBezTo>
                  <a:lnTo>
                    <a:pt x="344" y="931"/>
                  </a:lnTo>
                  <a:cubicBezTo>
                    <a:pt x="1" y="1273"/>
                    <a:pt x="244" y="1860"/>
                    <a:pt x="729" y="1861"/>
                  </a:cubicBezTo>
                  <a:cubicBezTo>
                    <a:pt x="874" y="1861"/>
                    <a:pt x="1013" y="1804"/>
                    <a:pt x="1115" y="1701"/>
                  </a:cubicBezTo>
                  <a:lnTo>
                    <a:pt x="1885" y="931"/>
                  </a:lnTo>
                  <a:cubicBezTo>
                    <a:pt x="2099" y="717"/>
                    <a:pt x="2099" y="373"/>
                    <a:pt x="1885" y="159"/>
                  </a:cubicBezTo>
                  <a:cubicBezTo>
                    <a:pt x="1779" y="53"/>
                    <a:pt x="1640" y="0"/>
                    <a:pt x="1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9"/>
            <p:cNvSpPr/>
            <p:nvPr/>
          </p:nvSpPr>
          <p:spPr>
            <a:xfrm>
              <a:off x="2987450" y="2122625"/>
              <a:ext cx="161450" cy="155525"/>
            </a:xfrm>
            <a:custGeom>
              <a:rect b="b" l="l" r="r" t="t"/>
              <a:pathLst>
                <a:path extrusionOk="0" h="6221" w="6458">
                  <a:moveTo>
                    <a:pt x="5859" y="1"/>
                  </a:moveTo>
                  <a:cubicBezTo>
                    <a:pt x="5722" y="1"/>
                    <a:pt x="5585" y="52"/>
                    <a:pt x="5480" y="155"/>
                  </a:cubicBezTo>
                  <a:lnTo>
                    <a:pt x="342" y="5291"/>
                  </a:lnTo>
                  <a:cubicBezTo>
                    <a:pt x="0" y="5634"/>
                    <a:pt x="242" y="6221"/>
                    <a:pt x="727" y="6221"/>
                  </a:cubicBezTo>
                  <a:cubicBezTo>
                    <a:pt x="872" y="6221"/>
                    <a:pt x="1011" y="6164"/>
                    <a:pt x="1113" y="6061"/>
                  </a:cubicBezTo>
                  <a:lnTo>
                    <a:pt x="6250" y="925"/>
                  </a:lnTo>
                  <a:cubicBezTo>
                    <a:pt x="6458" y="711"/>
                    <a:pt x="6455" y="371"/>
                    <a:pt x="6244" y="161"/>
                  </a:cubicBezTo>
                  <a:cubicBezTo>
                    <a:pt x="6138" y="54"/>
                    <a:pt x="5998" y="1"/>
                    <a:pt x="58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9"/>
            <p:cNvSpPr/>
            <p:nvPr/>
          </p:nvSpPr>
          <p:spPr>
            <a:xfrm>
              <a:off x="3109225" y="2075975"/>
              <a:ext cx="85000" cy="81775"/>
            </a:xfrm>
            <a:custGeom>
              <a:rect b="b" l="l" r="r" t="t"/>
              <a:pathLst>
                <a:path extrusionOk="0" h="3271" w="3400">
                  <a:moveTo>
                    <a:pt x="1766" y="1"/>
                  </a:moveTo>
                  <a:cubicBezTo>
                    <a:pt x="1340" y="1"/>
                    <a:pt x="922" y="167"/>
                    <a:pt x="609" y="480"/>
                  </a:cubicBezTo>
                  <a:cubicBezTo>
                    <a:pt x="141" y="947"/>
                    <a:pt x="1" y="1650"/>
                    <a:pt x="253" y="2261"/>
                  </a:cubicBezTo>
                  <a:cubicBezTo>
                    <a:pt x="507" y="2872"/>
                    <a:pt x="1103" y="3270"/>
                    <a:pt x="1764" y="3270"/>
                  </a:cubicBezTo>
                  <a:cubicBezTo>
                    <a:pt x="2666" y="3269"/>
                    <a:pt x="3398" y="2537"/>
                    <a:pt x="3399" y="1635"/>
                  </a:cubicBezTo>
                  <a:cubicBezTo>
                    <a:pt x="3399" y="974"/>
                    <a:pt x="3000" y="378"/>
                    <a:pt x="2390" y="124"/>
                  </a:cubicBezTo>
                  <a:cubicBezTo>
                    <a:pt x="2188" y="41"/>
                    <a:pt x="1976" y="1"/>
                    <a:pt x="17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 name="Google Shape;2359;p69"/>
          <p:cNvGrpSpPr/>
          <p:nvPr/>
        </p:nvGrpSpPr>
        <p:grpSpPr>
          <a:xfrm>
            <a:off x="2321030" y="2452488"/>
            <a:ext cx="464875" cy="464950"/>
            <a:chOff x="3598325" y="1845450"/>
            <a:chExt cx="464875" cy="464950"/>
          </a:xfrm>
        </p:grpSpPr>
        <p:sp>
          <p:nvSpPr>
            <p:cNvPr id="2360" name="Google Shape;2360;p69"/>
            <p:cNvSpPr/>
            <p:nvPr/>
          </p:nvSpPr>
          <p:spPr>
            <a:xfrm>
              <a:off x="3796700" y="2172350"/>
              <a:ext cx="68100" cy="138050"/>
            </a:xfrm>
            <a:custGeom>
              <a:rect b="b" l="l" r="r" t="t"/>
              <a:pathLst>
                <a:path extrusionOk="0" h="5522" w="2724">
                  <a:moveTo>
                    <a:pt x="545" y="0"/>
                  </a:moveTo>
                  <a:cubicBezTo>
                    <a:pt x="244" y="0"/>
                    <a:pt x="0" y="244"/>
                    <a:pt x="0" y="545"/>
                  </a:cubicBezTo>
                  <a:lnTo>
                    <a:pt x="0" y="4977"/>
                  </a:lnTo>
                  <a:cubicBezTo>
                    <a:pt x="0" y="5278"/>
                    <a:pt x="244" y="5522"/>
                    <a:pt x="545" y="5522"/>
                  </a:cubicBezTo>
                  <a:lnTo>
                    <a:pt x="2179" y="5522"/>
                  </a:lnTo>
                  <a:cubicBezTo>
                    <a:pt x="2480" y="5522"/>
                    <a:pt x="2724" y="5277"/>
                    <a:pt x="2724" y="4977"/>
                  </a:cubicBezTo>
                  <a:lnTo>
                    <a:pt x="2724" y="545"/>
                  </a:lnTo>
                  <a:cubicBezTo>
                    <a:pt x="2724" y="244"/>
                    <a:pt x="2480" y="0"/>
                    <a:pt x="21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9"/>
            <p:cNvSpPr/>
            <p:nvPr/>
          </p:nvSpPr>
          <p:spPr>
            <a:xfrm>
              <a:off x="3598325" y="1872700"/>
              <a:ext cx="464875" cy="299625"/>
            </a:xfrm>
            <a:custGeom>
              <a:rect b="b" l="l" r="r" t="t"/>
              <a:pathLst>
                <a:path extrusionOk="0" h="11985" w="18595">
                  <a:moveTo>
                    <a:pt x="1996" y="1"/>
                  </a:moveTo>
                  <a:cubicBezTo>
                    <a:pt x="894" y="2"/>
                    <a:pt x="2" y="895"/>
                    <a:pt x="0" y="1997"/>
                  </a:cubicBezTo>
                  <a:lnTo>
                    <a:pt x="0" y="9989"/>
                  </a:lnTo>
                  <a:cubicBezTo>
                    <a:pt x="2" y="11091"/>
                    <a:pt x="894" y="11983"/>
                    <a:pt x="1996" y="11985"/>
                  </a:cubicBezTo>
                  <a:lnTo>
                    <a:pt x="16598" y="11985"/>
                  </a:lnTo>
                  <a:cubicBezTo>
                    <a:pt x="17700" y="11983"/>
                    <a:pt x="18593" y="11091"/>
                    <a:pt x="18594" y="9989"/>
                  </a:cubicBezTo>
                  <a:lnTo>
                    <a:pt x="18594" y="2000"/>
                  </a:lnTo>
                  <a:cubicBezTo>
                    <a:pt x="18594" y="896"/>
                    <a:pt x="17701" y="2"/>
                    <a:pt x="165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9"/>
            <p:cNvSpPr/>
            <p:nvPr/>
          </p:nvSpPr>
          <p:spPr>
            <a:xfrm>
              <a:off x="3830750" y="1872700"/>
              <a:ext cx="232450" cy="299675"/>
            </a:xfrm>
            <a:custGeom>
              <a:rect b="b" l="l" r="r" t="t"/>
              <a:pathLst>
                <a:path extrusionOk="0" h="11987" w="9298">
                  <a:moveTo>
                    <a:pt x="0" y="1"/>
                  </a:moveTo>
                  <a:lnTo>
                    <a:pt x="0" y="11986"/>
                  </a:lnTo>
                  <a:lnTo>
                    <a:pt x="7301" y="11986"/>
                  </a:lnTo>
                  <a:cubicBezTo>
                    <a:pt x="8403" y="11985"/>
                    <a:pt x="9296" y="11092"/>
                    <a:pt x="9297" y="9990"/>
                  </a:cubicBezTo>
                  <a:lnTo>
                    <a:pt x="9297" y="2000"/>
                  </a:lnTo>
                  <a:cubicBezTo>
                    <a:pt x="9297" y="896"/>
                    <a:pt x="8404" y="2"/>
                    <a:pt x="73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9"/>
            <p:cNvSpPr/>
            <p:nvPr/>
          </p:nvSpPr>
          <p:spPr>
            <a:xfrm>
              <a:off x="3734475" y="1899950"/>
              <a:ext cx="301500" cy="245175"/>
            </a:xfrm>
            <a:custGeom>
              <a:rect b="b" l="l" r="r" t="t"/>
              <a:pathLst>
                <a:path extrusionOk="0" h="9807" w="12060">
                  <a:moveTo>
                    <a:pt x="1" y="0"/>
                  </a:moveTo>
                  <a:lnTo>
                    <a:pt x="1" y="9807"/>
                  </a:lnTo>
                  <a:lnTo>
                    <a:pt x="11152" y="9807"/>
                  </a:lnTo>
                  <a:cubicBezTo>
                    <a:pt x="11654" y="9807"/>
                    <a:pt x="12060" y="9400"/>
                    <a:pt x="12060" y="8899"/>
                  </a:cubicBezTo>
                  <a:lnTo>
                    <a:pt x="12060" y="908"/>
                  </a:lnTo>
                  <a:cubicBezTo>
                    <a:pt x="12060" y="407"/>
                    <a:pt x="11654" y="0"/>
                    <a:pt x="111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9"/>
            <p:cNvSpPr/>
            <p:nvPr/>
          </p:nvSpPr>
          <p:spPr>
            <a:xfrm>
              <a:off x="3652775" y="1981925"/>
              <a:ext cx="27275" cy="81500"/>
            </a:xfrm>
            <a:custGeom>
              <a:rect b="b" l="l" r="r" t="t"/>
              <a:pathLst>
                <a:path extrusionOk="0" h="3260" w="1091">
                  <a:moveTo>
                    <a:pt x="545" y="0"/>
                  </a:moveTo>
                  <a:cubicBezTo>
                    <a:pt x="248" y="0"/>
                    <a:pt x="5" y="237"/>
                    <a:pt x="0" y="535"/>
                  </a:cubicBezTo>
                  <a:lnTo>
                    <a:pt x="0" y="2714"/>
                  </a:lnTo>
                  <a:cubicBezTo>
                    <a:pt x="0" y="3014"/>
                    <a:pt x="244" y="3259"/>
                    <a:pt x="545" y="3259"/>
                  </a:cubicBezTo>
                  <a:cubicBezTo>
                    <a:pt x="845" y="3259"/>
                    <a:pt x="1090" y="3014"/>
                    <a:pt x="1090" y="2714"/>
                  </a:cubicBezTo>
                  <a:lnTo>
                    <a:pt x="1090" y="535"/>
                  </a:lnTo>
                  <a:cubicBezTo>
                    <a:pt x="1084" y="237"/>
                    <a:pt x="842" y="0"/>
                    <a:pt x="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9"/>
            <p:cNvSpPr/>
            <p:nvPr/>
          </p:nvSpPr>
          <p:spPr>
            <a:xfrm>
              <a:off x="3749000" y="2136025"/>
              <a:ext cx="163475" cy="63600"/>
            </a:xfrm>
            <a:custGeom>
              <a:rect b="b" l="l" r="r" t="t"/>
              <a:pathLst>
                <a:path extrusionOk="0" h="2544" w="6539">
                  <a:moveTo>
                    <a:pt x="545" y="1"/>
                  </a:moveTo>
                  <a:cubicBezTo>
                    <a:pt x="244" y="1"/>
                    <a:pt x="0" y="244"/>
                    <a:pt x="0" y="546"/>
                  </a:cubicBezTo>
                  <a:lnTo>
                    <a:pt x="0" y="1271"/>
                  </a:lnTo>
                  <a:cubicBezTo>
                    <a:pt x="2" y="1973"/>
                    <a:pt x="569" y="2542"/>
                    <a:pt x="1272" y="2543"/>
                  </a:cubicBezTo>
                  <a:lnTo>
                    <a:pt x="5268" y="2543"/>
                  </a:lnTo>
                  <a:cubicBezTo>
                    <a:pt x="5970" y="2542"/>
                    <a:pt x="6537" y="1973"/>
                    <a:pt x="6538" y="1271"/>
                  </a:cubicBezTo>
                  <a:lnTo>
                    <a:pt x="6538" y="546"/>
                  </a:lnTo>
                  <a:cubicBezTo>
                    <a:pt x="6538" y="244"/>
                    <a:pt x="6295" y="1"/>
                    <a:pt x="59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9"/>
            <p:cNvSpPr/>
            <p:nvPr/>
          </p:nvSpPr>
          <p:spPr>
            <a:xfrm>
              <a:off x="3749000" y="1845450"/>
              <a:ext cx="163500" cy="63600"/>
            </a:xfrm>
            <a:custGeom>
              <a:rect b="b" l="l" r="r" t="t"/>
              <a:pathLst>
                <a:path extrusionOk="0" h="2544" w="6540">
                  <a:moveTo>
                    <a:pt x="1272" y="1"/>
                  </a:moveTo>
                  <a:cubicBezTo>
                    <a:pt x="571" y="2"/>
                    <a:pt x="2" y="569"/>
                    <a:pt x="2" y="1273"/>
                  </a:cubicBezTo>
                  <a:lnTo>
                    <a:pt x="2" y="1998"/>
                  </a:lnTo>
                  <a:cubicBezTo>
                    <a:pt x="0" y="2300"/>
                    <a:pt x="245" y="2543"/>
                    <a:pt x="545" y="2543"/>
                  </a:cubicBezTo>
                  <a:lnTo>
                    <a:pt x="5993" y="2543"/>
                  </a:lnTo>
                  <a:cubicBezTo>
                    <a:pt x="6295" y="2543"/>
                    <a:pt x="6540" y="2300"/>
                    <a:pt x="6540" y="1998"/>
                  </a:cubicBezTo>
                  <a:lnTo>
                    <a:pt x="6540" y="1273"/>
                  </a:lnTo>
                  <a:cubicBezTo>
                    <a:pt x="6538" y="569"/>
                    <a:pt x="5970" y="2"/>
                    <a:pt x="52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 name="Google Shape;2367;p69"/>
          <p:cNvGrpSpPr/>
          <p:nvPr/>
        </p:nvGrpSpPr>
        <p:grpSpPr>
          <a:xfrm>
            <a:off x="3006301" y="2455213"/>
            <a:ext cx="464925" cy="459500"/>
            <a:chOff x="4239675" y="1840900"/>
            <a:chExt cx="464925" cy="459500"/>
          </a:xfrm>
        </p:grpSpPr>
        <p:sp>
          <p:nvSpPr>
            <p:cNvPr id="2368" name="Google Shape;2368;p69"/>
            <p:cNvSpPr/>
            <p:nvPr/>
          </p:nvSpPr>
          <p:spPr>
            <a:xfrm>
              <a:off x="4266900" y="1887225"/>
              <a:ext cx="410475" cy="345100"/>
            </a:xfrm>
            <a:custGeom>
              <a:rect b="b" l="l" r="r" t="t"/>
              <a:pathLst>
                <a:path extrusionOk="0" h="13804" w="16419">
                  <a:moveTo>
                    <a:pt x="545" y="0"/>
                  </a:moveTo>
                  <a:cubicBezTo>
                    <a:pt x="245" y="0"/>
                    <a:pt x="0" y="245"/>
                    <a:pt x="2" y="545"/>
                  </a:cubicBezTo>
                  <a:lnTo>
                    <a:pt x="2" y="13258"/>
                  </a:lnTo>
                  <a:cubicBezTo>
                    <a:pt x="2" y="13558"/>
                    <a:pt x="245" y="13803"/>
                    <a:pt x="545" y="13803"/>
                  </a:cubicBezTo>
                  <a:lnTo>
                    <a:pt x="15874" y="13803"/>
                  </a:lnTo>
                  <a:cubicBezTo>
                    <a:pt x="16174" y="13803"/>
                    <a:pt x="16419" y="13558"/>
                    <a:pt x="16419" y="13258"/>
                  </a:cubicBezTo>
                  <a:lnTo>
                    <a:pt x="16419" y="545"/>
                  </a:lnTo>
                  <a:cubicBezTo>
                    <a:pt x="16419" y="245"/>
                    <a:pt x="16174" y="0"/>
                    <a:pt x="158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9"/>
            <p:cNvSpPr/>
            <p:nvPr/>
          </p:nvSpPr>
          <p:spPr>
            <a:xfrm>
              <a:off x="4345025" y="1996200"/>
              <a:ext cx="254225" cy="109000"/>
            </a:xfrm>
            <a:custGeom>
              <a:rect b="b" l="l" r="r" t="t"/>
              <a:pathLst>
                <a:path extrusionOk="0" h="4360" w="10169">
                  <a:moveTo>
                    <a:pt x="0" y="1"/>
                  </a:moveTo>
                  <a:lnTo>
                    <a:pt x="0" y="4359"/>
                  </a:lnTo>
                  <a:lnTo>
                    <a:pt x="10169" y="4359"/>
                  </a:lnTo>
                  <a:lnTo>
                    <a:pt x="101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9"/>
            <p:cNvSpPr/>
            <p:nvPr/>
          </p:nvSpPr>
          <p:spPr>
            <a:xfrm>
              <a:off x="4472150" y="1996200"/>
              <a:ext cx="127100" cy="109000"/>
            </a:xfrm>
            <a:custGeom>
              <a:rect b="b" l="l" r="r" t="t"/>
              <a:pathLst>
                <a:path extrusionOk="0" h="4360" w="5084">
                  <a:moveTo>
                    <a:pt x="0" y="1"/>
                  </a:moveTo>
                  <a:lnTo>
                    <a:pt x="0" y="4359"/>
                  </a:lnTo>
                  <a:lnTo>
                    <a:pt x="5084" y="4359"/>
                  </a:lnTo>
                  <a:lnTo>
                    <a:pt x="50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9"/>
            <p:cNvSpPr/>
            <p:nvPr/>
          </p:nvSpPr>
          <p:spPr>
            <a:xfrm>
              <a:off x="4512975" y="2164125"/>
              <a:ext cx="136275" cy="136275"/>
            </a:xfrm>
            <a:custGeom>
              <a:rect b="b" l="l" r="r" t="t"/>
              <a:pathLst>
                <a:path extrusionOk="0" h="5451" w="5451">
                  <a:moveTo>
                    <a:pt x="2725" y="1"/>
                  </a:moveTo>
                  <a:cubicBezTo>
                    <a:pt x="1222" y="1"/>
                    <a:pt x="1" y="1224"/>
                    <a:pt x="1" y="2726"/>
                  </a:cubicBezTo>
                  <a:cubicBezTo>
                    <a:pt x="1" y="4229"/>
                    <a:pt x="1223" y="5450"/>
                    <a:pt x="2725" y="5450"/>
                  </a:cubicBezTo>
                  <a:cubicBezTo>
                    <a:pt x="4227" y="5450"/>
                    <a:pt x="5450" y="4229"/>
                    <a:pt x="5450" y="2726"/>
                  </a:cubicBezTo>
                  <a:cubicBezTo>
                    <a:pt x="5450" y="1224"/>
                    <a:pt x="4227" y="1"/>
                    <a:pt x="2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9"/>
            <p:cNvSpPr/>
            <p:nvPr/>
          </p:nvSpPr>
          <p:spPr>
            <a:xfrm>
              <a:off x="4295025" y="2164125"/>
              <a:ext cx="136275" cy="136275"/>
            </a:xfrm>
            <a:custGeom>
              <a:rect b="b" l="l" r="r" t="t"/>
              <a:pathLst>
                <a:path extrusionOk="0" h="5451" w="5451">
                  <a:moveTo>
                    <a:pt x="2726" y="1"/>
                  </a:moveTo>
                  <a:cubicBezTo>
                    <a:pt x="1224" y="1"/>
                    <a:pt x="1" y="1224"/>
                    <a:pt x="1" y="2726"/>
                  </a:cubicBezTo>
                  <a:cubicBezTo>
                    <a:pt x="1" y="4229"/>
                    <a:pt x="1224" y="5450"/>
                    <a:pt x="2726" y="5450"/>
                  </a:cubicBezTo>
                  <a:cubicBezTo>
                    <a:pt x="4228" y="5450"/>
                    <a:pt x="5450" y="4229"/>
                    <a:pt x="5450" y="2726"/>
                  </a:cubicBezTo>
                  <a:cubicBezTo>
                    <a:pt x="5450" y="1224"/>
                    <a:pt x="4229" y="1"/>
                    <a:pt x="27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9"/>
            <p:cNvSpPr/>
            <p:nvPr/>
          </p:nvSpPr>
          <p:spPr>
            <a:xfrm>
              <a:off x="4553850" y="2205050"/>
              <a:ext cx="54525" cy="54525"/>
            </a:xfrm>
            <a:custGeom>
              <a:rect b="b" l="l" r="r" t="t"/>
              <a:pathLst>
                <a:path extrusionOk="0" h="2181" w="2181">
                  <a:moveTo>
                    <a:pt x="1090" y="0"/>
                  </a:moveTo>
                  <a:cubicBezTo>
                    <a:pt x="489" y="0"/>
                    <a:pt x="0" y="489"/>
                    <a:pt x="0" y="1090"/>
                  </a:cubicBezTo>
                  <a:cubicBezTo>
                    <a:pt x="0" y="1692"/>
                    <a:pt x="489" y="2180"/>
                    <a:pt x="1090" y="2180"/>
                  </a:cubicBezTo>
                  <a:cubicBezTo>
                    <a:pt x="1692" y="2180"/>
                    <a:pt x="2180" y="1692"/>
                    <a:pt x="2180" y="1090"/>
                  </a:cubicBezTo>
                  <a:cubicBezTo>
                    <a:pt x="2180" y="489"/>
                    <a:pt x="1692" y="0"/>
                    <a:pt x="1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9"/>
            <p:cNvSpPr/>
            <p:nvPr/>
          </p:nvSpPr>
          <p:spPr>
            <a:xfrm>
              <a:off x="4335900" y="2205050"/>
              <a:ext cx="54525" cy="54525"/>
            </a:xfrm>
            <a:custGeom>
              <a:rect b="b" l="l" r="r" t="t"/>
              <a:pathLst>
                <a:path extrusionOk="0" h="2181" w="2181">
                  <a:moveTo>
                    <a:pt x="1091" y="0"/>
                  </a:moveTo>
                  <a:cubicBezTo>
                    <a:pt x="489" y="0"/>
                    <a:pt x="1" y="489"/>
                    <a:pt x="1" y="1090"/>
                  </a:cubicBezTo>
                  <a:cubicBezTo>
                    <a:pt x="1" y="1692"/>
                    <a:pt x="489" y="2180"/>
                    <a:pt x="1091" y="2180"/>
                  </a:cubicBezTo>
                  <a:cubicBezTo>
                    <a:pt x="1692" y="2180"/>
                    <a:pt x="2181" y="1692"/>
                    <a:pt x="2181" y="1090"/>
                  </a:cubicBezTo>
                  <a:cubicBezTo>
                    <a:pt x="2181" y="489"/>
                    <a:pt x="1692" y="0"/>
                    <a:pt x="10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9"/>
            <p:cNvSpPr/>
            <p:nvPr/>
          </p:nvSpPr>
          <p:spPr>
            <a:xfrm>
              <a:off x="4331400" y="1982575"/>
              <a:ext cx="281475" cy="136225"/>
            </a:xfrm>
            <a:custGeom>
              <a:rect b="b" l="l" r="r" t="t"/>
              <a:pathLst>
                <a:path extrusionOk="0" h="5449" w="11259">
                  <a:moveTo>
                    <a:pt x="2543" y="1091"/>
                  </a:moveTo>
                  <a:lnTo>
                    <a:pt x="2543" y="4361"/>
                  </a:lnTo>
                  <a:lnTo>
                    <a:pt x="1090" y="4361"/>
                  </a:lnTo>
                  <a:lnTo>
                    <a:pt x="1090" y="1091"/>
                  </a:lnTo>
                  <a:close/>
                  <a:moveTo>
                    <a:pt x="5085" y="1089"/>
                  </a:moveTo>
                  <a:lnTo>
                    <a:pt x="5085" y="4361"/>
                  </a:lnTo>
                  <a:lnTo>
                    <a:pt x="3631" y="4361"/>
                  </a:lnTo>
                  <a:lnTo>
                    <a:pt x="3631" y="1089"/>
                  </a:lnTo>
                  <a:close/>
                  <a:moveTo>
                    <a:pt x="7628" y="1089"/>
                  </a:moveTo>
                  <a:lnTo>
                    <a:pt x="7628" y="4361"/>
                  </a:lnTo>
                  <a:lnTo>
                    <a:pt x="6175" y="4361"/>
                  </a:lnTo>
                  <a:lnTo>
                    <a:pt x="6175" y="1089"/>
                  </a:lnTo>
                  <a:close/>
                  <a:moveTo>
                    <a:pt x="10169" y="1089"/>
                  </a:moveTo>
                  <a:lnTo>
                    <a:pt x="10169" y="4361"/>
                  </a:lnTo>
                  <a:lnTo>
                    <a:pt x="8716" y="4361"/>
                  </a:lnTo>
                  <a:lnTo>
                    <a:pt x="8716" y="1089"/>
                  </a:lnTo>
                  <a:close/>
                  <a:moveTo>
                    <a:pt x="545" y="1"/>
                  </a:moveTo>
                  <a:cubicBezTo>
                    <a:pt x="243" y="1"/>
                    <a:pt x="0" y="244"/>
                    <a:pt x="0" y="546"/>
                  </a:cubicBezTo>
                  <a:lnTo>
                    <a:pt x="0" y="4904"/>
                  </a:lnTo>
                  <a:cubicBezTo>
                    <a:pt x="0" y="5204"/>
                    <a:pt x="243" y="5449"/>
                    <a:pt x="545" y="5449"/>
                  </a:cubicBezTo>
                  <a:lnTo>
                    <a:pt x="10714" y="5449"/>
                  </a:lnTo>
                  <a:cubicBezTo>
                    <a:pt x="11016" y="5449"/>
                    <a:pt x="11259" y="5204"/>
                    <a:pt x="11259" y="4904"/>
                  </a:cubicBezTo>
                  <a:lnTo>
                    <a:pt x="11259" y="546"/>
                  </a:lnTo>
                  <a:cubicBezTo>
                    <a:pt x="11259" y="244"/>
                    <a:pt x="11016" y="1"/>
                    <a:pt x="107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9"/>
            <p:cNvSpPr/>
            <p:nvPr/>
          </p:nvSpPr>
          <p:spPr>
            <a:xfrm>
              <a:off x="4239675" y="1840900"/>
              <a:ext cx="464925" cy="81800"/>
            </a:xfrm>
            <a:custGeom>
              <a:rect b="b" l="l" r="r" t="t"/>
              <a:pathLst>
                <a:path extrusionOk="0" h="3272" w="18597">
                  <a:moveTo>
                    <a:pt x="9299" y="1"/>
                  </a:moveTo>
                  <a:cubicBezTo>
                    <a:pt x="8405" y="1"/>
                    <a:pt x="7512" y="364"/>
                    <a:pt x="6863" y="1090"/>
                  </a:cubicBezTo>
                  <a:lnTo>
                    <a:pt x="544" y="1090"/>
                  </a:lnTo>
                  <a:cubicBezTo>
                    <a:pt x="244" y="1090"/>
                    <a:pt x="1" y="1335"/>
                    <a:pt x="1" y="1635"/>
                  </a:cubicBezTo>
                  <a:lnTo>
                    <a:pt x="1" y="2180"/>
                  </a:lnTo>
                  <a:cubicBezTo>
                    <a:pt x="1" y="2782"/>
                    <a:pt x="487" y="3270"/>
                    <a:pt x="1089" y="3270"/>
                  </a:cubicBezTo>
                  <a:lnTo>
                    <a:pt x="7373" y="3270"/>
                  </a:lnTo>
                  <a:cubicBezTo>
                    <a:pt x="7775" y="3270"/>
                    <a:pt x="8154" y="3066"/>
                    <a:pt x="8357" y="2721"/>
                  </a:cubicBezTo>
                  <a:cubicBezTo>
                    <a:pt x="8568" y="2361"/>
                    <a:pt x="8933" y="2181"/>
                    <a:pt x="9299" y="2181"/>
                  </a:cubicBezTo>
                  <a:cubicBezTo>
                    <a:pt x="9664" y="2181"/>
                    <a:pt x="10029" y="2361"/>
                    <a:pt x="10240" y="2721"/>
                  </a:cubicBezTo>
                  <a:cubicBezTo>
                    <a:pt x="10441" y="3066"/>
                    <a:pt x="10822" y="3272"/>
                    <a:pt x="11224" y="3272"/>
                  </a:cubicBezTo>
                  <a:lnTo>
                    <a:pt x="17508" y="3272"/>
                  </a:lnTo>
                  <a:cubicBezTo>
                    <a:pt x="18110" y="3272"/>
                    <a:pt x="18596" y="2783"/>
                    <a:pt x="18596" y="2182"/>
                  </a:cubicBezTo>
                  <a:lnTo>
                    <a:pt x="18596" y="1637"/>
                  </a:lnTo>
                  <a:cubicBezTo>
                    <a:pt x="18596" y="1335"/>
                    <a:pt x="18353" y="1092"/>
                    <a:pt x="18051" y="1092"/>
                  </a:cubicBezTo>
                  <a:lnTo>
                    <a:pt x="11734" y="1090"/>
                  </a:lnTo>
                  <a:cubicBezTo>
                    <a:pt x="11085" y="364"/>
                    <a:pt x="10192" y="1"/>
                    <a:pt x="9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 name="Google Shape;2377;p69"/>
          <p:cNvGrpSpPr/>
          <p:nvPr/>
        </p:nvGrpSpPr>
        <p:grpSpPr>
          <a:xfrm>
            <a:off x="3691623" y="2452513"/>
            <a:ext cx="466250" cy="464900"/>
            <a:chOff x="4827975" y="1827325"/>
            <a:chExt cx="466250" cy="464900"/>
          </a:xfrm>
        </p:grpSpPr>
        <p:sp>
          <p:nvSpPr>
            <p:cNvPr id="2378" name="Google Shape;2378;p69"/>
            <p:cNvSpPr/>
            <p:nvPr/>
          </p:nvSpPr>
          <p:spPr>
            <a:xfrm>
              <a:off x="4960525" y="1827325"/>
              <a:ext cx="201150" cy="179350"/>
            </a:xfrm>
            <a:custGeom>
              <a:rect b="b" l="l" r="r" t="t"/>
              <a:pathLst>
                <a:path extrusionOk="0" h="7174" w="8046">
                  <a:moveTo>
                    <a:pt x="4022" y="0"/>
                  </a:moveTo>
                  <a:cubicBezTo>
                    <a:pt x="3008" y="0"/>
                    <a:pt x="2108" y="649"/>
                    <a:pt x="1789" y="1612"/>
                  </a:cubicBezTo>
                  <a:lnTo>
                    <a:pt x="1251" y="3232"/>
                  </a:lnTo>
                  <a:cubicBezTo>
                    <a:pt x="953" y="3310"/>
                    <a:pt x="681" y="3470"/>
                    <a:pt x="470" y="3695"/>
                  </a:cubicBezTo>
                  <a:cubicBezTo>
                    <a:pt x="158" y="4024"/>
                    <a:pt x="0" y="4467"/>
                    <a:pt x="30" y="4918"/>
                  </a:cubicBezTo>
                  <a:cubicBezTo>
                    <a:pt x="82" y="5747"/>
                    <a:pt x="773" y="6417"/>
                    <a:pt x="1602" y="6447"/>
                  </a:cubicBezTo>
                  <a:cubicBezTo>
                    <a:pt x="1620" y="6447"/>
                    <a:pt x="1639" y="6448"/>
                    <a:pt x="1657" y="6448"/>
                  </a:cubicBezTo>
                  <a:cubicBezTo>
                    <a:pt x="1901" y="6448"/>
                    <a:pt x="2144" y="6393"/>
                    <a:pt x="2365" y="6287"/>
                  </a:cubicBezTo>
                  <a:cubicBezTo>
                    <a:pt x="2737" y="6840"/>
                    <a:pt x="3358" y="7171"/>
                    <a:pt x="4022" y="7174"/>
                  </a:cubicBezTo>
                  <a:cubicBezTo>
                    <a:pt x="4688" y="7171"/>
                    <a:pt x="5309" y="6840"/>
                    <a:pt x="5681" y="6287"/>
                  </a:cubicBezTo>
                  <a:cubicBezTo>
                    <a:pt x="5901" y="6394"/>
                    <a:pt x="6142" y="6448"/>
                    <a:pt x="6386" y="6448"/>
                  </a:cubicBezTo>
                  <a:cubicBezTo>
                    <a:pt x="6405" y="6448"/>
                    <a:pt x="6424" y="6447"/>
                    <a:pt x="6442" y="6447"/>
                  </a:cubicBezTo>
                  <a:cubicBezTo>
                    <a:pt x="7271" y="6417"/>
                    <a:pt x="7962" y="5745"/>
                    <a:pt x="8015" y="4918"/>
                  </a:cubicBezTo>
                  <a:cubicBezTo>
                    <a:pt x="8046" y="4467"/>
                    <a:pt x="7886" y="4024"/>
                    <a:pt x="7576" y="3695"/>
                  </a:cubicBezTo>
                  <a:cubicBezTo>
                    <a:pt x="7364" y="3470"/>
                    <a:pt x="7093" y="3310"/>
                    <a:pt x="6795" y="3232"/>
                  </a:cubicBezTo>
                  <a:lnTo>
                    <a:pt x="6257" y="1612"/>
                  </a:lnTo>
                  <a:cubicBezTo>
                    <a:pt x="5938" y="649"/>
                    <a:pt x="5037" y="0"/>
                    <a:pt x="40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9"/>
            <p:cNvSpPr/>
            <p:nvPr/>
          </p:nvSpPr>
          <p:spPr>
            <a:xfrm>
              <a:off x="4892175" y="2125875"/>
              <a:ext cx="27275" cy="166350"/>
            </a:xfrm>
            <a:custGeom>
              <a:rect b="b" l="l" r="r" t="t"/>
              <a:pathLst>
                <a:path extrusionOk="0" h="6654" w="1091">
                  <a:moveTo>
                    <a:pt x="545" y="1"/>
                  </a:moveTo>
                  <a:cubicBezTo>
                    <a:pt x="248" y="1"/>
                    <a:pt x="6" y="238"/>
                    <a:pt x="0" y="535"/>
                  </a:cubicBezTo>
                  <a:lnTo>
                    <a:pt x="0" y="6109"/>
                  </a:lnTo>
                  <a:cubicBezTo>
                    <a:pt x="0" y="6410"/>
                    <a:pt x="245" y="6654"/>
                    <a:pt x="545" y="6654"/>
                  </a:cubicBezTo>
                  <a:cubicBezTo>
                    <a:pt x="847" y="6654"/>
                    <a:pt x="1090" y="6410"/>
                    <a:pt x="1090" y="6109"/>
                  </a:cubicBezTo>
                  <a:lnTo>
                    <a:pt x="1090" y="535"/>
                  </a:lnTo>
                  <a:cubicBezTo>
                    <a:pt x="1084" y="238"/>
                    <a:pt x="842" y="1"/>
                    <a:pt x="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9"/>
            <p:cNvSpPr/>
            <p:nvPr/>
          </p:nvSpPr>
          <p:spPr>
            <a:xfrm>
              <a:off x="4827975" y="1990725"/>
              <a:ext cx="466250" cy="179800"/>
            </a:xfrm>
            <a:custGeom>
              <a:rect b="b" l="l" r="r" t="t"/>
              <a:pathLst>
                <a:path extrusionOk="0" h="7192" w="18650">
                  <a:moveTo>
                    <a:pt x="570" y="1"/>
                  </a:moveTo>
                  <a:cubicBezTo>
                    <a:pt x="488" y="1"/>
                    <a:pt x="404" y="20"/>
                    <a:pt x="327" y="59"/>
                  </a:cubicBezTo>
                  <a:cubicBezTo>
                    <a:pt x="118" y="163"/>
                    <a:pt x="0" y="387"/>
                    <a:pt x="32" y="619"/>
                  </a:cubicBezTo>
                  <a:lnTo>
                    <a:pt x="250" y="2243"/>
                  </a:lnTo>
                  <a:cubicBezTo>
                    <a:pt x="490" y="4026"/>
                    <a:pt x="1525" y="5556"/>
                    <a:pt x="3089" y="6444"/>
                  </a:cubicBezTo>
                  <a:cubicBezTo>
                    <a:pt x="3958" y="6940"/>
                    <a:pt x="4929" y="7191"/>
                    <a:pt x="5903" y="7191"/>
                  </a:cubicBezTo>
                  <a:cubicBezTo>
                    <a:pt x="6667" y="7191"/>
                    <a:pt x="7434" y="7037"/>
                    <a:pt x="8154" y="6725"/>
                  </a:cubicBezTo>
                  <a:cubicBezTo>
                    <a:pt x="8621" y="6525"/>
                    <a:pt x="9026" y="6202"/>
                    <a:pt x="9324" y="5792"/>
                  </a:cubicBezTo>
                  <a:cubicBezTo>
                    <a:pt x="9624" y="6202"/>
                    <a:pt x="10029" y="6525"/>
                    <a:pt x="10496" y="6725"/>
                  </a:cubicBezTo>
                  <a:cubicBezTo>
                    <a:pt x="11216" y="7037"/>
                    <a:pt x="11982" y="7191"/>
                    <a:pt x="12746" y="7191"/>
                  </a:cubicBezTo>
                  <a:cubicBezTo>
                    <a:pt x="13720" y="7191"/>
                    <a:pt x="14691" y="6940"/>
                    <a:pt x="15559" y="6444"/>
                  </a:cubicBezTo>
                  <a:cubicBezTo>
                    <a:pt x="17124" y="5556"/>
                    <a:pt x="18158" y="4024"/>
                    <a:pt x="18399" y="2243"/>
                  </a:cubicBezTo>
                  <a:lnTo>
                    <a:pt x="18618" y="619"/>
                  </a:lnTo>
                  <a:cubicBezTo>
                    <a:pt x="18650" y="387"/>
                    <a:pt x="18530" y="163"/>
                    <a:pt x="18321" y="59"/>
                  </a:cubicBezTo>
                  <a:cubicBezTo>
                    <a:pt x="18244" y="20"/>
                    <a:pt x="18161" y="1"/>
                    <a:pt x="18078" y="1"/>
                  </a:cubicBezTo>
                  <a:cubicBezTo>
                    <a:pt x="17938" y="1"/>
                    <a:pt x="17800" y="55"/>
                    <a:pt x="17696" y="157"/>
                  </a:cubicBezTo>
                  <a:cubicBezTo>
                    <a:pt x="16720" y="1121"/>
                    <a:pt x="15415" y="1645"/>
                    <a:pt x="14074" y="1645"/>
                  </a:cubicBezTo>
                  <a:cubicBezTo>
                    <a:pt x="13698" y="1645"/>
                    <a:pt x="13321" y="1604"/>
                    <a:pt x="12946" y="1520"/>
                  </a:cubicBezTo>
                  <a:lnTo>
                    <a:pt x="12225" y="1359"/>
                  </a:lnTo>
                  <a:cubicBezTo>
                    <a:pt x="12021" y="1313"/>
                    <a:pt x="11814" y="1291"/>
                    <a:pt x="11608" y="1291"/>
                  </a:cubicBezTo>
                  <a:cubicBezTo>
                    <a:pt x="10971" y="1291"/>
                    <a:pt x="10345" y="1507"/>
                    <a:pt x="9839" y="1914"/>
                  </a:cubicBezTo>
                  <a:cubicBezTo>
                    <a:pt x="9645" y="2071"/>
                    <a:pt x="9472" y="2252"/>
                    <a:pt x="9324" y="2452"/>
                  </a:cubicBezTo>
                  <a:cubicBezTo>
                    <a:pt x="8783" y="1714"/>
                    <a:pt x="7928" y="1292"/>
                    <a:pt x="7035" y="1292"/>
                  </a:cubicBezTo>
                  <a:cubicBezTo>
                    <a:pt x="6832" y="1292"/>
                    <a:pt x="6627" y="1314"/>
                    <a:pt x="6423" y="1359"/>
                  </a:cubicBezTo>
                  <a:lnTo>
                    <a:pt x="5702" y="1520"/>
                  </a:lnTo>
                  <a:cubicBezTo>
                    <a:pt x="5328" y="1604"/>
                    <a:pt x="4951" y="1645"/>
                    <a:pt x="4576" y="1645"/>
                  </a:cubicBezTo>
                  <a:cubicBezTo>
                    <a:pt x="3235" y="1645"/>
                    <a:pt x="1928" y="1121"/>
                    <a:pt x="953" y="157"/>
                  </a:cubicBezTo>
                  <a:cubicBezTo>
                    <a:pt x="849" y="55"/>
                    <a:pt x="710" y="1"/>
                    <a:pt x="5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 name="Google Shape;2381;p69"/>
          <p:cNvGrpSpPr/>
          <p:nvPr/>
        </p:nvGrpSpPr>
        <p:grpSpPr>
          <a:xfrm>
            <a:off x="4378269" y="2452488"/>
            <a:ext cx="470550" cy="464950"/>
            <a:chOff x="5354375" y="1833650"/>
            <a:chExt cx="470550" cy="464950"/>
          </a:xfrm>
        </p:grpSpPr>
        <p:sp>
          <p:nvSpPr>
            <p:cNvPr id="2382" name="Google Shape;2382;p69"/>
            <p:cNvSpPr/>
            <p:nvPr/>
          </p:nvSpPr>
          <p:spPr>
            <a:xfrm>
              <a:off x="5637200" y="2145425"/>
              <a:ext cx="56075" cy="102375"/>
            </a:xfrm>
            <a:custGeom>
              <a:rect b="b" l="l" r="r" t="t"/>
              <a:pathLst>
                <a:path extrusionOk="0" h="4095" w="2243">
                  <a:moveTo>
                    <a:pt x="1205" y="1"/>
                  </a:moveTo>
                  <a:lnTo>
                    <a:pt x="0" y="3762"/>
                  </a:lnTo>
                  <a:lnTo>
                    <a:pt x="1038" y="4095"/>
                  </a:lnTo>
                  <a:lnTo>
                    <a:pt x="2243" y="334"/>
                  </a:lnTo>
                  <a:lnTo>
                    <a:pt x="12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9"/>
            <p:cNvSpPr/>
            <p:nvPr/>
          </p:nvSpPr>
          <p:spPr>
            <a:xfrm>
              <a:off x="5488375" y="2145075"/>
              <a:ext cx="56075" cy="102325"/>
            </a:xfrm>
            <a:custGeom>
              <a:rect b="b" l="l" r="r" t="t"/>
              <a:pathLst>
                <a:path extrusionOk="0" h="4093" w="2243">
                  <a:moveTo>
                    <a:pt x="1038" y="0"/>
                  </a:moveTo>
                  <a:lnTo>
                    <a:pt x="0" y="333"/>
                  </a:lnTo>
                  <a:lnTo>
                    <a:pt x="1205" y="4092"/>
                  </a:lnTo>
                  <a:lnTo>
                    <a:pt x="2243" y="3761"/>
                  </a:lnTo>
                  <a:lnTo>
                    <a:pt x="10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9"/>
            <p:cNvSpPr/>
            <p:nvPr/>
          </p:nvSpPr>
          <p:spPr>
            <a:xfrm>
              <a:off x="5547300" y="2147275"/>
              <a:ext cx="37250" cy="98075"/>
            </a:xfrm>
            <a:custGeom>
              <a:rect b="b" l="l" r="r" t="t"/>
              <a:pathLst>
                <a:path extrusionOk="0" h="3923" w="1490">
                  <a:moveTo>
                    <a:pt x="1083" y="0"/>
                  </a:moveTo>
                  <a:lnTo>
                    <a:pt x="1" y="117"/>
                  </a:lnTo>
                  <a:lnTo>
                    <a:pt x="407" y="3922"/>
                  </a:lnTo>
                  <a:lnTo>
                    <a:pt x="1489" y="3807"/>
                  </a:lnTo>
                  <a:lnTo>
                    <a:pt x="10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9"/>
            <p:cNvSpPr/>
            <p:nvPr/>
          </p:nvSpPr>
          <p:spPr>
            <a:xfrm>
              <a:off x="5596875" y="2147450"/>
              <a:ext cx="37250" cy="98075"/>
            </a:xfrm>
            <a:custGeom>
              <a:rect b="b" l="l" r="r" t="t"/>
              <a:pathLst>
                <a:path extrusionOk="0" h="3923" w="1490">
                  <a:moveTo>
                    <a:pt x="407" y="1"/>
                  </a:moveTo>
                  <a:lnTo>
                    <a:pt x="1" y="3806"/>
                  </a:lnTo>
                  <a:lnTo>
                    <a:pt x="1083" y="3923"/>
                  </a:lnTo>
                  <a:lnTo>
                    <a:pt x="1489" y="116"/>
                  </a:lnTo>
                  <a:lnTo>
                    <a:pt x="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9"/>
            <p:cNvSpPr/>
            <p:nvPr/>
          </p:nvSpPr>
          <p:spPr>
            <a:xfrm>
              <a:off x="5513350" y="2232600"/>
              <a:ext cx="154350" cy="66000"/>
            </a:xfrm>
            <a:custGeom>
              <a:rect b="b" l="l" r="r" t="t"/>
              <a:pathLst>
                <a:path extrusionOk="0" h="2640" w="6174">
                  <a:moveTo>
                    <a:pt x="0" y="0"/>
                  </a:moveTo>
                  <a:lnTo>
                    <a:pt x="0" y="2095"/>
                  </a:lnTo>
                  <a:cubicBezTo>
                    <a:pt x="0" y="2395"/>
                    <a:pt x="244" y="2640"/>
                    <a:pt x="545" y="2640"/>
                  </a:cubicBezTo>
                  <a:lnTo>
                    <a:pt x="5629" y="2640"/>
                  </a:lnTo>
                  <a:cubicBezTo>
                    <a:pt x="5930" y="2640"/>
                    <a:pt x="6174" y="2395"/>
                    <a:pt x="6174" y="2095"/>
                  </a:cubicBezTo>
                  <a:lnTo>
                    <a:pt x="61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9"/>
            <p:cNvSpPr/>
            <p:nvPr/>
          </p:nvSpPr>
          <p:spPr>
            <a:xfrm>
              <a:off x="5431900" y="1849100"/>
              <a:ext cx="317875" cy="326925"/>
            </a:xfrm>
            <a:custGeom>
              <a:rect b="b" l="l" r="r" t="t"/>
              <a:pathLst>
                <a:path extrusionOk="0" h="13077" w="12715">
                  <a:moveTo>
                    <a:pt x="6358" y="1"/>
                  </a:moveTo>
                  <a:cubicBezTo>
                    <a:pt x="2854" y="1"/>
                    <a:pt x="2" y="2851"/>
                    <a:pt x="2" y="6357"/>
                  </a:cubicBezTo>
                  <a:cubicBezTo>
                    <a:pt x="0" y="7548"/>
                    <a:pt x="335" y="8716"/>
                    <a:pt x="966" y="9725"/>
                  </a:cubicBezTo>
                  <a:cubicBezTo>
                    <a:pt x="1573" y="10692"/>
                    <a:pt x="2058" y="11676"/>
                    <a:pt x="2407" y="12648"/>
                  </a:cubicBezTo>
                  <a:lnTo>
                    <a:pt x="2546" y="13077"/>
                  </a:lnTo>
                  <a:lnTo>
                    <a:pt x="10169" y="13077"/>
                  </a:lnTo>
                  <a:lnTo>
                    <a:pt x="10310" y="12648"/>
                  </a:lnTo>
                  <a:cubicBezTo>
                    <a:pt x="10659" y="11676"/>
                    <a:pt x="11143" y="10692"/>
                    <a:pt x="11749" y="9725"/>
                  </a:cubicBezTo>
                  <a:cubicBezTo>
                    <a:pt x="12381" y="8716"/>
                    <a:pt x="12715" y="7548"/>
                    <a:pt x="12714" y="6357"/>
                  </a:cubicBezTo>
                  <a:cubicBezTo>
                    <a:pt x="12714" y="2851"/>
                    <a:pt x="9863" y="1"/>
                    <a:pt x="6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9"/>
            <p:cNvSpPr/>
            <p:nvPr/>
          </p:nvSpPr>
          <p:spPr>
            <a:xfrm>
              <a:off x="5498850" y="1923575"/>
              <a:ext cx="183975" cy="174075"/>
            </a:xfrm>
            <a:custGeom>
              <a:rect b="b" l="l" r="r" t="t"/>
              <a:pathLst>
                <a:path extrusionOk="0" h="6963" w="7359">
                  <a:moveTo>
                    <a:pt x="3680" y="0"/>
                  </a:moveTo>
                  <a:cubicBezTo>
                    <a:pt x="3444" y="0"/>
                    <a:pt x="3235" y="153"/>
                    <a:pt x="3162" y="378"/>
                  </a:cubicBezTo>
                  <a:lnTo>
                    <a:pt x="2555" y="2244"/>
                  </a:lnTo>
                  <a:lnTo>
                    <a:pt x="592" y="2244"/>
                  </a:lnTo>
                  <a:cubicBezTo>
                    <a:pt x="591" y="2244"/>
                    <a:pt x="590" y="2244"/>
                    <a:pt x="589" y="2244"/>
                  </a:cubicBezTo>
                  <a:cubicBezTo>
                    <a:pt x="354" y="2244"/>
                    <a:pt x="147" y="2396"/>
                    <a:pt x="74" y="2621"/>
                  </a:cubicBezTo>
                  <a:cubicBezTo>
                    <a:pt x="1" y="2845"/>
                    <a:pt x="82" y="3091"/>
                    <a:pt x="273" y="3230"/>
                  </a:cubicBezTo>
                  <a:lnTo>
                    <a:pt x="1860" y="4382"/>
                  </a:lnTo>
                  <a:lnTo>
                    <a:pt x="1254" y="6249"/>
                  </a:lnTo>
                  <a:cubicBezTo>
                    <a:pt x="1139" y="6601"/>
                    <a:pt x="1401" y="6962"/>
                    <a:pt x="1772" y="6962"/>
                  </a:cubicBezTo>
                  <a:cubicBezTo>
                    <a:pt x="1887" y="6962"/>
                    <a:pt x="1999" y="6927"/>
                    <a:pt x="2093" y="6858"/>
                  </a:cubicBezTo>
                  <a:lnTo>
                    <a:pt x="3680" y="5705"/>
                  </a:lnTo>
                  <a:lnTo>
                    <a:pt x="5268" y="6858"/>
                  </a:lnTo>
                  <a:cubicBezTo>
                    <a:pt x="5364" y="6927"/>
                    <a:pt x="5476" y="6962"/>
                    <a:pt x="5589" y="6962"/>
                  </a:cubicBezTo>
                  <a:cubicBezTo>
                    <a:pt x="5701" y="6962"/>
                    <a:pt x="5813" y="6927"/>
                    <a:pt x="5909" y="6858"/>
                  </a:cubicBezTo>
                  <a:cubicBezTo>
                    <a:pt x="6100" y="6719"/>
                    <a:pt x="6179" y="6474"/>
                    <a:pt x="6106" y="6249"/>
                  </a:cubicBezTo>
                  <a:lnTo>
                    <a:pt x="5500" y="4382"/>
                  </a:lnTo>
                  <a:lnTo>
                    <a:pt x="7088" y="3230"/>
                  </a:lnTo>
                  <a:cubicBezTo>
                    <a:pt x="7278" y="3091"/>
                    <a:pt x="7359" y="2845"/>
                    <a:pt x="7285" y="2621"/>
                  </a:cubicBezTo>
                  <a:cubicBezTo>
                    <a:pt x="7213" y="2396"/>
                    <a:pt x="7005" y="2244"/>
                    <a:pt x="6771" y="2244"/>
                  </a:cubicBezTo>
                  <a:cubicBezTo>
                    <a:pt x="6770" y="2244"/>
                    <a:pt x="6768" y="2244"/>
                    <a:pt x="6767" y="2244"/>
                  </a:cubicBezTo>
                  <a:lnTo>
                    <a:pt x="4804" y="2244"/>
                  </a:lnTo>
                  <a:lnTo>
                    <a:pt x="4198" y="378"/>
                  </a:lnTo>
                  <a:cubicBezTo>
                    <a:pt x="4125" y="153"/>
                    <a:pt x="3916" y="0"/>
                    <a:pt x="36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9"/>
            <p:cNvSpPr/>
            <p:nvPr/>
          </p:nvSpPr>
          <p:spPr>
            <a:xfrm>
              <a:off x="5658325" y="1833650"/>
              <a:ext cx="166600" cy="108975"/>
            </a:xfrm>
            <a:custGeom>
              <a:rect b="b" l="l" r="r" t="t"/>
              <a:pathLst>
                <a:path extrusionOk="0" h="4359" w="6664">
                  <a:moveTo>
                    <a:pt x="3331" y="1"/>
                  </a:moveTo>
                  <a:cubicBezTo>
                    <a:pt x="2543" y="1"/>
                    <a:pt x="1817" y="425"/>
                    <a:pt x="1430" y="1112"/>
                  </a:cubicBezTo>
                  <a:cubicBezTo>
                    <a:pt x="591" y="1250"/>
                    <a:pt x="0" y="2010"/>
                    <a:pt x="69" y="2857"/>
                  </a:cubicBezTo>
                  <a:cubicBezTo>
                    <a:pt x="139" y="3705"/>
                    <a:pt x="845" y="4357"/>
                    <a:pt x="1696" y="4359"/>
                  </a:cubicBezTo>
                  <a:lnTo>
                    <a:pt x="4966" y="4359"/>
                  </a:lnTo>
                  <a:cubicBezTo>
                    <a:pt x="5817" y="4359"/>
                    <a:pt x="6525" y="3706"/>
                    <a:pt x="6595" y="2857"/>
                  </a:cubicBezTo>
                  <a:cubicBezTo>
                    <a:pt x="6663" y="2009"/>
                    <a:pt x="6071" y="1250"/>
                    <a:pt x="5230" y="1112"/>
                  </a:cubicBezTo>
                  <a:cubicBezTo>
                    <a:pt x="4843" y="425"/>
                    <a:pt x="4118" y="1"/>
                    <a:pt x="33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9"/>
            <p:cNvSpPr/>
            <p:nvPr/>
          </p:nvSpPr>
          <p:spPr>
            <a:xfrm>
              <a:off x="5354375" y="2175975"/>
              <a:ext cx="141825" cy="109000"/>
            </a:xfrm>
            <a:custGeom>
              <a:rect b="b" l="l" r="r" t="t"/>
              <a:pathLst>
                <a:path extrusionOk="0" h="4360" w="5673">
                  <a:moveTo>
                    <a:pt x="2341" y="1"/>
                  </a:moveTo>
                  <a:cubicBezTo>
                    <a:pt x="2272" y="1"/>
                    <a:pt x="2202" y="4"/>
                    <a:pt x="2132" y="11"/>
                  </a:cubicBezTo>
                  <a:cubicBezTo>
                    <a:pt x="1274" y="93"/>
                    <a:pt x="545" y="674"/>
                    <a:pt x="272" y="1492"/>
                  </a:cubicBezTo>
                  <a:cubicBezTo>
                    <a:pt x="0" y="2310"/>
                    <a:pt x="235" y="3212"/>
                    <a:pt x="872" y="3793"/>
                  </a:cubicBezTo>
                  <a:cubicBezTo>
                    <a:pt x="1282" y="4165"/>
                    <a:pt x="1808" y="4360"/>
                    <a:pt x="2341" y="4360"/>
                  </a:cubicBezTo>
                  <a:cubicBezTo>
                    <a:pt x="2638" y="4360"/>
                    <a:pt x="2937" y="4299"/>
                    <a:pt x="3219" y="4175"/>
                  </a:cubicBezTo>
                  <a:cubicBezTo>
                    <a:pt x="3452" y="4296"/>
                    <a:pt x="3712" y="4360"/>
                    <a:pt x="3975" y="4360"/>
                  </a:cubicBezTo>
                  <a:cubicBezTo>
                    <a:pt x="4826" y="4360"/>
                    <a:pt x="5534" y="3706"/>
                    <a:pt x="5604" y="2858"/>
                  </a:cubicBezTo>
                  <a:cubicBezTo>
                    <a:pt x="5672" y="2010"/>
                    <a:pt x="5080" y="1250"/>
                    <a:pt x="4239" y="1113"/>
                  </a:cubicBezTo>
                  <a:cubicBezTo>
                    <a:pt x="3851" y="421"/>
                    <a:pt x="3122" y="1"/>
                    <a:pt x="23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 name="Google Shape;2391;p69"/>
          <p:cNvGrpSpPr/>
          <p:nvPr/>
        </p:nvGrpSpPr>
        <p:grpSpPr>
          <a:xfrm>
            <a:off x="5069215" y="2452500"/>
            <a:ext cx="469250" cy="464925"/>
            <a:chOff x="5880700" y="1822775"/>
            <a:chExt cx="469250" cy="464925"/>
          </a:xfrm>
        </p:grpSpPr>
        <p:sp>
          <p:nvSpPr>
            <p:cNvPr id="2392" name="Google Shape;2392;p69"/>
            <p:cNvSpPr/>
            <p:nvPr/>
          </p:nvSpPr>
          <p:spPr>
            <a:xfrm>
              <a:off x="5880700" y="1890850"/>
              <a:ext cx="215275" cy="396850"/>
            </a:xfrm>
            <a:custGeom>
              <a:rect b="b" l="l" r="r" t="t"/>
              <a:pathLst>
                <a:path extrusionOk="0" h="15874" w="8611">
                  <a:moveTo>
                    <a:pt x="1930" y="0"/>
                  </a:moveTo>
                  <a:cubicBezTo>
                    <a:pt x="1207" y="2"/>
                    <a:pt x="554" y="438"/>
                    <a:pt x="277" y="1105"/>
                  </a:cubicBezTo>
                  <a:cubicBezTo>
                    <a:pt x="1" y="1774"/>
                    <a:pt x="153" y="2543"/>
                    <a:pt x="665" y="3055"/>
                  </a:cubicBezTo>
                  <a:lnTo>
                    <a:pt x="6206" y="8595"/>
                  </a:lnTo>
                  <a:cubicBezTo>
                    <a:pt x="7958" y="10348"/>
                    <a:pt x="7958" y="13191"/>
                    <a:pt x="6206" y="14944"/>
                  </a:cubicBezTo>
                  <a:cubicBezTo>
                    <a:pt x="5862" y="15287"/>
                    <a:pt x="6106" y="15872"/>
                    <a:pt x="6591" y="15874"/>
                  </a:cubicBezTo>
                  <a:cubicBezTo>
                    <a:pt x="6736" y="15874"/>
                    <a:pt x="6874" y="15817"/>
                    <a:pt x="6976" y="15714"/>
                  </a:cubicBezTo>
                  <a:cubicBezTo>
                    <a:pt x="8023" y="14669"/>
                    <a:pt x="8611" y="13249"/>
                    <a:pt x="8611" y="11770"/>
                  </a:cubicBezTo>
                  <a:cubicBezTo>
                    <a:pt x="8611" y="10290"/>
                    <a:pt x="8023" y="8872"/>
                    <a:pt x="6976" y="7825"/>
                  </a:cubicBezTo>
                  <a:lnTo>
                    <a:pt x="1435" y="2284"/>
                  </a:lnTo>
                  <a:cubicBezTo>
                    <a:pt x="1235" y="2084"/>
                    <a:pt x="1174" y="1784"/>
                    <a:pt x="1283" y="1522"/>
                  </a:cubicBezTo>
                  <a:cubicBezTo>
                    <a:pt x="1391" y="1260"/>
                    <a:pt x="1647" y="1090"/>
                    <a:pt x="1930" y="1090"/>
                  </a:cubicBezTo>
                  <a:lnTo>
                    <a:pt x="6125" y="1090"/>
                  </a:lnTo>
                  <a:cubicBezTo>
                    <a:pt x="6427" y="1090"/>
                    <a:pt x="6670" y="847"/>
                    <a:pt x="6670" y="545"/>
                  </a:cubicBezTo>
                  <a:cubicBezTo>
                    <a:pt x="6670" y="245"/>
                    <a:pt x="6427" y="0"/>
                    <a:pt x="61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9"/>
            <p:cNvSpPr/>
            <p:nvPr/>
          </p:nvSpPr>
          <p:spPr>
            <a:xfrm>
              <a:off x="5884200" y="1940000"/>
              <a:ext cx="256125" cy="243825"/>
            </a:xfrm>
            <a:custGeom>
              <a:rect b="b" l="l" r="r" t="t"/>
              <a:pathLst>
                <a:path extrusionOk="0" h="9753" w="10245">
                  <a:moveTo>
                    <a:pt x="6926" y="0"/>
                  </a:moveTo>
                  <a:lnTo>
                    <a:pt x="161" y="6767"/>
                  </a:lnTo>
                  <a:cubicBezTo>
                    <a:pt x="59" y="6868"/>
                    <a:pt x="1" y="7007"/>
                    <a:pt x="1" y="7152"/>
                  </a:cubicBezTo>
                  <a:lnTo>
                    <a:pt x="1" y="9206"/>
                  </a:lnTo>
                  <a:cubicBezTo>
                    <a:pt x="1" y="9535"/>
                    <a:pt x="270" y="9752"/>
                    <a:pt x="550" y="9752"/>
                  </a:cubicBezTo>
                  <a:cubicBezTo>
                    <a:pt x="684" y="9752"/>
                    <a:pt x="820" y="9703"/>
                    <a:pt x="931" y="9592"/>
                  </a:cubicBezTo>
                  <a:lnTo>
                    <a:pt x="10245" y="277"/>
                  </a:lnTo>
                  <a:lnTo>
                    <a:pt x="69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9"/>
            <p:cNvSpPr/>
            <p:nvPr/>
          </p:nvSpPr>
          <p:spPr>
            <a:xfrm>
              <a:off x="6167475" y="2128750"/>
              <a:ext cx="181675" cy="158925"/>
            </a:xfrm>
            <a:custGeom>
              <a:rect b="b" l="l" r="r" t="t"/>
              <a:pathLst>
                <a:path extrusionOk="0" h="6357" w="7267">
                  <a:moveTo>
                    <a:pt x="2834" y="1"/>
                  </a:moveTo>
                  <a:cubicBezTo>
                    <a:pt x="2540" y="1"/>
                    <a:pt x="2291" y="240"/>
                    <a:pt x="2291" y="546"/>
                  </a:cubicBezTo>
                  <a:lnTo>
                    <a:pt x="2291" y="2491"/>
                  </a:lnTo>
                  <a:cubicBezTo>
                    <a:pt x="2112" y="2428"/>
                    <a:pt x="1928" y="2397"/>
                    <a:pt x="1747" y="2397"/>
                  </a:cubicBezTo>
                  <a:cubicBezTo>
                    <a:pt x="1245" y="2397"/>
                    <a:pt x="758" y="2630"/>
                    <a:pt x="442" y="3046"/>
                  </a:cubicBezTo>
                  <a:cubicBezTo>
                    <a:pt x="14" y="3614"/>
                    <a:pt x="0" y="4395"/>
                    <a:pt x="411" y="4975"/>
                  </a:cubicBezTo>
                  <a:cubicBezTo>
                    <a:pt x="724" y="5418"/>
                    <a:pt x="1226" y="5667"/>
                    <a:pt x="1747" y="5667"/>
                  </a:cubicBezTo>
                  <a:cubicBezTo>
                    <a:pt x="1912" y="5667"/>
                    <a:pt x="2078" y="5642"/>
                    <a:pt x="2241" y="5590"/>
                  </a:cubicBezTo>
                  <a:cubicBezTo>
                    <a:pt x="2919" y="5374"/>
                    <a:pt x="3381" y="4744"/>
                    <a:pt x="3381" y="4032"/>
                  </a:cubicBezTo>
                  <a:lnTo>
                    <a:pt x="3381" y="1195"/>
                  </a:lnTo>
                  <a:lnTo>
                    <a:pt x="6177" y="1692"/>
                  </a:lnTo>
                  <a:lnTo>
                    <a:pt x="6177" y="3182"/>
                  </a:lnTo>
                  <a:cubicBezTo>
                    <a:pt x="5998" y="3119"/>
                    <a:pt x="5814" y="3088"/>
                    <a:pt x="5632" y="3088"/>
                  </a:cubicBezTo>
                  <a:cubicBezTo>
                    <a:pt x="5130" y="3088"/>
                    <a:pt x="4644" y="3320"/>
                    <a:pt x="4329" y="3736"/>
                  </a:cubicBezTo>
                  <a:cubicBezTo>
                    <a:pt x="3900" y="4305"/>
                    <a:pt x="3887" y="5084"/>
                    <a:pt x="4299" y="5667"/>
                  </a:cubicBezTo>
                  <a:cubicBezTo>
                    <a:pt x="4611" y="6108"/>
                    <a:pt x="5113" y="6357"/>
                    <a:pt x="5634" y="6357"/>
                  </a:cubicBezTo>
                  <a:cubicBezTo>
                    <a:pt x="5798" y="6357"/>
                    <a:pt x="5965" y="6332"/>
                    <a:pt x="6128" y="6280"/>
                  </a:cubicBezTo>
                  <a:cubicBezTo>
                    <a:pt x="6806" y="6064"/>
                    <a:pt x="7267" y="5434"/>
                    <a:pt x="7267" y="4723"/>
                  </a:cubicBezTo>
                  <a:lnTo>
                    <a:pt x="7267" y="1235"/>
                  </a:lnTo>
                  <a:cubicBezTo>
                    <a:pt x="7267" y="971"/>
                    <a:pt x="7077" y="746"/>
                    <a:pt x="6818" y="699"/>
                  </a:cubicBezTo>
                  <a:lnTo>
                    <a:pt x="2931" y="10"/>
                  </a:lnTo>
                  <a:cubicBezTo>
                    <a:pt x="2899" y="4"/>
                    <a:pt x="2866" y="1"/>
                    <a:pt x="2834" y="1"/>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9"/>
            <p:cNvSpPr/>
            <p:nvPr/>
          </p:nvSpPr>
          <p:spPr>
            <a:xfrm>
              <a:off x="6020100" y="1849975"/>
              <a:ext cx="206475" cy="109000"/>
            </a:xfrm>
            <a:custGeom>
              <a:rect b="b" l="l" r="r" t="t"/>
              <a:pathLst>
                <a:path extrusionOk="0" h="4360" w="8259">
                  <a:moveTo>
                    <a:pt x="7714" y="0"/>
                  </a:moveTo>
                  <a:cubicBezTo>
                    <a:pt x="7701" y="0"/>
                    <a:pt x="7688" y="1"/>
                    <a:pt x="7675" y="2"/>
                  </a:cubicBezTo>
                  <a:lnTo>
                    <a:pt x="1640" y="426"/>
                  </a:lnTo>
                  <a:cubicBezTo>
                    <a:pt x="718" y="488"/>
                    <a:pt x="1" y="1256"/>
                    <a:pt x="1" y="2180"/>
                  </a:cubicBezTo>
                  <a:cubicBezTo>
                    <a:pt x="1" y="3104"/>
                    <a:pt x="718" y="3872"/>
                    <a:pt x="1640" y="3934"/>
                  </a:cubicBezTo>
                  <a:lnTo>
                    <a:pt x="7677" y="4358"/>
                  </a:lnTo>
                  <a:cubicBezTo>
                    <a:pt x="7689" y="4360"/>
                    <a:pt x="7701" y="4360"/>
                    <a:pt x="7714" y="4360"/>
                  </a:cubicBezTo>
                  <a:lnTo>
                    <a:pt x="7714" y="4358"/>
                  </a:lnTo>
                  <a:cubicBezTo>
                    <a:pt x="8014" y="4358"/>
                    <a:pt x="8259" y="4115"/>
                    <a:pt x="8259" y="3815"/>
                  </a:cubicBezTo>
                  <a:lnTo>
                    <a:pt x="8259" y="545"/>
                  </a:lnTo>
                  <a:cubicBezTo>
                    <a:pt x="8259" y="242"/>
                    <a:pt x="8012" y="0"/>
                    <a:pt x="77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9"/>
            <p:cNvSpPr/>
            <p:nvPr/>
          </p:nvSpPr>
          <p:spPr>
            <a:xfrm>
              <a:off x="6172075" y="1890875"/>
              <a:ext cx="54500" cy="27250"/>
            </a:xfrm>
            <a:custGeom>
              <a:rect b="b" l="l" r="r" t="t"/>
              <a:pathLst>
                <a:path extrusionOk="0" h="1090" w="2180">
                  <a:moveTo>
                    <a:pt x="545" y="1"/>
                  </a:moveTo>
                  <a:cubicBezTo>
                    <a:pt x="243" y="1"/>
                    <a:pt x="0" y="244"/>
                    <a:pt x="0" y="544"/>
                  </a:cubicBezTo>
                  <a:cubicBezTo>
                    <a:pt x="0" y="846"/>
                    <a:pt x="243" y="1089"/>
                    <a:pt x="545" y="1089"/>
                  </a:cubicBezTo>
                  <a:lnTo>
                    <a:pt x="1635" y="1089"/>
                  </a:lnTo>
                  <a:cubicBezTo>
                    <a:pt x="1935" y="1089"/>
                    <a:pt x="2180" y="846"/>
                    <a:pt x="2180" y="544"/>
                  </a:cubicBezTo>
                  <a:cubicBezTo>
                    <a:pt x="2180" y="244"/>
                    <a:pt x="1935" y="1"/>
                    <a:pt x="16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9"/>
            <p:cNvSpPr/>
            <p:nvPr/>
          </p:nvSpPr>
          <p:spPr>
            <a:xfrm>
              <a:off x="6206225" y="1822775"/>
              <a:ext cx="143725" cy="163450"/>
            </a:xfrm>
            <a:custGeom>
              <a:rect b="b" l="l" r="r" t="t"/>
              <a:pathLst>
                <a:path extrusionOk="0" h="6538" w="5749">
                  <a:moveTo>
                    <a:pt x="2449" y="1"/>
                  </a:moveTo>
                  <a:cubicBezTo>
                    <a:pt x="2429" y="1"/>
                    <a:pt x="2409" y="1"/>
                    <a:pt x="2389" y="1"/>
                  </a:cubicBezTo>
                  <a:cubicBezTo>
                    <a:pt x="1472" y="15"/>
                    <a:pt x="603" y="416"/>
                    <a:pt x="0" y="1108"/>
                  </a:cubicBezTo>
                  <a:lnTo>
                    <a:pt x="0" y="5430"/>
                  </a:lnTo>
                  <a:cubicBezTo>
                    <a:pt x="615" y="6134"/>
                    <a:pt x="1503" y="6538"/>
                    <a:pt x="2437" y="6538"/>
                  </a:cubicBezTo>
                  <a:cubicBezTo>
                    <a:pt x="2440" y="6538"/>
                    <a:pt x="2444" y="6538"/>
                    <a:pt x="2447" y="6538"/>
                  </a:cubicBezTo>
                  <a:cubicBezTo>
                    <a:pt x="4270" y="6538"/>
                    <a:pt x="5748" y="5040"/>
                    <a:pt x="5717" y="3211"/>
                  </a:cubicBezTo>
                  <a:cubicBezTo>
                    <a:pt x="5686" y="1434"/>
                    <a:pt x="4220" y="1"/>
                    <a:pt x="2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 name="Google Shape;2398;p69"/>
          <p:cNvGrpSpPr/>
          <p:nvPr/>
        </p:nvGrpSpPr>
        <p:grpSpPr>
          <a:xfrm>
            <a:off x="5758861" y="2452488"/>
            <a:ext cx="467350" cy="464950"/>
            <a:chOff x="6373275" y="1820925"/>
            <a:chExt cx="467350" cy="464950"/>
          </a:xfrm>
        </p:grpSpPr>
        <p:sp>
          <p:nvSpPr>
            <p:cNvPr id="2399" name="Google Shape;2399;p69"/>
            <p:cNvSpPr/>
            <p:nvPr/>
          </p:nvSpPr>
          <p:spPr>
            <a:xfrm>
              <a:off x="6593325" y="1933100"/>
              <a:ext cx="27275" cy="352775"/>
            </a:xfrm>
            <a:custGeom>
              <a:rect b="b" l="l" r="r" t="t"/>
              <a:pathLst>
                <a:path extrusionOk="0" h="14111" w="1091">
                  <a:moveTo>
                    <a:pt x="545" y="0"/>
                  </a:moveTo>
                  <a:cubicBezTo>
                    <a:pt x="244" y="0"/>
                    <a:pt x="0" y="244"/>
                    <a:pt x="0" y="545"/>
                  </a:cubicBezTo>
                  <a:lnTo>
                    <a:pt x="0" y="13566"/>
                  </a:lnTo>
                  <a:cubicBezTo>
                    <a:pt x="0" y="13867"/>
                    <a:pt x="244" y="14111"/>
                    <a:pt x="545" y="14111"/>
                  </a:cubicBezTo>
                  <a:cubicBezTo>
                    <a:pt x="845" y="14111"/>
                    <a:pt x="1090" y="13867"/>
                    <a:pt x="1090" y="13566"/>
                  </a:cubicBezTo>
                  <a:lnTo>
                    <a:pt x="1090" y="545"/>
                  </a:lnTo>
                  <a:cubicBezTo>
                    <a:pt x="1090" y="244"/>
                    <a:pt x="845" y="0"/>
                    <a:pt x="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9"/>
            <p:cNvSpPr/>
            <p:nvPr/>
          </p:nvSpPr>
          <p:spPr>
            <a:xfrm>
              <a:off x="6514975" y="1820925"/>
              <a:ext cx="183925" cy="174075"/>
            </a:xfrm>
            <a:custGeom>
              <a:rect b="b" l="l" r="r" t="t"/>
              <a:pathLst>
                <a:path extrusionOk="0" h="6963" w="7357">
                  <a:moveTo>
                    <a:pt x="3678" y="1"/>
                  </a:moveTo>
                  <a:cubicBezTo>
                    <a:pt x="3442" y="1"/>
                    <a:pt x="3233" y="153"/>
                    <a:pt x="3160" y="378"/>
                  </a:cubicBezTo>
                  <a:lnTo>
                    <a:pt x="2554" y="2245"/>
                  </a:lnTo>
                  <a:lnTo>
                    <a:pt x="592" y="2245"/>
                  </a:lnTo>
                  <a:cubicBezTo>
                    <a:pt x="591" y="2245"/>
                    <a:pt x="589" y="2245"/>
                    <a:pt x="588" y="2245"/>
                  </a:cubicBezTo>
                  <a:cubicBezTo>
                    <a:pt x="354" y="2245"/>
                    <a:pt x="146" y="2397"/>
                    <a:pt x="74" y="2621"/>
                  </a:cubicBezTo>
                  <a:cubicBezTo>
                    <a:pt x="1" y="2845"/>
                    <a:pt x="80" y="3091"/>
                    <a:pt x="271" y="3230"/>
                  </a:cubicBezTo>
                  <a:lnTo>
                    <a:pt x="1859" y="4383"/>
                  </a:lnTo>
                  <a:lnTo>
                    <a:pt x="1253" y="6249"/>
                  </a:lnTo>
                  <a:cubicBezTo>
                    <a:pt x="1180" y="6474"/>
                    <a:pt x="1259" y="6719"/>
                    <a:pt x="1450" y="6858"/>
                  </a:cubicBezTo>
                  <a:cubicBezTo>
                    <a:pt x="1546" y="6928"/>
                    <a:pt x="1658" y="6962"/>
                    <a:pt x="1770" y="6962"/>
                  </a:cubicBezTo>
                  <a:cubicBezTo>
                    <a:pt x="1883" y="6962"/>
                    <a:pt x="1995" y="6928"/>
                    <a:pt x="2091" y="6858"/>
                  </a:cubicBezTo>
                  <a:lnTo>
                    <a:pt x="3679" y="5706"/>
                  </a:lnTo>
                  <a:lnTo>
                    <a:pt x="5266" y="6858"/>
                  </a:lnTo>
                  <a:cubicBezTo>
                    <a:pt x="5360" y="6927"/>
                    <a:pt x="5472" y="6962"/>
                    <a:pt x="5587" y="6963"/>
                  </a:cubicBezTo>
                  <a:lnTo>
                    <a:pt x="5587" y="6963"/>
                  </a:lnTo>
                  <a:cubicBezTo>
                    <a:pt x="5957" y="6962"/>
                    <a:pt x="6219" y="6601"/>
                    <a:pt x="6104" y="6249"/>
                  </a:cubicBezTo>
                  <a:lnTo>
                    <a:pt x="5498" y="4383"/>
                  </a:lnTo>
                  <a:lnTo>
                    <a:pt x="7086" y="3230"/>
                  </a:lnTo>
                  <a:cubicBezTo>
                    <a:pt x="7278" y="3091"/>
                    <a:pt x="7357" y="2845"/>
                    <a:pt x="7283" y="2621"/>
                  </a:cubicBezTo>
                  <a:cubicBezTo>
                    <a:pt x="7211" y="2397"/>
                    <a:pt x="7003" y="2245"/>
                    <a:pt x="6769" y="2245"/>
                  </a:cubicBezTo>
                  <a:cubicBezTo>
                    <a:pt x="6768" y="2245"/>
                    <a:pt x="6767" y="2245"/>
                    <a:pt x="6765" y="2245"/>
                  </a:cubicBezTo>
                  <a:lnTo>
                    <a:pt x="4804" y="2245"/>
                  </a:lnTo>
                  <a:lnTo>
                    <a:pt x="4196" y="378"/>
                  </a:lnTo>
                  <a:cubicBezTo>
                    <a:pt x="4124" y="153"/>
                    <a:pt x="3914" y="1"/>
                    <a:pt x="3678" y="1"/>
                  </a:cubicBezTo>
                  <a:close/>
                  <a:moveTo>
                    <a:pt x="5587" y="6963"/>
                  </a:moveTo>
                  <a:cubicBezTo>
                    <a:pt x="5586" y="6963"/>
                    <a:pt x="5586" y="6963"/>
                    <a:pt x="5586" y="6963"/>
                  </a:cubicBezTo>
                  <a:lnTo>
                    <a:pt x="5587" y="6963"/>
                  </a:lnTo>
                  <a:cubicBezTo>
                    <a:pt x="5587" y="6963"/>
                    <a:pt x="5587" y="6963"/>
                    <a:pt x="5587" y="69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9"/>
            <p:cNvSpPr/>
            <p:nvPr/>
          </p:nvSpPr>
          <p:spPr>
            <a:xfrm>
              <a:off x="6666850" y="2144575"/>
              <a:ext cx="96175" cy="141300"/>
            </a:xfrm>
            <a:custGeom>
              <a:rect b="b" l="l" r="r" t="t"/>
              <a:pathLst>
                <a:path extrusionOk="0" h="5652" w="3847">
                  <a:moveTo>
                    <a:pt x="3223" y="0"/>
                  </a:moveTo>
                  <a:cubicBezTo>
                    <a:pt x="3127" y="0"/>
                    <a:pt x="3030" y="25"/>
                    <a:pt x="2942" y="78"/>
                  </a:cubicBezTo>
                  <a:lnTo>
                    <a:pt x="2884" y="111"/>
                  </a:lnTo>
                  <a:cubicBezTo>
                    <a:pt x="1102" y="1146"/>
                    <a:pt x="5" y="3048"/>
                    <a:pt x="1" y="5107"/>
                  </a:cubicBezTo>
                  <a:cubicBezTo>
                    <a:pt x="1" y="5408"/>
                    <a:pt x="245" y="5652"/>
                    <a:pt x="546" y="5652"/>
                  </a:cubicBezTo>
                  <a:cubicBezTo>
                    <a:pt x="847" y="5652"/>
                    <a:pt x="1091" y="5408"/>
                    <a:pt x="1091" y="5107"/>
                  </a:cubicBezTo>
                  <a:cubicBezTo>
                    <a:pt x="1094" y="3436"/>
                    <a:pt x="1983" y="1894"/>
                    <a:pt x="3429" y="1055"/>
                  </a:cubicBezTo>
                  <a:lnTo>
                    <a:pt x="3488" y="1022"/>
                  </a:lnTo>
                  <a:cubicBezTo>
                    <a:pt x="3754" y="873"/>
                    <a:pt x="3847" y="535"/>
                    <a:pt x="3694" y="272"/>
                  </a:cubicBezTo>
                  <a:cubicBezTo>
                    <a:pt x="3593" y="97"/>
                    <a:pt x="3411" y="0"/>
                    <a:pt x="32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9"/>
            <p:cNvSpPr/>
            <p:nvPr/>
          </p:nvSpPr>
          <p:spPr>
            <a:xfrm>
              <a:off x="6647775" y="1983325"/>
              <a:ext cx="96025" cy="146375"/>
            </a:xfrm>
            <a:custGeom>
              <a:rect b="b" l="l" r="r" t="t"/>
              <a:pathLst>
                <a:path extrusionOk="0" h="5855" w="3841">
                  <a:moveTo>
                    <a:pt x="3220" y="0"/>
                  </a:moveTo>
                  <a:cubicBezTo>
                    <a:pt x="3122" y="0"/>
                    <a:pt x="3024" y="27"/>
                    <a:pt x="2934" y="81"/>
                  </a:cubicBezTo>
                  <a:lnTo>
                    <a:pt x="2924" y="87"/>
                  </a:lnTo>
                  <a:cubicBezTo>
                    <a:pt x="1109" y="1201"/>
                    <a:pt x="1" y="3179"/>
                    <a:pt x="2" y="5310"/>
                  </a:cubicBezTo>
                  <a:cubicBezTo>
                    <a:pt x="2" y="5610"/>
                    <a:pt x="246" y="5855"/>
                    <a:pt x="546" y="5855"/>
                  </a:cubicBezTo>
                  <a:cubicBezTo>
                    <a:pt x="847" y="5855"/>
                    <a:pt x="1092" y="5610"/>
                    <a:pt x="1091" y="5308"/>
                  </a:cubicBezTo>
                  <a:cubicBezTo>
                    <a:pt x="1091" y="3571"/>
                    <a:pt x="2012" y="1925"/>
                    <a:pt x="3493" y="1016"/>
                  </a:cubicBezTo>
                  <a:lnTo>
                    <a:pt x="3503" y="1010"/>
                  </a:lnTo>
                  <a:cubicBezTo>
                    <a:pt x="3760" y="853"/>
                    <a:pt x="3841" y="517"/>
                    <a:pt x="3684" y="261"/>
                  </a:cubicBezTo>
                  <a:cubicBezTo>
                    <a:pt x="3582" y="93"/>
                    <a:pt x="3403" y="0"/>
                    <a:pt x="32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9"/>
            <p:cNvSpPr/>
            <p:nvPr/>
          </p:nvSpPr>
          <p:spPr>
            <a:xfrm>
              <a:off x="6698350" y="1919950"/>
              <a:ext cx="103825" cy="99875"/>
            </a:xfrm>
            <a:custGeom>
              <a:rect b="b" l="l" r="r" t="t"/>
              <a:pathLst>
                <a:path extrusionOk="0" h="3995" w="4153">
                  <a:moveTo>
                    <a:pt x="2155" y="1"/>
                  </a:moveTo>
                  <a:cubicBezTo>
                    <a:pt x="1636" y="1"/>
                    <a:pt x="1125" y="204"/>
                    <a:pt x="743" y="586"/>
                  </a:cubicBezTo>
                  <a:cubicBezTo>
                    <a:pt x="172" y="1156"/>
                    <a:pt x="1" y="2016"/>
                    <a:pt x="310" y="2761"/>
                  </a:cubicBezTo>
                  <a:cubicBezTo>
                    <a:pt x="619" y="3508"/>
                    <a:pt x="1347" y="3994"/>
                    <a:pt x="2155" y="3994"/>
                  </a:cubicBezTo>
                  <a:cubicBezTo>
                    <a:pt x="3257" y="3993"/>
                    <a:pt x="4151" y="3100"/>
                    <a:pt x="4153" y="1998"/>
                  </a:cubicBezTo>
                  <a:cubicBezTo>
                    <a:pt x="4153" y="1191"/>
                    <a:pt x="3666" y="462"/>
                    <a:pt x="2920" y="153"/>
                  </a:cubicBezTo>
                  <a:cubicBezTo>
                    <a:pt x="2672" y="51"/>
                    <a:pt x="2413" y="1"/>
                    <a:pt x="2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9"/>
            <p:cNvSpPr/>
            <p:nvPr/>
          </p:nvSpPr>
          <p:spPr>
            <a:xfrm>
              <a:off x="6373275" y="2131475"/>
              <a:ext cx="156350" cy="154400"/>
            </a:xfrm>
            <a:custGeom>
              <a:rect b="b" l="l" r="r" t="t"/>
              <a:pathLst>
                <a:path extrusionOk="0" h="6176" w="6254">
                  <a:moveTo>
                    <a:pt x="4234" y="1"/>
                  </a:moveTo>
                  <a:cubicBezTo>
                    <a:pt x="4093" y="1"/>
                    <a:pt x="3953" y="56"/>
                    <a:pt x="3849" y="160"/>
                  </a:cubicBezTo>
                  <a:lnTo>
                    <a:pt x="2739" y="1271"/>
                  </a:lnTo>
                  <a:lnTo>
                    <a:pt x="1339" y="557"/>
                  </a:lnTo>
                  <a:cubicBezTo>
                    <a:pt x="1260" y="517"/>
                    <a:pt x="1175" y="498"/>
                    <a:pt x="1091" y="498"/>
                  </a:cubicBezTo>
                  <a:cubicBezTo>
                    <a:pt x="950" y="498"/>
                    <a:pt x="810" y="553"/>
                    <a:pt x="706" y="658"/>
                  </a:cubicBezTo>
                  <a:cubicBezTo>
                    <a:pt x="538" y="825"/>
                    <a:pt x="498" y="1080"/>
                    <a:pt x="606" y="1291"/>
                  </a:cubicBezTo>
                  <a:lnTo>
                    <a:pt x="1319" y="2690"/>
                  </a:lnTo>
                  <a:lnTo>
                    <a:pt x="209" y="3800"/>
                  </a:lnTo>
                  <a:cubicBezTo>
                    <a:pt x="41" y="3968"/>
                    <a:pt x="1" y="4223"/>
                    <a:pt x="108" y="4433"/>
                  </a:cubicBezTo>
                  <a:cubicBezTo>
                    <a:pt x="203" y="4619"/>
                    <a:pt x="392" y="4731"/>
                    <a:pt x="595" y="4731"/>
                  </a:cubicBezTo>
                  <a:cubicBezTo>
                    <a:pt x="623" y="4731"/>
                    <a:pt x="651" y="4729"/>
                    <a:pt x="679" y="4724"/>
                  </a:cubicBezTo>
                  <a:lnTo>
                    <a:pt x="2230" y="4478"/>
                  </a:lnTo>
                  <a:lnTo>
                    <a:pt x="2944" y="5879"/>
                  </a:lnTo>
                  <a:cubicBezTo>
                    <a:pt x="3036" y="6061"/>
                    <a:pt x="3223" y="6176"/>
                    <a:pt x="3429" y="6176"/>
                  </a:cubicBezTo>
                  <a:cubicBezTo>
                    <a:pt x="3457" y="6176"/>
                    <a:pt x="3486" y="6173"/>
                    <a:pt x="3514" y="6168"/>
                  </a:cubicBezTo>
                  <a:cubicBezTo>
                    <a:pt x="3747" y="6131"/>
                    <a:pt x="3931" y="5949"/>
                    <a:pt x="3968" y="5716"/>
                  </a:cubicBezTo>
                  <a:lnTo>
                    <a:pt x="4213" y="4165"/>
                  </a:lnTo>
                  <a:lnTo>
                    <a:pt x="5764" y="3918"/>
                  </a:lnTo>
                  <a:cubicBezTo>
                    <a:pt x="5997" y="3881"/>
                    <a:pt x="6181" y="3699"/>
                    <a:pt x="6216" y="3466"/>
                  </a:cubicBezTo>
                  <a:cubicBezTo>
                    <a:pt x="6254" y="3233"/>
                    <a:pt x="6137" y="3002"/>
                    <a:pt x="5927" y="2896"/>
                  </a:cubicBezTo>
                  <a:lnTo>
                    <a:pt x="4526" y="2182"/>
                  </a:lnTo>
                  <a:lnTo>
                    <a:pt x="4773" y="631"/>
                  </a:lnTo>
                  <a:cubicBezTo>
                    <a:pt x="4810" y="398"/>
                    <a:pt x="4692" y="166"/>
                    <a:pt x="4482" y="60"/>
                  </a:cubicBezTo>
                  <a:cubicBezTo>
                    <a:pt x="4403" y="20"/>
                    <a:pt x="4318" y="1"/>
                    <a:pt x="42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9"/>
            <p:cNvSpPr/>
            <p:nvPr/>
          </p:nvSpPr>
          <p:spPr>
            <a:xfrm>
              <a:off x="6470300" y="2002375"/>
              <a:ext cx="95800" cy="283500"/>
            </a:xfrm>
            <a:custGeom>
              <a:rect b="b" l="l" r="r" t="t"/>
              <a:pathLst>
                <a:path extrusionOk="0" h="11340" w="3832">
                  <a:moveTo>
                    <a:pt x="614" y="1"/>
                  </a:moveTo>
                  <a:cubicBezTo>
                    <a:pt x="495" y="1"/>
                    <a:pt x="376" y="39"/>
                    <a:pt x="277" y="118"/>
                  </a:cubicBezTo>
                  <a:cubicBezTo>
                    <a:pt x="39" y="305"/>
                    <a:pt x="0" y="648"/>
                    <a:pt x="187" y="884"/>
                  </a:cubicBezTo>
                  <a:cubicBezTo>
                    <a:pt x="1834" y="2970"/>
                    <a:pt x="2742" y="5580"/>
                    <a:pt x="2742" y="8231"/>
                  </a:cubicBezTo>
                  <a:lnTo>
                    <a:pt x="2742" y="10795"/>
                  </a:lnTo>
                  <a:cubicBezTo>
                    <a:pt x="2742" y="11096"/>
                    <a:pt x="2986" y="11340"/>
                    <a:pt x="3287" y="11340"/>
                  </a:cubicBezTo>
                  <a:cubicBezTo>
                    <a:pt x="3588" y="11340"/>
                    <a:pt x="3831" y="11096"/>
                    <a:pt x="3831" y="10795"/>
                  </a:cubicBezTo>
                  <a:lnTo>
                    <a:pt x="3831" y="8231"/>
                  </a:lnTo>
                  <a:cubicBezTo>
                    <a:pt x="3831" y="5335"/>
                    <a:pt x="2840" y="2485"/>
                    <a:pt x="1041" y="208"/>
                  </a:cubicBezTo>
                  <a:cubicBezTo>
                    <a:pt x="933" y="72"/>
                    <a:pt x="774" y="1"/>
                    <a:pt x="6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9"/>
            <p:cNvSpPr/>
            <p:nvPr/>
          </p:nvSpPr>
          <p:spPr>
            <a:xfrm>
              <a:off x="6407825" y="1939025"/>
              <a:ext cx="103775" cy="99875"/>
            </a:xfrm>
            <a:custGeom>
              <a:rect b="b" l="l" r="r" t="t"/>
              <a:pathLst>
                <a:path extrusionOk="0" h="3995" w="4151">
                  <a:moveTo>
                    <a:pt x="2153" y="1"/>
                  </a:moveTo>
                  <a:cubicBezTo>
                    <a:pt x="1634" y="1"/>
                    <a:pt x="1123" y="203"/>
                    <a:pt x="742" y="586"/>
                  </a:cubicBezTo>
                  <a:cubicBezTo>
                    <a:pt x="170" y="1156"/>
                    <a:pt x="0" y="2015"/>
                    <a:pt x="309" y="2761"/>
                  </a:cubicBezTo>
                  <a:cubicBezTo>
                    <a:pt x="618" y="3508"/>
                    <a:pt x="1345" y="3994"/>
                    <a:pt x="2153" y="3994"/>
                  </a:cubicBezTo>
                  <a:cubicBezTo>
                    <a:pt x="3256" y="3993"/>
                    <a:pt x="4149" y="3100"/>
                    <a:pt x="4151" y="1997"/>
                  </a:cubicBezTo>
                  <a:cubicBezTo>
                    <a:pt x="4151" y="1189"/>
                    <a:pt x="3664" y="462"/>
                    <a:pt x="2917" y="153"/>
                  </a:cubicBezTo>
                  <a:cubicBezTo>
                    <a:pt x="2670" y="50"/>
                    <a:pt x="2410" y="1"/>
                    <a:pt x="21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9"/>
            <p:cNvSpPr/>
            <p:nvPr/>
          </p:nvSpPr>
          <p:spPr>
            <a:xfrm>
              <a:off x="6789475" y="2234075"/>
              <a:ext cx="27225" cy="27275"/>
            </a:xfrm>
            <a:custGeom>
              <a:rect b="b" l="l" r="r" t="t"/>
              <a:pathLst>
                <a:path extrusionOk="0" h="1091" w="1089">
                  <a:moveTo>
                    <a:pt x="544" y="1"/>
                  </a:moveTo>
                  <a:cubicBezTo>
                    <a:pt x="244" y="1"/>
                    <a:pt x="0" y="246"/>
                    <a:pt x="0" y="546"/>
                  </a:cubicBezTo>
                  <a:cubicBezTo>
                    <a:pt x="0" y="847"/>
                    <a:pt x="244" y="1091"/>
                    <a:pt x="544" y="1091"/>
                  </a:cubicBezTo>
                  <a:cubicBezTo>
                    <a:pt x="845" y="1091"/>
                    <a:pt x="1089" y="847"/>
                    <a:pt x="1089" y="546"/>
                  </a:cubicBezTo>
                  <a:cubicBezTo>
                    <a:pt x="1089" y="246"/>
                    <a:pt x="845" y="1"/>
                    <a:pt x="5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9"/>
            <p:cNvSpPr/>
            <p:nvPr/>
          </p:nvSpPr>
          <p:spPr>
            <a:xfrm>
              <a:off x="6397175" y="2043400"/>
              <a:ext cx="27275" cy="27250"/>
            </a:xfrm>
            <a:custGeom>
              <a:rect b="b" l="l" r="r" t="t"/>
              <a:pathLst>
                <a:path extrusionOk="0" h="1090" w="1091">
                  <a:moveTo>
                    <a:pt x="545" y="0"/>
                  </a:moveTo>
                  <a:cubicBezTo>
                    <a:pt x="244" y="0"/>
                    <a:pt x="1" y="245"/>
                    <a:pt x="1" y="545"/>
                  </a:cubicBezTo>
                  <a:cubicBezTo>
                    <a:pt x="1" y="847"/>
                    <a:pt x="244" y="1090"/>
                    <a:pt x="545" y="1090"/>
                  </a:cubicBezTo>
                  <a:cubicBezTo>
                    <a:pt x="847" y="1090"/>
                    <a:pt x="1090" y="847"/>
                    <a:pt x="1090" y="545"/>
                  </a:cubicBezTo>
                  <a:cubicBezTo>
                    <a:pt x="1090" y="245"/>
                    <a:pt x="847" y="0"/>
                    <a:pt x="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9"/>
            <p:cNvSpPr/>
            <p:nvPr/>
          </p:nvSpPr>
          <p:spPr>
            <a:xfrm>
              <a:off x="6765850" y="1820925"/>
              <a:ext cx="27275" cy="81775"/>
            </a:xfrm>
            <a:custGeom>
              <a:rect b="b" l="l" r="r" t="t"/>
              <a:pathLst>
                <a:path extrusionOk="0" h="3271" w="1091">
                  <a:moveTo>
                    <a:pt x="545" y="1"/>
                  </a:moveTo>
                  <a:cubicBezTo>
                    <a:pt x="243" y="1"/>
                    <a:pt x="0" y="246"/>
                    <a:pt x="0" y="546"/>
                  </a:cubicBezTo>
                  <a:lnTo>
                    <a:pt x="0" y="2725"/>
                  </a:lnTo>
                  <a:cubicBezTo>
                    <a:pt x="0" y="3026"/>
                    <a:pt x="243" y="3270"/>
                    <a:pt x="545" y="3270"/>
                  </a:cubicBezTo>
                  <a:cubicBezTo>
                    <a:pt x="845" y="3270"/>
                    <a:pt x="1090" y="3027"/>
                    <a:pt x="1090" y="2727"/>
                  </a:cubicBezTo>
                  <a:lnTo>
                    <a:pt x="1090" y="546"/>
                  </a:lnTo>
                  <a:cubicBezTo>
                    <a:pt x="1090" y="246"/>
                    <a:pt x="847" y="1"/>
                    <a:pt x="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9"/>
            <p:cNvSpPr/>
            <p:nvPr/>
          </p:nvSpPr>
          <p:spPr>
            <a:xfrm>
              <a:off x="6738600" y="1848175"/>
              <a:ext cx="81750" cy="27275"/>
            </a:xfrm>
            <a:custGeom>
              <a:rect b="b" l="l" r="r" t="t"/>
              <a:pathLst>
                <a:path extrusionOk="0" h="1091" w="3270">
                  <a:moveTo>
                    <a:pt x="545" y="1"/>
                  </a:moveTo>
                  <a:cubicBezTo>
                    <a:pt x="245" y="1"/>
                    <a:pt x="0" y="244"/>
                    <a:pt x="0" y="546"/>
                  </a:cubicBezTo>
                  <a:cubicBezTo>
                    <a:pt x="0" y="847"/>
                    <a:pt x="245" y="1091"/>
                    <a:pt x="545" y="1091"/>
                  </a:cubicBezTo>
                  <a:lnTo>
                    <a:pt x="2725" y="1091"/>
                  </a:lnTo>
                  <a:cubicBezTo>
                    <a:pt x="3025" y="1091"/>
                    <a:pt x="3270" y="847"/>
                    <a:pt x="3270" y="546"/>
                  </a:cubicBezTo>
                  <a:cubicBezTo>
                    <a:pt x="3270" y="244"/>
                    <a:pt x="3025" y="1"/>
                    <a:pt x="27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9"/>
            <p:cNvSpPr/>
            <p:nvPr/>
          </p:nvSpPr>
          <p:spPr>
            <a:xfrm>
              <a:off x="6402625" y="1848450"/>
              <a:ext cx="27275" cy="81500"/>
            </a:xfrm>
            <a:custGeom>
              <a:rect b="b" l="l" r="r" t="t"/>
              <a:pathLst>
                <a:path extrusionOk="0" h="3260" w="1091">
                  <a:moveTo>
                    <a:pt x="545" y="0"/>
                  </a:moveTo>
                  <a:cubicBezTo>
                    <a:pt x="248" y="0"/>
                    <a:pt x="6" y="237"/>
                    <a:pt x="1" y="535"/>
                  </a:cubicBezTo>
                  <a:lnTo>
                    <a:pt x="1" y="2714"/>
                  </a:lnTo>
                  <a:cubicBezTo>
                    <a:pt x="1" y="3014"/>
                    <a:pt x="244" y="3259"/>
                    <a:pt x="545" y="3259"/>
                  </a:cubicBezTo>
                  <a:cubicBezTo>
                    <a:pt x="847" y="3258"/>
                    <a:pt x="1090" y="3014"/>
                    <a:pt x="1090" y="2714"/>
                  </a:cubicBezTo>
                  <a:lnTo>
                    <a:pt x="1090" y="535"/>
                  </a:lnTo>
                  <a:cubicBezTo>
                    <a:pt x="1084" y="237"/>
                    <a:pt x="843" y="0"/>
                    <a:pt x="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9"/>
            <p:cNvSpPr/>
            <p:nvPr/>
          </p:nvSpPr>
          <p:spPr>
            <a:xfrm>
              <a:off x="6375650" y="1875425"/>
              <a:ext cx="81750" cy="27275"/>
            </a:xfrm>
            <a:custGeom>
              <a:rect b="b" l="l" r="r" t="t"/>
              <a:pathLst>
                <a:path extrusionOk="0" h="1091" w="3270">
                  <a:moveTo>
                    <a:pt x="2725" y="0"/>
                  </a:moveTo>
                  <a:cubicBezTo>
                    <a:pt x="2722" y="0"/>
                    <a:pt x="2718" y="0"/>
                    <a:pt x="2714" y="1"/>
                  </a:cubicBezTo>
                  <a:lnTo>
                    <a:pt x="535" y="1"/>
                  </a:lnTo>
                  <a:cubicBezTo>
                    <a:pt x="237" y="6"/>
                    <a:pt x="0" y="248"/>
                    <a:pt x="0" y="545"/>
                  </a:cubicBezTo>
                  <a:cubicBezTo>
                    <a:pt x="0" y="843"/>
                    <a:pt x="237" y="1084"/>
                    <a:pt x="535" y="1090"/>
                  </a:cubicBezTo>
                  <a:lnTo>
                    <a:pt x="2714" y="1090"/>
                  </a:lnTo>
                  <a:cubicBezTo>
                    <a:pt x="2718" y="1090"/>
                    <a:pt x="2722" y="1091"/>
                    <a:pt x="2725" y="1091"/>
                  </a:cubicBezTo>
                  <a:cubicBezTo>
                    <a:pt x="3025" y="1091"/>
                    <a:pt x="3270" y="846"/>
                    <a:pt x="3270" y="545"/>
                  </a:cubicBezTo>
                  <a:cubicBezTo>
                    <a:pt x="3270" y="245"/>
                    <a:pt x="3025" y="0"/>
                    <a:pt x="27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9"/>
            <p:cNvSpPr/>
            <p:nvPr/>
          </p:nvSpPr>
          <p:spPr>
            <a:xfrm>
              <a:off x="6684275" y="2066125"/>
              <a:ext cx="156350" cy="154400"/>
            </a:xfrm>
            <a:custGeom>
              <a:rect b="b" l="l" r="r" t="t"/>
              <a:pathLst>
                <a:path extrusionOk="0" h="6176" w="6254">
                  <a:moveTo>
                    <a:pt x="2021" y="0"/>
                  </a:moveTo>
                  <a:cubicBezTo>
                    <a:pt x="1937" y="0"/>
                    <a:pt x="1852" y="20"/>
                    <a:pt x="1773" y="60"/>
                  </a:cubicBezTo>
                  <a:cubicBezTo>
                    <a:pt x="1563" y="166"/>
                    <a:pt x="1445" y="397"/>
                    <a:pt x="1482" y="630"/>
                  </a:cubicBezTo>
                  <a:lnTo>
                    <a:pt x="1728" y="2182"/>
                  </a:lnTo>
                  <a:lnTo>
                    <a:pt x="328" y="2894"/>
                  </a:lnTo>
                  <a:cubicBezTo>
                    <a:pt x="117" y="3001"/>
                    <a:pt x="1" y="3231"/>
                    <a:pt x="37" y="3466"/>
                  </a:cubicBezTo>
                  <a:cubicBezTo>
                    <a:pt x="74" y="3699"/>
                    <a:pt x="258" y="3881"/>
                    <a:pt x="491" y="3918"/>
                  </a:cubicBezTo>
                  <a:lnTo>
                    <a:pt x="2042" y="4164"/>
                  </a:lnTo>
                  <a:lnTo>
                    <a:pt x="2287" y="5714"/>
                  </a:lnTo>
                  <a:cubicBezTo>
                    <a:pt x="2324" y="5948"/>
                    <a:pt x="2508" y="6131"/>
                    <a:pt x="2741" y="6168"/>
                  </a:cubicBezTo>
                  <a:cubicBezTo>
                    <a:pt x="2769" y="6172"/>
                    <a:pt x="2797" y="6174"/>
                    <a:pt x="2826" y="6174"/>
                  </a:cubicBezTo>
                  <a:lnTo>
                    <a:pt x="2826" y="6175"/>
                  </a:lnTo>
                  <a:cubicBezTo>
                    <a:pt x="3030" y="6175"/>
                    <a:pt x="3218" y="6060"/>
                    <a:pt x="3311" y="5878"/>
                  </a:cubicBezTo>
                  <a:lnTo>
                    <a:pt x="4025" y="4478"/>
                  </a:lnTo>
                  <a:lnTo>
                    <a:pt x="5576" y="4724"/>
                  </a:lnTo>
                  <a:cubicBezTo>
                    <a:pt x="5604" y="4729"/>
                    <a:pt x="5632" y="4731"/>
                    <a:pt x="5660" y="4731"/>
                  </a:cubicBezTo>
                  <a:cubicBezTo>
                    <a:pt x="5862" y="4731"/>
                    <a:pt x="6052" y="4618"/>
                    <a:pt x="6146" y="4433"/>
                  </a:cubicBezTo>
                  <a:cubicBezTo>
                    <a:pt x="6254" y="4223"/>
                    <a:pt x="6213" y="3967"/>
                    <a:pt x="6046" y="3800"/>
                  </a:cubicBezTo>
                  <a:lnTo>
                    <a:pt x="4935" y="2689"/>
                  </a:lnTo>
                  <a:lnTo>
                    <a:pt x="5649" y="1290"/>
                  </a:lnTo>
                  <a:cubicBezTo>
                    <a:pt x="5755" y="1080"/>
                    <a:pt x="5715" y="824"/>
                    <a:pt x="5549" y="657"/>
                  </a:cubicBezTo>
                  <a:cubicBezTo>
                    <a:pt x="5444" y="552"/>
                    <a:pt x="5305" y="498"/>
                    <a:pt x="5164" y="498"/>
                  </a:cubicBezTo>
                  <a:cubicBezTo>
                    <a:pt x="5079" y="498"/>
                    <a:pt x="4995" y="517"/>
                    <a:pt x="4916" y="557"/>
                  </a:cubicBezTo>
                  <a:lnTo>
                    <a:pt x="3515" y="1269"/>
                  </a:lnTo>
                  <a:lnTo>
                    <a:pt x="2406" y="160"/>
                  </a:lnTo>
                  <a:cubicBezTo>
                    <a:pt x="2301" y="55"/>
                    <a:pt x="2162" y="0"/>
                    <a:pt x="20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 name="Google Shape;2414;p69"/>
          <p:cNvGrpSpPr/>
          <p:nvPr/>
        </p:nvGrpSpPr>
        <p:grpSpPr>
          <a:xfrm>
            <a:off x="6446608" y="2452488"/>
            <a:ext cx="468800" cy="464950"/>
            <a:chOff x="6916600" y="1820925"/>
            <a:chExt cx="468800" cy="464950"/>
          </a:xfrm>
        </p:grpSpPr>
        <p:sp>
          <p:nvSpPr>
            <p:cNvPr id="2415" name="Google Shape;2415;p69"/>
            <p:cNvSpPr/>
            <p:nvPr/>
          </p:nvSpPr>
          <p:spPr>
            <a:xfrm>
              <a:off x="6930175" y="1820975"/>
              <a:ext cx="326550" cy="208850"/>
            </a:xfrm>
            <a:custGeom>
              <a:rect b="b" l="l" r="r" t="t"/>
              <a:pathLst>
                <a:path extrusionOk="0" h="8354" w="13062">
                  <a:moveTo>
                    <a:pt x="12353" y="0"/>
                  </a:moveTo>
                  <a:cubicBezTo>
                    <a:pt x="12353" y="0"/>
                    <a:pt x="12352" y="0"/>
                    <a:pt x="12351" y="0"/>
                  </a:cubicBezTo>
                  <a:lnTo>
                    <a:pt x="1" y="0"/>
                  </a:lnTo>
                  <a:lnTo>
                    <a:pt x="1" y="8354"/>
                  </a:lnTo>
                  <a:lnTo>
                    <a:pt x="12351" y="8354"/>
                  </a:lnTo>
                  <a:cubicBezTo>
                    <a:pt x="12808" y="8354"/>
                    <a:pt x="13062" y="7825"/>
                    <a:pt x="12777" y="7468"/>
                  </a:cubicBezTo>
                  <a:lnTo>
                    <a:pt x="10143" y="4176"/>
                  </a:lnTo>
                  <a:lnTo>
                    <a:pt x="12777" y="884"/>
                  </a:lnTo>
                  <a:cubicBezTo>
                    <a:pt x="13062" y="528"/>
                    <a:pt x="12809" y="0"/>
                    <a:pt x="123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9"/>
            <p:cNvSpPr/>
            <p:nvPr/>
          </p:nvSpPr>
          <p:spPr>
            <a:xfrm>
              <a:off x="6916600" y="1820925"/>
              <a:ext cx="27225" cy="464950"/>
            </a:xfrm>
            <a:custGeom>
              <a:rect b="b" l="l" r="r" t="t"/>
              <a:pathLst>
                <a:path extrusionOk="0" h="18598" w="1089">
                  <a:moveTo>
                    <a:pt x="544" y="1"/>
                  </a:moveTo>
                  <a:cubicBezTo>
                    <a:pt x="244" y="1"/>
                    <a:pt x="0" y="246"/>
                    <a:pt x="0" y="546"/>
                  </a:cubicBezTo>
                  <a:lnTo>
                    <a:pt x="0" y="18053"/>
                  </a:lnTo>
                  <a:cubicBezTo>
                    <a:pt x="0" y="18354"/>
                    <a:pt x="244" y="18598"/>
                    <a:pt x="544" y="18598"/>
                  </a:cubicBezTo>
                  <a:cubicBezTo>
                    <a:pt x="846" y="18598"/>
                    <a:pt x="1089" y="18354"/>
                    <a:pt x="1089" y="18053"/>
                  </a:cubicBezTo>
                  <a:lnTo>
                    <a:pt x="1089" y="546"/>
                  </a:lnTo>
                  <a:cubicBezTo>
                    <a:pt x="1089" y="246"/>
                    <a:pt x="846" y="1"/>
                    <a:pt x="5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9"/>
            <p:cNvSpPr/>
            <p:nvPr/>
          </p:nvSpPr>
          <p:spPr>
            <a:xfrm>
              <a:off x="7059150" y="1911750"/>
              <a:ext cx="326250" cy="227025"/>
            </a:xfrm>
            <a:custGeom>
              <a:rect b="b" l="l" r="r" t="t"/>
              <a:pathLst>
                <a:path extrusionOk="0" h="9081" w="13050">
                  <a:moveTo>
                    <a:pt x="0" y="0"/>
                  </a:moveTo>
                  <a:lnTo>
                    <a:pt x="0" y="9081"/>
                  </a:lnTo>
                  <a:lnTo>
                    <a:pt x="12349" y="9081"/>
                  </a:lnTo>
                  <a:cubicBezTo>
                    <a:pt x="12791" y="9081"/>
                    <a:pt x="13049" y="8585"/>
                    <a:pt x="12796" y="8224"/>
                  </a:cubicBezTo>
                  <a:lnTo>
                    <a:pt x="10219" y="4540"/>
                  </a:lnTo>
                  <a:lnTo>
                    <a:pt x="12796" y="857"/>
                  </a:lnTo>
                  <a:cubicBezTo>
                    <a:pt x="13049" y="496"/>
                    <a:pt x="12791" y="0"/>
                    <a:pt x="123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9"/>
            <p:cNvSpPr/>
            <p:nvPr/>
          </p:nvSpPr>
          <p:spPr>
            <a:xfrm>
              <a:off x="7045525" y="1912000"/>
              <a:ext cx="27275" cy="373875"/>
            </a:xfrm>
            <a:custGeom>
              <a:rect b="b" l="l" r="r" t="t"/>
              <a:pathLst>
                <a:path extrusionOk="0" h="14955" w="1091">
                  <a:moveTo>
                    <a:pt x="545" y="1"/>
                  </a:moveTo>
                  <a:cubicBezTo>
                    <a:pt x="248" y="1"/>
                    <a:pt x="6" y="238"/>
                    <a:pt x="0" y="535"/>
                  </a:cubicBezTo>
                  <a:lnTo>
                    <a:pt x="0" y="14410"/>
                  </a:lnTo>
                  <a:cubicBezTo>
                    <a:pt x="0" y="14711"/>
                    <a:pt x="244" y="14955"/>
                    <a:pt x="545" y="14955"/>
                  </a:cubicBezTo>
                  <a:cubicBezTo>
                    <a:pt x="845" y="14955"/>
                    <a:pt x="1090" y="14711"/>
                    <a:pt x="1090" y="14410"/>
                  </a:cubicBezTo>
                  <a:lnTo>
                    <a:pt x="1090" y="535"/>
                  </a:lnTo>
                  <a:cubicBezTo>
                    <a:pt x="1084" y="238"/>
                    <a:pt x="842" y="1"/>
                    <a:pt x="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9"/>
            <p:cNvSpPr/>
            <p:nvPr/>
          </p:nvSpPr>
          <p:spPr>
            <a:xfrm>
              <a:off x="7112150" y="1952625"/>
              <a:ext cx="153725" cy="145275"/>
            </a:xfrm>
            <a:custGeom>
              <a:rect b="b" l="l" r="r" t="t"/>
              <a:pathLst>
                <a:path extrusionOk="0" h="5811" w="6149">
                  <a:moveTo>
                    <a:pt x="3075" y="0"/>
                  </a:moveTo>
                  <a:cubicBezTo>
                    <a:pt x="2839" y="0"/>
                    <a:pt x="2630" y="151"/>
                    <a:pt x="2556" y="376"/>
                  </a:cubicBezTo>
                  <a:lnTo>
                    <a:pt x="2092" y="1804"/>
                  </a:lnTo>
                  <a:lnTo>
                    <a:pt x="592" y="1804"/>
                  </a:lnTo>
                  <a:cubicBezTo>
                    <a:pt x="356" y="1804"/>
                    <a:pt x="147" y="1954"/>
                    <a:pt x="74" y="2180"/>
                  </a:cubicBezTo>
                  <a:cubicBezTo>
                    <a:pt x="0" y="2404"/>
                    <a:pt x="81" y="2650"/>
                    <a:pt x="272" y="2789"/>
                  </a:cubicBezTo>
                  <a:lnTo>
                    <a:pt x="1486" y="3671"/>
                  </a:lnTo>
                  <a:lnTo>
                    <a:pt x="1022" y="5099"/>
                  </a:lnTo>
                  <a:cubicBezTo>
                    <a:pt x="948" y="5323"/>
                    <a:pt x="1029" y="5569"/>
                    <a:pt x="1220" y="5708"/>
                  </a:cubicBezTo>
                  <a:cubicBezTo>
                    <a:pt x="1316" y="5777"/>
                    <a:pt x="1428" y="5811"/>
                    <a:pt x="1540" y="5811"/>
                  </a:cubicBezTo>
                  <a:cubicBezTo>
                    <a:pt x="1653" y="5811"/>
                    <a:pt x="1765" y="5777"/>
                    <a:pt x="1861" y="5708"/>
                  </a:cubicBezTo>
                  <a:lnTo>
                    <a:pt x="3073" y="4825"/>
                  </a:lnTo>
                  <a:lnTo>
                    <a:pt x="4288" y="5708"/>
                  </a:lnTo>
                  <a:cubicBezTo>
                    <a:pt x="4381" y="5775"/>
                    <a:pt x="4493" y="5811"/>
                    <a:pt x="4608" y="5811"/>
                  </a:cubicBezTo>
                  <a:lnTo>
                    <a:pt x="4609" y="5811"/>
                  </a:lnTo>
                  <a:cubicBezTo>
                    <a:pt x="4980" y="5811"/>
                    <a:pt x="5242" y="5450"/>
                    <a:pt x="5127" y="5099"/>
                  </a:cubicBezTo>
                  <a:lnTo>
                    <a:pt x="4665" y="3671"/>
                  </a:lnTo>
                  <a:lnTo>
                    <a:pt x="5877" y="2789"/>
                  </a:lnTo>
                  <a:cubicBezTo>
                    <a:pt x="6068" y="2650"/>
                    <a:pt x="6149" y="2404"/>
                    <a:pt x="6076" y="2180"/>
                  </a:cubicBezTo>
                  <a:cubicBezTo>
                    <a:pt x="6002" y="1954"/>
                    <a:pt x="5793" y="1804"/>
                    <a:pt x="5557" y="1804"/>
                  </a:cubicBezTo>
                  <a:lnTo>
                    <a:pt x="4057" y="1804"/>
                  </a:lnTo>
                  <a:lnTo>
                    <a:pt x="3593" y="376"/>
                  </a:lnTo>
                  <a:cubicBezTo>
                    <a:pt x="3519" y="151"/>
                    <a:pt x="3310" y="0"/>
                    <a:pt x="3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69"/>
          <p:cNvGrpSpPr/>
          <p:nvPr/>
        </p:nvGrpSpPr>
        <p:grpSpPr>
          <a:xfrm>
            <a:off x="3597693" y="3156650"/>
            <a:ext cx="354175" cy="464950"/>
            <a:chOff x="4701100" y="2707450"/>
            <a:chExt cx="354175" cy="464950"/>
          </a:xfrm>
        </p:grpSpPr>
        <p:sp>
          <p:nvSpPr>
            <p:cNvPr id="2421" name="Google Shape;2421;p69"/>
            <p:cNvSpPr/>
            <p:nvPr/>
          </p:nvSpPr>
          <p:spPr>
            <a:xfrm>
              <a:off x="4701100" y="3036175"/>
              <a:ext cx="354175" cy="136225"/>
            </a:xfrm>
            <a:custGeom>
              <a:rect b="b" l="l" r="r" t="t"/>
              <a:pathLst>
                <a:path extrusionOk="0" h="5449" w="14167">
                  <a:moveTo>
                    <a:pt x="7083" y="0"/>
                  </a:moveTo>
                  <a:cubicBezTo>
                    <a:pt x="5280" y="0"/>
                    <a:pt x="3576" y="236"/>
                    <a:pt x="2288" y="666"/>
                  </a:cubicBezTo>
                  <a:cubicBezTo>
                    <a:pt x="398" y="1296"/>
                    <a:pt x="0" y="2132"/>
                    <a:pt x="0" y="2724"/>
                  </a:cubicBezTo>
                  <a:cubicBezTo>
                    <a:pt x="0" y="3315"/>
                    <a:pt x="398" y="4151"/>
                    <a:pt x="2288" y="4782"/>
                  </a:cubicBezTo>
                  <a:cubicBezTo>
                    <a:pt x="3576" y="5211"/>
                    <a:pt x="5280" y="5448"/>
                    <a:pt x="7083" y="5448"/>
                  </a:cubicBezTo>
                  <a:cubicBezTo>
                    <a:pt x="8887" y="5448"/>
                    <a:pt x="10591" y="5211"/>
                    <a:pt x="11877" y="4782"/>
                  </a:cubicBezTo>
                  <a:cubicBezTo>
                    <a:pt x="13769" y="4151"/>
                    <a:pt x="14166" y="3315"/>
                    <a:pt x="14166" y="2724"/>
                  </a:cubicBezTo>
                  <a:cubicBezTo>
                    <a:pt x="14166" y="2132"/>
                    <a:pt x="13769" y="1296"/>
                    <a:pt x="11877" y="666"/>
                  </a:cubicBezTo>
                  <a:cubicBezTo>
                    <a:pt x="10589" y="236"/>
                    <a:pt x="8885" y="0"/>
                    <a:pt x="70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9"/>
            <p:cNvSpPr/>
            <p:nvPr/>
          </p:nvSpPr>
          <p:spPr>
            <a:xfrm>
              <a:off x="4736700" y="2707450"/>
              <a:ext cx="282950" cy="410450"/>
            </a:xfrm>
            <a:custGeom>
              <a:rect b="b" l="l" r="r" t="t"/>
              <a:pathLst>
                <a:path extrusionOk="0" h="16418" w="11318">
                  <a:moveTo>
                    <a:pt x="5659" y="0"/>
                  </a:moveTo>
                  <a:cubicBezTo>
                    <a:pt x="3759" y="0"/>
                    <a:pt x="2036" y="971"/>
                    <a:pt x="1050" y="2595"/>
                  </a:cubicBezTo>
                  <a:cubicBezTo>
                    <a:pt x="65" y="4221"/>
                    <a:pt x="1" y="6198"/>
                    <a:pt x="880" y="7883"/>
                  </a:cubicBezTo>
                  <a:lnTo>
                    <a:pt x="5176" y="16125"/>
                  </a:lnTo>
                  <a:cubicBezTo>
                    <a:pt x="5270" y="16304"/>
                    <a:pt x="5456" y="16418"/>
                    <a:pt x="5659" y="16418"/>
                  </a:cubicBezTo>
                  <a:cubicBezTo>
                    <a:pt x="5862" y="16418"/>
                    <a:pt x="6049" y="16304"/>
                    <a:pt x="6143" y="16125"/>
                  </a:cubicBezTo>
                  <a:lnTo>
                    <a:pt x="10439" y="7882"/>
                  </a:lnTo>
                  <a:cubicBezTo>
                    <a:pt x="11318" y="6196"/>
                    <a:pt x="11254" y="4220"/>
                    <a:pt x="10268" y="2595"/>
                  </a:cubicBezTo>
                  <a:cubicBezTo>
                    <a:pt x="9283" y="971"/>
                    <a:pt x="7559" y="0"/>
                    <a:pt x="56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9"/>
            <p:cNvSpPr/>
            <p:nvPr/>
          </p:nvSpPr>
          <p:spPr>
            <a:xfrm>
              <a:off x="4795300" y="2762550"/>
              <a:ext cx="165800" cy="156800"/>
            </a:xfrm>
            <a:custGeom>
              <a:rect b="b" l="l" r="r" t="t"/>
              <a:pathLst>
                <a:path extrusionOk="0" h="6272" w="6632">
                  <a:moveTo>
                    <a:pt x="3317" y="0"/>
                  </a:moveTo>
                  <a:cubicBezTo>
                    <a:pt x="3081" y="0"/>
                    <a:pt x="2872" y="152"/>
                    <a:pt x="2799" y="376"/>
                  </a:cubicBezTo>
                  <a:lnTo>
                    <a:pt x="2278" y="1980"/>
                  </a:lnTo>
                  <a:lnTo>
                    <a:pt x="592" y="1980"/>
                  </a:lnTo>
                  <a:cubicBezTo>
                    <a:pt x="356" y="1980"/>
                    <a:pt x="147" y="2131"/>
                    <a:pt x="74" y="2356"/>
                  </a:cubicBezTo>
                  <a:cubicBezTo>
                    <a:pt x="1" y="2580"/>
                    <a:pt x="81" y="2826"/>
                    <a:pt x="273" y="2965"/>
                  </a:cubicBezTo>
                  <a:lnTo>
                    <a:pt x="1634" y="3955"/>
                  </a:lnTo>
                  <a:lnTo>
                    <a:pt x="1115" y="5559"/>
                  </a:lnTo>
                  <a:cubicBezTo>
                    <a:pt x="1042" y="5782"/>
                    <a:pt x="1121" y="6029"/>
                    <a:pt x="1312" y="6168"/>
                  </a:cubicBezTo>
                  <a:cubicBezTo>
                    <a:pt x="1407" y="6237"/>
                    <a:pt x="1520" y="6272"/>
                    <a:pt x="1632" y="6272"/>
                  </a:cubicBezTo>
                  <a:cubicBezTo>
                    <a:pt x="1744" y="6272"/>
                    <a:pt x="1857" y="6237"/>
                    <a:pt x="1952" y="6168"/>
                  </a:cubicBezTo>
                  <a:lnTo>
                    <a:pt x="3315" y="5176"/>
                  </a:lnTo>
                  <a:lnTo>
                    <a:pt x="4679" y="6168"/>
                  </a:lnTo>
                  <a:cubicBezTo>
                    <a:pt x="4773" y="6235"/>
                    <a:pt x="4885" y="6271"/>
                    <a:pt x="5000" y="6271"/>
                  </a:cubicBezTo>
                  <a:lnTo>
                    <a:pt x="5001" y="6271"/>
                  </a:lnTo>
                  <a:cubicBezTo>
                    <a:pt x="5371" y="6271"/>
                    <a:pt x="5634" y="5909"/>
                    <a:pt x="5519" y="5559"/>
                  </a:cubicBezTo>
                  <a:lnTo>
                    <a:pt x="4998" y="3955"/>
                  </a:lnTo>
                  <a:lnTo>
                    <a:pt x="6361" y="2965"/>
                  </a:lnTo>
                  <a:cubicBezTo>
                    <a:pt x="6552" y="2826"/>
                    <a:pt x="6631" y="2580"/>
                    <a:pt x="6560" y="2356"/>
                  </a:cubicBezTo>
                  <a:cubicBezTo>
                    <a:pt x="6487" y="2131"/>
                    <a:pt x="6276" y="1980"/>
                    <a:pt x="6040" y="1980"/>
                  </a:cubicBezTo>
                  <a:lnTo>
                    <a:pt x="4356" y="1980"/>
                  </a:lnTo>
                  <a:lnTo>
                    <a:pt x="3835" y="376"/>
                  </a:lnTo>
                  <a:cubicBezTo>
                    <a:pt x="3762" y="152"/>
                    <a:pt x="3553" y="0"/>
                    <a:pt x="33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 name="Google Shape;2424;p69"/>
          <p:cNvGrpSpPr/>
          <p:nvPr/>
        </p:nvGrpSpPr>
        <p:grpSpPr>
          <a:xfrm>
            <a:off x="3009654" y="3156638"/>
            <a:ext cx="336025" cy="464975"/>
            <a:chOff x="4027925" y="2692075"/>
            <a:chExt cx="336025" cy="464975"/>
          </a:xfrm>
        </p:grpSpPr>
        <p:sp>
          <p:nvSpPr>
            <p:cNvPr id="2425" name="Google Shape;2425;p69"/>
            <p:cNvSpPr/>
            <p:nvPr/>
          </p:nvSpPr>
          <p:spPr>
            <a:xfrm>
              <a:off x="4210875" y="3047975"/>
              <a:ext cx="116775" cy="109050"/>
            </a:xfrm>
            <a:custGeom>
              <a:rect b="b" l="l" r="r" t="t"/>
              <a:pathLst>
                <a:path extrusionOk="0" h="4362" w="4671">
                  <a:moveTo>
                    <a:pt x="3177" y="0"/>
                  </a:moveTo>
                  <a:cubicBezTo>
                    <a:pt x="3035" y="0"/>
                    <a:pt x="2889" y="21"/>
                    <a:pt x="2744" y="64"/>
                  </a:cubicBezTo>
                  <a:lnTo>
                    <a:pt x="390" y="772"/>
                  </a:lnTo>
                  <a:cubicBezTo>
                    <a:pt x="158" y="841"/>
                    <a:pt x="0" y="1053"/>
                    <a:pt x="2" y="1295"/>
                  </a:cubicBezTo>
                  <a:lnTo>
                    <a:pt x="2" y="3070"/>
                  </a:lnTo>
                  <a:cubicBezTo>
                    <a:pt x="0" y="3310"/>
                    <a:pt x="158" y="3522"/>
                    <a:pt x="390" y="3592"/>
                  </a:cubicBezTo>
                  <a:lnTo>
                    <a:pt x="2744" y="4299"/>
                  </a:lnTo>
                  <a:cubicBezTo>
                    <a:pt x="2885" y="4340"/>
                    <a:pt x="3029" y="4361"/>
                    <a:pt x="3174" y="4361"/>
                  </a:cubicBezTo>
                  <a:cubicBezTo>
                    <a:pt x="4000" y="4361"/>
                    <a:pt x="4669" y="3692"/>
                    <a:pt x="4670" y="2867"/>
                  </a:cubicBezTo>
                  <a:lnTo>
                    <a:pt x="4670" y="1498"/>
                  </a:lnTo>
                  <a:cubicBezTo>
                    <a:pt x="4670" y="647"/>
                    <a:pt x="3974" y="0"/>
                    <a:pt x="3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9"/>
            <p:cNvSpPr/>
            <p:nvPr/>
          </p:nvSpPr>
          <p:spPr>
            <a:xfrm>
              <a:off x="4064250" y="3048025"/>
              <a:ext cx="116775" cy="109025"/>
            </a:xfrm>
            <a:custGeom>
              <a:rect b="b" l="l" r="r" t="t"/>
              <a:pathLst>
                <a:path extrusionOk="0" h="4361" w="4671">
                  <a:moveTo>
                    <a:pt x="1494" y="0"/>
                  </a:moveTo>
                  <a:cubicBezTo>
                    <a:pt x="697" y="0"/>
                    <a:pt x="2" y="646"/>
                    <a:pt x="0" y="1496"/>
                  </a:cubicBezTo>
                  <a:lnTo>
                    <a:pt x="0" y="2865"/>
                  </a:lnTo>
                  <a:cubicBezTo>
                    <a:pt x="2" y="3690"/>
                    <a:pt x="671" y="4359"/>
                    <a:pt x="1497" y="4359"/>
                  </a:cubicBezTo>
                  <a:lnTo>
                    <a:pt x="1498" y="4361"/>
                  </a:lnTo>
                  <a:cubicBezTo>
                    <a:pt x="1643" y="4361"/>
                    <a:pt x="1788" y="4340"/>
                    <a:pt x="1926" y="4298"/>
                  </a:cubicBezTo>
                  <a:lnTo>
                    <a:pt x="4282" y="3592"/>
                  </a:lnTo>
                  <a:cubicBezTo>
                    <a:pt x="4514" y="3522"/>
                    <a:pt x="4671" y="3310"/>
                    <a:pt x="4671" y="3069"/>
                  </a:cubicBezTo>
                  <a:lnTo>
                    <a:pt x="4671" y="1294"/>
                  </a:lnTo>
                  <a:cubicBezTo>
                    <a:pt x="4671" y="1052"/>
                    <a:pt x="4514" y="840"/>
                    <a:pt x="4282" y="771"/>
                  </a:cubicBezTo>
                  <a:lnTo>
                    <a:pt x="1925" y="64"/>
                  </a:lnTo>
                  <a:cubicBezTo>
                    <a:pt x="1780" y="21"/>
                    <a:pt x="1636" y="0"/>
                    <a:pt x="14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9"/>
            <p:cNvSpPr/>
            <p:nvPr/>
          </p:nvSpPr>
          <p:spPr>
            <a:xfrm>
              <a:off x="4142075" y="3052600"/>
              <a:ext cx="103800" cy="99900"/>
            </a:xfrm>
            <a:custGeom>
              <a:rect b="b" l="l" r="r" t="t"/>
              <a:pathLst>
                <a:path extrusionOk="0" h="3996" w="4152">
                  <a:moveTo>
                    <a:pt x="2156" y="1"/>
                  </a:moveTo>
                  <a:cubicBezTo>
                    <a:pt x="1636" y="1"/>
                    <a:pt x="1125" y="204"/>
                    <a:pt x="742" y="586"/>
                  </a:cubicBezTo>
                  <a:cubicBezTo>
                    <a:pt x="172" y="1157"/>
                    <a:pt x="0" y="2016"/>
                    <a:pt x="310" y="2762"/>
                  </a:cubicBezTo>
                  <a:cubicBezTo>
                    <a:pt x="619" y="3509"/>
                    <a:pt x="1347" y="3996"/>
                    <a:pt x="2155" y="3996"/>
                  </a:cubicBezTo>
                  <a:cubicBezTo>
                    <a:pt x="3257" y="3993"/>
                    <a:pt x="4150" y="3100"/>
                    <a:pt x="4151" y="1998"/>
                  </a:cubicBezTo>
                  <a:cubicBezTo>
                    <a:pt x="4151" y="1190"/>
                    <a:pt x="3666" y="462"/>
                    <a:pt x="2919" y="153"/>
                  </a:cubicBezTo>
                  <a:cubicBezTo>
                    <a:pt x="2672" y="50"/>
                    <a:pt x="2413" y="1"/>
                    <a:pt x="2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9"/>
            <p:cNvSpPr/>
            <p:nvPr/>
          </p:nvSpPr>
          <p:spPr>
            <a:xfrm>
              <a:off x="4042075" y="2692075"/>
              <a:ext cx="302300" cy="213450"/>
            </a:xfrm>
            <a:custGeom>
              <a:rect b="b" l="l" r="r" t="t"/>
              <a:pathLst>
                <a:path extrusionOk="0" h="8538" w="12092">
                  <a:moveTo>
                    <a:pt x="3653" y="0"/>
                  </a:moveTo>
                  <a:cubicBezTo>
                    <a:pt x="1573" y="2"/>
                    <a:pt x="1" y="1884"/>
                    <a:pt x="372" y="3931"/>
                  </a:cubicBezTo>
                  <a:lnTo>
                    <a:pt x="1128" y="8089"/>
                  </a:lnTo>
                  <a:cubicBezTo>
                    <a:pt x="1176" y="8348"/>
                    <a:pt x="1401" y="8537"/>
                    <a:pt x="1664" y="8537"/>
                  </a:cubicBezTo>
                  <a:lnTo>
                    <a:pt x="1664" y="8536"/>
                  </a:lnTo>
                  <a:lnTo>
                    <a:pt x="10646" y="8536"/>
                  </a:lnTo>
                  <a:cubicBezTo>
                    <a:pt x="10909" y="8536"/>
                    <a:pt x="11134" y="8348"/>
                    <a:pt x="11182" y="8088"/>
                  </a:cubicBezTo>
                  <a:lnTo>
                    <a:pt x="11937" y="3930"/>
                  </a:lnTo>
                  <a:cubicBezTo>
                    <a:pt x="12091" y="3092"/>
                    <a:pt x="11916" y="2226"/>
                    <a:pt x="11449" y="1513"/>
                  </a:cubicBezTo>
                  <a:cubicBezTo>
                    <a:pt x="10828" y="560"/>
                    <a:pt x="9753" y="0"/>
                    <a:pt x="86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9"/>
            <p:cNvSpPr/>
            <p:nvPr/>
          </p:nvSpPr>
          <p:spPr>
            <a:xfrm>
              <a:off x="4069800" y="2891875"/>
              <a:ext cx="252275" cy="81725"/>
            </a:xfrm>
            <a:custGeom>
              <a:rect b="b" l="l" r="r" t="t"/>
              <a:pathLst>
                <a:path extrusionOk="0" h="3269" w="10091">
                  <a:moveTo>
                    <a:pt x="1" y="0"/>
                  </a:moveTo>
                  <a:lnTo>
                    <a:pt x="515" y="2821"/>
                  </a:lnTo>
                  <a:cubicBezTo>
                    <a:pt x="561" y="3080"/>
                    <a:pt x="788" y="3269"/>
                    <a:pt x="1051" y="3269"/>
                  </a:cubicBezTo>
                  <a:lnTo>
                    <a:pt x="9041" y="3269"/>
                  </a:lnTo>
                  <a:cubicBezTo>
                    <a:pt x="9305" y="3269"/>
                    <a:pt x="9531" y="3080"/>
                    <a:pt x="9577" y="2821"/>
                  </a:cubicBezTo>
                  <a:lnTo>
                    <a:pt x="100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9"/>
            <p:cNvSpPr/>
            <p:nvPr/>
          </p:nvSpPr>
          <p:spPr>
            <a:xfrm>
              <a:off x="4027925" y="2946325"/>
              <a:ext cx="336025" cy="72675"/>
            </a:xfrm>
            <a:custGeom>
              <a:rect b="b" l="l" r="r" t="t"/>
              <a:pathLst>
                <a:path extrusionOk="0" h="2907" w="13441">
                  <a:moveTo>
                    <a:pt x="1455" y="1"/>
                  </a:moveTo>
                  <a:cubicBezTo>
                    <a:pt x="652" y="1"/>
                    <a:pt x="1" y="652"/>
                    <a:pt x="1" y="1453"/>
                  </a:cubicBezTo>
                  <a:cubicBezTo>
                    <a:pt x="1" y="2257"/>
                    <a:pt x="652" y="2906"/>
                    <a:pt x="1455" y="2906"/>
                  </a:cubicBezTo>
                  <a:lnTo>
                    <a:pt x="11988" y="2906"/>
                  </a:lnTo>
                  <a:cubicBezTo>
                    <a:pt x="12790" y="2906"/>
                    <a:pt x="13441" y="2257"/>
                    <a:pt x="13441" y="1453"/>
                  </a:cubicBezTo>
                  <a:cubicBezTo>
                    <a:pt x="13441" y="652"/>
                    <a:pt x="12790" y="1"/>
                    <a:pt x="119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69"/>
          <p:cNvGrpSpPr/>
          <p:nvPr/>
        </p:nvGrpSpPr>
        <p:grpSpPr>
          <a:xfrm>
            <a:off x="2289440" y="3166638"/>
            <a:ext cx="468200" cy="444975"/>
            <a:chOff x="2536375" y="2745750"/>
            <a:chExt cx="468200" cy="444975"/>
          </a:xfrm>
        </p:grpSpPr>
        <p:sp>
          <p:nvSpPr>
            <p:cNvPr id="2432" name="Google Shape;2432;p69"/>
            <p:cNvSpPr/>
            <p:nvPr/>
          </p:nvSpPr>
          <p:spPr>
            <a:xfrm>
              <a:off x="2566700" y="2993500"/>
              <a:ext cx="318725" cy="197225"/>
            </a:xfrm>
            <a:custGeom>
              <a:rect b="b" l="l" r="r" t="t"/>
              <a:pathLst>
                <a:path extrusionOk="0" h="7889" w="12749">
                  <a:moveTo>
                    <a:pt x="1095" y="3521"/>
                  </a:moveTo>
                  <a:cubicBezTo>
                    <a:pt x="1791" y="3998"/>
                    <a:pt x="2614" y="4253"/>
                    <a:pt x="3456" y="4256"/>
                  </a:cubicBezTo>
                  <a:lnTo>
                    <a:pt x="10358" y="4256"/>
                  </a:lnTo>
                  <a:cubicBezTo>
                    <a:pt x="11060" y="4256"/>
                    <a:pt x="11629" y="4825"/>
                    <a:pt x="11629" y="5526"/>
                  </a:cubicBezTo>
                  <a:cubicBezTo>
                    <a:pt x="11629" y="6228"/>
                    <a:pt x="11060" y="6797"/>
                    <a:pt x="10358" y="6799"/>
                  </a:cubicBezTo>
                  <a:lnTo>
                    <a:pt x="3820" y="6799"/>
                  </a:lnTo>
                  <a:cubicBezTo>
                    <a:pt x="2318" y="6799"/>
                    <a:pt x="1095" y="5576"/>
                    <a:pt x="1095" y="4074"/>
                  </a:cubicBezTo>
                  <a:lnTo>
                    <a:pt x="1095" y="3521"/>
                  </a:lnTo>
                  <a:close/>
                  <a:moveTo>
                    <a:pt x="550" y="1"/>
                  </a:moveTo>
                  <a:cubicBezTo>
                    <a:pt x="246" y="1"/>
                    <a:pt x="1" y="252"/>
                    <a:pt x="7" y="556"/>
                  </a:cubicBezTo>
                  <a:lnTo>
                    <a:pt x="7" y="4075"/>
                  </a:lnTo>
                  <a:cubicBezTo>
                    <a:pt x="7" y="6177"/>
                    <a:pt x="1716" y="7888"/>
                    <a:pt x="3820" y="7888"/>
                  </a:cubicBezTo>
                  <a:lnTo>
                    <a:pt x="10358" y="7888"/>
                  </a:lnTo>
                  <a:cubicBezTo>
                    <a:pt x="10368" y="7889"/>
                    <a:pt x="10378" y="7889"/>
                    <a:pt x="10388" y="7889"/>
                  </a:cubicBezTo>
                  <a:cubicBezTo>
                    <a:pt x="11690" y="7889"/>
                    <a:pt x="12748" y="6833"/>
                    <a:pt x="12748" y="5528"/>
                  </a:cubicBezTo>
                  <a:cubicBezTo>
                    <a:pt x="12748" y="4224"/>
                    <a:pt x="11691" y="3167"/>
                    <a:pt x="10391" y="3167"/>
                  </a:cubicBezTo>
                  <a:cubicBezTo>
                    <a:pt x="10380" y="3167"/>
                    <a:pt x="10369" y="3167"/>
                    <a:pt x="10358" y="3167"/>
                  </a:cubicBezTo>
                  <a:lnTo>
                    <a:pt x="10358" y="3166"/>
                  </a:lnTo>
                  <a:lnTo>
                    <a:pt x="3457" y="3166"/>
                  </a:lnTo>
                  <a:cubicBezTo>
                    <a:pt x="2546" y="3165"/>
                    <a:pt x="1683" y="2763"/>
                    <a:pt x="1095" y="2069"/>
                  </a:cubicBezTo>
                  <a:lnTo>
                    <a:pt x="1095" y="556"/>
                  </a:lnTo>
                  <a:cubicBezTo>
                    <a:pt x="1101" y="252"/>
                    <a:pt x="856" y="1"/>
                    <a:pt x="550" y="1"/>
                  </a:cubicBezTo>
                  <a:close/>
                </a:path>
              </a:pathLst>
            </a:custGeom>
            <a:solidFill>
              <a:srgbClr val="DDF0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9"/>
            <p:cNvSpPr/>
            <p:nvPr/>
          </p:nvSpPr>
          <p:spPr>
            <a:xfrm>
              <a:off x="2536375" y="2925800"/>
              <a:ext cx="99925" cy="95250"/>
            </a:xfrm>
            <a:custGeom>
              <a:rect b="b" l="l" r="r" t="t"/>
              <a:pathLst>
                <a:path extrusionOk="0" h="3810" w="3997">
                  <a:moveTo>
                    <a:pt x="1851" y="0"/>
                  </a:moveTo>
                  <a:cubicBezTo>
                    <a:pt x="1714" y="0"/>
                    <a:pt x="1578" y="52"/>
                    <a:pt x="1472" y="154"/>
                  </a:cubicBezTo>
                  <a:lnTo>
                    <a:pt x="608" y="1019"/>
                  </a:lnTo>
                  <a:cubicBezTo>
                    <a:pt x="140" y="1486"/>
                    <a:pt x="0" y="2189"/>
                    <a:pt x="254" y="2800"/>
                  </a:cubicBezTo>
                  <a:cubicBezTo>
                    <a:pt x="506" y="3411"/>
                    <a:pt x="1103" y="3809"/>
                    <a:pt x="1763" y="3809"/>
                  </a:cubicBezTo>
                  <a:cubicBezTo>
                    <a:pt x="2198" y="3809"/>
                    <a:pt x="2614" y="3637"/>
                    <a:pt x="2920" y="3330"/>
                  </a:cubicBezTo>
                  <a:lnTo>
                    <a:pt x="3783" y="2465"/>
                  </a:lnTo>
                  <a:cubicBezTo>
                    <a:pt x="3997" y="2253"/>
                    <a:pt x="3997" y="1909"/>
                    <a:pt x="3783" y="1695"/>
                  </a:cubicBezTo>
                  <a:cubicBezTo>
                    <a:pt x="3677" y="1589"/>
                    <a:pt x="3538" y="1536"/>
                    <a:pt x="3399" y="1536"/>
                  </a:cubicBezTo>
                  <a:cubicBezTo>
                    <a:pt x="3259" y="1536"/>
                    <a:pt x="3120" y="1589"/>
                    <a:pt x="3013" y="1695"/>
                  </a:cubicBezTo>
                  <a:lnTo>
                    <a:pt x="2148" y="2559"/>
                  </a:lnTo>
                  <a:cubicBezTo>
                    <a:pt x="2042" y="2666"/>
                    <a:pt x="1903" y="2719"/>
                    <a:pt x="1764" y="2719"/>
                  </a:cubicBezTo>
                  <a:cubicBezTo>
                    <a:pt x="1624" y="2719"/>
                    <a:pt x="1485" y="2666"/>
                    <a:pt x="1378" y="2559"/>
                  </a:cubicBezTo>
                  <a:cubicBezTo>
                    <a:pt x="1166" y="2346"/>
                    <a:pt x="1166" y="2001"/>
                    <a:pt x="1378" y="1789"/>
                  </a:cubicBezTo>
                  <a:lnTo>
                    <a:pt x="2243" y="925"/>
                  </a:lnTo>
                  <a:cubicBezTo>
                    <a:pt x="2450" y="711"/>
                    <a:pt x="2447" y="371"/>
                    <a:pt x="2237" y="160"/>
                  </a:cubicBezTo>
                  <a:cubicBezTo>
                    <a:pt x="2130" y="54"/>
                    <a:pt x="1991" y="0"/>
                    <a:pt x="1851" y="0"/>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9"/>
            <p:cNvSpPr/>
            <p:nvPr/>
          </p:nvSpPr>
          <p:spPr>
            <a:xfrm>
              <a:off x="2551525" y="2745750"/>
              <a:ext cx="453050" cy="263375"/>
            </a:xfrm>
            <a:custGeom>
              <a:rect b="b" l="l" r="r" t="t"/>
              <a:pathLst>
                <a:path extrusionOk="0" h="10535" w="18122">
                  <a:moveTo>
                    <a:pt x="5268" y="0"/>
                  </a:moveTo>
                  <a:cubicBezTo>
                    <a:pt x="2364" y="0"/>
                    <a:pt x="0" y="2362"/>
                    <a:pt x="0" y="5266"/>
                  </a:cubicBezTo>
                  <a:cubicBezTo>
                    <a:pt x="0" y="8171"/>
                    <a:pt x="2364" y="10533"/>
                    <a:pt x="5268" y="10533"/>
                  </a:cubicBezTo>
                  <a:lnTo>
                    <a:pt x="5269" y="10535"/>
                  </a:lnTo>
                  <a:cubicBezTo>
                    <a:pt x="8173" y="10535"/>
                    <a:pt x="10535" y="8171"/>
                    <a:pt x="10535" y="5268"/>
                  </a:cubicBezTo>
                  <a:cubicBezTo>
                    <a:pt x="10535" y="5066"/>
                    <a:pt x="10523" y="4864"/>
                    <a:pt x="10498" y="4664"/>
                  </a:cubicBezTo>
                  <a:lnTo>
                    <a:pt x="17627" y="3992"/>
                  </a:lnTo>
                  <a:cubicBezTo>
                    <a:pt x="17908" y="3967"/>
                    <a:pt x="18121" y="3731"/>
                    <a:pt x="18121" y="3451"/>
                  </a:cubicBezTo>
                  <a:lnTo>
                    <a:pt x="18121" y="545"/>
                  </a:lnTo>
                  <a:cubicBezTo>
                    <a:pt x="18121" y="244"/>
                    <a:pt x="17876" y="0"/>
                    <a:pt x="17576" y="0"/>
                  </a:cubicBezTo>
                  <a:lnTo>
                    <a:pt x="12782" y="0"/>
                  </a:lnTo>
                  <a:cubicBezTo>
                    <a:pt x="12637" y="0"/>
                    <a:pt x="12498" y="57"/>
                    <a:pt x="12397" y="160"/>
                  </a:cubicBezTo>
                  <a:lnTo>
                    <a:pt x="11829" y="726"/>
                  </a:lnTo>
                  <a:lnTo>
                    <a:pt x="9375" y="726"/>
                  </a:lnTo>
                  <a:lnTo>
                    <a:pt x="8808" y="160"/>
                  </a:lnTo>
                  <a:cubicBezTo>
                    <a:pt x="8706" y="57"/>
                    <a:pt x="8567" y="0"/>
                    <a:pt x="8422" y="0"/>
                  </a:cubicBezTo>
                  <a:close/>
                </a:path>
              </a:pathLst>
            </a:custGeom>
            <a:solidFill>
              <a:srgbClr val="FFE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9"/>
            <p:cNvSpPr/>
            <p:nvPr/>
          </p:nvSpPr>
          <p:spPr>
            <a:xfrm>
              <a:off x="2615075" y="2809275"/>
              <a:ext cx="136275" cy="136250"/>
            </a:xfrm>
            <a:custGeom>
              <a:rect b="b" l="l" r="r" t="t"/>
              <a:pathLst>
                <a:path extrusionOk="0" h="5450" w="5451">
                  <a:moveTo>
                    <a:pt x="2726" y="0"/>
                  </a:moveTo>
                  <a:cubicBezTo>
                    <a:pt x="1221" y="0"/>
                    <a:pt x="1" y="1220"/>
                    <a:pt x="1" y="2725"/>
                  </a:cubicBezTo>
                  <a:cubicBezTo>
                    <a:pt x="1" y="4228"/>
                    <a:pt x="1224" y="5450"/>
                    <a:pt x="2726" y="5450"/>
                  </a:cubicBezTo>
                  <a:cubicBezTo>
                    <a:pt x="4228" y="5450"/>
                    <a:pt x="5450" y="4228"/>
                    <a:pt x="5450" y="2725"/>
                  </a:cubicBezTo>
                  <a:cubicBezTo>
                    <a:pt x="5450" y="1223"/>
                    <a:pt x="4228" y="0"/>
                    <a:pt x="2726" y="0"/>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9"/>
            <p:cNvSpPr/>
            <p:nvPr/>
          </p:nvSpPr>
          <p:spPr>
            <a:xfrm>
              <a:off x="2936425" y="2745750"/>
              <a:ext cx="68150" cy="105075"/>
            </a:xfrm>
            <a:custGeom>
              <a:rect b="b" l="l" r="r" t="t"/>
              <a:pathLst>
                <a:path extrusionOk="0" h="4203" w="2726">
                  <a:moveTo>
                    <a:pt x="0" y="0"/>
                  </a:moveTo>
                  <a:lnTo>
                    <a:pt x="0" y="4203"/>
                  </a:lnTo>
                  <a:lnTo>
                    <a:pt x="2231" y="3992"/>
                  </a:lnTo>
                  <a:cubicBezTo>
                    <a:pt x="2512" y="3967"/>
                    <a:pt x="2725" y="3731"/>
                    <a:pt x="2725" y="3451"/>
                  </a:cubicBezTo>
                  <a:lnTo>
                    <a:pt x="2725" y="545"/>
                  </a:lnTo>
                  <a:cubicBezTo>
                    <a:pt x="2725" y="244"/>
                    <a:pt x="2482" y="0"/>
                    <a:pt x="2180" y="0"/>
                  </a:cubicBezTo>
                  <a:close/>
                </a:path>
              </a:pathLst>
            </a:custGeom>
            <a:solidFill>
              <a:srgbClr val="3C3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 name="Google Shape;2437;p69"/>
          <p:cNvGrpSpPr/>
          <p:nvPr/>
        </p:nvGrpSpPr>
        <p:grpSpPr>
          <a:xfrm>
            <a:off x="1572501" y="3156638"/>
            <a:ext cx="464925" cy="464975"/>
            <a:chOff x="1806900" y="2758600"/>
            <a:chExt cx="464925" cy="464975"/>
          </a:xfrm>
        </p:grpSpPr>
        <p:sp>
          <p:nvSpPr>
            <p:cNvPr id="2438" name="Google Shape;2438;p69"/>
            <p:cNvSpPr/>
            <p:nvPr/>
          </p:nvSpPr>
          <p:spPr>
            <a:xfrm>
              <a:off x="1885900" y="2778600"/>
              <a:ext cx="358725" cy="444975"/>
            </a:xfrm>
            <a:custGeom>
              <a:rect b="b" l="l" r="r" t="t"/>
              <a:pathLst>
                <a:path extrusionOk="0" h="17799" w="14349">
                  <a:moveTo>
                    <a:pt x="0" y="0"/>
                  </a:moveTo>
                  <a:lnTo>
                    <a:pt x="0" y="3268"/>
                  </a:lnTo>
                  <a:lnTo>
                    <a:pt x="727" y="3268"/>
                  </a:lnTo>
                  <a:cubicBezTo>
                    <a:pt x="1027" y="3268"/>
                    <a:pt x="1272" y="3513"/>
                    <a:pt x="1272" y="3813"/>
                  </a:cubicBezTo>
                  <a:lnTo>
                    <a:pt x="1272" y="11260"/>
                  </a:lnTo>
                  <a:cubicBezTo>
                    <a:pt x="1272" y="14864"/>
                    <a:pt x="4204" y="17798"/>
                    <a:pt x="7810" y="17798"/>
                  </a:cubicBezTo>
                  <a:cubicBezTo>
                    <a:pt x="11414" y="17798"/>
                    <a:pt x="14348" y="14866"/>
                    <a:pt x="14348" y="11260"/>
                  </a:cubicBezTo>
                  <a:lnTo>
                    <a:pt x="14348" y="9372"/>
                  </a:lnTo>
                  <a:cubicBezTo>
                    <a:pt x="14348" y="9070"/>
                    <a:pt x="14103" y="8827"/>
                    <a:pt x="13803" y="8827"/>
                  </a:cubicBezTo>
                  <a:lnTo>
                    <a:pt x="7265" y="8827"/>
                  </a:lnTo>
                  <a:cubicBezTo>
                    <a:pt x="6964" y="8827"/>
                    <a:pt x="6720" y="9070"/>
                    <a:pt x="6720" y="9372"/>
                  </a:cubicBezTo>
                  <a:lnTo>
                    <a:pt x="6720" y="11260"/>
                  </a:lnTo>
                  <a:cubicBezTo>
                    <a:pt x="6720" y="11862"/>
                    <a:pt x="6232" y="12350"/>
                    <a:pt x="5630" y="12350"/>
                  </a:cubicBezTo>
                  <a:cubicBezTo>
                    <a:pt x="5029" y="12350"/>
                    <a:pt x="4540" y="11862"/>
                    <a:pt x="4540" y="11260"/>
                  </a:cubicBezTo>
                  <a:lnTo>
                    <a:pt x="4540" y="3813"/>
                  </a:lnTo>
                  <a:cubicBezTo>
                    <a:pt x="4540" y="1711"/>
                    <a:pt x="2829" y="0"/>
                    <a:pt x="727" y="0"/>
                  </a:cubicBezTo>
                  <a:close/>
                </a:path>
              </a:pathLst>
            </a:custGeom>
            <a:solidFill>
              <a:srgbClr val="FFE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9"/>
            <p:cNvSpPr/>
            <p:nvPr/>
          </p:nvSpPr>
          <p:spPr>
            <a:xfrm>
              <a:off x="2026650" y="2944750"/>
              <a:ext cx="245175" cy="81750"/>
            </a:xfrm>
            <a:custGeom>
              <a:rect b="b" l="l" r="r" t="t"/>
              <a:pathLst>
                <a:path extrusionOk="0" h="3270" w="9807">
                  <a:moveTo>
                    <a:pt x="1635" y="1"/>
                  </a:moveTo>
                  <a:cubicBezTo>
                    <a:pt x="732" y="1"/>
                    <a:pt x="0" y="732"/>
                    <a:pt x="0" y="1636"/>
                  </a:cubicBezTo>
                  <a:cubicBezTo>
                    <a:pt x="0" y="2538"/>
                    <a:pt x="732" y="3269"/>
                    <a:pt x="1635" y="3269"/>
                  </a:cubicBezTo>
                  <a:lnTo>
                    <a:pt x="8173" y="3269"/>
                  </a:lnTo>
                  <a:cubicBezTo>
                    <a:pt x="9075" y="3269"/>
                    <a:pt x="9806" y="2538"/>
                    <a:pt x="9806" y="1636"/>
                  </a:cubicBezTo>
                  <a:cubicBezTo>
                    <a:pt x="9806" y="732"/>
                    <a:pt x="9075" y="1"/>
                    <a:pt x="8173" y="1"/>
                  </a:cubicBezTo>
                  <a:close/>
                </a:path>
              </a:pathLst>
            </a:custGeom>
            <a:solidFill>
              <a:srgbClr val="F69F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9"/>
            <p:cNvSpPr/>
            <p:nvPr/>
          </p:nvSpPr>
          <p:spPr>
            <a:xfrm>
              <a:off x="1806900" y="2778700"/>
              <a:ext cx="77150" cy="81500"/>
            </a:xfrm>
            <a:custGeom>
              <a:rect b="b" l="l" r="r" t="t"/>
              <a:pathLst>
                <a:path extrusionOk="0" h="3260" w="3086">
                  <a:moveTo>
                    <a:pt x="3085" y="0"/>
                  </a:moveTo>
                  <a:lnTo>
                    <a:pt x="471" y="365"/>
                  </a:lnTo>
                  <a:cubicBezTo>
                    <a:pt x="201" y="402"/>
                    <a:pt x="1" y="632"/>
                    <a:pt x="1" y="904"/>
                  </a:cubicBezTo>
                  <a:lnTo>
                    <a:pt x="1" y="2356"/>
                  </a:lnTo>
                  <a:cubicBezTo>
                    <a:pt x="1" y="2628"/>
                    <a:pt x="201" y="2860"/>
                    <a:pt x="471" y="2897"/>
                  </a:cubicBezTo>
                  <a:lnTo>
                    <a:pt x="3085" y="3260"/>
                  </a:lnTo>
                  <a:lnTo>
                    <a:pt x="3085" y="0"/>
                  </a:lnTo>
                  <a:close/>
                </a:path>
              </a:pathLst>
            </a:custGeom>
            <a:solidFill>
              <a:srgbClr val="FFE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9"/>
            <p:cNvSpPr/>
            <p:nvPr/>
          </p:nvSpPr>
          <p:spPr>
            <a:xfrm>
              <a:off x="1872275" y="2758850"/>
              <a:ext cx="27275" cy="121475"/>
            </a:xfrm>
            <a:custGeom>
              <a:rect b="b" l="l" r="r" t="t"/>
              <a:pathLst>
                <a:path extrusionOk="0" h="4859" w="1091">
                  <a:moveTo>
                    <a:pt x="545" y="0"/>
                  </a:moveTo>
                  <a:cubicBezTo>
                    <a:pt x="248" y="0"/>
                    <a:pt x="6" y="239"/>
                    <a:pt x="0" y="536"/>
                  </a:cubicBezTo>
                  <a:lnTo>
                    <a:pt x="0" y="4314"/>
                  </a:lnTo>
                  <a:cubicBezTo>
                    <a:pt x="0" y="4614"/>
                    <a:pt x="245" y="4858"/>
                    <a:pt x="545" y="4858"/>
                  </a:cubicBezTo>
                  <a:cubicBezTo>
                    <a:pt x="847" y="4858"/>
                    <a:pt x="1090" y="4614"/>
                    <a:pt x="1090" y="4314"/>
                  </a:cubicBezTo>
                  <a:lnTo>
                    <a:pt x="1090" y="536"/>
                  </a:lnTo>
                  <a:cubicBezTo>
                    <a:pt x="1084" y="239"/>
                    <a:pt x="842" y="0"/>
                    <a:pt x="545" y="0"/>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9"/>
            <p:cNvSpPr/>
            <p:nvPr/>
          </p:nvSpPr>
          <p:spPr>
            <a:xfrm>
              <a:off x="2057025" y="2758600"/>
              <a:ext cx="181700" cy="158925"/>
            </a:xfrm>
            <a:custGeom>
              <a:rect b="b" l="l" r="r" t="t"/>
              <a:pathLst>
                <a:path extrusionOk="0" h="6357" w="7268">
                  <a:moveTo>
                    <a:pt x="2833" y="0"/>
                  </a:moveTo>
                  <a:cubicBezTo>
                    <a:pt x="2540" y="0"/>
                    <a:pt x="2291" y="239"/>
                    <a:pt x="2291" y="545"/>
                  </a:cubicBezTo>
                  <a:lnTo>
                    <a:pt x="2291" y="2492"/>
                  </a:lnTo>
                  <a:cubicBezTo>
                    <a:pt x="2112" y="2428"/>
                    <a:pt x="1928" y="2398"/>
                    <a:pt x="1746" y="2398"/>
                  </a:cubicBezTo>
                  <a:cubicBezTo>
                    <a:pt x="1243" y="2398"/>
                    <a:pt x="757" y="2630"/>
                    <a:pt x="443" y="3047"/>
                  </a:cubicBezTo>
                  <a:cubicBezTo>
                    <a:pt x="13" y="3614"/>
                    <a:pt x="1" y="4395"/>
                    <a:pt x="411" y="4976"/>
                  </a:cubicBezTo>
                  <a:cubicBezTo>
                    <a:pt x="724" y="5417"/>
                    <a:pt x="1225" y="5667"/>
                    <a:pt x="1746" y="5667"/>
                  </a:cubicBezTo>
                  <a:cubicBezTo>
                    <a:pt x="1911" y="5667"/>
                    <a:pt x="2078" y="5642"/>
                    <a:pt x="2242" y="5590"/>
                  </a:cubicBezTo>
                  <a:cubicBezTo>
                    <a:pt x="2919" y="5375"/>
                    <a:pt x="3381" y="4745"/>
                    <a:pt x="3381" y="4032"/>
                  </a:cubicBezTo>
                  <a:lnTo>
                    <a:pt x="3381" y="1196"/>
                  </a:lnTo>
                  <a:lnTo>
                    <a:pt x="6177" y="1693"/>
                  </a:lnTo>
                  <a:lnTo>
                    <a:pt x="6177" y="3181"/>
                  </a:lnTo>
                  <a:cubicBezTo>
                    <a:pt x="5999" y="3118"/>
                    <a:pt x="5815" y="3088"/>
                    <a:pt x="5633" y="3088"/>
                  </a:cubicBezTo>
                  <a:cubicBezTo>
                    <a:pt x="5130" y="3088"/>
                    <a:pt x="4644" y="3320"/>
                    <a:pt x="4329" y="3737"/>
                  </a:cubicBezTo>
                  <a:cubicBezTo>
                    <a:pt x="3899" y="4304"/>
                    <a:pt x="3887" y="5085"/>
                    <a:pt x="4298" y="5666"/>
                  </a:cubicBezTo>
                  <a:cubicBezTo>
                    <a:pt x="4610" y="6107"/>
                    <a:pt x="5112" y="6357"/>
                    <a:pt x="5632" y="6357"/>
                  </a:cubicBezTo>
                  <a:cubicBezTo>
                    <a:pt x="5797" y="6357"/>
                    <a:pt x="5964" y="6331"/>
                    <a:pt x="6128" y="6279"/>
                  </a:cubicBezTo>
                  <a:cubicBezTo>
                    <a:pt x="6806" y="6064"/>
                    <a:pt x="7267" y="5434"/>
                    <a:pt x="7267" y="4722"/>
                  </a:cubicBezTo>
                  <a:lnTo>
                    <a:pt x="7267" y="1236"/>
                  </a:lnTo>
                  <a:cubicBezTo>
                    <a:pt x="7266" y="972"/>
                    <a:pt x="7078" y="746"/>
                    <a:pt x="6816" y="700"/>
                  </a:cubicBezTo>
                  <a:lnTo>
                    <a:pt x="2930" y="9"/>
                  </a:lnTo>
                  <a:cubicBezTo>
                    <a:pt x="2897" y="3"/>
                    <a:pt x="2865" y="0"/>
                    <a:pt x="2833" y="0"/>
                  </a:cubicBezTo>
                  <a:close/>
                </a:path>
              </a:pathLst>
            </a:custGeom>
            <a:solidFill>
              <a:srgbClr val="E72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9"/>
            <p:cNvSpPr/>
            <p:nvPr/>
          </p:nvSpPr>
          <p:spPr>
            <a:xfrm>
              <a:off x="1881000" y="2905725"/>
              <a:ext cx="118450" cy="27275"/>
            </a:xfrm>
            <a:custGeom>
              <a:rect b="b" l="l" r="r" t="t"/>
              <a:pathLst>
                <a:path extrusionOk="0" h="1091" w="4738">
                  <a:moveTo>
                    <a:pt x="560" y="0"/>
                  </a:moveTo>
                  <a:cubicBezTo>
                    <a:pt x="248" y="0"/>
                    <a:pt x="0" y="260"/>
                    <a:pt x="15" y="572"/>
                  </a:cubicBezTo>
                  <a:cubicBezTo>
                    <a:pt x="29" y="865"/>
                    <a:pt x="283" y="1090"/>
                    <a:pt x="575" y="1090"/>
                  </a:cubicBezTo>
                  <a:lnTo>
                    <a:pt x="4738" y="1090"/>
                  </a:lnTo>
                  <a:lnTo>
                    <a:pt x="4738" y="0"/>
                  </a:ln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9"/>
            <p:cNvSpPr/>
            <p:nvPr/>
          </p:nvSpPr>
          <p:spPr>
            <a:xfrm>
              <a:off x="1881000" y="2960225"/>
              <a:ext cx="118450" cy="27225"/>
            </a:xfrm>
            <a:custGeom>
              <a:rect b="b" l="l" r="r" t="t"/>
              <a:pathLst>
                <a:path extrusionOk="0" h="1089" w="4738">
                  <a:moveTo>
                    <a:pt x="558" y="0"/>
                  </a:moveTo>
                  <a:cubicBezTo>
                    <a:pt x="247" y="0"/>
                    <a:pt x="1" y="261"/>
                    <a:pt x="15" y="570"/>
                  </a:cubicBezTo>
                  <a:cubicBezTo>
                    <a:pt x="29" y="863"/>
                    <a:pt x="283" y="1088"/>
                    <a:pt x="575" y="1088"/>
                  </a:cubicBezTo>
                  <a:lnTo>
                    <a:pt x="4738" y="1088"/>
                  </a:lnTo>
                  <a:lnTo>
                    <a:pt x="4738" y="0"/>
                  </a:lnTo>
                  <a:lnTo>
                    <a:pt x="560" y="0"/>
                  </a:lnTo>
                  <a:cubicBezTo>
                    <a:pt x="559" y="0"/>
                    <a:pt x="559" y="0"/>
                    <a:pt x="558" y="0"/>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9"/>
            <p:cNvSpPr/>
            <p:nvPr/>
          </p:nvSpPr>
          <p:spPr>
            <a:xfrm>
              <a:off x="1881000" y="3014675"/>
              <a:ext cx="118450" cy="27275"/>
            </a:xfrm>
            <a:custGeom>
              <a:rect b="b" l="l" r="r" t="t"/>
              <a:pathLst>
                <a:path extrusionOk="0" h="1091" w="4738">
                  <a:moveTo>
                    <a:pt x="560" y="0"/>
                  </a:moveTo>
                  <a:cubicBezTo>
                    <a:pt x="248" y="0"/>
                    <a:pt x="0" y="260"/>
                    <a:pt x="15" y="572"/>
                  </a:cubicBezTo>
                  <a:cubicBezTo>
                    <a:pt x="29" y="865"/>
                    <a:pt x="283" y="1090"/>
                    <a:pt x="575" y="1090"/>
                  </a:cubicBezTo>
                  <a:lnTo>
                    <a:pt x="4738" y="1090"/>
                  </a:lnTo>
                  <a:lnTo>
                    <a:pt x="4738" y="0"/>
                  </a:ln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 name="Google Shape;2446;p69"/>
          <p:cNvGrpSpPr/>
          <p:nvPr/>
        </p:nvGrpSpPr>
        <p:grpSpPr>
          <a:xfrm>
            <a:off x="944988" y="3156650"/>
            <a:ext cx="375500" cy="464950"/>
            <a:chOff x="1238675" y="2715725"/>
            <a:chExt cx="375500" cy="464950"/>
          </a:xfrm>
        </p:grpSpPr>
        <p:sp>
          <p:nvSpPr>
            <p:cNvPr id="2447" name="Google Shape;2447;p69"/>
            <p:cNvSpPr/>
            <p:nvPr/>
          </p:nvSpPr>
          <p:spPr>
            <a:xfrm>
              <a:off x="1251800" y="3033550"/>
              <a:ext cx="354125" cy="147125"/>
            </a:xfrm>
            <a:custGeom>
              <a:rect b="b" l="l" r="r" t="t"/>
              <a:pathLst>
                <a:path extrusionOk="0" h="5885" w="14165">
                  <a:moveTo>
                    <a:pt x="3451" y="1"/>
                  </a:moveTo>
                  <a:cubicBezTo>
                    <a:pt x="1549" y="1"/>
                    <a:pt x="1" y="1549"/>
                    <a:pt x="1" y="3451"/>
                  </a:cubicBezTo>
                  <a:lnTo>
                    <a:pt x="1" y="5340"/>
                  </a:lnTo>
                  <a:cubicBezTo>
                    <a:pt x="1" y="5640"/>
                    <a:pt x="244" y="5885"/>
                    <a:pt x="546" y="5885"/>
                  </a:cubicBezTo>
                  <a:lnTo>
                    <a:pt x="13620" y="5885"/>
                  </a:lnTo>
                  <a:cubicBezTo>
                    <a:pt x="13922" y="5885"/>
                    <a:pt x="14165" y="5640"/>
                    <a:pt x="14165" y="5340"/>
                  </a:cubicBezTo>
                  <a:lnTo>
                    <a:pt x="14165" y="3451"/>
                  </a:lnTo>
                  <a:cubicBezTo>
                    <a:pt x="14165" y="1549"/>
                    <a:pt x="12618" y="1"/>
                    <a:pt x="107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9"/>
            <p:cNvSpPr/>
            <p:nvPr/>
          </p:nvSpPr>
          <p:spPr>
            <a:xfrm>
              <a:off x="1343650" y="2990325"/>
              <a:ext cx="168750" cy="134075"/>
            </a:xfrm>
            <a:custGeom>
              <a:rect b="b" l="l" r="r" t="t"/>
              <a:pathLst>
                <a:path extrusionOk="0" h="5363" w="6750">
                  <a:moveTo>
                    <a:pt x="1377" y="1"/>
                  </a:moveTo>
                  <a:lnTo>
                    <a:pt x="1377" y="1730"/>
                  </a:lnTo>
                  <a:lnTo>
                    <a:pt x="335" y="1730"/>
                  </a:lnTo>
                  <a:cubicBezTo>
                    <a:pt x="1" y="3671"/>
                    <a:pt x="1494" y="5362"/>
                    <a:pt x="3375" y="5362"/>
                  </a:cubicBezTo>
                  <a:cubicBezTo>
                    <a:pt x="5256" y="5362"/>
                    <a:pt x="6749" y="3671"/>
                    <a:pt x="6416" y="1730"/>
                  </a:cubicBezTo>
                  <a:lnTo>
                    <a:pt x="5373" y="1730"/>
                  </a:lnTo>
                  <a:lnTo>
                    <a:pt x="53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9"/>
            <p:cNvSpPr/>
            <p:nvPr/>
          </p:nvSpPr>
          <p:spPr>
            <a:xfrm>
              <a:off x="1341750" y="2870100"/>
              <a:ext cx="172550" cy="163475"/>
            </a:xfrm>
            <a:custGeom>
              <a:rect b="b" l="l" r="r" t="t"/>
              <a:pathLst>
                <a:path extrusionOk="0" h="6539" w="6902">
                  <a:moveTo>
                    <a:pt x="546" y="1"/>
                  </a:moveTo>
                  <a:cubicBezTo>
                    <a:pt x="244" y="1"/>
                    <a:pt x="1" y="244"/>
                    <a:pt x="1" y="546"/>
                  </a:cubicBezTo>
                  <a:lnTo>
                    <a:pt x="1" y="3088"/>
                  </a:lnTo>
                  <a:cubicBezTo>
                    <a:pt x="1" y="4991"/>
                    <a:pt x="1549" y="6539"/>
                    <a:pt x="3451" y="6539"/>
                  </a:cubicBezTo>
                  <a:cubicBezTo>
                    <a:pt x="5353" y="6539"/>
                    <a:pt x="6902" y="4991"/>
                    <a:pt x="6902" y="3088"/>
                  </a:cubicBezTo>
                  <a:lnTo>
                    <a:pt x="6902" y="546"/>
                  </a:lnTo>
                  <a:cubicBezTo>
                    <a:pt x="6902" y="244"/>
                    <a:pt x="6658" y="1"/>
                    <a:pt x="63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9"/>
            <p:cNvSpPr/>
            <p:nvPr/>
          </p:nvSpPr>
          <p:spPr>
            <a:xfrm>
              <a:off x="1341750" y="2815575"/>
              <a:ext cx="172550" cy="81775"/>
            </a:xfrm>
            <a:custGeom>
              <a:rect b="b" l="l" r="r" t="t"/>
              <a:pathLst>
                <a:path extrusionOk="0" h="3271" w="6902">
                  <a:moveTo>
                    <a:pt x="546" y="1"/>
                  </a:moveTo>
                  <a:cubicBezTo>
                    <a:pt x="244" y="1"/>
                    <a:pt x="1" y="244"/>
                    <a:pt x="1" y="546"/>
                  </a:cubicBezTo>
                  <a:lnTo>
                    <a:pt x="1" y="3270"/>
                  </a:lnTo>
                  <a:lnTo>
                    <a:pt x="6902" y="3270"/>
                  </a:lnTo>
                  <a:lnTo>
                    <a:pt x="6902" y="546"/>
                  </a:lnTo>
                  <a:cubicBezTo>
                    <a:pt x="6902" y="244"/>
                    <a:pt x="6658" y="1"/>
                    <a:pt x="63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9"/>
            <p:cNvSpPr/>
            <p:nvPr/>
          </p:nvSpPr>
          <p:spPr>
            <a:xfrm>
              <a:off x="1271925" y="2715725"/>
              <a:ext cx="312200" cy="158175"/>
            </a:xfrm>
            <a:custGeom>
              <a:rect b="b" l="l" r="r" t="t"/>
              <a:pathLst>
                <a:path extrusionOk="0" h="6327" w="12488">
                  <a:moveTo>
                    <a:pt x="2956" y="1"/>
                  </a:moveTo>
                  <a:cubicBezTo>
                    <a:pt x="2765" y="1"/>
                    <a:pt x="2573" y="22"/>
                    <a:pt x="2382" y="65"/>
                  </a:cubicBezTo>
                  <a:cubicBezTo>
                    <a:pt x="1325" y="307"/>
                    <a:pt x="530" y="1185"/>
                    <a:pt x="396" y="2261"/>
                  </a:cubicBezTo>
                  <a:lnTo>
                    <a:pt x="27" y="5213"/>
                  </a:lnTo>
                  <a:cubicBezTo>
                    <a:pt x="0" y="5422"/>
                    <a:pt x="97" y="5628"/>
                    <a:pt x="275" y="5741"/>
                  </a:cubicBezTo>
                  <a:lnTo>
                    <a:pt x="1062" y="6242"/>
                  </a:lnTo>
                  <a:cubicBezTo>
                    <a:pt x="1151" y="6298"/>
                    <a:pt x="1252" y="6326"/>
                    <a:pt x="1353" y="6326"/>
                  </a:cubicBezTo>
                  <a:cubicBezTo>
                    <a:pt x="1454" y="6326"/>
                    <a:pt x="1554" y="6298"/>
                    <a:pt x="1643" y="6243"/>
                  </a:cubicBezTo>
                  <a:lnTo>
                    <a:pt x="3495" y="5086"/>
                  </a:lnTo>
                  <a:lnTo>
                    <a:pt x="8994" y="5086"/>
                  </a:lnTo>
                  <a:lnTo>
                    <a:pt x="10846" y="6243"/>
                  </a:lnTo>
                  <a:cubicBezTo>
                    <a:pt x="10932" y="6297"/>
                    <a:pt x="11032" y="6327"/>
                    <a:pt x="11134" y="6327"/>
                  </a:cubicBezTo>
                  <a:cubicBezTo>
                    <a:pt x="11238" y="6327"/>
                    <a:pt x="11338" y="6297"/>
                    <a:pt x="11426" y="6242"/>
                  </a:cubicBezTo>
                  <a:lnTo>
                    <a:pt x="12213" y="5741"/>
                  </a:lnTo>
                  <a:cubicBezTo>
                    <a:pt x="12391" y="5628"/>
                    <a:pt x="12488" y="5422"/>
                    <a:pt x="12463" y="5213"/>
                  </a:cubicBezTo>
                  <a:lnTo>
                    <a:pt x="12092" y="2261"/>
                  </a:lnTo>
                  <a:cubicBezTo>
                    <a:pt x="11958" y="1185"/>
                    <a:pt x="11165" y="307"/>
                    <a:pt x="10107" y="65"/>
                  </a:cubicBezTo>
                  <a:cubicBezTo>
                    <a:pt x="9915" y="22"/>
                    <a:pt x="9723" y="1"/>
                    <a:pt x="9533" y="1"/>
                  </a:cubicBezTo>
                  <a:cubicBezTo>
                    <a:pt x="8669" y="1"/>
                    <a:pt x="7846" y="434"/>
                    <a:pt x="7364" y="1182"/>
                  </a:cubicBezTo>
                  <a:lnTo>
                    <a:pt x="7268" y="1330"/>
                  </a:lnTo>
                  <a:cubicBezTo>
                    <a:pt x="6946" y="1170"/>
                    <a:pt x="6595" y="1090"/>
                    <a:pt x="6244" y="1090"/>
                  </a:cubicBezTo>
                  <a:cubicBezTo>
                    <a:pt x="5893" y="1090"/>
                    <a:pt x="5542" y="1170"/>
                    <a:pt x="5220" y="1330"/>
                  </a:cubicBezTo>
                  <a:lnTo>
                    <a:pt x="5124" y="1182"/>
                  </a:lnTo>
                  <a:cubicBezTo>
                    <a:pt x="4642" y="434"/>
                    <a:pt x="3819" y="1"/>
                    <a:pt x="29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9"/>
            <p:cNvSpPr/>
            <p:nvPr/>
          </p:nvSpPr>
          <p:spPr>
            <a:xfrm>
              <a:off x="1529250" y="2833800"/>
              <a:ext cx="84925" cy="81750"/>
            </a:xfrm>
            <a:custGeom>
              <a:rect b="b" l="l" r="r" t="t"/>
              <a:pathLst>
                <a:path extrusionOk="0" h="3270" w="3397">
                  <a:moveTo>
                    <a:pt x="1764" y="0"/>
                  </a:moveTo>
                  <a:cubicBezTo>
                    <a:pt x="1339" y="0"/>
                    <a:pt x="920" y="167"/>
                    <a:pt x="606" y="479"/>
                  </a:cubicBezTo>
                  <a:cubicBezTo>
                    <a:pt x="139" y="947"/>
                    <a:pt x="0" y="1650"/>
                    <a:pt x="253" y="2261"/>
                  </a:cubicBezTo>
                  <a:cubicBezTo>
                    <a:pt x="506" y="2871"/>
                    <a:pt x="1102" y="3270"/>
                    <a:pt x="1763" y="3270"/>
                  </a:cubicBezTo>
                  <a:cubicBezTo>
                    <a:pt x="2665" y="3268"/>
                    <a:pt x="3397" y="2537"/>
                    <a:pt x="3397" y="1635"/>
                  </a:cubicBezTo>
                  <a:cubicBezTo>
                    <a:pt x="3397" y="974"/>
                    <a:pt x="3000" y="378"/>
                    <a:pt x="2388" y="124"/>
                  </a:cubicBezTo>
                  <a:cubicBezTo>
                    <a:pt x="2186" y="41"/>
                    <a:pt x="1974" y="0"/>
                    <a:pt x="17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9"/>
            <p:cNvSpPr/>
            <p:nvPr/>
          </p:nvSpPr>
          <p:spPr>
            <a:xfrm>
              <a:off x="1238675" y="2833800"/>
              <a:ext cx="84925" cy="81750"/>
            </a:xfrm>
            <a:custGeom>
              <a:rect b="b" l="l" r="r" t="t"/>
              <a:pathLst>
                <a:path extrusionOk="0" h="3270" w="3397">
                  <a:moveTo>
                    <a:pt x="1765" y="0"/>
                  </a:moveTo>
                  <a:cubicBezTo>
                    <a:pt x="1339" y="0"/>
                    <a:pt x="921" y="167"/>
                    <a:pt x="608" y="479"/>
                  </a:cubicBezTo>
                  <a:cubicBezTo>
                    <a:pt x="139" y="947"/>
                    <a:pt x="0" y="1650"/>
                    <a:pt x="252" y="2261"/>
                  </a:cubicBezTo>
                  <a:cubicBezTo>
                    <a:pt x="506" y="2871"/>
                    <a:pt x="1102" y="3270"/>
                    <a:pt x="1763" y="3270"/>
                  </a:cubicBezTo>
                  <a:cubicBezTo>
                    <a:pt x="2665" y="3268"/>
                    <a:pt x="3397" y="2537"/>
                    <a:pt x="3397" y="1635"/>
                  </a:cubicBezTo>
                  <a:cubicBezTo>
                    <a:pt x="3397" y="974"/>
                    <a:pt x="3000" y="378"/>
                    <a:pt x="2389" y="124"/>
                  </a:cubicBezTo>
                  <a:cubicBezTo>
                    <a:pt x="2187" y="41"/>
                    <a:pt x="1975" y="0"/>
                    <a:pt x="1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69"/>
          <p:cNvGrpSpPr/>
          <p:nvPr/>
        </p:nvGrpSpPr>
        <p:grpSpPr>
          <a:xfrm>
            <a:off x="7135804" y="2452488"/>
            <a:ext cx="465000" cy="464950"/>
            <a:chOff x="368750" y="2648775"/>
            <a:chExt cx="465000" cy="464950"/>
          </a:xfrm>
        </p:grpSpPr>
        <p:sp>
          <p:nvSpPr>
            <p:cNvPr id="2455" name="Google Shape;2455;p69"/>
            <p:cNvSpPr/>
            <p:nvPr/>
          </p:nvSpPr>
          <p:spPr>
            <a:xfrm>
              <a:off x="643025" y="2648775"/>
              <a:ext cx="182625" cy="127125"/>
            </a:xfrm>
            <a:custGeom>
              <a:rect b="b" l="l" r="r" t="t"/>
              <a:pathLst>
                <a:path extrusionOk="0" h="5085" w="7305">
                  <a:moveTo>
                    <a:pt x="544" y="1"/>
                  </a:moveTo>
                  <a:cubicBezTo>
                    <a:pt x="257" y="1"/>
                    <a:pt x="0" y="231"/>
                    <a:pt x="0" y="545"/>
                  </a:cubicBezTo>
                  <a:lnTo>
                    <a:pt x="0" y="2725"/>
                  </a:lnTo>
                  <a:cubicBezTo>
                    <a:pt x="0" y="2940"/>
                    <a:pt x="127" y="3134"/>
                    <a:pt x="323" y="3222"/>
                  </a:cubicBezTo>
                  <a:lnTo>
                    <a:pt x="4409" y="5038"/>
                  </a:lnTo>
                  <a:cubicBezTo>
                    <a:pt x="4480" y="5069"/>
                    <a:pt x="4556" y="5085"/>
                    <a:pt x="4631" y="5085"/>
                  </a:cubicBezTo>
                  <a:cubicBezTo>
                    <a:pt x="4706" y="5085"/>
                    <a:pt x="4782" y="5069"/>
                    <a:pt x="4853" y="5038"/>
                  </a:cubicBezTo>
                  <a:lnTo>
                    <a:pt x="7304" y="3949"/>
                  </a:lnTo>
                  <a:lnTo>
                    <a:pt x="7303" y="2953"/>
                  </a:lnTo>
                  <a:lnTo>
                    <a:pt x="765" y="48"/>
                  </a:lnTo>
                  <a:cubicBezTo>
                    <a:pt x="692" y="16"/>
                    <a:pt x="617" y="1"/>
                    <a:pt x="5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9"/>
            <p:cNvSpPr/>
            <p:nvPr/>
          </p:nvSpPr>
          <p:spPr>
            <a:xfrm>
              <a:off x="643025" y="2893950"/>
              <a:ext cx="182650" cy="127150"/>
            </a:xfrm>
            <a:custGeom>
              <a:rect b="b" l="l" r="r" t="t"/>
              <a:pathLst>
                <a:path extrusionOk="0" h="5086" w="7306">
                  <a:moveTo>
                    <a:pt x="4632" y="0"/>
                  </a:moveTo>
                  <a:cubicBezTo>
                    <a:pt x="4556" y="0"/>
                    <a:pt x="4481" y="16"/>
                    <a:pt x="4411" y="47"/>
                  </a:cubicBezTo>
                  <a:lnTo>
                    <a:pt x="324" y="1863"/>
                  </a:lnTo>
                  <a:cubicBezTo>
                    <a:pt x="127" y="1951"/>
                    <a:pt x="0" y="2146"/>
                    <a:pt x="0" y="2361"/>
                  </a:cubicBezTo>
                  <a:lnTo>
                    <a:pt x="0" y="4540"/>
                  </a:lnTo>
                  <a:cubicBezTo>
                    <a:pt x="2" y="4854"/>
                    <a:pt x="259" y="5085"/>
                    <a:pt x="546" y="5085"/>
                  </a:cubicBezTo>
                  <a:cubicBezTo>
                    <a:pt x="619" y="5085"/>
                    <a:pt x="694" y="5070"/>
                    <a:pt x="766" y="5038"/>
                  </a:cubicBezTo>
                  <a:lnTo>
                    <a:pt x="7304" y="2133"/>
                  </a:lnTo>
                  <a:lnTo>
                    <a:pt x="7306" y="1137"/>
                  </a:lnTo>
                  <a:lnTo>
                    <a:pt x="4853" y="47"/>
                  </a:lnTo>
                  <a:cubicBezTo>
                    <a:pt x="4782" y="16"/>
                    <a:pt x="4707" y="0"/>
                    <a:pt x="46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9"/>
            <p:cNvSpPr/>
            <p:nvPr/>
          </p:nvSpPr>
          <p:spPr>
            <a:xfrm>
              <a:off x="651075" y="2821300"/>
              <a:ext cx="182675" cy="127175"/>
            </a:xfrm>
            <a:custGeom>
              <a:rect b="b" l="l" r="r" t="t"/>
              <a:pathLst>
                <a:path extrusionOk="0" h="5087" w="7307">
                  <a:moveTo>
                    <a:pt x="2675" y="1"/>
                  </a:moveTo>
                  <a:cubicBezTo>
                    <a:pt x="2599" y="1"/>
                    <a:pt x="2524" y="16"/>
                    <a:pt x="2454" y="48"/>
                  </a:cubicBezTo>
                  <a:lnTo>
                    <a:pt x="1" y="1138"/>
                  </a:lnTo>
                  <a:lnTo>
                    <a:pt x="1" y="2134"/>
                  </a:lnTo>
                  <a:lnTo>
                    <a:pt x="6542" y="5039"/>
                  </a:lnTo>
                  <a:cubicBezTo>
                    <a:pt x="6615" y="5071"/>
                    <a:pt x="6689" y="5086"/>
                    <a:pt x="6762" y="5086"/>
                  </a:cubicBezTo>
                  <a:cubicBezTo>
                    <a:pt x="7049" y="5086"/>
                    <a:pt x="7306" y="4855"/>
                    <a:pt x="7306" y="4542"/>
                  </a:cubicBezTo>
                  <a:lnTo>
                    <a:pt x="7306" y="2362"/>
                  </a:lnTo>
                  <a:cubicBezTo>
                    <a:pt x="7306" y="2147"/>
                    <a:pt x="7179" y="1951"/>
                    <a:pt x="6984" y="1865"/>
                  </a:cubicBezTo>
                  <a:lnTo>
                    <a:pt x="2896" y="48"/>
                  </a:lnTo>
                  <a:cubicBezTo>
                    <a:pt x="2826" y="16"/>
                    <a:pt x="2750" y="1"/>
                    <a:pt x="26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9"/>
            <p:cNvSpPr/>
            <p:nvPr/>
          </p:nvSpPr>
          <p:spPr>
            <a:xfrm>
              <a:off x="642975" y="2721425"/>
              <a:ext cx="190725" cy="154375"/>
            </a:xfrm>
            <a:custGeom>
              <a:rect b="b" l="l" r="r" t="t"/>
              <a:pathLst>
                <a:path extrusionOk="0" h="6175" w="7629">
                  <a:moveTo>
                    <a:pt x="7084" y="0"/>
                  </a:moveTo>
                  <a:cubicBezTo>
                    <a:pt x="7011" y="0"/>
                    <a:pt x="6936" y="15"/>
                    <a:pt x="6863" y="47"/>
                  </a:cubicBezTo>
                  <a:lnTo>
                    <a:pt x="325" y="2953"/>
                  </a:lnTo>
                  <a:cubicBezTo>
                    <a:pt x="129" y="3039"/>
                    <a:pt x="2" y="3235"/>
                    <a:pt x="2" y="3450"/>
                  </a:cubicBezTo>
                  <a:lnTo>
                    <a:pt x="2" y="5630"/>
                  </a:lnTo>
                  <a:cubicBezTo>
                    <a:pt x="1" y="5931"/>
                    <a:pt x="246" y="6175"/>
                    <a:pt x="547" y="6175"/>
                  </a:cubicBezTo>
                  <a:cubicBezTo>
                    <a:pt x="622" y="6175"/>
                    <a:pt x="698" y="6158"/>
                    <a:pt x="767" y="6129"/>
                  </a:cubicBezTo>
                  <a:lnTo>
                    <a:pt x="7305" y="3222"/>
                  </a:lnTo>
                  <a:cubicBezTo>
                    <a:pt x="7502" y="3135"/>
                    <a:pt x="7629" y="2939"/>
                    <a:pt x="7629" y="2724"/>
                  </a:cubicBezTo>
                  <a:lnTo>
                    <a:pt x="7629" y="545"/>
                  </a:lnTo>
                  <a:cubicBezTo>
                    <a:pt x="7629" y="231"/>
                    <a:pt x="7371" y="0"/>
                    <a:pt x="70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9"/>
            <p:cNvSpPr/>
            <p:nvPr/>
          </p:nvSpPr>
          <p:spPr>
            <a:xfrm>
              <a:off x="368750" y="2741375"/>
              <a:ext cx="182650" cy="127175"/>
            </a:xfrm>
            <a:custGeom>
              <a:rect b="b" l="l" r="r" t="t"/>
              <a:pathLst>
                <a:path extrusionOk="0" h="5087" w="7306">
                  <a:moveTo>
                    <a:pt x="545" y="1"/>
                  </a:moveTo>
                  <a:cubicBezTo>
                    <a:pt x="258" y="1"/>
                    <a:pt x="1" y="232"/>
                    <a:pt x="1" y="547"/>
                  </a:cubicBezTo>
                  <a:lnTo>
                    <a:pt x="1" y="2725"/>
                  </a:lnTo>
                  <a:cubicBezTo>
                    <a:pt x="1" y="2940"/>
                    <a:pt x="127" y="3136"/>
                    <a:pt x="325" y="3224"/>
                  </a:cubicBezTo>
                  <a:lnTo>
                    <a:pt x="4411" y="5039"/>
                  </a:lnTo>
                  <a:cubicBezTo>
                    <a:pt x="4482" y="5071"/>
                    <a:pt x="4557" y="5086"/>
                    <a:pt x="4633" y="5086"/>
                  </a:cubicBezTo>
                  <a:cubicBezTo>
                    <a:pt x="4708" y="5086"/>
                    <a:pt x="4783" y="5071"/>
                    <a:pt x="4854" y="5039"/>
                  </a:cubicBezTo>
                  <a:lnTo>
                    <a:pt x="7306" y="3950"/>
                  </a:lnTo>
                  <a:lnTo>
                    <a:pt x="7306" y="2954"/>
                  </a:lnTo>
                  <a:lnTo>
                    <a:pt x="767" y="48"/>
                  </a:lnTo>
                  <a:cubicBezTo>
                    <a:pt x="693" y="16"/>
                    <a:pt x="618" y="1"/>
                    <a:pt x="5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9"/>
            <p:cNvSpPr/>
            <p:nvPr/>
          </p:nvSpPr>
          <p:spPr>
            <a:xfrm>
              <a:off x="368800" y="2986550"/>
              <a:ext cx="182650" cy="127175"/>
            </a:xfrm>
            <a:custGeom>
              <a:rect b="b" l="l" r="r" t="t"/>
              <a:pathLst>
                <a:path extrusionOk="0" h="5087" w="7306">
                  <a:moveTo>
                    <a:pt x="4631" y="0"/>
                  </a:moveTo>
                  <a:cubicBezTo>
                    <a:pt x="4556" y="0"/>
                    <a:pt x="4481" y="16"/>
                    <a:pt x="4410" y="47"/>
                  </a:cubicBezTo>
                  <a:lnTo>
                    <a:pt x="323" y="1864"/>
                  </a:lnTo>
                  <a:cubicBezTo>
                    <a:pt x="127" y="1951"/>
                    <a:pt x="0" y="2147"/>
                    <a:pt x="0" y="2362"/>
                  </a:cubicBezTo>
                  <a:lnTo>
                    <a:pt x="0" y="4541"/>
                  </a:lnTo>
                  <a:cubicBezTo>
                    <a:pt x="0" y="4855"/>
                    <a:pt x="257" y="5087"/>
                    <a:pt x="544" y="5087"/>
                  </a:cubicBezTo>
                  <a:cubicBezTo>
                    <a:pt x="617" y="5087"/>
                    <a:pt x="693" y="5071"/>
                    <a:pt x="766" y="5039"/>
                  </a:cubicBezTo>
                  <a:lnTo>
                    <a:pt x="7304" y="2133"/>
                  </a:lnTo>
                  <a:lnTo>
                    <a:pt x="7305" y="2133"/>
                  </a:lnTo>
                  <a:lnTo>
                    <a:pt x="7305" y="1137"/>
                  </a:lnTo>
                  <a:lnTo>
                    <a:pt x="4852" y="47"/>
                  </a:lnTo>
                  <a:cubicBezTo>
                    <a:pt x="4782" y="16"/>
                    <a:pt x="4707" y="0"/>
                    <a:pt x="46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9"/>
            <p:cNvSpPr/>
            <p:nvPr/>
          </p:nvSpPr>
          <p:spPr>
            <a:xfrm>
              <a:off x="376850" y="2913900"/>
              <a:ext cx="182650" cy="127175"/>
            </a:xfrm>
            <a:custGeom>
              <a:rect b="b" l="l" r="r" t="t"/>
              <a:pathLst>
                <a:path extrusionOk="0" h="5087" w="7306">
                  <a:moveTo>
                    <a:pt x="2675" y="1"/>
                  </a:moveTo>
                  <a:cubicBezTo>
                    <a:pt x="2599" y="1"/>
                    <a:pt x="2524" y="17"/>
                    <a:pt x="2454" y="48"/>
                  </a:cubicBezTo>
                  <a:lnTo>
                    <a:pt x="1" y="1138"/>
                  </a:lnTo>
                  <a:lnTo>
                    <a:pt x="1" y="2134"/>
                  </a:lnTo>
                  <a:lnTo>
                    <a:pt x="6540" y="5039"/>
                  </a:lnTo>
                  <a:cubicBezTo>
                    <a:pt x="6613" y="5072"/>
                    <a:pt x="6688" y="5086"/>
                    <a:pt x="6761" y="5086"/>
                  </a:cubicBezTo>
                  <a:cubicBezTo>
                    <a:pt x="7047" y="5086"/>
                    <a:pt x="7305" y="4855"/>
                    <a:pt x="7306" y="4542"/>
                  </a:cubicBezTo>
                  <a:lnTo>
                    <a:pt x="7306" y="2362"/>
                  </a:lnTo>
                  <a:cubicBezTo>
                    <a:pt x="7306" y="2147"/>
                    <a:pt x="7179" y="1952"/>
                    <a:pt x="6982" y="1865"/>
                  </a:cubicBezTo>
                  <a:lnTo>
                    <a:pt x="2896" y="48"/>
                  </a:lnTo>
                  <a:cubicBezTo>
                    <a:pt x="2825" y="17"/>
                    <a:pt x="2750" y="1"/>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9"/>
            <p:cNvSpPr/>
            <p:nvPr/>
          </p:nvSpPr>
          <p:spPr>
            <a:xfrm>
              <a:off x="368800" y="2814025"/>
              <a:ext cx="190675" cy="154375"/>
            </a:xfrm>
            <a:custGeom>
              <a:rect b="b" l="l" r="r" t="t"/>
              <a:pathLst>
                <a:path extrusionOk="0" h="6175" w="7627">
                  <a:moveTo>
                    <a:pt x="7083" y="0"/>
                  </a:moveTo>
                  <a:cubicBezTo>
                    <a:pt x="7010" y="0"/>
                    <a:pt x="6935" y="15"/>
                    <a:pt x="6862" y="48"/>
                  </a:cubicBezTo>
                  <a:lnTo>
                    <a:pt x="323" y="2953"/>
                  </a:lnTo>
                  <a:cubicBezTo>
                    <a:pt x="127" y="3041"/>
                    <a:pt x="0" y="3237"/>
                    <a:pt x="0" y="3452"/>
                  </a:cubicBezTo>
                  <a:lnTo>
                    <a:pt x="0" y="5630"/>
                  </a:lnTo>
                  <a:cubicBezTo>
                    <a:pt x="0" y="5931"/>
                    <a:pt x="243" y="6175"/>
                    <a:pt x="544" y="6175"/>
                  </a:cubicBezTo>
                  <a:lnTo>
                    <a:pt x="544" y="6175"/>
                  </a:lnTo>
                  <a:cubicBezTo>
                    <a:pt x="620" y="6175"/>
                    <a:pt x="696" y="6160"/>
                    <a:pt x="765" y="6129"/>
                  </a:cubicBezTo>
                  <a:lnTo>
                    <a:pt x="7302" y="3223"/>
                  </a:lnTo>
                  <a:cubicBezTo>
                    <a:pt x="7500" y="3135"/>
                    <a:pt x="7626" y="2940"/>
                    <a:pt x="7626" y="2725"/>
                  </a:cubicBezTo>
                  <a:lnTo>
                    <a:pt x="7626" y="545"/>
                  </a:lnTo>
                  <a:cubicBezTo>
                    <a:pt x="7626" y="232"/>
                    <a:pt x="7369" y="0"/>
                    <a:pt x="7083" y="0"/>
                  </a:cubicBezTo>
                  <a:close/>
                  <a:moveTo>
                    <a:pt x="544" y="6175"/>
                  </a:moveTo>
                  <a:cubicBezTo>
                    <a:pt x="544" y="6175"/>
                    <a:pt x="544" y="6175"/>
                    <a:pt x="544" y="6175"/>
                  </a:cubicBezTo>
                  <a:lnTo>
                    <a:pt x="545" y="6175"/>
                  </a:lnTo>
                  <a:cubicBezTo>
                    <a:pt x="545" y="6175"/>
                    <a:pt x="545" y="6175"/>
                    <a:pt x="544" y="61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9"/>
            <p:cNvSpPr/>
            <p:nvPr/>
          </p:nvSpPr>
          <p:spPr>
            <a:xfrm>
              <a:off x="761050" y="3012025"/>
              <a:ext cx="27275" cy="81725"/>
            </a:xfrm>
            <a:custGeom>
              <a:rect b="b" l="l" r="r" t="t"/>
              <a:pathLst>
                <a:path extrusionOk="0" h="3269" w="1091">
                  <a:moveTo>
                    <a:pt x="545" y="0"/>
                  </a:moveTo>
                  <a:cubicBezTo>
                    <a:pt x="244" y="0"/>
                    <a:pt x="0" y="244"/>
                    <a:pt x="0" y="545"/>
                  </a:cubicBezTo>
                  <a:lnTo>
                    <a:pt x="0" y="2724"/>
                  </a:lnTo>
                  <a:cubicBezTo>
                    <a:pt x="0" y="3024"/>
                    <a:pt x="244" y="3269"/>
                    <a:pt x="545" y="3269"/>
                  </a:cubicBezTo>
                  <a:cubicBezTo>
                    <a:pt x="845" y="3269"/>
                    <a:pt x="1090" y="3024"/>
                    <a:pt x="1090" y="2724"/>
                  </a:cubicBezTo>
                  <a:lnTo>
                    <a:pt x="1090" y="545"/>
                  </a:lnTo>
                  <a:cubicBezTo>
                    <a:pt x="1090" y="244"/>
                    <a:pt x="847" y="0"/>
                    <a:pt x="545" y="0"/>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9"/>
            <p:cNvSpPr/>
            <p:nvPr/>
          </p:nvSpPr>
          <p:spPr>
            <a:xfrm>
              <a:off x="734050" y="3039225"/>
              <a:ext cx="81775" cy="27275"/>
            </a:xfrm>
            <a:custGeom>
              <a:rect b="b" l="l" r="r" t="t"/>
              <a:pathLst>
                <a:path extrusionOk="0" h="1091" w="3271">
                  <a:moveTo>
                    <a:pt x="2726" y="1"/>
                  </a:moveTo>
                  <a:cubicBezTo>
                    <a:pt x="2722" y="1"/>
                    <a:pt x="2719" y="1"/>
                    <a:pt x="2715" y="1"/>
                  </a:cubicBezTo>
                  <a:lnTo>
                    <a:pt x="535" y="1"/>
                  </a:lnTo>
                  <a:cubicBezTo>
                    <a:pt x="238" y="7"/>
                    <a:pt x="1" y="249"/>
                    <a:pt x="1" y="546"/>
                  </a:cubicBezTo>
                  <a:cubicBezTo>
                    <a:pt x="1" y="843"/>
                    <a:pt x="238" y="1085"/>
                    <a:pt x="535" y="1091"/>
                  </a:cubicBezTo>
                  <a:lnTo>
                    <a:pt x="2715" y="1091"/>
                  </a:lnTo>
                  <a:cubicBezTo>
                    <a:pt x="2719" y="1091"/>
                    <a:pt x="2722" y="1091"/>
                    <a:pt x="2726" y="1091"/>
                  </a:cubicBezTo>
                  <a:cubicBezTo>
                    <a:pt x="3026" y="1091"/>
                    <a:pt x="3271" y="847"/>
                    <a:pt x="3271" y="546"/>
                  </a:cubicBezTo>
                  <a:cubicBezTo>
                    <a:pt x="3271" y="245"/>
                    <a:pt x="3026" y="1"/>
                    <a:pt x="2726" y="1"/>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9"/>
            <p:cNvSpPr/>
            <p:nvPr/>
          </p:nvSpPr>
          <p:spPr>
            <a:xfrm>
              <a:off x="541275" y="2678075"/>
              <a:ext cx="27275" cy="81500"/>
            </a:xfrm>
            <a:custGeom>
              <a:rect b="b" l="l" r="r" t="t"/>
              <a:pathLst>
                <a:path extrusionOk="0" h="3260" w="1091">
                  <a:moveTo>
                    <a:pt x="545" y="0"/>
                  </a:moveTo>
                  <a:cubicBezTo>
                    <a:pt x="248" y="0"/>
                    <a:pt x="6" y="238"/>
                    <a:pt x="0" y="535"/>
                  </a:cubicBezTo>
                  <a:lnTo>
                    <a:pt x="0" y="2715"/>
                  </a:lnTo>
                  <a:cubicBezTo>
                    <a:pt x="0" y="3016"/>
                    <a:pt x="245" y="3260"/>
                    <a:pt x="547" y="3260"/>
                  </a:cubicBezTo>
                  <a:cubicBezTo>
                    <a:pt x="847" y="3260"/>
                    <a:pt x="1090" y="3016"/>
                    <a:pt x="1090" y="2715"/>
                  </a:cubicBezTo>
                  <a:lnTo>
                    <a:pt x="1090" y="535"/>
                  </a:lnTo>
                  <a:cubicBezTo>
                    <a:pt x="1086" y="238"/>
                    <a:pt x="842" y="0"/>
                    <a:pt x="545" y="0"/>
                  </a:cubicBezTo>
                  <a:close/>
                </a:path>
              </a:pathLst>
            </a:custGeom>
            <a:solidFill>
              <a:srgbClr val="FFE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9"/>
            <p:cNvSpPr/>
            <p:nvPr/>
          </p:nvSpPr>
          <p:spPr>
            <a:xfrm>
              <a:off x="514050" y="2705050"/>
              <a:ext cx="81775" cy="27275"/>
            </a:xfrm>
            <a:custGeom>
              <a:rect b="b" l="l" r="r" t="t"/>
              <a:pathLst>
                <a:path extrusionOk="0" h="1091" w="3271">
                  <a:moveTo>
                    <a:pt x="546" y="1"/>
                  </a:moveTo>
                  <a:cubicBezTo>
                    <a:pt x="246" y="1"/>
                    <a:pt x="1" y="246"/>
                    <a:pt x="1" y="546"/>
                  </a:cubicBezTo>
                  <a:cubicBezTo>
                    <a:pt x="1" y="847"/>
                    <a:pt x="246" y="1091"/>
                    <a:pt x="546" y="1091"/>
                  </a:cubicBezTo>
                  <a:lnTo>
                    <a:pt x="2726" y="1091"/>
                  </a:lnTo>
                  <a:cubicBezTo>
                    <a:pt x="3026" y="1091"/>
                    <a:pt x="3271" y="847"/>
                    <a:pt x="3271" y="546"/>
                  </a:cubicBezTo>
                  <a:cubicBezTo>
                    <a:pt x="3271" y="246"/>
                    <a:pt x="3026" y="1"/>
                    <a:pt x="2726" y="1"/>
                  </a:cubicBezTo>
                  <a:close/>
                </a:path>
              </a:pathLst>
            </a:custGeom>
            <a:solidFill>
              <a:srgbClr val="FFE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9"/>
            <p:cNvSpPr/>
            <p:nvPr/>
          </p:nvSpPr>
          <p:spPr>
            <a:xfrm>
              <a:off x="674775" y="3071000"/>
              <a:ext cx="27275" cy="27275"/>
            </a:xfrm>
            <a:custGeom>
              <a:rect b="b" l="l" r="r" t="t"/>
              <a:pathLst>
                <a:path extrusionOk="0" h="1091" w="1091">
                  <a:moveTo>
                    <a:pt x="546" y="0"/>
                  </a:moveTo>
                  <a:cubicBezTo>
                    <a:pt x="246" y="0"/>
                    <a:pt x="1" y="245"/>
                    <a:pt x="1" y="545"/>
                  </a:cubicBezTo>
                  <a:cubicBezTo>
                    <a:pt x="1" y="847"/>
                    <a:pt x="246" y="1090"/>
                    <a:pt x="546" y="1090"/>
                  </a:cubicBezTo>
                  <a:cubicBezTo>
                    <a:pt x="847" y="1090"/>
                    <a:pt x="1091" y="847"/>
                    <a:pt x="1091" y="545"/>
                  </a:cubicBezTo>
                  <a:cubicBezTo>
                    <a:pt x="1091" y="245"/>
                    <a:pt x="847" y="0"/>
                    <a:pt x="546" y="0"/>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9"/>
            <p:cNvSpPr/>
            <p:nvPr/>
          </p:nvSpPr>
          <p:spPr>
            <a:xfrm>
              <a:off x="586700" y="3027425"/>
              <a:ext cx="27275" cy="27250"/>
            </a:xfrm>
            <a:custGeom>
              <a:rect b="b" l="l" r="r" t="t"/>
              <a:pathLst>
                <a:path extrusionOk="0" h="1090" w="1091">
                  <a:moveTo>
                    <a:pt x="545" y="1"/>
                  </a:moveTo>
                  <a:cubicBezTo>
                    <a:pt x="245" y="1"/>
                    <a:pt x="0" y="244"/>
                    <a:pt x="0" y="546"/>
                  </a:cubicBezTo>
                  <a:cubicBezTo>
                    <a:pt x="0" y="846"/>
                    <a:pt x="245" y="1089"/>
                    <a:pt x="545" y="1089"/>
                  </a:cubicBezTo>
                  <a:cubicBezTo>
                    <a:pt x="847" y="1089"/>
                    <a:pt x="1090" y="846"/>
                    <a:pt x="1090" y="546"/>
                  </a:cubicBezTo>
                  <a:cubicBezTo>
                    <a:pt x="1090" y="244"/>
                    <a:pt x="847" y="1"/>
                    <a:pt x="545" y="1"/>
                  </a:cubicBezTo>
                  <a:close/>
                </a:path>
              </a:pathLst>
            </a:custGeom>
            <a:solidFill>
              <a:srgbClr val="FFE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9"/>
            <p:cNvSpPr/>
            <p:nvPr/>
          </p:nvSpPr>
          <p:spPr>
            <a:xfrm>
              <a:off x="554925" y="2909375"/>
              <a:ext cx="27275" cy="27275"/>
            </a:xfrm>
            <a:custGeom>
              <a:rect b="b" l="l" r="r" t="t"/>
              <a:pathLst>
                <a:path extrusionOk="0" h="1091" w="1091">
                  <a:moveTo>
                    <a:pt x="546" y="1"/>
                  </a:moveTo>
                  <a:cubicBezTo>
                    <a:pt x="244" y="1"/>
                    <a:pt x="1" y="244"/>
                    <a:pt x="1" y="545"/>
                  </a:cubicBezTo>
                  <a:cubicBezTo>
                    <a:pt x="1" y="847"/>
                    <a:pt x="244" y="1090"/>
                    <a:pt x="546" y="1090"/>
                  </a:cubicBezTo>
                  <a:cubicBezTo>
                    <a:pt x="846" y="1090"/>
                    <a:pt x="1091" y="847"/>
                    <a:pt x="1091" y="545"/>
                  </a:cubicBezTo>
                  <a:cubicBezTo>
                    <a:pt x="1091" y="244"/>
                    <a:pt x="846" y="1"/>
                    <a:pt x="546" y="1"/>
                  </a:cubicBezTo>
                  <a:close/>
                </a:path>
              </a:pathLst>
            </a:custGeom>
            <a:solidFill>
              <a:srgbClr val="FFE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9"/>
            <p:cNvSpPr/>
            <p:nvPr/>
          </p:nvSpPr>
          <p:spPr>
            <a:xfrm>
              <a:off x="611225" y="2753200"/>
              <a:ext cx="27275" cy="27275"/>
            </a:xfrm>
            <a:custGeom>
              <a:rect b="b" l="l" r="r" t="t"/>
              <a:pathLst>
                <a:path extrusionOk="0" h="1091" w="1091">
                  <a:moveTo>
                    <a:pt x="545" y="1"/>
                  </a:moveTo>
                  <a:cubicBezTo>
                    <a:pt x="245" y="1"/>
                    <a:pt x="0" y="244"/>
                    <a:pt x="0" y="546"/>
                  </a:cubicBezTo>
                  <a:cubicBezTo>
                    <a:pt x="0" y="846"/>
                    <a:pt x="245" y="1091"/>
                    <a:pt x="545" y="1091"/>
                  </a:cubicBezTo>
                  <a:cubicBezTo>
                    <a:pt x="847" y="1091"/>
                    <a:pt x="1090" y="846"/>
                    <a:pt x="1090" y="546"/>
                  </a:cubicBezTo>
                  <a:cubicBezTo>
                    <a:pt x="1090" y="244"/>
                    <a:pt x="847" y="1"/>
                    <a:pt x="545" y="1"/>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9"/>
            <p:cNvSpPr/>
            <p:nvPr/>
          </p:nvSpPr>
          <p:spPr>
            <a:xfrm>
              <a:off x="445975" y="2709600"/>
              <a:ext cx="27250" cy="27275"/>
            </a:xfrm>
            <a:custGeom>
              <a:rect b="b" l="l" r="r" t="t"/>
              <a:pathLst>
                <a:path extrusionOk="0" h="1091" w="1090">
                  <a:moveTo>
                    <a:pt x="544" y="1"/>
                  </a:moveTo>
                  <a:cubicBezTo>
                    <a:pt x="244" y="1"/>
                    <a:pt x="1" y="244"/>
                    <a:pt x="1" y="546"/>
                  </a:cubicBezTo>
                  <a:cubicBezTo>
                    <a:pt x="1" y="846"/>
                    <a:pt x="244" y="1091"/>
                    <a:pt x="544" y="1091"/>
                  </a:cubicBezTo>
                  <a:cubicBezTo>
                    <a:pt x="846" y="1091"/>
                    <a:pt x="1089" y="846"/>
                    <a:pt x="1089" y="546"/>
                  </a:cubicBezTo>
                  <a:cubicBezTo>
                    <a:pt x="1089" y="244"/>
                    <a:pt x="846" y="1"/>
                    <a:pt x="544" y="1"/>
                  </a:cubicBezTo>
                  <a:close/>
                </a:path>
              </a:pathLst>
            </a:custGeom>
            <a:solidFill>
              <a:srgbClr val="FFE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9"/>
            <p:cNvSpPr/>
            <p:nvPr/>
          </p:nvSpPr>
          <p:spPr>
            <a:xfrm>
              <a:off x="792850" y="2662400"/>
              <a:ext cx="27275" cy="27275"/>
            </a:xfrm>
            <a:custGeom>
              <a:rect b="b" l="l" r="r" t="t"/>
              <a:pathLst>
                <a:path extrusionOk="0" h="1091" w="1091">
                  <a:moveTo>
                    <a:pt x="545" y="0"/>
                  </a:moveTo>
                  <a:cubicBezTo>
                    <a:pt x="244" y="0"/>
                    <a:pt x="0" y="244"/>
                    <a:pt x="0" y="545"/>
                  </a:cubicBezTo>
                  <a:cubicBezTo>
                    <a:pt x="0" y="845"/>
                    <a:pt x="244" y="1090"/>
                    <a:pt x="545" y="1090"/>
                  </a:cubicBezTo>
                  <a:cubicBezTo>
                    <a:pt x="845" y="1090"/>
                    <a:pt x="1090" y="845"/>
                    <a:pt x="1090" y="545"/>
                  </a:cubicBezTo>
                  <a:cubicBezTo>
                    <a:pt x="1090" y="244"/>
                    <a:pt x="845" y="0"/>
                    <a:pt x="545" y="0"/>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 name="Google Shape;2473;p69"/>
          <p:cNvGrpSpPr/>
          <p:nvPr/>
        </p:nvGrpSpPr>
        <p:grpSpPr>
          <a:xfrm>
            <a:off x="4095784" y="3862031"/>
            <a:ext cx="476325" cy="464925"/>
            <a:chOff x="6565075" y="3329275"/>
            <a:chExt cx="476325" cy="464925"/>
          </a:xfrm>
        </p:grpSpPr>
        <p:sp>
          <p:nvSpPr>
            <p:cNvPr id="2474" name="Google Shape;2474;p69"/>
            <p:cNvSpPr/>
            <p:nvPr/>
          </p:nvSpPr>
          <p:spPr>
            <a:xfrm>
              <a:off x="6789625" y="3657075"/>
              <a:ext cx="27275" cy="73550"/>
            </a:xfrm>
            <a:custGeom>
              <a:rect b="b" l="l" r="r" t="t"/>
              <a:pathLst>
                <a:path extrusionOk="0" h="2942" w="1091">
                  <a:moveTo>
                    <a:pt x="545" y="1"/>
                  </a:moveTo>
                  <a:cubicBezTo>
                    <a:pt x="245" y="1"/>
                    <a:pt x="0" y="244"/>
                    <a:pt x="0" y="544"/>
                  </a:cubicBezTo>
                  <a:lnTo>
                    <a:pt x="0" y="2397"/>
                  </a:lnTo>
                  <a:cubicBezTo>
                    <a:pt x="0" y="2699"/>
                    <a:pt x="245" y="2942"/>
                    <a:pt x="545" y="2942"/>
                  </a:cubicBezTo>
                  <a:cubicBezTo>
                    <a:pt x="847" y="2942"/>
                    <a:pt x="1090" y="2699"/>
                    <a:pt x="1090" y="2397"/>
                  </a:cubicBezTo>
                  <a:lnTo>
                    <a:pt x="1090" y="544"/>
                  </a:lnTo>
                  <a:cubicBezTo>
                    <a:pt x="1090" y="244"/>
                    <a:pt x="847" y="1"/>
                    <a:pt x="5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9"/>
            <p:cNvSpPr/>
            <p:nvPr/>
          </p:nvSpPr>
          <p:spPr>
            <a:xfrm>
              <a:off x="6789625" y="3757850"/>
              <a:ext cx="27275" cy="36350"/>
            </a:xfrm>
            <a:custGeom>
              <a:rect b="b" l="l" r="r" t="t"/>
              <a:pathLst>
                <a:path extrusionOk="0" h="1454" w="1091">
                  <a:moveTo>
                    <a:pt x="545" y="1"/>
                  </a:moveTo>
                  <a:cubicBezTo>
                    <a:pt x="245" y="1"/>
                    <a:pt x="0" y="246"/>
                    <a:pt x="0" y="546"/>
                  </a:cubicBezTo>
                  <a:lnTo>
                    <a:pt x="0" y="910"/>
                  </a:lnTo>
                  <a:cubicBezTo>
                    <a:pt x="0" y="1210"/>
                    <a:pt x="245" y="1453"/>
                    <a:pt x="545" y="1453"/>
                  </a:cubicBezTo>
                  <a:cubicBezTo>
                    <a:pt x="847" y="1453"/>
                    <a:pt x="1090" y="1210"/>
                    <a:pt x="1090" y="910"/>
                  </a:cubicBezTo>
                  <a:lnTo>
                    <a:pt x="1090" y="546"/>
                  </a:lnTo>
                  <a:cubicBezTo>
                    <a:pt x="1090" y="246"/>
                    <a:pt x="847" y="1"/>
                    <a:pt x="5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9"/>
            <p:cNvSpPr/>
            <p:nvPr/>
          </p:nvSpPr>
          <p:spPr>
            <a:xfrm>
              <a:off x="6789625" y="3392850"/>
              <a:ext cx="27275" cy="73550"/>
            </a:xfrm>
            <a:custGeom>
              <a:rect b="b" l="l" r="r" t="t"/>
              <a:pathLst>
                <a:path extrusionOk="0" h="2942" w="1091">
                  <a:moveTo>
                    <a:pt x="545" y="1"/>
                  </a:moveTo>
                  <a:cubicBezTo>
                    <a:pt x="245" y="1"/>
                    <a:pt x="0" y="244"/>
                    <a:pt x="0" y="546"/>
                  </a:cubicBezTo>
                  <a:lnTo>
                    <a:pt x="0" y="2397"/>
                  </a:lnTo>
                  <a:cubicBezTo>
                    <a:pt x="0" y="2698"/>
                    <a:pt x="245" y="2942"/>
                    <a:pt x="545" y="2942"/>
                  </a:cubicBezTo>
                  <a:cubicBezTo>
                    <a:pt x="847" y="2942"/>
                    <a:pt x="1090" y="2698"/>
                    <a:pt x="1090" y="2397"/>
                  </a:cubicBezTo>
                  <a:lnTo>
                    <a:pt x="1090" y="546"/>
                  </a:lnTo>
                  <a:cubicBezTo>
                    <a:pt x="1090" y="244"/>
                    <a:pt x="847" y="1"/>
                    <a:pt x="5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9"/>
            <p:cNvSpPr/>
            <p:nvPr/>
          </p:nvSpPr>
          <p:spPr>
            <a:xfrm>
              <a:off x="6789625" y="3329275"/>
              <a:ext cx="27275" cy="36350"/>
            </a:xfrm>
            <a:custGeom>
              <a:rect b="b" l="l" r="r" t="t"/>
              <a:pathLst>
                <a:path extrusionOk="0" h="1454" w="1091">
                  <a:moveTo>
                    <a:pt x="545" y="1"/>
                  </a:moveTo>
                  <a:cubicBezTo>
                    <a:pt x="245" y="1"/>
                    <a:pt x="0" y="244"/>
                    <a:pt x="0" y="546"/>
                  </a:cubicBezTo>
                  <a:lnTo>
                    <a:pt x="0" y="909"/>
                  </a:lnTo>
                  <a:cubicBezTo>
                    <a:pt x="0" y="1209"/>
                    <a:pt x="245" y="1454"/>
                    <a:pt x="545" y="1454"/>
                  </a:cubicBezTo>
                  <a:cubicBezTo>
                    <a:pt x="847" y="1454"/>
                    <a:pt x="1090" y="1209"/>
                    <a:pt x="1090" y="909"/>
                  </a:cubicBezTo>
                  <a:lnTo>
                    <a:pt x="1090" y="546"/>
                  </a:lnTo>
                  <a:cubicBezTo>
                    <a:pt x="1090" y="244"/>
                    <a:pt x="847" y="1"/>
                    <a:pt x="5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9"/>
            <p:cNvSpPr/>
            <p:nvPr/>
          </p:nvSpPr>
          <p:spPr>
            <a:xfrm>
              <a:off x="6882025" y="3602575"/>
              <a:ext cx="70475" cy="50450"/>
            </a:xfrm>
            <a:custGeom>
              <a:rect b="b" l="l" r="r" t="t"/>
              <a:pathLst>
                <a:path extrusionOk="0" h="2018" w="2819">
                  <a:moveTo>
                    <a:pt x="624" y="1"/>
                  </a:moveTo>
                  <a:cubicBezTo>
                    <a:pt x="436" y="1"/>
                    <a:pt x="253" y="99"/>
                    <a:pt x="152" y="274"/>
                  </a:cubicBezTo>
                  <a:cubicBezTo>
                    <a:pt x="1" y="534"/>
                    <a:pt x="91" y="867"/>
                    <a:pt x="352" y="1018"/>
                  </a:cubicBezTo>
                  <a:lnTo>
                    <a:pt x="1957" y="1945"/>
                  </a:lnTo>
                  <a:cubicBezTo>
                    <a:pt x="2039" y="1993"/>
                    <a:pt x="2133" y="2018"/>
                    <a:pt x="2229" y="2018"/>
                  </a:cubicBezTo>
                  <a:cubicBezTo>
                    <a:pt x="2475" y="2018"/>
                    <a:pt x="2690" y="1852"/>
                    <a:pt x="2754" y="1613"/>
                  </a:cubicBezTo>
                  <a:cubicBezTo>
                    <a:pt x="2818" y="1376"/>
                    <a:pt x="2714" y="1124"/>
                    <a:pt x="2500" y="1001"/>
                  </a:cubicBezTo>
                  <a:lnTo>
                    <a:pt x="895" y="74"/>
                  </a:lnTo>
                  <a:cubicBezTo>
                    <a:pt x="810" y="24"/>
                    <a:pt x="716" y="1"/>
                    <a:pt x="6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9"/>
            <p:cNvSpPr/>
            <p:nvPr/>
          </p:nvSpPr>
          <p:spPr>
            <a:xfrm>
              <a:off x="6969350" y="3653000"/>
              <a:ext cx="38200" cy="31800"/>
            </a:xfrm>
            <a:custGeom>
              <a:rect b="b" l="l" r="r" t="t"/>
              <a:pathLst>
                <a:path extrusionOk="0" h="1272" w="1528">
                  <a:moveTo>
                    <a:pt x="624" y="0"/>
                  </a:moveTo>
                  <a:cubicBezTo>
                    <a:pt x="435" y="0"/>
                    <a:pt x="252" y="97"/>
                    <a:pt x="151" y="273"/>
                  </a:cubicBezTo>
                  <a:cubicBezTo>
                    <a:pt x="0" y="532"/>
                    <a:pt x="90" y="867"/>
                    <a:pt x="351" y="1016"/>
                  </a:cubicBezTo>
                  <a:lnTo>
                    <a:pt x="665" y="1198"/>
                  </a:lnTo>
                  <a:cubicBezTo>
                    <a:pt x="748" y="1246"/>
                    <a:pt x="841" y="1271"/>
                    <a:pt x="936" y="1271"/>
                  </a:cubicBezTo>
                  <a:cubicBezTo>
                    <a:pt x="1184" y="1271"/>
                    <a:pt x="1399" y="1106"/>
                    <a:pt x="1463" y="868"/>
                  </a:cubicBezTo>
                  <a:cubicBezTo>
                    <a:pt x="1527" y="629"/>
                    <a:pt x="1423" y="379"/>
                    <a:pt x="1209" y="255"/>
                  </a:cubicBezTo>
                  <a:lnTo>
                    <a:pt x="896" y="73"/>
                  </a:lnTo>
                  <a:cubicBezTo>
                    <a:pt x="810" y="23"/>
                    <a:pt x="716" y="0"/>
                    <a:pt x="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9"/>
            <p:cNvSpPr/>
            <p:nvPr/>
          </p:nvSpPr>
          <p:spPr>
            <a:xfrm>
              <a:off x="6653200" y="3470475"/>
              <a:ext cx="70450" cy="50425"/>
            </a:xfrm>
            <a:custGeom>
              <a:rect b="b" l="l" r="r" t="t"/>
              <a:pathLst>
                <a:path extrusionOk="0" h="2017" w="2818">
                  <a:moveTo>
                    <a:pt x="625" y="0"/>
                  </a:moveTo>
                  <a:cubicBezTo>
                    <a:pt x="436" y="0"/>
                    <a:pt x="252" y="98"/>
                    <a:pt x="151" y="273"/>
                  </a:cubicBezTo>
                  <a:cubicBezTo>
                    <a:pt x="0" y="534"/>
                    <a:pt x="90" y="867"/>
                    <a:pt x="351" y="1018"/>
                  </a:cubicBezTo>
                  <a:lnTo>
                    <a:pt x="1956" y="1943"/>
                  </a:lnTo>
                  <a:cubicBezTo>
                    <a:pt x="2038" y="1991"/>
                    <a:pt x="2132" y="2017"/>
                    <a:pt x="2228" y="2017"/>
                  </a:cubicBezTo>
                  <a:cubicBezTo>
                    <a:pt x="2474" y="2017"/>
                    <a:pt x="2691" y="1851"/>
                    <a:pt x="2753" y="1612"/>
                  </a:cubicBezTo>
                  <a:cubicBezTo>
                    <a:pt x="2818" y="1375"/>
                    <a:pt x="2715" y="1124"/>
                    <a:pt x="2501" y="1000"/>
                  </a:cubicBezTo>
                  <a:lnTo>
                    <a:pt x="896" y="73"/>
                  </a:lnTo>
                  <a:cubicBezTo>
                    <a:pt x="810" y="24"/>
                    <a:pt x="717" y="0"/>
                    <a:pt x="6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9"/>
            <p:cNvSpPr/>
            <p:nvPr/>
          </p:nvSpPr>
          <p:spPr>
            <a:xfrm>
              <a:off x="6598175" y="3438675"/>
              <a:ext cx="38200" cy="31850"/>
            </a:xfrm>
            <a:custGeom>
              <a:rect b="b" l="l" r="r" t="t"/>
              <a:pathLst>
                <a:path extrusionOk="0" h="1274" w="1528">
                  <a:moveTo>
                    <a:pt x="624" y="1"/>
                  </a:moveTo>
                  <a:cubicBezTo>
                    <a:pt x="436" y="1"/>
                    <a:pt x="252" y="99"/>
                    <a:pt x="151" y="274"/>
                  </a:cubicBezTo>
                  <a:cubicBezTo>
                    <a:pt x="0" y="534"/>
                    <a:pt x="90" y="867"/>
                    <a:pt x="350" y="1018"/>
                  </a:cubicBezTo>
                  <a:lnTo>
                    <a:pt x="665" y="1200"/>
                  </a:lnTo>
                  <a:cubicBezTo>
                    <a:pt x="747" y="1248"/>
                    <a:pt x="841" y="1273"/>
                    <a:pt x="937" y="1273"/>
                  </a:cubicBezTo>
                  <a:cubicBezTo>
                    <a:pt x="1183" y="1273"/>
                    <a:pt x="1399" y="1107"/>
                    <a:pt x="1464" y="868"/>
                  </a:cubicBezTo>
                  <a:cubicBezTo>
                    <a:pt x="1528" y="631"/>
                    <a:pt x="1423" y="379"/>
                    <a:pt x="1210" y="256"/>
                  </a:cubicBezTo>
                  <a:lnTo>
                    <a:pt x="895" y="74"/>
                  </a:lnTo>
                  <a:cubicBezTo>
                    <a:pt x="809" y="25"/>
                    <a:pt x="716" y="1"/>
                    <a:pt x="6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9"/>
            <p:cNvSpPr/>
            <p:nvPr/>
          </p:nvSpPr>
          <p:spPr>
            <a:xfrm>
              <a:off x="6882850" y="3470475"/>
              <a:ext cx="70475" cy="50425"/>
            </a:xfrm>
            <a:custGeom>
              <a:rect b="b" l="l" r="r" t="t"/>
              <a:pathLst>
                <a:path extrusionOk="0" h="2017" w="2819">
                  <a:moveTo>
                    <a:pt x="2196" y="1"/>
                  </a:moveTo>
                  <a:cubicBezTo>
                    <a:pt x="2104" y="1"/>
                    <a:pt x="2010" y="25"/>
                    <a:pt x="1924" y="74"/>
                  </a:cubicBezTo>
                  <a:lnTo>
                    <a:pt x="319" y="1000"/>
                  </a:lnTo>
                  <a:cubicBezTo>
                    <a:pt x="105" y="1124"/>
                    <a:pt x="1" y="1375"/>
                    <a:pt x="65" y="1612"/>
                  </a:cubicBezTo>
                  <a:cubicBezTo>
                    <a:pt x="129" y="1851"/>
                    <a:pt x="346" y="2017"/>
                    <a:pt x="592" y="2017"/>
                  </a:cubicBezTo>
                  <a:cubicBezTo>
                    <a:pt x="688" y="2017"/>
                    <a:pt x="782" y="1991"/>
                    <a:pt x="864" y="1943"/>
                  </a:cubicBezTo>
                  <a:lnTo>
                    <a:pt x="2469" y="1018"/>
                  </a:lnTo>
                  <a:cubicBezTo>
                    <a:pt x="2729" y="867"/>
                    <a:pt x="2818" y="534"/>
                    <a:pt x="2667" y="273"/>
                  </a:cubicBezTo>
                  <a:cubicBezTo>
                    <a:pt x="2567" y="99"/>
                    <a:pt x="2385" y="1"/>
                    <a:pt x="21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9"/>
            <p:cNvSpPr/>
            <p:nvPr/>
          </p:nvSpPr>
          <p:spPr>
            <a:xfrm>
              <a:off x="6970150" y="3438675"/>
              <a:ext cx="38175" cy="31850"/>
            </a:xfrm>
            <a:custGeom>
              <a:rect b="b" l="l" r="r" t="t"/>
              <a:pathLst>
                <a:path extrusionOk="0" h="1274" w="1527">
                  <a:moveTo>
                    <a:pt x="905" y="1"/>
                  </a:moveTo>
                  <a:cubicBezTo>
                    <a:pt x="812" y="1"/>
                    <a:pt x="719" y="25"/>
                    <a:pt x="633" y="74"/>
                  </a:cubicBezTo>
                  <a:lnTo>
                    <a:pt x="319" y="256"/>
                  </a:lnTo>
                  <a:cubicBezTo>
                    <a:pt x="104" y="379"/>
                    <a:pt x="1" y="631"/>
                    <a:pt x="64" y="868"/>
                  </a:cubicBezTo>
                  <a:cubicBezTo>
                    <a:pt x="128" y="1107"/>
                    <a:pt x="344" y="1273"/>
                    <a:pt x="591" y="1273"/>
                  </a:cubicBezTo>
                  <a:cubicBezTo>
                    <a:pt x="686" y="1273"/>
                    <a:pt x="780" y="1248"/>
                    <a:pt x="864" y="1200"/>
                  </a:cubicBezTo>
                  <a:lnTo>
                    <a:pt x="1177" y="1018"/>
                  </a:lnTo>
                  <a:cubicBezTo>
                    <a:pt x="1439" y="867"/>
                    <a:pt x="1527" y="534"/>
                    <a:pt x="1378" y="274"/>
                  </a:cubicBezTo>
                  <a:cubicBezTo>
                    <a:pt x="1276" y="99"/>
                    <a:pt x="1093" y="1"/>
                    <a:pt x="9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9"/>
            <p:cNvSpPr/>
            <p:nvPr/>
          </p:nvSpPr>
          <p:spPr>
            <a:xfrm>
              <a:off x="6654025" y="3602575"/>
              <a:ext cx="70450" cy="50450"/>
            </a:xfrm>
            <a:custGeom>
              <a:rect b="b" l="l" r="r" t="t"/>
              <a:pathLst>
                <a:path extrusionOk="0" h="2018" w="2818">
                  <a:moveTo>
                    <a:pt x="2195" y="1"/>
                  </a:moveTo>
                  <a:cubicBezTo>
                    <a:pt x="2103" y="1"/>
                    <a:pt x="2009" y="24"/>
                    <a:pt x="1923" y="74"/>
                  </a:cubicBezTo>
                  <a:lnTo>
                    <a:pt x="318" y="1001"/>
                  </a:lnTo>
                  <a:cubicBezTo>
                    <a:pt x="105" y="1124"/>
                    <a:pt x="0" y="1376"/>
                    <a:pt x="64" y="1613"/>
                  </a:cubicBezTo>
                  <a:cubicBezTo>
                    <a:pt x="128" y="1852"/>
                    <a:pt x="345" y="2018"/>
                    <a:pt x="591" y="2018"/>
                  </a:cubicBezTo>
                  <a:cubicBezTo>
                    <a:pt x="687" y="2018"/>
                    <a:pt x="781" y="1993"/>
                    <a:pt x="863" y="1945"/>
                  </a:cubicBezTo>
                  <a:lnTo>
                    <a:pt x="2468" y="1018"/>
                  </a:lnTo>
                  <a:cubicBezTo>
                    <a:pt x="2729" y="867"/>
                    <a:pt x="2817" y="534"/>
                    <a:pt x="2668" y="274"/>
                  </a:cubicBezTo>
                  <a:cubicBezTo>
                    <a:pt x="2567" y="99"/>
                    <a:pt x="2384" y="1"/>
                    <a:pt x="2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9"/>
            <p:cNvSpPr/>
            <p:nvPr/>
          </p:nvSpPr>
          <p:spPr>
            <a:xfrm>
              <a:off x="6599000" y="3653000"/>
              <a:ext cx="38175" cy="31800"/>
            </a:xfrm>
            <a:custGeom>
              <a:rect b="b" l="l" r="r" t="t"/>
              <a:pathLst>
                <a:path extrusionOk="0" h="1272" w="1527">
                  <a:moveTo>
                    <a:pt x="904" y="0"/>
                  </a:moveTo>
                  <a:cubicBezTo>
                    <a:pt x="812" y="0"/>
                    <a:pt x="718" y="23"/>
                    <a:pt x="632" y="73"/>
                  </a:cubicBezTo>
                  <a:lnTo>
                    <a:pt x="317" y="255"/>
                  </a:lnTo>
                  <a:cubicBezTo>
                    <a:pt x="103" y="379"/>
                    <a:pt x="0" y="629"/>
                    <a:pt x="65" y="868"/>
                  </a:cubicBezTo>
                  <a:cubicBezTo>
                    <a:pt x="127" y="1106"/>
                    <a:pt x="344" y="1271"/>
                    <a:pt x="590" y="1271"/>
                  </a:cubicBezTo>
                  <a:cubicBezTo>
                    <a:pt x="686" y="1271"/>
                    <a:pt x="780" y="1246"/>
                    <a:pt x="862" y="1198"/>
                  </a:cubicBezTo>
                  <a:lnTo>
                    <a:pt x="1177" y="1016"/>
                  </a:lnTo>
                  <a:cubicBezTo>
                    <a:pt x="1437" y="867"/>
                    <a:pt x="1526" y="532"/>
                    <a:pt x="1375" y="273"/>
                  </a:cubicBezTo>
                  <a:cubicBezTo>
                    <a:pt x="1275" y="97"/>
                    <a:pt x="1092" y="0"/>
                    <a:pt x="9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9"/>
            <p:cNvSpPr/>
            <p:nvPr/>
          </p:nvSpPr>
          <p:spPr>
            <a:xfrm>
              <a:off x="6565075" y="3514300"/>
              <a:ext cx="145400" cy="94925"/>
            </a:xfrm>
            <a:custGeom>
              <a:rect b="b" l="l" r="r" t="t"/>
              <a:pathLst>
                <a:path extrusionOk="0" h="3797" w="5816">
                  <a:moveTo>
                    <a:pt x="2128" y="0"/>
                  </a:moveTo>
                  <a:cubicBezTo>
                    <a:pt x="1282" y="0"/>
                    <a:pt x="489" y="572"/>
                    <a:pt x="279" y="1466"/>
                  </a:cubicBezTo>
                  <a:cubicBezTo>
                    <a:pt x="0" y="2655"/>
                    <a:pt x="902" y="3795"/>
                    <a:pt x="2125" y="3796"/>
                  </a:cubicBezTo>
                  <a:cubicBezTo>
                    <a:pt x="2417" y="3796"/>
                    <a:pt x="2707" y="3727"/>
                    <a:pt x="2968" y="3598"/>
                  </a:cubicBezTo>
                  <a:lnTo>
                    <a:pt x="5411" y="2385"/>
                  </a:lnTo>
                  <a:cubicBezTo>
                    <a:pt x="5815" y="2185"/>
                    <a:pt x="5815" y="1610"/>
                    <a:pt x="5411" y="1410"/>
                  </a:cubicBezTo>
                  <a:lnTo>
                    <a:pt x="2968" y="198"/>
                  </a:lnTo>
                  <a:cubicBezTo>
                    <a:pt x="2695" y="63"/>
                    <a:pt x="2409" y="0"/>
                    <a:pt x="21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9"/>
            <p:cNvSpPr/>
            <p:nvPr/>
          </p:nvSpPr>
          <p:spPr>
            <a:xfrm>
              <a:off x="6896075" y="3514300"/>
              <a:ext cx="145325" cy="94925"/>
            </a:xfrm>
            <a:custGeom>
              <a:rect b="b" l="l" r="r" t="t"/>
              <a:pathLst>
                <a:path extrusionOk="0" h="3797" w="5813">
                  <a:moveTo>
                    <a:pt x="3685" y="1"/>
                  </a:moveTo>
                  <a:cubicBezTo>
                    <a:pt x="3405" y="1"/>
                    <a:pt x="3119" y="64"/>
                    <a:pt x="2846" y="198"/>
                  </a:cubicBezTo>
                  <a:lnTo>
                    <a:pt x="405" y="1410"/>
                  </a:lnTo>
                  <a:cubicBezTo>
                    <a:pt x="0" y="1610"/>
                    <a:pt x="0" y="2185"/>
                    <a:pt x="405" y="2387"/>
                  </a:cubicBezTo>
                  <a:lnTo>
                    <a:pt x="2846" y="3598"/>
                  </a:lnTo>
                  <a:cubicBezTo>
                    <a:pt x="3109" y="3727"/>
                    <a:pt x="3397" y="3796"/>
                    <a:pt x="3691" y="3796"/>
                  </a:cubicBezTo>
                  <a:cubicBezTo>
                    <a:pt x="4911" y="3793"/>
                    <a:pt x="5813" y="2655"/>
                    <a:pt x="5533" y="1466"/>
                  </a:cubicBezTo>
                  <a:cubicBezTo>
                    <a:pt x="5324" y="573"/>
                    <a:pt x="4531" y="1"/>
                    <a:pt x="368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9"/>
            <p:cNvSpPr/>
            <p:nvPr/>
          </p:nvSpPr>
          <p:spPr>
            <a:xfrm>
              <a:off x="6659275" y="3642450"/>
              <a:ext cx="103650" cy="127000"/>
            </a:xfrm>
            <a:custGeom>
              <a:rect b="b" l="l" r="r" t="t"/>
              <a:pathLst>
                <a:path extrusionOk="0" h="5080" w="4146">
                  <a:moveTo>
                    <a:pt x="3579" y="1"/>
                  </a:moveTo>
                  <a:cubicBezTo>
                    <a:pt x="3478" y="1"/>
                    <a:pt x="3375" y="29"/>
                    <a:pt x="3279" y="93"/>
                  </a:cubicBezTo>
                  <a:lnTo>
                    <a:pt x="1008" y="1602"/>
                  </a:lnTo>
                  <a:cubicBezTo>
                    <a:pt x="313" y="2065"/>
                    <a:pt x="1" y="2930"/>
                    <a:pt x="242" y="3731"/>
                  </a:cubicBezTo>
                  <a:cubicBezTo>
                    <a:pt x="484" y="4532"/>
                    <a:pt x="1222" y="5080"/>
                    <a:pt x="2058" y="5080"/>
                  </a:cubicBezTo>
                  <a:cubicBezTo>
                    <a:pt x="3060" y="5078"/>
                    <a:pt x="3887" y="4300"/>
                    <a:pt x="3951" y="3301"/>
                  </a:cubicBezTo>
                  <a:lnTo>
                    <a:pt x="4124" y="581"/>
                  </a:lnTo>
                  <a:cubicBezTo>
                    <a:pt x="4145" y="246"/>
                    <a:pt x="3874" y="1"/>
                    <a:pt x="35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9"/>
            <p:cNvSpPr/>
            <p:nvPr/>
          </p:nvSpPr>
          <p:spPr>
            <a:xfrm>
              <a:off x="6843675" y="3354100"/>
              <a:ext cx="100050" cy="126950"/>
            </a:xfrm>
            <a:custGeom>
              <a:rect b="b" l="l" r="r" t="t"/>
              <a:pathLst>
                <a:path extrusionOk="0" h="5078" w="4002">
                  <a:moveTo>
                    <a:pt x="2084" y="0"/>
                  </a:moveTo>
                  <a:cubicBezTo>
                    <a:pt x="1776" y="0"/>
                    <a:pt x="1468" y="75"/>
                    <a:pt x="1189" y="225"/>
                  </a:cubicBezTo>
                  <a:cubicBezTo>
                    <a:pt x="609" y="535"/>
                    <a:pt x="233" y="1122"/>
                    <a:pt x="191" y="1778"/>
                  </a:cubicBezTo>
                  <a:lnTo>
                    <a:pt x="20" y="4498"/>
                  </a:lnTo>
                  <a:cubicBezTo>
                    <a:pt x="0" y="4811"/>
                    <a:pt x="248" y="5076"/>
                    <a:pt x="563" y="5077"/>
                  </a:cubicBezTo>
                  <a:lnTo>
                    <a:pt x="563" y="5076"/>
                  </a:lnTo>
                  <a:cubicBezTo>
                    <a:pt x="670" y="5076"/>
                    <a:pt x="775" y="5044"/>
                    <a:pt x="865" y="4985"/>
                  </a:cubicBezTo>
                  <a:lnTo>
                    <a:pt x="3135" y="3477"/>
                  </a:lnTo>
                  <a:cubicBezTo>
                    <a:pt x="3680" y="3112"/>
                    <a:pt x="4001" y="2493"/>
                    <a:pt x="3980" y="1837"/>
                  </a:cubicBezTo>
                  <a:cubicBezTo>
                    <a:pt x="3960" y="1180"/>
                    <a:pt x="3601" y="583"/>
                    <a:pt x="3032" y="255"/>
                  </a:cubicBezTo>
                  <a:cubicBezTo>
                    <a:pt x="2739" y="85"/>
                    <a:pt x="2411" y="0"/>
                    <a:pt x="20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9"/>
            <p:cNvSpPr/>
            <p:nvPr/>
          </p:nvSpPr>
          <p:spPr>
            <a:xfrm>
              <a:off x="6843625" y="3642450"/>
              <a:ext cx="103575" cy="127050"/>
            </a:xfrm>
            <a:custGeom>
              <a:rect b="b" l="l" r="r" t="t"/>
              <a:pathLst>
                <a:path extrusionOk="0" h="5082" w="4143">
                  <a:moveTo>
                    <a:pt x="567" y="1"/>
                  </a:moveTo>
                  <a:cubicBezTo>
                    <a:pt x="272" y="1"/>
                    <a:pt x="0" y="246"/>
                    <a:pt x="22" y="581"/>
                  </a:cubicBezTo>
                  <a:lnTo>
                    <a:pt x="193" y="3301"/>
                  </a:lnTo>
                  <a:cubicBezTo>
                    <a:pt x="257" y="4300"/>
                    <a:pt x="1086" y="5078"/>
                    <a:pt x="2086" y="5080"/>
                  </a:cubicBezTo>
                  <a:lnTo>
                    <a:pt x="2086" y="5081"/>
                  </a:lnTo>
                  <a:cubicBezTo>
                    <a:pt x="2922" y="5078"/>
                    <a:pt x="3659" y="4530"/>
                    <a:pt x="3900" y="3730"/>
                  </a:cubicBezTo>
                  <a:cubicBezTo>
                    <a:pt x="4142" y="2931"/>
                    <a:pt x="3832" y="2067"/>
                    <a:pt x="3137" y="1602"/>
                  </a:cubicBezTo>
                  <a:lnTo>
                    <a:pt x="867" y="93"/>
                  </a:lnTo>
                  <a:cubicBezTo>
                    <a:pt x="771" y="29"/>
                    <a:pt x="668" y="1"/>
                    <a:pt x="5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9"/>
            <p:cNvSpPr/>
            <p:nvPr/>
          </p:nvSpPr>
          <p:spPr>
            <a:xfrm>
              <a:off x="6662825" y="3354075"/>
              <a:ext cx="100050" cy="126975"/>
            </a:xfrm>
            <a:custGeom>
              <a:rect b="b" l="l" r="r" t="t"/>
              <a:pathLst>
                <a:path extrusionOk="0" h="5079" w="4002">
                  <a:moveTo>
                    <a:pt x="1917" y="1"/>
                  </a:moveTo>
                  <a:cubicBezTo>
                    <a:pt x="1589" y="1"/>
                    <a:pt x="1261" y="85"/>
                    <a:pt x="968" y="254"/>
                  </a:cubicBezTo>
                  <a:cubicBezTo>
                    <a:pt x="401" y="583"/>
                    <a:pt x="42" y="1181"/>
                    <a:pt x="21" y="1837"/>
                  </a:cubicBezTo>
                  <a:cubicBezTo>
                    <a:pt x="0" y="2494"/>
                    <a:pt x="320" y="3113"/>
                    <a:pt x="866" y="3476"/>
                  </a:cubicBezTo>
                  <a:lnTo>
                    <a:pt x="3137" y="4986"/>
                  </a:lnTo>
                  <a:cubicBezTo>
                    <a:pt x="3225" y="5045"/>
                    <a:pt x="3331" y="5078"/>
                    <a:pt x="3439" y="5078"/>
                  </a:cubicBezTo>
                  <a:lnTo>
                    <a:pt x="3439" y="5077"/>
                  </a:lnTo>
                  <a:cubicBezTo>
                    <a:pt x="3752" y="5077"/>
                    <a:pt x="4002" y="4811"/>
                    <a:pt x="3982" y="4497"/>
                  </a:cubicBezTo>
                  <a:lnTo>
                    <a:pt x="3809" y="1777"/>
                  </a:lnTo>
                  <a:cubicBezTo>
                    <a:pt x="3769" y="1122"/>
                    <a:pt x="3391" y="535"/>
                    <a:pt x="2813" y="226"/>
                  </a:cubicBezTo>
                  <a:cubicBezTo>
                    <a:pt x="2533" y="75"/>
                    <a:pt x="2225" y="1"/>
                    <a:pt x="19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9"/>
            <p:cNvSpPr/>
            <p:nvPr/>
          </p:nvSpPr>
          <p:spPr>
            <a:xfrm>
              <a:off x="6734000" y="3490825"/>
              <a:ext cx="138550" cy="130925"/>
            </a:xfrm>
            <a:custGeom>
              <a:rect b="b" l="l" r="r" t="t"/>
              <a:pathLst>
                <a:path extrusionOk="0" h="5237" w="5542">
                  <a:moveTo>
                    <a:pt x="2770" y="1"/>
                  </a:moveTo>
                  <a:cubicBezTo>
                    <a:pt x="2534" y="1"/>
                    <a:pt x="2325" y="153"/>
                    <a:pt x="2252" y="377"/>
                  </a:cubicBezTo>
                  <a:lnTo>
                    <a:pt x="1861" y="1583"/>
                  </a:lnTo>
                  <a:lnTo>
                    <a:pt x="592" y="1583"/>
                  </a:lnTo>
                  <a:cubicBezTo>
                    <a:pt x="356" y="1583"/>
                    <a:pt x="147" y="1736"/>
                    <a:pt x="74" y="1961"/>
                  </a:cubicBezTo>
                  <a:cubicBezTo>
                    <a:pt x="1" y="2185"/>
                    <a:pt x="80" y="2431"/>
                    <a:pt x="271" y="2570"/>
                  </a:cubicBezTo>
                  <a:lnTo>
                    <a:pt x="1298" y="3317"/>
                  </a:lnTo>
                  <a:lnTo>
                    <a:pt x="905" y="4523"/>
                  </a:lnTo>
                  <a:cubicBezTo>
                    <a:pt x="832" y="4747"/>
                    <a:pt x="913" y="4993"/>
                    <a:pt x="1104" y="5132"/>
                  </a:cubicBezTo>
                  <a:cubicBezTo>
                    <a:pt x="1199" y="5202"/>
                    <a:pt x="1312" y="5236"/>
                    <a:pt x="1424" y="5236"/>
                  </a:cubicBezTo>
                  <a:cubicBezTo>
                    <a:pt x="1537" y="5236"/>
                    <a:pt x="1649" y="5202"/>
                    <a:pt x="1744" y="5132"/>
                  </a:cubicBezTo>
                  <a:lnTo>
                    <a:pt x="2770" y="4386"/>
                  </a:lnTo>
                  <a:lnTo>
                    <a:pt x="3797" y="5132"/>
                  </a:lnTo>
                  <a:cubicBezTo>
                    <a:pt x="3890" y="5199"/>
                    <a:pt x="4002" y="5237"/>
                    <a:pt x="4117" y="5237"/>
                  </a:cubicBezTo>
                  <a:lnTo>
                    <a:pt x="4118" y="5237"/>
                  </a:lnTo>
                  <a:cubicBezTo>
                    <a:pt x="4487" y="5237"/>
                    <a:pt x="4750" y="4875"/>
                    <a:pt x="4636" y="4523"/>
                  </a:cubicBezTo>
                  <a:lnTo>
                    <a:pt x="4244" y="3317"/>
                  </a:lnTo>
                  <a:lnTo>
                    <a:pt x="5271" y="2570"/>
                  </a:lnTo>
                  <a:cubicBezTo>
                    <a:pt x="5461" y="2431"/>
                    <a:pt x="5541" y="2185"/>
                    <a:pt x="5468" y="1961"/>
                  </a:cubicBezTo>
                  <a:cubicBezTo>
                    <a:pt x="5395" y="1736"/>
                    <a:pt x="5186" y="1583"/>
                    <a:pt x="4950" y="1583"/>
                  </a:cubicBezTo>
                  <a:lnTo>
                    <a:pt x="3681" y="1583"/>
                  </a:lnTo>
                  <a:lnTo>
                    <a:pt x="3290" y="377"/>
                  </a:lnTo>
                  <a:cubicBezTo>
                    <a:pt x="3217" y="153"/>
                    <a:pt x="3008" y="1"/>
                    <a:pt x="27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 name="Google Shape;2493;p69"/>
          <p:cNvGrpSpPr/>
          <p:nvPr/>
        </p:nvGrpSpPr>
        <p:grpSpPr>
          <a:xfrm>
            <a:off x="3456765" y="3862019"/>
            <a:ext cx="468350" cy="464950"/>
            <a:chOff x="5930875" y="3236075"/>
            <a:chExt cx="468350" cy="464950"/>
          </a:xfrm>
        </p:grpSpPr>
        <p:sp>
          <p:nvSpPr>
            <p:cNvPr id="2494" name="Google Shape;2494;p69"/>
            <p:cNvSpPr/>
            <p:nvPr/>
          </p:nvSpPr>
          <p:spPr>
            <a:xfrm>
              <a:off x="6296700" y="3498900"/>
              <a:ext cx="27275" cy="65675"/>
            </a:xfrm>
            <a:custGeom>
              <a:rect b="b" l="l" r="r" t="t"/>
              <a:pathLst>
                <a:path extrusionOk="0" h="2627" w="1091">
                  <a:moveTo>
                    <a:pt x="0" y="0"/>
                  </a:moveTo>
                  <a:lnTo>
                    <a:pt x="0" y="2090"/>
                  </a:lnTo>
                  <a:cubicBezTo>
                    <a:pt x="6" y="2388"/>
                    <a:pt x="248" y="2626"/>
                    <a:pt x="545" y="2626"/>
                  </a:cubicBezTo>
                  <a:cubicBezTo>
                    <a:pt x="842" y="2626"/>
                    <a:pt x="1084" y="2388"/>
                    <a:pt x="1090" y="2090"/>
                  </a:cubicBezTo>
                  <a:lnTo>
                    <a:pt x="109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9"/>
            <p:cNvSpPr/>
            <p:nvPr/>
          </p:nvSpPr>
          <p:spPr>
            <a:xfrm>
              <a:off x="6151425" y="3514875"/>
              <a:ext cx="27225" cy="67850"/>
            </a:xfrm>
            <a:custGeom>
              <a:rect b="b" l="l" r="r" t="t"/>
              <a:pathLst>
                <a:path extrusionOk="0" h="2714" w="1089">
                  <a:moveTo>
                    <a:pt x="0" y="0"/>
                  </a:moveTo>
                  <a:lnTo>
                    <a:pt x="0" y="2179"/>
                  </a:lnTo>
                  <a:cubicBezTo>
                    <a:pt x="5" y="2476"/>
                    <a:pt x="247" y="2713"/>
                    <a:pt x="544" y="2713"/>
                  </a:cubicBezTo>
                  <a:cubicBezTo>
                    <a:pt x="841" y="2713"/>
                    <a:pt x="1084" y="2476"/>
                    <a:pt x="1089" y="2179"/>
                  </a:cubicBez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9"/>
            <p:cNvSpPr/>
            <p:nvPr/>
          </p:nvSpPr>
          <p:spPr>
            <a:xfrm>
              <a:off x="6006150" y="3498925"/>
              <a:ext cx="27275" cy="65900"/>
            </a:xfrm>
            <a:custGeom>
              <a:rect b="b" l="l" r="r" t="t"/>
              <a:pathLst>
                <a:path extrusionOk="0" h="2636" w="1091">
                  <a:moveTo>
                    <a:pt x="1" y="1"/>
                  </a:moveTo>
                  <a:lnTo>
                    <a:pt x="1" y="2091"/>
                  </a:lnTo>
                  <a:cubicBezTo>
                    <a:pt x="1" y="2391"/>
                    <a:pt x="244" y="2636"/>
                    <a:pt x="546" y="2636"/>
                  </a:cubicBezTo>
                  <a:cubicBezTo>
                    <a:pt x="846" y="2636"/>
                    <a:pt x="1089" y="2391"/>
                    <a:pt x="1091" y="2091"/>
                  </a:cubicBezTo>
                  <a:lnTo>
                    <a:pt x="10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9"/>
            <p:cNvSpPr/>
            <p:nvPr/>
          </p:nvSpPr>
          <p:spPr>
            <a:xfrm>
              <a:off x="5930875" y="3464900"/>
              <a:ext cx="468350" cy="63625"/>
            </a:xfrm>
            <a:custGeom>
              <a:rect b="b" l="l" r="r" t="t"/>
              <a:pathLst>
                <a:path extrusionOk="0" h="2545" w="18734">
                  <a:moveTo>
                    <a:pt x="614" y="1"/>
                  </a:moveTo>
                  <a:cubicBezTo>
                    <a:pt x="387" y="1"/>
                    <a:pt x="176" y="143"/>
                    <a:pt x="97" y="369"/>
                  </a:cubicBezTo>
                  <a:cubicBezTo>
                    <a:pt x="0" y="654"/>
                    <a:pt x="152" y="963"/>
                    <a:pt x="436" y="1062"/>
                  </a:cubicBezTo>
                  <a:cubicBezTo>
                    <a:pt x="3302" y="2043"/>
                    <a:pt x="6310" y="2544"/>
                    <a:pt x="9339" y="2544"/>
                  </a:cubicBezTo>
                  <a:cubicBezTo>
                    <a:pt x="9348" y="2544"/>
                    <a:pt x="9357" y="2544"/>
                    <a:pt x="9366" y="2544"/>
                  </a:cubicBezTo>
                  <a:cubicBezTo>
                    <a:pt x="9375" y="2544"/>
                    <a:pt x="9384" y="2544"/>
                    <a:pt x="9393" y="2544"/>
                  </a:cubicBezTo>
                  <a:cubicBezTo>
                    <a:pt x="12422" y="2544"/>
                    <a:pt x="15430" y="2043"/>
                    <a:pt x="18297" y="1062"/>
                  </a:cubicBezTo>
                  <a:cubicBezTo>
                    <a:pt x="18581" y="963"/>
                    <a:pt x="18733" y="654"/>
                    <a:pt x="18635" y="369"/>
                  </a:cubicBezTo>
                  <a:cubicBezTo>
                    <a:pt x="18557" y="143"/>
                    <a:pt x="18346" y="1"/>
                    <a:pt x="18119" y="1"/>
                  </a:cubicBezTo>
                  <a:cubicBezTo>
                    <a:pt x="18061" y="1"/>
                    <a:pt x="18002" y="10"/>
                    <a:pt x="17943" y="30"/>
                  </a:cubicBezTo>
                  <a:cubicBezTo>
                    <a:pt x="15163" y="980"/>
                    <a:pt x="12265" y="1454"/>
                    <a:pt x="9367" y="1454"/>
                  </a:cubicBezTo>
                  <a:cubicBezTo>
                    <a:pt x="6468" y="1454"/>
                    <a:pt x="3570" y="980"/>
                    <a:pt x="790" y="30"/>
                  </a:cubicBezTo>
                  <a:cubicBezTo>
                    <a:pt x="732" y="10"/>
                    <a:pt x="672" y="1"/>
                    <a:pt x="6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9"/>
            <p:cNvSpPr/>
            <p:nvPr/>
          </p:nvSpPr>
          <p:spPr>
            <a:xfrm>
              <a:off x="6106000" y="3555700"/>
              <a:ext cx="118075" cy="145325"/>
            </a:xfrm>
            <a:custGeom>
              <a:rect b="b" l="l" r="r" t="t"/>
              <a:pathLst>
                <a:path extrusionOk="0" h="5813" w="4723">
                  <a:moveTo>
                    <a:pt x="2361" y="1"/>
                  </a:moveTo>
                  <a:cubicBezTo>
                    <a:pt x="1683" y="1"/>
                    <a:pt x="1138" y="160"/>
                    <a:pt x="741" y="472"/>
                  </a:cubicBezTo>
                  <a:cubicBezTo>
                    <a:pt x="250" y="859"/>
                    <a:pt x="0" y="1450"/>
                    <a:pt x="0" y="2233"/>
                  </a:cubicBezTo>
                  <a:cubicBezTo>
                    <a:pt x="0" y="3693"/>
                    <a:pt x="920" y="5813"/>
                    <a:pt x="2361" y="5813"/>
                  </a:cubicBezTo>
                  <a:cubicBezTo>
                    <a:pt x="3803" y="5813"/>
                    <a:pt x="4723" y="3693"/>
                    <a:pt x="4723" y="2233"/>
                  </a:cubicBezTo>
                  <a:cubicBezTo>
                    <a:pt x="4723" y="1450"/>
                    <a:pt x="4474" y="859"/>
                    <a:pt x="3982" y="472"/>
                  </a:cubicBezTo>
                  <a:cubicBezTo>
                    <a:pt x="3585" y="160"/>
                    <a:pt x="3040" y="1"/>
                    <a:pt x="23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9"/>
            <p:cNvSpPr/>
            <p:nvPr/>
          </p:nvSpPr>
          <p:spPr>
            <a:xfrm>
              <a:off x="6251300" y="3537575"/>
              <a:ext cx="118050" cy="145275"/>
            </a:xfrm>
            <a:custGeom>
              <a:rect b="b" l="l" r="r" t="t"/>
              <a:pathLst>
                <a:path extrusionOk="0" h="5811" w="4722">
                  <a:moveTo>
                    <a:pt x="2361" y="0"/>
                  </a:moveTo>
                  <a:cubicBezTo>
                    <a:pt x="1682" y="0"/>
                    <a:pt x="1137" y="158"/>
                    <a:pt x="740" y="470"/>
                  </a:cubicBezTo>
                  <a:cubicBezTo>
                    <a:pt x="249" y="857"/>
                    <a:pt x="1" y="1450"/>
                    <a:pt x="1" y="2231"/>
                  </a:cubicBezTo>
                  <a:cubicBezTo>
                    <a:pt x="1" y="3691"/>
                    <a:pt x="920" y="5811"/>
                    <a:pt x="2361" y="5811"/>
                  </a:cubicBezTo>
                  <a:cubicBezTo>
                    <a:pt x="3802" y="5811"/>
                    <a:pt x="4722" y="3691"/>
                    <a:pt x="4722" y="2231"/>
                  </a:cubicBezTo>
                  <a:cubicBezTo>
                    <a:pt x="4722" y="1450"/>
                    <a:pt x="4472" y="857"/>
                    <a:pt x="3983" y="470"/>
                  </a:cubicBezTo>
                  <a:cubicBezTo>
                    <a:pt x="3586" y="158"/>
                    <a:pt x="3039" y="0"/>
                    <a:pt x="23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9"/>
            <p:cNvSpPr/>
            <p:nvPr/>
          </p:nvSpPr>
          <p:spPr>
            <a:xfrm>
              <a:off x="5960725" y="3537575"/>
              <a:ext cx="118050" cy="145275"/>
            </a:xfrm>
            <a:custGeom>
              <a:rect b="b" l="l" r="r" t="t"/>
              <a:pathLst>
                <a:path extrusionOk="0" h="5811" w="4722">
                  <a:moveTo>
                    <a:pt x="2361" y="0"/>
                  </a:moveTo>
                  <a:cubicBezTo>
                    <a:pt x="1683" y="0"/>
                    <a:pt x="1137" y="158"/>
                    <a:pt x="740" y="470"/>
                  </a:cubicBezTo>
                  <a:cubicBezTo>
                    <a:pt x="250" y="857"/>
                    <a:pt x="1" y="1450"/>
                    <a:pt x="1" y="2231"/>
                  </a:cubicBezTo>
                  <a:cubicBezTo>
                    <a:pt x="1" y="3691"/>
                    <a:pt x="920" y="5811"/>
                    <a:pt x="2361" y="5811"/>
                  </a:cubicBezTo>
                  <a:cubicBezTo>
                    <a:pt x="3803" y="5811"/>
                    <a:pt x="4722" y="3691"/>
                    <a:pt x="4722" y="2231"/>
                  </a:cubicBezTo>
                  <a:cubicBezTo>
                    <a:pt x="4722" y="1450"/>
                    <a:pt x="4474" y="857"/>
                    <a:pt x="3982" y="470"/>
                  </a:cubicBezTo>
                  <a:cubicBezTo>
                    <a:pt x="3585" y="158"/>
                    <a:pt x="3040" y="0"/>
                    <a:pt x="2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9"/>
            <p:cNvSpPr/>
            <p:nvPr/>
          </p:nvSpPr>
          <p:spPr>
            <a:xfrm>
              <a:off x="6296700" y="3270125"/>
              <a:ext cx="27275" cy="65650"/>
            </a:xfrm>
            <a:custGeom>
              <a:rect b="b" l="l" r="r" t="t"/>
              <a:pathLst>
                <a:path extrusionOk="0" h="2626" w="1091">
                  <a:moveTo>
                    <a:pt x="0" y="1"/>
                  </a:moveTo>
                  <a:lnTo>
                    <a:pt x="0" y="2091"/>
                  </a:lnTo>
                  <a:cubicBezTo>
                    <a:pt x="6" y="2386"/>
                    <a:pt x="248" y="2625"/>
                    <a:pt x="545" y="2625"/>
                  </a:cubicBezTo>
                  <a:cubicBezTo>
                    <a:pt x="842" y="2625"/>
                    <a:pt x="1084" y="2386"/>
                    <a:pt x="1090" y="2091"/>
                  </a:cubicBezTo>
                  <a:lnTo>
                    <a:pt x="10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9"/>
            <p:cNvSpPr/>
            <p:nvPr/>
          </p:nvSpPr>
          <p:spPr>
            <a:xfrm>
              <a:off x="6151275" y="3286025"/>
              <a:ext cx="27525" cy="68400"/>
            </a:xfrm>
            <a:custGeom>
              <a:rect b="b" l="l" r="r" t="t"/>
              <a:pathLst>
                <a:path extrusionOk="0" h="2736" w="1101">
                  <a:moveTo>
                    <a:pt x="6" y="1"/>
                  </a:moveTo>
                  <a:lnTo>
                    <a:pt x="6" y="2180"/>
                  </a:lnTo>
                  <a:cubicBezTo>
                    <a:pt x="0" y="2485"/>
                    <a:pt x="245" y="2736"/>
                    <a:pt x="550" y="2736"/>
                  </a:cubicBezTo>
                  <a:cubicBezTo>
                    <a:pt x="856" y="2736"/>
                    <a:pt x="1101" y="2485"/>
                    <a:pt x="1095" y="2180"/>
                  </a:cubicBezTo>
                  <a:lnTo>
                    <a:pt x="10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9"/>
            <p:cNvSpPr/>
            <p:nvPr/>
          </p:nvSpPr>
          <p:spPr>
            <a:xfrm>
              <a:off x="6006150" y="3270125"/>
              <a:ext cx="27275" cy="65875"/>
            </a:xfrm>
            <a:custGeom>
              <a:rect b="b" l="l" r="r" t="t"/>
              <a:pathLst>
                <a:path extrusionOk="0" h="2635" w="1091">
                  <a:moveTo>
                    <a:pt x="1" y="1"/>
                  </a:moveTo>
                  <a:lnTo>
                    <a:pt x="1" y="2091"/>
                  </a:lnTo>
                  <a:cubicBezTo>
                    <a:pt x="1" y="2391"/>
                    <a:pt x="244" y="2634"/>
                    <a:pt x="546" y="2634"/>
                  </a:cubicBezTo>
                  <a:cubicBezTo>
                    <a:pt x="846" y="2634"/>
                    <a:pt x="1091" y="2391"/>
                    <a:pt x="1091" y="2091"/>
                  </a:cubicBezTo>
                  <a:lnTo>
                    <a:pt x="10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9"/>
            <p:cNvSpPr/>
            <p:nvPr/>
          </p:nvSpPr>
          <p:spPr>
            <a:xfrm>
              <a:off x="6251300" y="3308725"/>
              <a:ext cx="118050" cy="145325"/>
            </a:xfrm>
            <a:custGeom>
              <a:rect b="b" l="l" r="r" t="t"/>
              <a:pathLst>
                <a:path extrusionOk="0" h="5813" w="4722">
                  <a:moveTo>
                    <a:pt x="2361" y="0"/>
                  </a:moveTo>
                  <a:cubicBezTo>
                    <a:pt x="1682" y="0"/>
                    <a:pt x="1137" y="160"/>
                    <a:pt x="740" y="472"/>
                  </a:cubicBezTo>
                  <a:cubicBezTo>
                    <a:pt x="249" y="859"/>
                    <a:pt x="1" y="1450"/>
                    <a:pt x="1" y="2232"/>
                  </a:cubicBezTo>
                  <a:cubicBezTo>
                    <a:pt x="1" y="3693"/>
                    <a:pt x="920" y="5813"/>
                    <a:pt x="2361" y="5813"/>
                  </a:cubicBezTo>
                  <a:cubicBezTo>
                    <a:pt x="3802" y="5813"/>
                    <a:pt x="4722" y="3693"/>
                    <a:pt x="4722" y="2232"/>
                  </a:cubicBezTo>
                  <a:cubicBezTo>
                    <a:pt x="4722" y="1450"/>
                    <a:pt x="4472" y="859"/>
                    <a:pt x="3983" y="472"/>
                  </a:cubicBezTo>
                  <a:cubicBezTo>
                    <a:pt x="3586" y="160"/>
                    <a:pt x="3039" y="0"/>
                    <a:pt x="23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9"/>
            <p:cNvSpPr/>
            <p:nvPr/>
          </p:nvSpPr>
          <p:spPr>
            <a:xfrm>
              <a:off x="5960725" y="3308725"/>
              <a:ext cx="118050" cy="145325"/>
            </a:xfrm>
            <a:custGeom>
              <a:rect b="b" l="l" r="r" t="t"/>
              <a:pathLst>
                <a:path extrusionOk="0" h="5813" w="4722">
                  <a:moveTo>
                    <a:pt x="2361" y="0"/>
                  </a:moveTo>
                  <a:cubicBezTo>
                    <a:pt x="1683" y="0"/>
                    <a:pt x="1137" y="160"/>
                    <a:pt x="740" y="472"/>
                  </a:cubicBezTo>
                  <a:cubicBezTo>
                    <a:pt x="250" y="859"/>
                    <a:pt x="1" y="1450"/>
                    <a:pt x="1" y="2232"/>
                  </a:cubicBezTo>
                  <a:cubicBezTo>
                    <a:pt x="1" y="3693"/>
                    <a:pt x="920" y="5813"/>
                    <a:pt x="2361" y="5813"/>
                  </a:cubicBezTo>
                  <a:cubicBezTo>
                    <a:pt x="3803" y="5813"/>
                    <a:pt x="4722" y="3693"/>
                    <a:pt x="4722" y="2232"/>
                  </a:cubicBezTo>
                  <a:cubicBezTo>
                    <a:pt x="4722" y="1450"/>
                    <a:pt x="4474" y="859"/>
                    <a:pt x="3982" y="472"/>
                  </a:cubicBezTo>
                  <a:cubicBezTo>
                    <a:pt x="3585" y="160"/>
                    <a:pt x="3040" y="0"/>
                    <a:pt x="23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9"/>
            <p:cNvSpPr/>
            <p:nvPr/>
          </p:nvSpPr>
          <p:spPr>
            <a:xfrm>
              <a:off x="5930875" y="3236075"/>
              <a:ext cx="468350" cy="63600"/>
            </a:xfrm>
            <a:custGeom>
              <a:rect b="b" l="l" r="r" t="t"/>
              <a:pathLst>
                <a:path extrusionOk="0" h="2544" w="18734">
                  <a:moveTo>
                    <a:pt x="18121" y="1"/>
                  </a:moveTo>
                  <a:cubicBezTo>
                    <a:pt x="18062" y="1"/>
                    <a:pt x="18002" y="10"/>
                    <a:pt x="17943" y="31"/>
                  </a:cubicBezTo>
                  <a:cubicBezTo>
                    <a:pt x="15163" y="980"/>
                    <a:pt x="12265" y="1454"/>
                    <a:pt x="9367" y="1454"/>
                  </a:cubicBezTo>
                  <a:cubicBezTo>
                    <a:pt x="6468" y="1454"/>
                    <a:pt x="3570" y="980"/>
                    <a:pt x="790" y="31"/>
                  </a:cubicBezTo>
                  <a:cubicBezTo>
                    <a:pt x="731" y="11"/>
                    <a:pt x="672" y="1"/>
                    <a:pt x="613" y="1"/>
                  </a:cubicBezTo>
                  <a:cubicBezTo>
                    <a:pt x="387" y="1"/>
                    <a:pt x="176" y="143"/>
                    <a:pt x="97" y="370"/>
                  </a:cubicBezTo>
                  <a:cubicBezTo>
                    <a:pt x="0" y="653"/>
                    <a:pt x="152" y="964"/>
                    <a:pt x="436" y="1061"/>
                  </a:cubicBezTo>
                  <a:cubicBezTo>
                    <a:pt x="3302" y="2043"/>
                    <a:pt x="6310" y="2544"/>
                    <a:pt x="9339" y="2544"/>
                  </a:cubicBezTo>
                  <a:cubicBezTo>
                    <a:pt x="9348" y="2544"/>
                    <a:pt x="9357" y="2544"/>
                    <a:pt x="9366" y="2544"/>
                  </a:cubicBezTo>
                  <a:cubicBezTo>
                    <a:pt x="9375" y="2544"/>
                    <a:pt x="9384" y="2544"/>
                    <a:pt x="9393" y="2544"/>
                  </a:cubicBezTo>
                  <a:cubicBezTo>
                    <a:pt x="12422" y="2544"/>
                    <a:pt x="15430" y="2043"/>
                    <a:pt x="18297" y="1061"/>
                  </a:cubicBezTo>
                  <a:cubicBezTo>
                    <a:pt x="18581" y="964"/>
                    <a:pt x="18733" y="653"/>
                    <a:pt x="18635" y="370"/>
                  </a:cubicBezTo>
                  <a:cubicBezTo>
                    <a:pt x="18558" y="143"/>
                    <a:pt x="18347" y="1"/>
                    <a:pt x="18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9"/>
            <p:cNvSpPr/>
            <p:nvPr/>
          </p:nvSpPr>
          <p:spPr>
            <a:xfrm>
              <a:off x="6106000" y="3326900"/>
              <a:ext cx="118075" cy="145300"/>
            </a:xfrm>
            <a:custGeom>
              <a:rect b="b" l="l" r="r" t="t"/>
              <a:pathLst>
                <a:path extrusionOk="0" h="5812" w="4723">
                  <a:moveTo>
                    <a:pt x="2361" y="0"/>
                  </a:moveTo>
                  <a:cubicBezTo>
                    <a:pt x="1683" y="0"/>
                    <a:pt x="1138" y="159"/>
                    <a:pt x="741" y="471"/>
                  </a:cubicBezTo>
                  <a:cubicBezTo>
                    <a:pt x="250" y="857"/>
                    <a:pt x="0" y="1450"/>
                    <a:pt x="0" y="2231"/>
                  </a:cubicBezTo>
                  <a:cubicBezTo>
                    <a:pt x="0" y="3691"/>
                    <a:pt x="920" y="5811"/>
                    <a:pt x="2361" y="5811"/>
                  </a:cubicBezTo>
                  <a:cubicBezTo>
                    <a:pt x="3803" y="5811"/>
                    <a:pt x="4723" y="3691"/>
                    <a:pt x="4723" y="2231"/>
                  </a:cubicBezTo>
                  <a:cubicBezTo>
                    <a:pt x="4723" y="1450"/>
                    <a:pt x="4474" y="857"/>
                    <a:pt x="3982" y="471"/>
                  </a:cubicBezTo>
                  <a:cubicBezTo>
                    <a:pt x="3585" y="159"/>
                    <a:pt x="3040" y="0"/>
                    <a:pt x="2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 name="Google Shape;2508;p69"/>
          <p:cNvGrpSpPr/>
          <p:nvPr/>
        </p:nvGrpSpPr>
        <p:grpSpPr>
          <a:xfrm>
            <a:off x="2187201" y="3862031"/>
            <a:ext cx="463175" cy="464925"/>
            <a:chOff x="4627000" y="3263825"/>
            <a:chExt cx="463175" cy="464925"/>
          </a:xfrm>
        </p:grpSpPr>
        <p:sp>
          <p:nvSpPr>
            <p:cNvPr id="2509" name="Google Shape;2509;p69"/>
            <p:cNvSpPr/>
            <p:nvPr/>
          </p:nvSpPr>
          <p:spPr>
            <a:xfrm>
              <a:off x="4681550" y="3449950"/>
              <a:ext cx="227075" cy="278800"/>
            </a:xfrm>
            <a:custGeom>
              <a:rect b="b" l="l" r="r" t="t"/>
              <a:pathLst>
                <a:path extrusionOk="0" h="11152" w="9083">
                  <a:moveTo>
                    <a:pt x="544" y="1"/>
                  </a:moveTo>
                  <a:cubicBezTo>
                    <a:pt x="244" y="1"/>
                    <a:pt x="0" y="245"/>
                    <a:pt x="2" y="544"/>
                  </a:cubicBezTo>
                  <a:lnTo>
                    <a:pt x="2" y="10606"/>
                  </a:lnTo>
                  <a:cubicBezTo>
                    <a:pt x="2" y="10921"/>
                    <a:pt x="259" y="11151"/>
                    <a:pt x="546" y="11151"/>
                  </a:cubicBezTo>
                  <a:cubicBezTo>
                    <a:pt x="620" y="11151"/>
                    <a:pt x="697" y="11135"/>
                    <a:pt x="772" y="11101"/>
                  </a:cubicBezTo>
                  <a:lnTo>
                    <a:pt x="4542" y="9389"/>
                  </a:lnTo>
                  <a:lnTo>
                    <a:pt x="8312" y="11101"/>
                  </a:lnTo>
                  <a:cubicBezTo>
                    <a:pt x="8382" y="11134"/>
                    <a:pt x="8458" y="11151"/>
                    <a:pt x="8537" y="11151"/>
                  </a:cubicBezTo>
                  <a:cubicBezTo>
                    <a:pt x="8837" y="11151"/>
                    <a:pt x="9082" y="10907"/>
                    <a:pt x="9082" y="10606"/>
                  </a:cubicBezTo>
                  <a:lnTo>
                    <a:pt x="9082" y="544"/>
                  </a:lnTo>
                  <a:cubicBezTo>
                    <a:pt x="9081" y="245"/>
                    <a:pt x="8839" y="1"/>
                    <a:pt x="8540" y="1"/>
                  </a:cubicBezTo>
                  <a:cubicBezTo>
                    <a:pt x="8539" y="1"/>
                    <a:pt x="8538" y="1"/>
                    <a:pt x="8537" y="1"/>
                  </a:cubicBezTo>
                  <a:lnTo>
                    <a:pt x="547" y="1"/>
                  </a:lnTo>
                  <a:cubicBezTo>
                    <a:pt x="546" y="1"/>
                    <a:pt x="545" y="1"/>
                    <a:pt x="5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9"/>
            <p:cNvSpPr/>
            <p:nvPr/>
          </p:nvSpPr>
          <p:spPr>
            <a:xfrm>
              <a:off x="4725800" y="3502525"/>
              <a:ext cx="138550" cy="130925"/>
            </a:xfrm>
            <a:custGeom>
              <a:rect b="b" l="l" r="r" t="t"/>
              <a:pathLst>
                <a:path extrusionOk="0" h="5237" w="5542">
                  <a:moveTo>
                    <a:pt x="2770" y="0"/>
                  </a:moveTo>
                  <a:cubicBezTo>
                    <a:pt x="2535" y="0"/>
                    <a:pt x="2326" y="152"/>
                    <a:pt x="2252" y="378"/>
                  </a:cubicBezTo>
                  <a:lnTo>
                    <a:pt x="1861" y="1584"/>
                  </a:lnTo>
                  <a:lnTo>
                    <a:pt x="592" y="1584"/>
                  </a:lnTo>
                  <a:cubicBezTo>
                    <a:pt x="356" y="1584"/>
                    <a:pt x="146" y="1736"/>
                    <a:pt x="74" y="1960"/>
                  </a:cubicBezTo>
                  <a:cubicBezTo>
                    <a:pt x="1" y="2184"/>
                    <a:pt x="80" y="2431"/>
                    <a:pt x="271" y="2570"/>
                  </a:cubicBezTo>
                  <a:lnTo>
                    <a:pt x="1298" y="3316"/>
                  </a:lnTo>
                  <a:lnTo>
                    <a:pt x="906" y="4524"/>
                  </a:lnTo>
                  <a:cubicBezTo>
                    <a:pt x="832" y="4748"/>
                    <a:pt x="913" y="4994"/>
                    <a:pt x="1104" y="5133"/>
                  </a:cubicBezTo>
                  <a:cubicBezTo>
                    <a:pt x="1200" y="5202"/>
                    <a:pt x="1312" y="5236"/>
                    <a:pt x="1424" y="5236"/>
                  </a:cubicBezTo>
                  <a:cubicBezTo>
                    <a:pt x="1537" y="5236"/>
                    <a:pt x="1649" y="5202"/>
                    <a:pt x="1745" y="5133"/>
                  </a:cubicBezTo>
                  <a:lnTo>
                    <a:pt x="2770" y="4387"/>
                  </a:lnTo>
                  <a:lnTo>
                    <a:pt x="3798" y="5133"/>
                  </a:lnTo>
                  <a:cubicBezTo>
                    <a:pt x="3890" y="5200"/>
                    <a:pt x="4002" y="5236"/>
                    <a:pt x="4117" y="5236"/>
                  </a:cubicBezTo>
                  <a:cubicBezTo>
                    <a:pt x="4487" y="5236"/>
                    <a:pt x="4750" y="4875"/>
                    <a:pt x="4635" y="4524"/>
                  </a:cubicBezTo>
                  <a:lnTo>
                    <a:pt x="4244" y="3316"/>
                  </a:lnTo>
                  <a:lnTo>
                    <a:pt x="5270" y="2570"/>
                  </a:lnTo>
                  <a:cubicBezTo>
                    <a:pt x="5461" y="2431"/>
                    <a:pt x="5541" y="2184"/>
                    <a:pt x="5468" y="1960"/>
                  </a:cubicBezTo>
                  <a:cubicBezTo>
                    <a:pt x="5395" y="1736"/>
                    <a:pt x="5186" y="1584"/>
                    <a:pt x="4950" y="1584"/>
                  </a:cubicBezTo>
                  <a:lnTo>
                    <a:pt x="3681" y="1584"/>
                  </a:lnTo>
                  <a:lnTo>
                    <a:pt x="3289" y="378"/>
                  </a:lnTo>
                  <a:cubicBezTo>
                    <a:pt x="3215" y="152"/>
                    <a:pt x="3006" y="0"/>
                    <a:pt x="2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9"/>
            <p:cNvSpPr/>
            <p:nvPr/>
          </p:nvSpPr>
          <p:spPr>
            <a:xfrm>
              <a:off x="4681550" y="3263825"/>
              <a:ext cx="408625" cy="335975"/>
            </a:xfrm>
            <a:custGeom>
              <a:rect b="b" l="l" r="r" t="t"/>
              <a:pathLst>
                <a:path extrusionOk="0" h="13439" w="16345">
                  <a:moveTo>
                    <a:pt x="15800" y="0"/>
                  </a:moveTo>
                  <a:cubicBezTo>
                    <a:pt x="15648" y="0"/>
                    <a:pt x="15499" y="64"/>
                    <a:pt x="15393" y="182"/>
                  </a:cubicBezTo>
                  <a:lnTo>
                    <a:pt x="12876" y="3015"/>
                  </a:lnTo>
                  <a:cubicBezTo>
                    <a:pt x="11807" y="4215"/>
                    <a:pt x="10277" y="4902"/>
                    <a:pt x="8669" y="4903"/>
                  </a:cubicBezTo>
                  <a:lnTo>
                    <a:pt x="545" y="4903"/>
                  </a:lnTo>
                  <a:cubicBezTo>
                    <a:pt x="243" y="4903"/>
                    <a:pt x="0" y="5147"/>
                    <a:pt x="0" y="5447"/>
                  </a:cubicBezTo>
                  <a:lnTo>
                    <a:pt x="0" y="7989"/>
                  </a:lnTo>
                  <a:cubicBezTo>
                    <a:pt x="0" y="8291"/>
                    <a:pt x="243" y="8534"/>
                    <a:pt x="545" y="8534"/>
                  </a:cubicBezTo>
                  <a:lnTo>
                    <a:pt x="8669" y="8534"/>
                  </a:lnTo>
                  <a:cubicBezTo>
                    <a:pt x="10277" y="8536"/>
                    <a:pt x="11808" y="9223"/>
                    <a:pt x="12876" y="10424"/>
                  </a:cubicBezTo>
                  <a:lnTo>
                    <a:pt x="15393" y="13255"/>
                  </a:lnTo>
                  <a:cubicBezTo>
                    <a:pt x="15496" y="13371"/>
                    <a:pt x="15644" y="13439"/>
                    <a:pt x="15800" y="13439"/>
                  </a:cubicBezTo>
                  <a:lnTo>
                    <a:pt x="15800" y="13439"/>
                  </a:lnTo>
                  <a:cubicBezTo>
                    <a:pt x="16101" y="13438"/>
                    <a:pt x="16344" y="13195"/>
                    <a:pt x="16344" y="12894"/>
                  </a:cubicBezTo>
                  <a:lnTo>
                    <a:pt x="16344" y="545"/>
                  </a:lnTo>
                  <a:cubicBezTo>
                    <a:pt x="16344" y="318"/>
                    <a:pt x="16205" y="117"/>
                    <a:pt x="15993" y="36"/>
                  </a:cubicBezTo>
                  <a:cubicBezTo>
                    <a:pt x="15930" y="12"/>
                    <a:pt x="15865" y="0"/>
                    <a:pt x="15800" y="0"/>
                  </a:cubicBezTo>
                  <a:close/>
                  <a:moveTo>
                    <a:pt x="15800" y="13439"/>
                  </a:moveTo>
                  <a:lnTo>
                    <a:pt x="15800" y="13439"/>
                  </a:lnTo>
                  <a:cubicBezTo>
                    <a:pt x="15800" y="13439"/>
                    <a:pt x="15800" y="13439"/>
                    <a:pt x="15799" y="13439"/>
                  </a:cubicBezTo>
                  <a:lnTo>
                    <a:pt x="15801" y="13439"/>
                  </a:lnTo>
                  <a:cubicBezTo>
                    <a:pt x="15801" y="13439"/>
                    <a:pt x="15800" y="13439"/>
                    <a:pt x="15800" y="1343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9"/>
            <p:cNvSpPr/>
            <p:nvPr/>
          </p:nvSpPr>
          <p:spPr>
            <a:xfrm>
              <a:off x="4953950" y="3302900"/>
              <a:ext cx="81750" cy="257825"/>
            </a:xfrm>
            <a:custGeom>
              <a:rect b="b" l="l" r="r" t="t"/>
              <a:pathLst>
                <a:path extrusionOk="0" h="10313" w="3270">
                  <a:moveTo>
                    <a:pt x="3270" y="0"/>
                  </a:moveTo>
                  <a:lnTo>
                    <a:pt x="1980" y="1450"/>
                  </a:lnTo>
                  <a:cubicBezTo>
                    <a:pt x="1434" y="2065"/>
                    <a:pt x="757" y="2553"/>
                    <a:pt x="0" y="2879"/>
                  </a:cubicBezTo>
                  <a:lnTo>
                    <a:pt x="0" y="7433"/>
                  </a:lnTo>
                  <a:cubicBezTo>
                    <a:pt x="757" y="7758"/>
                    <a:pt x="1434" y="8246"/>
                    <a:pt x="1980" y="8861"/>
                  </a:cubicBezTo>
                  <a:lnTo>
                    <a:pt x="3270" y="10313"/>
                  </a:lnTo>
                  <a:lnTo>
                    <a:pt x="3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9"/>
            <p:cNvSpPr/>
            <p:nvPr/>
          </p:nvSpPr>
          <p:spPr>
            <a:xfrm>
              <a:off x="4627000" y="3363675"/>
              <a:ext cx="70925" cy="136225"/>
            </a:xfrm>
            <a:custGeom>
              <a:rect b="b" l="l" r="r" t="t"/>
              <a:pathLst>
                <a:path extrusionOk="0" h="5449" w="2837">
                  <a:moveTo>
                    <a:pt x="549" y="0"/>
                  </a:moveTo>
                  <a:cubicBezTo>
                    <a:pt x="398" y="0"/>
                    <a:pt x="249" y="63"/>
                    <a:pt x="144" y="181"/>
                  </a:cubicBezTo>
                  <a:cubicBezTo>
                    <a:pt x="52" y="284"/>
                    <a:pt x="1" y="420"/>
                    <a:pt x="2" y="558"/>
                  </a:cubicBezTo>
                  <a:lnTo>
                    <a:pt x="2" y="4891"/>
                  </a:lnTo>
                  <a:cubicBezTo>
                    <a:pt x="1" y="5024"/>
                    <a:pt x="47" y="5154"/>
                    <a:pt x="132" y="5257"/>
                  </a:cubicBezTo>
                  <a:cubicBezTo>
                    <a:pt x="238" y="5381"/>
                    <a:pt x="391" y="5448"/>
                    <a:pt x="547" y="5448"/>
                  </a:cubicBezTo>
                  <a:cubicBezTo>
                    <a:pt x="618" y="5448"/>
                    <a:pt x="689" y="5435"/>
                    <a:pt x="758" y="5406"/>
                  </a:cubicBezTo>
                  <a:lnTo>
                    <a:pt x="2836" y="4540"/>
                  </a:lnTo>
                  <a:lnTo>
                    <a:pt x="2836" y="909"/>
                  </a:lnTo>
                  <a:lnTo>
                    <a:pt x="758" y="42"/>
                  </a:lnTo>
                  <a:cubicBezTo>
                    <a:pt x="690" y="14"/>
                    <a:pt x="619" y="0"/>
                    <a:pt x="5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 name="Google Shape;2514;p69"/>
          <p:cNvGrpSpPr/>
          <p:nvPr/>
        </p:nvGrpSpPr>
        <p:grpSpPr>
          <a:xfrm>
            <a:off x="1580607" y="3862006"/>
            <a:ext cx="435925" cy="464975"/>
            <a:chOff x="3974325" y="3280975"/>
            <a:chExt cx="435925" cy="464975"/>
          </a:xfrm>
        </p:grpSpPr>
        <p:sp>
          <p:nvSpPr>
            <p:cNvPr id="2515" name="Google Shape;2515;p69"/>
            <p:cNvSpPr/>
            <p:nvPr/>
          </p:nvSpPr>
          <p:spPr>
            <a:xfrm>
              <a:off x="4106850" y="3460000"/>
              <a:ext cx="156325" cy="153400"/>
            </a:xfrm>
            <a:custGeom>
              <a:rect b="b" l="l" r="r" t="t"/>
              <a:pathLst>
                <a:path extrusionOk="0" h="6136" w="6253">
                  <a:moveTo>
                    <a:pt x="3076" y="0"/>
                  </a:moveTo>
                  <a:cubicBezTo>
                    <a:pt x="2926" y="0"/>
                    <a:pt x="2776" y="62"/>
                    <a:pt x="2668" y="184"/>
                  </a:cubicBezTo>
                  <a:lnTo>
                    <a:pt x="191" y="2990"/>
                  </a:lnTo>
                  <a:cubicBezTo>
                    <a:pt x="0" y="3205"/>
                    <a:pt x="10" y="3532"/>
                    <a:pt x="214" y="3736"/>
                  </a:cubicBezTo>
                  <a:lnTo>
                    <a:pt x="2455" y="5977"/>
                  </a:lnTo>
                  <a:cubicBezTo>
                    <a:pt x="2555" y="6077"/>
                    <a:pt x="2691" y="6135"/>
                    <a:pt x="2834" y="6135"/>
                  </a:cubicBezTo>
                  <a:cubicBezTo>
                    <a:pt x="2836" y="6135"/>
                    <a:pt x="2838" y="6135"/>
                    <a:pt x="2840" y="6135"/>
                  </a:cubicBezTo>
                  <a:cubicBezTo>
                    <a:pt x="2973" y="6135"/>
                    <a:pt x="3101" y="6088"/>
                    <a:pt x="3201" y="5999"/>
                  </a:cubicBezTo>
                  <a:lnTo>
                    <a:pt x="6005" y="3521"/>
                  </a:lnTo>
                  <a:cubicBezTo>
                    <a:pt x="6241" y="3314"/>
                    <a:pt x="6253" y="2951"/>
                    <a:pt x="6030" y="2728"/>
                  </a:cubicBezTo>
                  <a:lnTo>
                    <a:pt x="3462" y="160"/>
                  </a:lnTo>
                  <a:cubicBezTo>
                    <a:pt x="3355" y="53"/>
                    <a:pt x="3215" y="0"/>
                    <a:pt x="3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9"/>
            <p:cNvSpPr/>
            <p:nvPr/>
          </p:nvSpPr>
          <p:spPr>
            <a:xfrm>
              <a:off x="3974325" y="3534725"/>
              <a:ext cx="212575" cy="211225"/>
            </a:xfrm>
            <a:custGeom>
              <a:rect b="b" l="l" r="r" t="t"/>
              <a:pathLst>
                <a:path extrusionOk="0" h="8449" w="8503">
                  <a:moveTo>
                    <a:pt x="5492" y="1"/>
                  </a:moveTo>
                  <a:lnTo>
                    <a:pt x="192" y="6001"/>
                  </a:lnTo>
                  <a:cubicBezTo>
                    <a:pt x="1" y="6216"/>
                    <a:pt x="11" y="6544"/>
                    <a:pt x="214" y="6747"/>
                  </a:cubicBezTo>
                  <a:lnTo>
                    <a:pt x="1755" y="8288"/>
                  </a:lnTo>
                  <a:cubicBezTo>
                    <a:pt x="1861" y="8395"/>
                    <a:pt x="2001" y="8448"/>
                    <a:pt x="2140" y="8448"/>
                  </a:cubicBezTo>
                  <a:cubicBezTo>
                    <a:pt x="2269" y="8448"/>
                    <a:pt x="2398" y="8402"/>
                    <a:pt x="2502" y="8311"/>
                  </a:cubicBezTo>
                  <a:lnTo>
                    <a:pt x="8502" y="3010"/>
                  </a:lnTo>
                  <a:lnTo>
                    <a:pt x="549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9"/>
            <p:cNvSpPr/>
            <p:nvPr/>
          </p:nvSpPr>
          <p:spPr>
            <a:xfrm>
              <a:off x="4352150" y="3644475"/>
              <a:ext cx="27275" cy="81450"/>
            </a:xfrm>
            <a:custGeom>
              <a:rect b="b" l="l" r="r" t="t"/>
              <a:pathLst>
                <a:path extrusionOk="0" h="3258" w="1091">
                  <a:moveTo>
                    <a:pt x="545" y="0"/>
                  </a:moveTo>
                  <a:cubicBezTo>
                    <a:pt x="248" y="0"/>
                    <a:pt x="6" y="237"/>
                    <a:pt x="0" y="535"/>
                  </a:cubicBezTo>
                  <a:lnTo>
                    <a:pt x="0" y="2713"/>
                  </a:lnTo>
                  <a:cubicBezTo>
                    <a:pt x="0" y="3014"/>
                    <a:pt x="245" y="3258"/>
                    <a:pt x="545" y="3258"/>
                  </a:cubicBezTo>
                  <a:cubicBezTo>
                    <a:pt x="847" y="3258"/>
                    <a:pt x="1090" y="3014"/>
                    <a:pt x="1090" y="2714"/>
                  </a:cubicBezTo>
                  <a:lnTo>
                    <a:pt x="1090" y="535"/>
                  </a:lnTo>
                  <a:cubicBezTo>
                    <a:pt x="1086" y="237"/>
                    <a:pt x="842" y="0"/>
                    <a:pt x="545" y="0"/>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9"/>
            <p:cNvSpPr/>
            <p:nvPr/>
          </p:nvSpPr>
          <p:spPr>
            <a:xfrm>
              <a:off x="4324925" y="3671450"/>
              <a:ext cx="81725" cy="27225"/>
            </a:xfrm>
            <a:custGeom>
              <a:rect b="b" l="l" r="r" t="t"/>
              <a:pathLst>
                <a:path extrusionOk="0" h="1089" w="3269">
                  <a:moveTo>
                    <a:pt x="546" y="0"/>
                  </a:moveTo>
                  <a:cubicBezTo>
                    <a:pt x="244" y="0"/>
                    <a:pt x="1" y="244"/>
                    <a:pt x="1" y="545"/>
                  </a:cubicBezTo>
                  <a:cubicBezTo>
                    <a:pt x="1" y="846"/>
                    <a:pt x="244" y="1089"/>
                    <a:pt x="546" y="1089"/>
                  </a:cubicBezTo>
                  <a:lnTo>
                    <a:pt x="2724" y="1089"/>
                  </a:lnTo>
                  <a:cubicBezTo>
                    <a:pt x="3026" y="1089"/>
                    <a:pt x="3269" y="846"/>
                    <a:pt x="3269" y="545"/>
                  </a:cubicBezTo>
                  <a:cubicBezTo>
                    <a:pt x="3269" y="244"/>
                    <a:pt x="3026" y="0"/>
                    <a:pt x="27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9"/>
            <p:cNvSpPr/>
            <p:nvPr/>
          </p:nvSpPr>
          <p:spPr>
            <a:xfrm>
              <a:off x="4095950" y="3300700"/>
              <a:ext cx="27550" cy="81975"/>
            </a:xfrm>
            <a:custGeom>
              <a:rect b="b" l="l" r="r" t="t"/>
              <a:pathLst>
                <a:path extrusionOk="0" h="3279" w="1102">
                  <a:moveTo>
                    <a:pt x="551" y="0"/>
                  </a:moveTo>
                  <a:cubicBezTo>
                    <a:pt x="246" y="0"/>
                    <a:pt x="0" y="251"/>
                    <a:pt x="6" y="556"/>
                  </a:cubicBezTo>
                  <a:lnTo>
                    <a:pt x="6" y="2736"/>
                  </a:lnTo>
                  <a:cubicBezTo>
                    <a:pt x="6" y="3036"/>
                    <a:pt x="249" y="3279"/>
                    <a:pt x="551" y="3279"/>
                  </a:cubicBezTo>
                  <a:cubicBezTo>
                    <a:pt x="853" y="3279"/>
                    <a:pt x="1096" y="3036"/>
                    <a:pt x="1096" y="2736"/>
                  </a:cubicBezTo>
                  <a:lnTo>
                    <a:pt x="1096" y="556"/>
                  </a:lnTo>
                  <a:cubicBezTo>
                    <a:pt x="1102" y="251"/>
                    <a:pt x="856" y="0"/>
                    <a:pt x="5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9"/>
            <p:cNvSpPr/>
            <p:nvPr/>
          </p:nvSpPr>
          <p:spPr>
            <a:xfrm>
              <a:off x="4069100" y="3328200"/>
              <a:ext cx="81775" cy="27275"/>
            </a:xfrm>
            <a:custGeom>
              <a:rect b="b" l="l" r="r" t="t"/>
              <a:pathLst>
                <a:path extrusionOk="0" h="1091" w="3271">
                  <a:moveTo>
                    <a:pt x="2726" y="1"/>
                  </a:moveTo>
                  <a:cubicBezTo>
                    <a:pt x="2722" y="1"/>
                    <a:pt x="2719" y="1"/>
                    <a:pt x="2715" y="1"/>
                  </a:cubicBezTo>
                  <a:lnTo>
                    <a:pt x="535" y="1"/>
                  </a:lnTo>
                  <a:cubicBezTo>
                    <a:pt x="238" y="5"/>
                    <a:pt x="1" y="249"/>
                    <a:pt x="1" y="546"/>
                  </a:cubicBezTo>
                  <a:cubicBezTo>
                    <a:pt x="1" y="843"/>
                    <a:pt x="238" y="1085"/>
                    <a:pt x="535" y="1091"/>
                  </a:cubicBezTo>
                  <a:lnTo>
                    <a:pt x="2715" y="1091"/>
                  </a:lnTo>
                  <a:cubicBezTo>
                    <a:pt x="2718" y="1091"/>
                    <a:pt x="2720" y="1091"/>
                    <a:pt x="2723" y="1091"/>
                  </a:cubicBezTo>
                  <a:cubicBezTo>
                    <a:pt x="3024" y="1091"/>
                    <a:pt x="3270" y="847"/>
                    <a:pt x="3270" y="546"/>
                  </a:cubicBezTo>
                  <a:cubicBezTo>
                    <a:pt x="3270" y="243"/>
                    <a:pt x="3025" y="1"/>
                    <a:pt x="27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9"/>
            <p:cNvSpPr/>
            <p:nvPr/>
          </p:nvSpPr>
          <p:spPr>
            <a:xfrm>
              <a:off x="4265875" y="3703225"/>
              <a:ext cx="27275" cy="27250"/>
            </a:xfrm>
            <a:custGeom>
              <a:rect b="b" l="l" r="r" t="t"/>
              <a:pathLst>
                <a:path extrusionOk="0" h="1090" w="1091">
                  <a:moveTo>
                    <a:pt x="546" y="0"/>
                  </a:moveTo>
                  <a:cubicBezTo>
                    <a:pt x="246" y="0"/>
                    <a:pt x="1" y="243"/>
                    <a:pt x="1" y="545"/>
                  </a:cubicBezTo>
                  <a:cubicBezTo>
                    <a:pt x="1" y="847"/>
                    <a:pt x="246" y="1090"/>
                    <a:pt x="546" y="1090"/>
                  </a:cubicBezTo>
                  <a:cubicBezTo>
                    <a:pt x="847" y="1090"/>
                    <a:pt x="1091" y="847"/>
                    <a:pt x="1091" y="545"/>
                  </a:cubicBezTo>
                  <a:cubicBezTo>
                    <a:pt x="1091" y="243"/>
                    <a:pt x="847" y="0"/>
                    <a:pt x="5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9"/>
            <p:cNvSpPr/>
            <p:nvPr/>
          </p:nvSpPr>
          <p:spPr>
            <a:xfrm>
              <a:off x="4177825" y="3659625"/>
              <a:ext cx="27250" cy="27275"/>
            </a:xfrm>
            <a:custGeom>
              <a:rect b="b" l="l" r="r" t="t"/>
              <a:pathLst>
                <a:path extrusionOk="0" h="1091" w="1090">
                  <a:moveTo>
                    <a:pt x="546" y="0"/>
                  </a:moveTo>
                  <a:cubicBezTo>
                    <a:pt x="244" y="0"/>
                    <a:pt x="1" y="245"/>
                    <a:pt x="1" y="545"/>
                  </a:cubicBezTo>
                  <a:cubicBezTo>
                    <a:pt x="1" y="847"/>
                    <a:pt x="244" y="1090"/>
                    <a:pt x="546" y="1090"/>
                  </a:cubicBezTo>
                  <a:cubicBezTo>
                    <a:pt x="846" y="1090"/>
                    <a:pt x="1089" y="847"/>
                    <a:pt x="1089" y="545"/>
                  </a:cubicBezTo>
                  <a:cubicBezTo>
                    <a:pt x="1089" y="245"/>
                    <a:pt x="846" y="0"/>
                    <a:pt x="546" y="0"/>
                  </a:cubicBezTo>
                  <a:close/>
                </a:path>
              </a:pathLst>
            </a:custGeom>
            <a:solidFill>
              <a:srgbClr val="FEC7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9"/>
            <p:cNvSpPr/>
            <p:nvPr/>
          </p:nvSpPr>
          <p:spPr>
            <a:xfrm>
              <a:off x="4000750" y="3332725"/>
              <a:ext cx="27250" cy="27275"/>
            </a:xfrm>
            <a:custGeom>
              <a:rect b="b" l="l" r="r" t="t"/>
              <a:pathLst>
                <a:path extrusionOk="0" h="1091" w="1090">
                  <a:moveTo>
                    <a:pt x="546" y="0"/>
                  </a:moveTo>
                  <a:cubicBezTo>
                    <a:pt x="244" y="0"/>
                    <a:pt x="1" y="245"/>
                    <a:pt x="1" y="545"/>
                  </a:cubicBezTo>
                  <a:cubicBezTo>
                    <a:pt x="1" y="847"/>
                    <a:pt x="244" y="1090"/>
                    <a:pt x="546" y="1090"/>
                  </a:cubicBezTo>
                  <a:cubicBezTo>
                    <a:pt x="846" y="1090"/>
                    <a:pt x="1089" y="847"/>
                    <a:pt x="1089" y="545"/>
                  </a:cubicBezTo>
                  <a:cubicBezTo>
                    <a:pt x="1089" y="245"/>
                    <a:pt x="846" y="0"/>
                    <a:pt x="5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9"/>
            <p:cNvSpPr/>
            <p:nvPr/>
          </p:nvSpPr>
          <p:spPr>
            <a:xfrm>
              <a:off x="4201650" y="3280975"/>
              <a:ext cx="208600" cy="237425"/>
            </a:xfrm>
            <a:custGeom>
              <a:rect b="b" l="l" r="r" t="t"/>
              <a:pathLst>
                <a:path extrusionOk="0" h="9497" w="8344">
                  <a:moveTo>
                    <a:pt x="6476" y="0"/>
                  </a:moveTo>
                  <a:cubicBezTo>
                    <a:pt x="6451" y="0"/>
                    <a:pt x="6425" y="2"/>
                    <a:pt x="6399" y="5"/>
                  </a:cubicBezTo>
                  <a:cubicBezTo>
                    <a:pt x="6155" y="40"/>
                    <a:pt x="5963" y="234"/>
                    <a:pt x="5934" y="479"/>
                  </a:cubicBezTo>
                  <a:cubicBezTo>
                    <a:pt x="5802" y="724"/>
                    <a:pt x="5044" y="1740"/>
                    <a:pt x="3702" y="1933"/>
                  </a:cubicBezTo>
                  <a:cubicBezTo>
                    <a:pt x="2573" y="2094"/>
                    <a:pt x="1758" y="2438"/>
                    <a:pt x="1211" y="2986"/>
                  </a:cubicBezTo>
                  <a:cubicBezTo>
                    <a:pt x="405" y="3789"/>
                    <a:pt x="0" y="4913"/>
                    <a:pt x="111" y="6046"/>
                  </a:cubicBezTo>
                  <a:cubicBezTo>
                    <a:pt x="123" y="6172"/>
                    <a:pt x="178" y="6290"/>
                    <a:pt x="268" y="6379"/>
                  </a:cubicBezTo>
                  <a:lnTo>
                    <a:pt x="3210" y="9322"/>
                  </a:lnTo>
                  <a:cubicBezTo>
                    <a:pt x="3300" y="9411"/>
                    <a:pt x="3418" y="9467"/>
                    <a:pt x="3545" y="9479"/>
                  </a:cubicBezTo>
                  <a:cubicBezTo>
                    <a:pt x="3667" y="9491"/>
                    <a:pt x="3788" y="9497"/>
                    <a:pt x="3911" y="9497"/>
                  </a:cubicBezTo>
                  <a:cubicBezTo>
                    <a:pt x="4921" y="9497"/>
                    <a:pt x="5890" y="9095"/>
                    <a:pt x="6604" y="8378"/>
                  </a:cubicBezTo>
                  <a:cubicBezTo>
                    <a:pt x="8004" y="6979"/>
                    <a:pt x="8290" y="4814"/>
                    <a:pt x="8300" y="4722"/>
                  </a:cubicBezTo>
                  <a:cubicBezTo>
                    <a:pt x="8344" y="4374"/>
                    <a:pt x="8065" y="4108"/>
                    <a:pt x="7758" y="4108"/>
                  </a:cubicBezTo>
                  <a:cubicBezTo>
                    <a:pt x="7658" y="4108"/>
                    <a:pt x="7554" y="4137"/>
                    <a:pt x="7458" y="4201"/>
                  </a:cubicBezTo>
                  <a:cubicBezTo>
                    <a:pt x="7131" y="4413"/>
                    <a:pt x="6777" y="4577"/>
                    <a:pt x="6405" y="4694"/>
                  </a:cubicBezTo>
                  <a:cubicBezTo>
                    <a:pt x="6929" y="3932"/>
                    <a:pt x="7224" y="3036"/>
                    <a:pt x="7250" y="2112"/>
                  </a:cubicBezTo>
                  <a:cubicBezTo>
                    <a:pt x="7279" y="1158"/>
                    <a:pt x="7031" y="470"/>
                    <a:pt x="6986" y="355"/>
                  </a:cubicBezTo>
                  <a:cubicBezTo>
                    <a:pt x="6983" y="346"/>
                    <a:pt x="6980" y="338"/>
                    <a:pt x="6977" y="331"/>
                  </a:cubicBezTo>
                  <a:cubicBezTo>
                    <a:pt x="6890" y="128"/>
                    <a:pt x="6691" y="0"/>
                    <a:pt x="64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9"/>
            <p:cNvSpPr/>
            <p:nvPr/>
          </p:nvSpPr>
          <p:spPr>
            <a:xfrm>
              <a:off x="4148225" y="3389375"/>
              <a:ext cx="185325" cy="179150"/>
            </a:xfrm>
            <a:custGeom>
              <a:rect b="b" l="l" r="r" t="t"/>
              <a:pathLst>
                <a:path extrusionOk="0" h="7166" w="7413">
                  <a:moveTo>
                    <a:pt x="1678" y="0"/>
                  </a:moveTo>
                  <a:cubicBezTo>
                    <a:pt x="1539" y="0"/>
                    <a:pt x="1400" y="54"/>
                    <a:pt x="1294" y="160"/>
                  </a:cubicBezTo>
                  <a:lnTo>
                    <a:pt x="780" y="674"/>
                  </a:lnTo>
                  <a:cubicBezTo>
                    <a:pt x="1" y="1455"/>
                    <a:pt x="1" y="2718"/>
                    <a:pt x="780" y="3499"/>
                  </a:cubicBezTo>
                  <a:lnTo>
                    <a:pt x="3862" y="6580"/>
                  </a:lnTo>
                  <a:cubicBezTo>
                    <a:pt x="4237" y="6955"/>
                    <a:pt x="4744" y="7166"/>
                    <a:pt x="5274" y="7166"/>
                  </a:cubicBezTo>
                  <a:cubicBezTo>
                    <a:pt x="5804" y="7166"/>
                    <a:pt x="6312" y="6955"/>
                    <a:pt x="6687" y="6580"/>
                  </a:cubicBezTo>
                  <a:lnTo>
                    <a:pt x="7200" y="6067"/>
                  </a:lnTo>
                  <a:cubicBezTo>
                    <a:pt x="7412" y="5855"/>
                    <a:pt x="7412" y="5510"/>
                    <a:pt x="7200" y="5296"/>
                  </a:cubicBezTo>
                  <a:lnTo>
                    <a:pt x="2064" y="160"/>
                  </a:lnTo>
                  <a:cubicBezTo>
                    <a:pt x="1957" y="54"/>
                    <a:pt x="1818" y="0"/>
                    <a:pt x="16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 name="Google Shape;2526;p69"/>
          <p:cNvGrpSpPr/>
          <p:nvPr/>
        </p:nvGrpSpPr>
        <p:grpSpPr>
          <a:xfrm>
            <a:off x="944988" y="3862019"/>
            <a:ext cx="464950" cy="464950"/>
            <a:chOff x="3352350" y="3274575"/>
            <a:chExt cx="464950" cy="464950"/>
          </a:xfrm>
        </p:grpSpPr>
        <p:sp>
          <p:nvSpPr>
            <p:cNvPr id="2527" name="Google Shape;2527;p69"/>
            <p:cNvSpPr/>
            <p:nvPr/>
          </p:nvSpPr>
          <p:spPr>
            <a:xfrm>
              <a:off x="3380475" y="3489775"/>
              <a:ext cx="408625" cy="217975"/>
            </a:xfrm>
            <a:custGeom>
              <a:rect b="b" l="l" r="r" t="t"/>
              <a:pathLst>
                <a:path extrusionOk="0" h="8719" w="16345">
                  <a:moveTo>
                    <a:pt x="1" y="1"/>
                  </a:moveTo>
                  <a:lnTo>
                    <a:pt x="1" y="8719"/>
                  </a:lnTo>
                  <a:lnTo>
                    <a:pt x="16345" y="8719"/>
                  </a:lnTo>
                  <a:lnTo>
                    <a:pt x="163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9"/>
            <p:cNvSpPr/>
            <p:nvPr/>
          </p:nvSpPr>
          <p:spPr>
            <a:xfrm>
              <a:off x="3380475" y="3489825"/>
              <a:ext cx="408625" cy="217900"/>
            </a:xfrm>
            <a:custGeom>
              <a:rect b="b" l="l" r="r" t="t"/>
              <a:pathLst>
                <a:path extrusionOk="0" h="8716" w="16345">
                  <a:moveTo>
                    <a:pt x="15948" y="0"/>
                  </a:moveTo>
                  <a:lnTo>
                    <a:pt x="15800" y="280"/>
                  </a:lnTo>
                  <a:lnTo>
                    <a:pt x="12750" y="6092"/>
                  </a:lnTo>
                  <a:lnTo>
                    <a:pt x="9698" y="280"/>
                  </a:lnTo>
                  <a:lnTo>
                    <a:pt x="6648" y="6092"/>
                  </a:lnTo>
                  <a:lnTo>
                    <a:pt x="3596" y="280"/>
                  </a:lnTo>
                  <a:lnTo>
                    <a:pt x="1" y="7130"/>
                  </a:lnTo>
                  <a:lnTo>
                    <a:pt x="1" y="8715"/>
                  </a:lnTo>
                  <a:lnTo>
                    <a:pt x="398" y="8715"/>
                  </a:lnTo>
                  <a:lnTo>
                    <a:pt x="3596" y="2624"/>
                  </a:lnTo>
                  <a:lnTo>
                    <a:pt x="6648" y="8436"/>
                  </a:lnTo>
                  <a:lnTo>
                    <a:pt x="9698" y="2624"/>
                  </a:lnTo>
                  <a:lnTo>
                    <a:pt x="12750" y="8436"/>
                  </a:lnTo>
                  <a:lnTo>
                    <a:pt x="16345" y="1586"/>
                  </a:lnTo>
                  <a:lnTo>
                    <a:pt x="163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9"/>
            <p:cNvSpPr/>
            <p:nvPr/>
          </p:nvSpPr>
          <p:spPr>
            <a:xfrm>
              <a:off x="3584800" y="3489825"/>
              <a:ext cx="204300" cy="210900"/>
            </a:xfrm>
            <a:custGeom>
              <a:rect b="b" l="l" r="r" t="t"/>
              <a:pathLst>
                <a:path extrusionOk="0" h="8436" w="8172">
                  <a:moveTo>
                    <a:pt x="7775" y="0"/>
                  </a:moveTo>
                  <a:lnTo>
                    <a:pt x="7627" y="280"/>
                  </a:lnTo>
                  <a:lnTo>
                    <a:pt x="4577" y="6092"/>
                  </a:lnTo>
                  <a:lnTo>
                    <a:pt x="1525" y="280"/>
                  </a:lnTo>
                  <a:lnTo>
                    <a:pt x="1" y="3185"/>
                  </a:lnTo>
                  <a:lnTo>
                    <a:pt x="1" y="5531"/>
                  </a:lnTo>
                  <a:lnTo>
                    <a:pt x="1525" y="2624"/>
                  </a:lnTo>
                  <a:lnTo>
                    <a:pt x="4577" y="8436"/>
                  </a:lnTo>
                  <a:lnTo>
                    <a:pt x="8172" y="1586"/>
                  </a:lnTo>
                  <a:lnTo>
                    <a:pt x="817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9"/>
            <p:cNvSpPr/>
            <p:nvPr/>
          </p:nvSpPr>
          <p:spPr>
            <a:xfrm>
              <a:off x="3352350" y="3685025"/>
              <a:ext cx="464950" cy="54500"/>
            </a:xfrm>
            <a:custGeom>
              <a:rect b="b" l="l" r="r" t="t"/>
              <a:pathLst>
                <a:path extrusionOk="0" h="2180" w="18598">
                  <a:moveTo>
                    <a:pt x="545" y="1"/>
                  </a:moveTo>
                  <a:cubicBezTo>
                    <a:pt x="243" y="1"/>
                    <a:pt x="0" y="244"/>
                    <a:pt x="0" y="546"/>
                  </a:cubicBezTo>
                  <a:lnTo>
                    <a:pt x="0" y="1634"/>
                  </a:lnTo>
                  <a:cubicBezTo>
                    <a:pt x="0" y="1936"/>
                    <a:pt x="243" y="2179"/>
                    <a:pt x="545" y="2179"/>
                  </a:cubicBezTo>
                  <a:lnTo>
                    <a:pt x="18052" y="2179"/>
                  </a:lnTo>
                  <a:cubicBezTo>
                    <a:pt x="18354" y="2179"/>
                    <a:pt x="18597" y="1936"/>
                    <a:pt x="18597" y="1634"/>
                  </a:cubicBezTo>
                  <a:lnTo>
                    <a:pt x="18597" y="546"/>
                  </a:lnTo>
                  <a:cubicBezTo>
                    <a:pt x="18597" y="244"/>
                    <a:pt x="18354" y="1"/>
                    <a:pt x="180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9"/>
            <p:cNvSpPr/>
            <p:nvPr/>
          </p:nvSpPr>
          <p:spPr>
            <a:xfrm>
              <a:off x="3352350" y="3458025"/>
              <a:ext cx="464950" cy="54475"/>
            </a:xfrm>
            <a:custGeom>
              <a:rect b="b" l="l" r="r" t="t"/>
              <a:pathLst>
                <a:path extrusionOk="0" h="2179" w="18598">
                  <a:moveTo>
                    <a:pt x="545" y="0"/>
                  </a:moveTo>
                  <a:cubicBezTo>
                    <a:pt x="243" y="0"/>
                    <a:pt x="0" y="244"/>
                    <a:pt x="0" y="545"/>
                  </a:cubicBezTo>
                  <a:lnTo>
                    <a:pt x="0" y="1634"/>
                  </a:lnTo>
                  <a:cubicBezTo>
                    <a:pt x="0" y="1935"/>
                    <a:pt x="243" y="2179"/>
                    <a:pt x="545" y="2179"/>
                  </a:cubicBezTo>
                  <a:lnTo>
                    <a:pt x="18052" y="2179"/>
                  </a:lnTo>
                  <a:cubicBezTo>
                    <a:pt x="18354" y="2179"/>
                    <a:pt x="18597" y="1935"/>
                    <a:pt x="18597" y="1634"/>
                  </a:cubicBezTo>
                  <a:lnTo>
                    <a:pt x="18597" y="545"/>
                  </a:lnTo>
                  <a:cubicBezTo>
                    <a:pt x="18597" y="244"/>
                    <a:pt x="18354" y="0"/>
                    <a:pt x="180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9"/>
            <p:cNvSpPr/>
            <p:nvPr/>
          </p:nvSpPr>
          <p:spPr>
            <a:xfrm>
              <a:off x="3662075" y="3274575"/>
              <a:ext cx="110200" cy="104350"/>
            </a:xfrm>
            <a:custGeom>
              <a:rect b="b" l="l" r="r" t="t"/>
              <a:pathLst>
                <a:path extrusionOk="0" h="4174" w="4408">
                  <a:moveTo>
                    <a:pt x="3810" y="1"/>
                  </a:moveTo>
                  <a:cubicBezTo>
                    <a:pt x="3670" y="1"/>
                    <a:pt x="3531" y="54"/>
                    <a:pt x="3425" y="160"/>
                  </a:cubicBezTo>
                  <a:lnTo>
                    <a:pt x="344" y="3243"/>
                  </a:lnTo>
                  <a:cubicBezTo>
                    <a:pt x="0" y="3586"/>
                    <a:pt x="242" y="4172"/>
                    <a:pt x="729" y="4173"/>
                  </a:cubicBezTo>
                  <a:cubicBezTo>
                    <a:pt x="872" y="4173"/>
                    <a:pt x="1011" y="4115"/>
                    <a:pt x="1114" y="4013"/>
                  </a:cubicBezTo>
                  <a:lnTo>
                    <a:pt x="4196" y="930"/>
                  </a:lnTo>
                  <a:cubicBezTo>
                    <a:pt x="4408" y="718"/>
                    <a:pt x="4408" y="373"/>
                    <a:pt x="4196" y="160"/>
                  </a:cubicBezTo>
                  <a:cubicBezTo>
                    <a:pt x="4089" y="54"/>
                    <a:pt x="3949" y="1"/>
                    <a:pt x="38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9"/>
            <p:cNvSpPr/>
            <p:nvPr/>
          </p:nvSpPr>
          <p:spPr>
            <a:xfrm>
              <a:off x="3397425" y="3274725"/>
              <a:ext cx="106600" cy="104200"/>
            </a:xfrm>
            <a:custGeom>
              <a:rect b="b" l="l" r="r" t="t"/>
              <a:pathLst>
                <a:path extrusionOk="0" h="4168" w="4264">
                  <a:moveTo>
                    <a:pt x="599" y="1"/>
                  </a:moveTo>
                  <a:cubicBezTo>
                    <a:pt x="460" y="1"/>
                    <a:pt x="320" y="54"/>
                    <a:pt x="214" y="160"/>
                  </a:cubicBezTo>
                  <a:cubicBezTo>
                    <a:pt x="4" y="370"/>
                    <a:pt x="1" y="711"/>
                    <a:pt x="208" y="924"/>
                  </a:cubicBezTo>
                  <a:lnTo>
                    <a:pt x="3291" y="4007"/>
                  </a:lnTo>
                  <a:cubicBezTo>
                    <a:pt x="3393" y="4109"/>
                    <a:pt x="3532" y="4167"/>
                    <a:pt x="3676" y="4167"/>
                  </a:cubicBezTo>
                  <a:cubicBezTo>
                    <a:pt x="3896" y="4167"/>
                    <a:pt x="4094" y="4034"/>
                    <a:pt x="4180" y="3830"/>
                  </a:cubicBezTo>
                  <a:cubicBezTo>
                    <a:pt x="4263" y="3627"/>
                    <a:pt x="4217" y="3392"/>
                    <a:pt x="4062" y="3237"/>
                  </a:cubicBezTo>
                  <a:lnTo>
                    <a:pt x="979" y="154"/>
                  </a:lnTo>
                  <a:cubicBezTo>
                    <a:pt x="873" y="52"/>
                    <a:pt x="736" y="1"/>
                    <a:pt x="5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9"/>
            <p:cNvSpPr/>
            <p:nvPr/>
          </p:nvSpPr>
          <p:spPr>
            <a:xfrm>
              <a:off x="3617125" y="3343675"/>
              <a:ext cx="88700" cy="81750"/>
            </a:xfrm>
            <a:custGeom>
              <a:rect b="b" l="l" r="r" t="t"/>
              <a:pathLst>
                <a:path extrusionOk="0" h="3270" w="3548">
                  <a:moveTo>
                    <a:pt x="1756" y="0"/>
                  </a:moveTo>
                  <a:cubicBezTo>
                    <a:pt x="1547" y="0"/>
                    <a:pt x="1334" y="41"/>
                    <a:pt x="1131" y="125"/>
                  </a:cubicBezTo>
                  <a:cubicBezTo>
                    <a:pt x="410" y="422"/>
                    <a:pt x="1" y="1188"/>
                    <a:pt x="153" y="1953"/>
                  </a:cubicBezTo>
                  <a:cubicBezTo>
                    <a:pt x="305" y="2719"/>
                    <a:pt x="975" y="3268"/>
                    <a:pt x="1756" y="3269"/>
                  </a:cubicBezTo>
                  <a:cubicBezTo>
                    <a:pt x="2189" y="3269"/>
                    <a:pt x="2606" y="3098"/>
                    <a:pt x="2912" y="2790"/>
                  </a:cubicBezTo>
                  <a:cubicBezTo>
                    <a:pt x="3463" y="2239"/>
                    <a:pt x="3548" y="1375"/>
                    <a:pt x="3115" y="727"/>
                  </a:cubicBezTo>
                  <a:cubicBezTo>
                    <a:pt x="2804" y="261"/>
                    <a:pt x="2289" y="0"/>
                    <a:pt x="17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9"/>
            <p:cNvSpPr/>
            <p:nvPr/>
          </p:nvSpPr>
          <p:spPr>
            <a:xfrm>
              <a:off x="3464700" y="3343675"/>
              <a:ext cx="88700" cy="81750"/>
            </a:xfrm>
            <a:custGeom>
              <a:rect b="b" l="l" r="r" t="t"/>
              <a:pathLst>
                <a:path extrusionOk="0" h="3270" w="3548">
                  <a:moveTo>
                    <a:pt x="1756" y="0"/>
                  </a:moveTo>
                  <a:cubicBezTo>
                    <a:pt x="1546" y="0"/>
                    <a:pt x="1334" y="41"/>
                    <a:pt x="1130" y="125"/>
                  </a:cubicBezTo>
                  <a:cubicBezTo>
                    <a:pt x="409" y="422"/>
                    <a:pt x="0" y="1188"/>
                    <a:pt x="152" y="1953"/>
                  </a:cubicBezTo>
                  <a:cubicBezTo>
                    <a:pt x="305" y="2719"/>
                    <a:pt x="975" y="3268"/>
                    <a:pt x="1756" y="3269"/>
                  </a:cubicBezTo>
                  <a:cubicBezTo>
                    <a:pt x="2189" y="3269"/>
                    <a:pt x="2605" y="3098"/>
                    <a:pt x="2911" y="2790"/>
                  </a:cubicBezTo>
                  <a:cubicBezTo>
                    <a:pt x="3462" y="2239"/>
                    <a:pt x="3547" y="1375"/>
                    <a:pt x="3114" y="727"/>
                  </a:cubicBezTo>
                  <a:cubicBezTo>
                    <a:pt x="2804" y="261"/>
                    <a:pt x="2288" y="0"/>
                    <a:pt x="17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 name="Google Shape;2536;p69"/>
          <p:cNvGrpSpPr/>
          <p:nvPr/>
        </p:nvGrpSpPr>
        <p:grpSpPr>
          <a:xfrm>
            <a:off x="7017136" y="3156650"/>
            <a:ext cx="464950" cy="464950"/>
            <a:chOff x="2696575" y="3290275"/>
            <a:chExt cx="464950" cy="464950"/>
          </a:xfrm>
        </p:grpSpPr>
        <p:sp>
          <p:nvSpPr>
            <p:cNvPr id="2537" name="Google Shape;2537;p69"/>
            <p:cNvSpPr/>
            <p:nvPr/>
          </p:nvSpPr>
          <p:spPr>
            <a:xfrm>
              <a:off x="2915400" y="3562675"/>
              <a:ext cx="27275" cy="192550"/>
            </a:xfrm>
            <a:custGeom>
              <a:rect b="b" l="l" r="r" t="t"/>
              <a:pathLst>
                <a:path extrusionOk="0" h="7702" w="1091">
                  <a:moveTo>
                    <a:pt x="546" y="1"/>
                  </a:moveTo>
                  <a:cubicBezTo>
                    <a:pt x="244" y="1"/>
                    <a:pt x="1" y="246"/>
                    <a:pt x="1" y="546"/>
                  </a:cubicBezTo>
                  <a:lnTo>
                    <a:pt x="1" y="7157"/>
                  </a:lnTo>
                  <a:cubicBezTo>
                    <a:pt x="1" y="7457"/>
                    <a:pt x="244" y="7702"/>
                    <a:pt x="546" y="7702"/>
                  </a:cubicBezTo>
                  <a:cubicBezTo>
                    <a:pt x="846" y="7702"/>
                    <a:pt x="1091" y="7457"/>
                    <a:pt x="1091" y="7157"/>
                  </a:cubicBezTo>
                  <a:lnTo>
                    <a:pt x="1091" y="546"/>
                  </a:lnTo>
                  <a:cubicBezTo>
                    <a:pt x="1089" y="246"/>
                    <a:pt x="846" y="1"/>
                    <a:pt x="5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9"/>
            <p:cNvSpPr/>
            <p:nvPr/>
          </p:nvSpPr>
          <p:spPr>
            <a:xfrm>
              <a:off x="3043425" y="3562950"/>
              <a:ext cx="27275" cy="192275"/>
            </a:xfrm>
            <a:custGeom>
              <a:rect b="b" l="l" r="r" t="t"/>
              <a:pathLst>
                <a:path extrusionOk="0" h="7691" w="1091">
                  <a:moveTo>
                    <a:pt x="546" y="0"/>
                  </a:moveTo>
                  <a:cubicBezTo>
                    <a:pt x="249" y="0"/>
                    <a:pt x="7" y="238"/>
                    <a:pt x="1" y="535"/>
                  </a:cubicBezTo>
                  <a:lnTo>
                    <a:pt x="1" y="7146"/>
                  </a:lnTo>
                  <a:cubicBezTo>
                    <a:pt x="1" y="7446"/>
                    <a:pt x="244" y="7691"/>
                    <a:pt x="546" y="7691"/>
                  </a:cubicBezTo>
                  <a:cubicBezTo>
                    <a:pt x="846" y="7691"/>
                    <a:pt x="1091" y="7446"/>
                    <a:pt x="1091" y="7146"/>
                  </a:cubicBezTo>
                  <a:lnTo>
                    <a:pt x="1091" y="535"/>
                  </a:lnTo>
                  <a:cubicBezTo>
                    <a:pt x="1085" y="238"/>
                    <a:pt x="843" y="0"/>
                    <a:pt x="5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9"/>
            <p:cNvSpPr/>
            <p:nvPr/>
          </p:nvSpPr>
          <p:spPr>
            <a:xfrm>
              <a:off x="2787375" y="3562950"/>
              <a:ext cx="27275" cy="192275"/>
            </a:xfrm>
            <a:custGeom>
              <a:rect b="b" l="l" r="r" t="t"/>
              <a:pathLst>
                <a:path extrusionOk="0" h="7691" w="1091">
                  <a:moveTo>
                    <a:pt x="546" y="0"/>
                  </a:moveTo>
                  <a:cubicBezTo>
                    <a:pt x="248" y="0"/>
                    <a:pt x="5" y="238"/>
                    <a:pt x="1" y="535"/>
                  </a:cubicBezTo>
                  <a:lnTo>
                    <a:pt x="1" y="7146"/>
                  </a:lnTo>
                  <a:cubicBezTo>
                    <a:pt x="1" y="7446"/>
                    <a:pt x="244" y="7691"/>
                    <a:pt x="546" y="7691"/>
                  </a:cubicBezTo>
                  <a:cubicBezTo>
                    <a:pt x="846" y="7691"/>
                    <a:pt x="1091" y="7446"/>
                    <a:pt x="1091" y="7146"/>
                  </a:cubicBezTo>
                  <a:lnTo>
                    <a:pt x="1091" y="535"/>
                  </a:lnTo>
                  <a:cubicBezTo>
                    <a:pt x="1085" y="238"/>
                    <a:pt x="843" y="0"/>
                    <a:pt x="5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9"/>
            <p:cNvSpPr/>
            <p:nvPr/>
          </p:nvSpPr>
          <p:spPr>
            <a:xfrm>
              <a:off x="3014250" y="3516100"/>
              <a:ext cx="85650" cy="73850"/>
            </a:xfrm>
            <a:custGeom>
              <a:rect b="b" l="l" r="r" t="t"/>
              <a:pathLst>
                <a:path extrusionOk="0" h="2954" w="3426">
                  <a:moveTo>
                    <a:pt x="1156" y="1"/>
                  </a:moveTo>
                  <a:cubicBezTo>
                    <a:pt x="918" y="1"/>
                    <a:pt x="700" y="156"/>
                    <a:pt x="632" y="396"/>
                  </a:cubicBezTo>
                  <a:lnTo>
                    <a:pt x="99" y="2259"/>
                  </a:lnTo>
                  <a:cubicBezTo>
                    <a:pt x="0" y="2607"/>
                    <a:pt x="261" y="2954"/>
                    <a:pt x="623" y="2954"/>
                  </a:cubicBezTo>
                  <a:lnTo>
                    <a:pt x="2803" y="2954"/>
                  </a:lnTo>
                  <a:cubicBezTo>
                    <a:pt x="3164" y="2954"/>
                    <a:pt x="3425" y="2607"/>
                    <a:pt x="3327" y="2259"/>
                  </a:cubicBezTo>
                  <a:lnTo>
                    <a:pt x="2794" y="396"/>
                  </a:lnTo>
                  <a:cubicBezTo>
                    <a:pt x="2726" y="156"/>
                    <a:pt x="2507" y="1"/>
                    <a:pt x="2270" y="1"/>
                  </a:cubicBezTo>
                  <a:cubicBezTo>
                    <a:pt x="2220" y="1"/>
                    <a:pt x="2170" y="7"/>
                    <a:pt x="2120" y="21"/>
                  </a:cubicBezTo>
                  <a:lnTo>
                    <a:pt x="1305" y="21"/>
                  </a:lnTo>
                  <a:cubicBezTo>
                    <a:pt x="1255" y="7"/>
                    <a:pt x="1205" y="1"/>
                    <a:pt x="11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9"/>
            <p:cNvSpPr/>
            <p:nvPr/>
          </p:nvSpPr>
          <p:spPr>
            <a:xfrm>
              <a:off x="2758150" y="3516100"/>
              <a:ext cx="85700" cy="73850"/>
            </a:xfrm>
            <a:custGeom>
              <a:rect b="b" l="l" r="r" t="t"/>
              <a:pathLst>
                <a:path extrusionOk="0" h="2954" w="3428">
                  <a:moveTo>
                    <a:pt x="1157" y="1"/>
                  </a:moveTo>
                  <a:cubicBezTo>
                    <a:pt x="920" y="1"/>
                    <a:pt x="701" y="156"/>
                    <a:pt x="632" y="396"/>
                  </a:cubicBezTo>
                  <a:lnTo>
                    <a:pt x="101" y="2259"/>
                  </a:lnTo>
                  <a:cubicBezTo>
                    <a:pt x="1" y="2607"/>
                    <a:pt x="262" y="2954"/>
                    <a:pt x="625" y="2954"/>
                  </a:cubicBezTo>
                  <a:lnTo>
                    <a:pt x="2803" y="2954"/>
                  </a:lnTo>
                  <a:cubicBezTo>
                    <a:pt x="3166" y="2954"/>
                    <a:pt x="3427" y="2607"/>
                    <a:pt x="3327" y="2259"/>
                  </a:cubicBezTo>
                  <a:lnTo>
                    <a:pt x="2796" y="396"/>
                  </a:lnTo>
                  <a:cubicBezTo>
                    <a:pt x="2726" y="156"/>
                    <a:pt x="2508" y="1"/>
                    <a:pt x="2270" y="1"/>
                  </a:cubicBezTo>
                  <a:cubicBezTo>
                    <a:pt x="2221" y="1"/>
                    <a:pt x="2171" y="7"/>
                    <a:pt x="2121" y="21"/>
                  </a:cubicBezTo>
                  <a:lnTo>
                    <a:pt x="1305" y="21"/>
                  </a:lnTo>
                  <a:cubicBezTo>
                    <a:pt x="1256" y="7"/>
                    <a:pt x="1206" y="1"/>
                    <a:pt x="11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9"/>
            <p:cNvSpPr/>
            <p:nvPr/>
          </p:nvSpPr>
          <p:spPr>
            <a:xfrm>
              <a:off x="2696575" y="3335675"/>
              <a:ext cx="208850" cy="208900"/>
            </a:xfrm>
            <a:custGeom>
              <a:rect b="b" l="l" r="r" t="t"/>
              <a:pathLst>
                <a:path extrusionOk="0" h="8356" w="8354">
                  <a:moveTo>
                    <a:pt x="4178" y="0"/>
                  </a:moveTo>
                  <a:cubicBezTo>
                    <a:pt x="1874" y="0"/>
                    <a:pt x="0" y="1876"/>
                    <a:pt x="0" y="4178"/>
                  </a:cubicBezTo>
                  <a:cubicBezTo>
                    <a:pt x="0" y="6481"/>
                    <a:pt x="1874" y="8355"/>
                    <a:pt x="4178" y="8355"/>
                  </a:cubicBezTo>
                  <a:cubicBezTo>
                    <a:pt x="6480" y="8355"/>
                    <a:pt x="8354" y="6481"/>
                    <a:pt x="8354" y="4178"/>
                  </a:cubicBezTo>
                  <a:cubicBezTo>
                    <a:pt x="8354" y="1874"/>
                    <a:pt x="6480" y="0"/>
                    <a:pt x="41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9"/>
            <p:cNvSpPr/>
            <p:nvPr/>
          </p:nvSpPr>
          <p:spPr>
            <a:xfrm>
              <a:off x="2952625" y="3335675"/>
              <a:ext cx="208900" cy="208900"/>
            </a:xfrm>
            <a:custGeom>
              <a:rect b="b" l="l" r="r" t="t"/>
              <a:pathLst>
                <a:path extrusionOk="0" h="8356" w="8356">
                  <a:moveTo>
                    <a:pt x="4178" y="0"/>
                  </a:moveTo>
                  <a:cubicBezTo>
                    <a:pt x="1874" y="0"/>
                    <a:pt x="0" y="1876"/>
                    <a:pt x="0" y="4178"/>
                  </a:cubicBezTo>
                  <a:cubicBezTo>
                    <a:pt x="0" y="6481"/>
                    <a:pt x="1874" y="8355"/>
                    <a:pt x="4178" y="8355"/>
                  </a:cubicBezTo>
                  <a:cubicBezTo>
                    <a:pt x="6481" y="8355"/>
                    <a:pt x="8355" y="6481"/>
                    <a:pt x="8355" y="4178"/>
                  </a:cubicBezTo>
                  <a:cubicBezTo>
                    <a:pt x="8355" y="1874"/>
                    <a:pt x="6480" y="0"/>
                    <a:pt x="41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9"/>
            <p:cNvSpPr/>
            <p:nvPr/>
          </p:nvSpPr>
          <p:spPr>
            <a:xfrm>
              <a:off x="2876575" y="3507000"/>
              <a:ext cx="104875" cy="82950"/>
            </a:xfrm>
            <a:custGeom>
              <a:rect b="b" l="l" r="r" t="t"/>
              <a:pathLst>
                <a:path extrusionOk="0" h="3318" w="4195">
                  <a:moveTo>
                    <a:pt x="1482" y="0"/>
                  </a:moveTo>
                  <a:cubicBezTo>
                    <a:pt x="1261" y="0"/>
                    <a:pt x="1053" y="135"/>
                    <a:pt x="971" y="354"/>
                  </a:cubicBezTo>
                  <a:lnTo>
                    <a:pt x="135" y="2582"/>
                  </a:lnTo>
                  <a:cubicBezTo>
                    <a:pt x="1" y="2938"/>
                    <a:pt x="265" y="3318"/>
                    <a:pt x="646" y="3318"/>
                  </a:cubicBezTo>
                  <a:lnTo>
                    <a:pt x="3551" y="3318"/>
                  </a:lnTo>
                  <a:cubicBezTo>
                    <a:pt x="3932" y="3318"/>
                    <a:pt x="4195" y="2938"/>
                    <a:pt x="4060" y="2582"/>
                  </a:cubicBezTo>
                  <a:lnTo>
                    <a:pt x="3226" y="354"/>
                  </a:lnTo>
                  <a:cubicBezTo>
                    <a:pt x="3143" y="135"/>
                    <a:pt x="2936" y="0"/>
                    <a:pt x="2715" y="0"/>
                  </a:cubicBezTo>
                  <a:cubicBezTo>
                    <a:pt x="2651" y="0"/>
                    <a:pt x="2587" y="11"/>
                    <a:pt x="2524" y="35"/>
                  </a:cubicBezTo>
                  <a:lnTo>
                    <a:pt x="1672" y="35"/>
                  </a:lnTo>
                  <a:cubicBezTo>
                    <a:pt x="1609" y="11"/>
                    <a:pt x="1545" y="0"/>
                    <a:pt x="14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9"/>
            <p:cNvSpPr/>
            <p:nvPr/>
          </p:nvSpPr>
          <p:spPr>
            <a:xfrm>
              <a:off x="2806425" y="3290275"/>
              <a:ext cx="245200" cy="245225"/>
            </a:xfrm>
            <a:custGeom>
              <a:rect b="b" l="l" r="r" t="t"/>
              <a:pathLst>
                <a:path extrusionOk="0" h="9809" w="9808">
                  <a:moveTo>
                    <a:pt x="4905" y="1"/>
                  </a:moveTo>
                  <a:cubicBezTo>
                    <a:pt x="2201" y="1"/>
                    <a:pt x="0" y="2200"/>
                    <a:pt x="0" y="4904"/>
                  </a:cubicBezTo>
                  <a:cubicBezTo>
                    <a:pt x="0" y="7608"/>
                    <a:pt x="2201" y="9808"/>
                    <a:pt x="4905" y="9808"/>
                  </a:cubicBezTo>
                  <a:cubicBezTo>
                    <a:pt x="7609" y="9808"/>
                    <a:pt x="9808" y="7608"/>
                    <a:pt x="9808" y="4904"/>
                  </a:cubicBezTo>
                  <a:cubicBezTo>
                    <a:pt x="9808" y="2200"/>
                    <a:pt x="7609" y="1"/>
                    <a:pt x="49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9"/>
            <p:cNvSpPr/>
            <p:nvPr/>
          </p:nvSpPr>
          <p:spPr>
            <a:xfrm>
              <a:off x="2856950" y="3340250"/>
              <a:ext cx="144150" cy="136225"/>
            </a:xfrm>
            <a:custGeom>
              <a:rect b="b" l="l" r="r" t="t"/>
              <a:pathLst>
                <a:path extrusionOk="0" h="5449" w="5766">
                  <a:moveTo>
                    <a:pt x="2884" y="1"/>
                  </a:moveTo>
                  <a:cubicBezTo>
                    <a:pt x="2646" y="1"/>
                    <a:pt x="2437" y="153"/>
                    <a:pt x="2366" y="377"/>
                  </a:cubicBezTo>
                  <a:lnTo>
                    <a:pt x="1946" y="1666"/>
                  </a:lnTo>
                  <a:lnTo>
                    <a:pt x="592" y="1666"/>
                  </a:lnTo>
                  <a:cubicBezTo>
                    <a:pt x="356" y="1666"/>
                    <a:pt x="147" y="1816"/>
                    <a:pt x="74" y="2042"/>
                  </a:cubicBezTo>
                  <a:cubicBezTo>
                    <a:pt x="1" y="2266"/>
                    <a:pt x="80" y="2512"/>
                    <a:pt x="271" y="2651"/>
                  </a:cubicBezTo>
                  <a:lnTo>
                    <a:pt x="1367" y="3447"/>
                  </a:lnTo>
                  <a:lnTo>
                    <a:pt x="949" y="4735"/>
                  </a:lnTo>
                  <a:cubicBezTo>
                    <a:pt x="876" y="4959"/>
                    <a:pt x="956" y="5206"/>
                    <a:pt x="1147" y="5344"/>
                  </a:cubicBezTo>
                  <a:cubicBezTo>
                    <a:pt x="1243" y="5414"/>
                    <a:pt x="1355" y="5449"/>
                    <a:pt x="1468" y="5449"/>
                  </a:cubicBezTo>
                  <a:cubicBezTo>
                    <a:pt x="1580" y="5449"/>
                    <a:pt x="1692" y="5414"/>
                    <a:pt x="1788" y="5344"/>
                  </a:cubicBezTo>
                  <a:lnTo>
                    <a:pt x="2884" y="4549"/>
                  </a:lnTo>
                  <a:lnTo>
                    <a:pt x="3980" y="5344"/>
                  </a:lnTo>
                  <a:cubicBezTo>
                    <a:pt x="4072" y="5412"/>
                    <a:pt x="4184" y="5447"/>
                    <a:pt x="4299" y="5447"/>
                  </a:cubicBezTo>
                  <a:cubicBezTo>
                    <a:pt x="4669" y="5447"/>
                    <a:pt x="4932" y="5086"/>
                    <a:pt x="4817" y="4735"/>
                  </a:cubicBezTo>
                  <a:lnTo>
                    <a:pt x="4399" y="3447"/>
                  </a:lnTo>
                  <a:lnTo>
                    <a:pt x="5495" y="2651"/>
                  </a:lnTo>
                  <a:cubicBezTo>
                    <a:pt x="5686" y="2512"/>
                    <a:pt x="5765" y="2266"/>
                    <a:pt x="5692" y="2042"/>
                  </a:cubicBezTo>
                  <a:cubicBezTo>
                    <a:pt x="5620" y="1818"/>
                    <a:pt x="5410" y="1666"/>
                    <a:pt x="5174" y="1666"/>
                  </a:cubicBezTo>
                  <a:lnTo>
                    <a:pt x="3820" y="1666"/>
                  </a:lnTo>
                  <a:lnTo>
                    <a:pt x="3402" y="377"/>
                  </a:lnTo>
                  <a:cubicBezTo>
                    <a:pt x="3329" y="153"/>
                    <a:pt x="3120" y="1"/>
                    <a:pt x="28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 name="Google Shape;2547;p69"/>
          <p:cNvGrpSpPr/>
          <p:nvPr/>
        </p:nvGrpSpPr>
        <p:grpSpPr>
          <a:xfrm>
            <a:off x="6301397" y="3156650"/>
            <a:ext cx="463725" cy="464950"/>
            <a:chOff x="2157175" y="3323825"/>
            <a:chExt cx="463725" cy="464950"/>
          </a:xfrm>
        </p:grpSpPr>
        <p:sp>
          <p:nvSpPr>
            <p:cNvPr id="2548" name="Google Shape;2548;p69"/>
            <p:cNvSpPr/>
            <p:nvPr/>
          </p:nvSpPr>
          <p:spPr>
            <a:xfrm>
              <a:off x="2157175" y="3323825"/>
              <a:ext cx="246325" cy="265200"/>
            </a:xfrm>
            <a:custGeom>
              <a:rect b="b" l="l" r="r" t="t"/>
              <a:pathLst>
                <a:path extrusionOk="0" h="10608" w="9853">
                  <a:moveTo>
                    <a:pt x="568" y="1"/>
                  </a:moveTo>
                  <a:cubicBezTo>
                    <a:pt x="251" y="1"/>
                    <a:pt x="0" y="271"/>
                    <a:pt x="24" y="588"/>
                  </a:cubicBezTo>
                  <a:lnTo>
                    <a:pt x="750" y="9780"/>
                  </a:lnTo>
                  <a:lnTo>
                    <a:pt x="751" y="10104"/>
                  </a:lnTo>
                  <a:cubicBezTo>
                    <a:pt x="773" y="10390"/>
                    <a:pt x="1013" y="10607"/>
                    <a:pt x="1295" y="10607"/>
                  </a:cubicBezTo>
                  <a:cubicBezTo>
                    <a:pt x="1309" y="10607"/>
                    <a:pt x="1323" y="10607"/>
                    <a:pt x="1337" y="10606"/>
                  </a:cubicBezTo>
                  <a:lnTo>
                    <a:pt x="8560" y="10607"/>
                  </a:lnTo>
                  <a:cubicBezTo>
                    <a:pt x="8845" y="10607"/>
                    <a:pt x="9081" y="10388"/>
                    <a:pt x="9102" y="10104"/>
                  </a:cubicBezTo>
                  <a:lnTo>
                    <a:pt x="9829" y="588"/>
                  </a:lnTo>
                  <a:cubicBezTo>
                    <a:pt x="9853" y="271"/>
                    <a:pt x="9602" y="1"/>
                    <a:pt x="92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9"/>
            <p:cNvSpPr/>
            <p:nvPr/>
          </p:nvSpPr>
          <p:spPr>
            <a:xfrm>
              <a:off x="2266725" y="3323825"/>
              <a:ext cx="27275" cy="265175"/>
            </a:xfrm>
            <a:custGeom>
              <a:rect b="b" l="l" r="r" t="t"/>
              <a:pathLst>
                <a:path extrusionOk="0" h="10607" w="1091">
                  <a:moveTo>
                    <a:pt x="0" y="1"/>
                  </a:moveTo>
                  <a:lnTo>
                    <a:pt x="0" y="10062"/>
                  </a:lnTo>
                  <a:cubicBezTo>
                    <a:pt x="0" y="10363"/>
                    <a:pt x="244" y="10607"/>
                    <a:pt x="542" y="10607"/>
                  </a:cubicBezTo>
                  <a:cubicBezTo>
                    <a:pt x="551" y="10607"/>
                    <a:pt x="561" y="10606"/>
                    <a:pt x="571" y="10606"/>
                  </a:cubicBezTo>
                  <a:cubicBezTo>
                    <a:pt x="865" y="10592"/>
                    <a:pt x="1090" y="10340"/>
                    <a:pt x="1090" y="10046"/>
                  </a:cubicBezTo>
                  <a:lnTo>
                    <a:pt x="10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9"/>
            <p:cNvSpPr/>
            <p:nvPr/>
          </p:nvSpPr>
          <p:spPr>
            <a:xfrm>
              <a:off x="2239475" y="3378325"/>
              <a:ext cx="81725" cy="27275"/>
            </a:xfrm>
            <a:custGeom>
              <a:rect b="b" l="l" r="r" t="t"/>
              <a:pathLst>
                <a:path extrusionOk="0" h="1091" w="3269">
                  <a:moveTo>
                    <a:pt x="545" y="1"/>
                  </a:moveTo>
                  <a:cubicBezTo>
                    <a:pt x="244" y="1"/>
                    <a:pt x="0" y="244"/>
                    <a:pt x="0" y="546"/>
                  </a:cubicBezTo>
                  <a:cubicBezTo>
                    <a:pt x="0" y="846"/>
                    <a:pt x="244" y="1091"/>
                    <a:pt x="545" y="1091"/>
                  </a:cubicBezTo>
                  <a:lnTo>
                    <a:pt x="2724" y="1091"/>
                  </a:lnTo>
                  <a:cubicBezTo>
                    <a:pt x="3025" y="1089"/>
                    <a:pt x="3269" y="846"/>
                    <a:pt x="3269" y="546"/>
                  </a:cubicBezTo>
                  <a:cubicBezTo>
                    <a:pt x="3269" y="244"/>
                    <a:pt x="3025" y="1"/>
                    <a:pt x="2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9"/>
            <p:cNvSpPr/>
            <p:nvPr/>
          </p:nvSpPr>
          <p:spPr>
            <a:xfrm>
              <a:off x="2239225" y="3432800"/>
              <a:ext cx="81750" cy="27275"/>
            </a:xfrm>
            <a:custGeom>
              <a:rect b="b" l="l" r="r" t="t"/>
              <a:pathLst>
                <a:path extrusionOk="0" h="1091" w="3270">
                  <a:moveTo>
                    <a:pt x="547" y="0"/>
                  </a:moveTo>
                  <a:cubicBezTo>
                    <a:pt x="246" y="0"/>
                    <a:pt x="0" y="243"/>
                    <a:pt x="0" y="545"/>
                  </a:cubicBezTo>
                  <a:cubicBezTo>
                    <a:pt x="0" y="847"/>
                    <a:pt x="245" y="1090"/>
                    <a:pt x="545" y="1090"/>
                  </a:cubicBezTo>
                  <a:cubicBezTo>
                    <a:pt x="548" y="1090"/>
                    <a:pt x="552" y="1090"/>
                    <a:pt x="555" y="1090"/>
                  </a:cubicBezTo>
                  <a:lnTo>
                    <a:pt x="2734" y="1090"/>
                  </a:lnTo>
                  <a:cubicBezTo>
                    <a:pt x="3031" y="1086"/>
                    <a:pt x="3270" y="842"/>
                    <a:pt x="3270" y="545"/>
                  </a:cubicBezTo>
                  <a:cubicBezTo>
                    <a:pt x="3270" y="248"/>
                    <a:pt x="3031" y="6"/>
                    <a:pt x="2735" y="0"/>
                  </a:cubicBezTo>
                  <a:lnTo>
                    <a:pt x="555" y="0"/>
                  </a:lnTo>
                  <a:cubicBezTo>
                    <a:pt x="553" y="0"/>
                    <a:pt x="550" y="0"/>
                    <a:pt x="5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9"/>
            <p:cNvSpPr/>
            <p:nvPr/>
          </p:nvSpPr>
          <p:spPr>
            <a:xfrm>
              <a:off x="2239225" y="3487275"/>
              <a:ext cx="81750" cy="27275"/>
            </a:xfrm>
            <a:custGeom>
              <a:rect b="b" l="l" r="r" t="t"/>
              <a:pathLst>
                <a:path extrusionOk="0" h="1091" w="3270">
                  <a:moveTo>
                    <a:pt x="545" y="1"/>
                  </a:moveTo>
                  <a:cubicBezTo>
                    <a:pt x="245" y="1"/>
                    <a:pt x="0" y="245"/>
                    <a:pt x="0" y="546"/>
                  </a:cubicBezTo>
                  <a:cubicBezTo>
                    <a:pt x="0" y="847"/>
                    <a:pt x="245" y="1091"/>
                    <a:pt x="545" y="1091"/>
                  </a:cubicBezTo>
                  <a:cubicBezTo>
                    <a:pt x="548" y="1091"/>
                    <a:pt x="552" y="1091"/>
                    <a:pt x="555" y="1091"/>
                  </a:cubicBezTo>
                  <a:lnTo>
                    <a:pt x="2734" y="1091"/>
                  </a:lnTo>
                  <a:cubicBezTo>
                    <a:pt x="3031" y="1085"/>
                    <a:pt x="3270" y="843"/>
                    <a:pt x="3270" y="546"/>
                  </a:cubicBezTo>
                  <a:cubicBezTo>
                    <a:pt x="3270" y="249"/>
                    <a:pt x="3031" y="7"/>
                    <a:pt x="2735" y="1"/>
                  </a:cubicBezTo>
                  <a:lnTo>
                    <a:pt x="555" y="1"/>
                  </a:lnTo>
                  <a:cubicBezTo>
                    <a:pt x="552" y="1"/>
                    <a:pt x="548" y="1"/>
                    <a:pt x="5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9"/>
            <p:cNvSpPr/>
            <p:nvPr/>
          </p:nvSpPr>
          <p:spPr>
            <a:xfrm>
              <a:off x="2280350" y="3487275"/>
              <a:ext cx="40625" cy="27275"/>
            </a:xfrm>
            <a:custGeom>
              <a:rect b="b" l="l" r="r" t="t"/>
              <a:pathLst>
                <a:path extrusionOk="0" h="1091" w="1625">
                  <a:moveTo>
                    <a:pt x="0" y="1"/>
                  </a:moveTo>
                  <a:lnTo>
                    <a:pt x="0" y="1091"/>
                  </a:lnTo>
                  <a:lnTo>
                    <a:pt x="1089" y="1091"/>
                  </a:lnTo>
                  <a:cubicBezTo>
                    <a:pt x="1386" y="1085"/>
                    <a:pt x="1625" y="843"/>
                    <a:pt x="1625" y="546"/>
                  </a:cubicBezTo>
                  <a:cubicBezTo>
                    <a:pt x="1625" y="249"/>
                    <a:pt x="1386" y="7"/>
                    <a:pt x="10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9"/>
            <p:cNvSpPr/>
            <p:nvPr/>
          </p:nvSpPr>
          <p:spPr>
            <a:xfrm>
              <a:off x="2280350" y="3432800"/>
              <a:ext cx="40625" cy="27250"/>
            </a:xfrm>
            <a:custGeom>
              <a:rect b="b" l="l" r="r" t="t"/>
              <a:pathLst>
                <a:path extrusionOk="0" h="1090" w="1625">
                  <a:moveTo>
                    <a:pt x="0" y="0"/>
                  </a:moveTo>
                  <a:lnTo>
                    <a:pt x="0" y="1090"/>
                  </a:lnTo>
                  <a:lnTo>
                    <a:pt x="1089" y="1090"/>
                  </a:lnTo>
                  <a:cubicBezTo>
                    <a:pt x="1386" y="1086"/>
                    <a:pt x="1625" y="842"/>
                    <a:pt x="1625" y="545"/>
                  </a:cubicBezTo>
                  <a:cubicBezTo>
                    <a:pt x="1625" y="248"/>
                    <a:pt x="1386" y="6"/>
                    <a:pt x="10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9"/>
            <p:cNvSpPr/>
            <p:nvPr/>
          </p:nvSpPr>
          <p:spPr>
            <a:xfrm>
              <a:off x="2280350" y="3378325"/>
              <a:ext cx="40850" cy="27275"/>
            </a:xfrm>
            <a:custGeom>
              <a:rect b="b" l="l" r="r" t="t"/>
              <a:pathLst>
                <a:path extrusionOk="0" h="1091" w="1634">
                  <a:moveTo>
                    <a:pt x="0" y="1"/>
                  </a:moveTo>
                  <a:lnTo>
                    <a:pt x="0" y="1091"/>
                  </a:lnTo>
                  <a:lnTo>
                    <a:pt x="1089" y="1091"/>
                  </a:lnTo>
                  <a:cubicBezTo>
                    <a:pt x="1390" y="1089"/>
                    <a:pt x="1634" y="846"/>
                    <a:pt x="1634" y="546"/>
                  </a:cubicBezTo>
                  <a:cubicBezTo>
                    <a:pt x="1634" y="244"/>
                    <a:pt x="1390" y="1"/>
                    <a:pt x="10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9"/>
            <p:cNvSpPr/>
            <p:nvPr/>
          </p:nvSpPr>
          <p:spPr>
            <a:xfrm>
              <a:off x="2175900" y="3568325"/>
              <a:ext cx="445000" cy="220450"/>
            </a:xfrm>
            <a:custGeom>
              <a:rect b="b" l="l" r="r" t="t"/>
              <a:pathLst>
                <a:path extrusionOk="0" h="8818" w="17800">
                  <a:moveTo>
                    <a:pt x="1" y="0"/>
                  </a:moveTo>
                  <a:lnTo>
                    <a:pt x="1" y="8273"/>
                  </a:lnTo>
                  <a:cubicBezTo>
                    <a:pt x="1" y="8573"/>
                    <a:pt x="244" y="8818"/>
                    <a:pt x="546" y="8818"/>
                  </a:cubicBezTo>
                  <a:lnTo>
                    <a:pt x="4178" y="8818"/>
                  </a:lnTo>
                  <a:cubicBezTo>
                    <a:pt x="4478" y="8818"/>
                    <a:pt x="4723" y="8573"/>
                    <a:pt x="4723" y="8273"/>
                  </a:cubicBezTo>
                  <a:lnTo>
                    <a:pt x="4723" y="7415"/>
                  </a:lnTo>
                  <a:lnTo>
                    <a:pt x="6791" y="8733"/>
                  </a:lnTo>
                  <a:cubicBezTo>
                    <a:pt x="6878" y="8788"/>
                    <a:pt x="6979" y="8818"/>
                    <a:pt x="7084" y="8818"/>
                  </a:cubicBezTo>
                  <a:lnTo>
                    <a:pt x="13683" y="8818"/>
                  </a:lnTo>
                  <a:cubicBezTo>
                    <a:pt x="15186" y="8818"/>
                    <a:pt x="16547" y="7927"/>
                    <a:pt x="17145" y="6549"/>
                  </a:cubicBezTo>
                  <a:cubicBezTo>
                    <a:pt x="17577" y="5557"/>
                    <a:pt x="17799" y="4487"/>
                    <a:pt x="17798" y="3404"/>
                  </a:cubicBezTo>
                  <a:cubicBezTo>
                    <a:pt x="17798" y="2833"/>
                    <a:pt x="17471" y="2338"/>
                    <a:pt x="16942" y="2116"/>
                  </a:cubicBezTo>
                  <a:cubicBezTo>
                    <a:pt x="16762" y="2039"/>
                    <a:pt x="16575" y="2002"/>
                    <a:pt x="16391" y="2002"/>
                  </a:cubicBezTo>
                  <a:cubicBezTo>
                    <a:pt x="16036" y="2002"/>
                    <a:pt x="15692" y="2140"/>
                    <a:pt x="15422" y="2403"/>
                  </a:cubicBezTo>
                  <a:cubicBezTo>
                    <a:pt x="14978" y="2839"/>
                    <a:pt x="14393" y="3063"/>
                    <a:pt x="13803" y="3063"/>
                  </a:cubicBezTo>
                  <a:cubicBezTo>
                    <a:pt x="13367" y="3063"/>
                    <a:pt x="12929" y="2940"/>
                    <a:pt x="12542" y="2689"/>
                  </a:cubicBezTo>
                  <a:lnTo>
                    <a:pt x="837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9"/>
            <p:cNvSpPr/>
            <p:nvPr/>
          </p:nvSpPr>
          <p:spPr>
            <a:xfrm>
              <a:off x="2462125" y="3626750"/>
              <a:ext cx="52975" cy="58950"/>
            </a:xfrm>
            <a:custGeom>
              <a:rect b="b" l="l" r="r" t="t"/>
              <a:pathLst>
                <a:path extrusionOk="0" h="2358" w="2119">
                  <a:moveTo>
                    <a:pt x="1498" y="1"/>
                  </a:moveTo>
                  <a:cubicBezTo>
                    <a:pt x="1320" y="1"/>
                    <a:pt x="1145" y="89"/>
                    <a:pt x="1041" y="249"/>
                  </a:cubicBezTo>
                  <a:lnTo>
                    <a:pt x="232" y="1520"/>
                  </a:lnTo>
                  <a:cubicBezTo>
                    <a:pt x="0" y="1883"/>
                    <a:pt x="260" y="2357"/>
                    <a:pt x="690" y="2357"/>
                  </a:cubicBezTo>
                  <a:cubicBezTo>
                    <a:pt x="877" y="2357"/>
                    <a:pt x="1050" y="2262"/>
                    <a:pt x="1150" y="2105"/>
                  </a:cubicBezTo>
                  <a:lnTo>
                    <a:pt x="1961" y="834"/>
                  </a:lnTo>
                  <a:cubicBezTo>
                    <a:pt x="2119" y="581"/>
                    <a:pt x="2043" y="246"/>
                    <a:pt x="1791" y="86"/>
                  </a:cubicBezTo>
                  <a:cubicBezTo>
                    <a:pt x="1700" y="28"/>
                    <a:pt x="1598" y="1"/>
                    <a:pt x="14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9"/>
            <p:cNvSpPr/>
            <p:nvPr/>
          </p:nvSpPr>
          <p:spPr>
            <a:xfrm>
              <a:off x="2416175" y="3597375"/>
              <a:ext cx="53075" cy="59050"/>
            </a:xfrm>
            <a:custGeom>
              <a:rect b="b" l="l" r="r" t="t"/>
              <a:pathLst>
                <a:path extrusionOk="0" h="2362" w="2123">
                  <a:moveTo>
                    <a:pt x="1500" y="0"/>
                  </a:moveTo>
                  <a:cubicBezTo>
                    <a:pt x="1320" y="0"/>
                    <a:pt x="1145" y="89"/>
                    <a:pt x="1041" y="252"/>
                  </a:cubicBezTo>
                  <a:lnTo>
                    <a:pt x="232" y="1524"/>
                  </a:lnTo>
                  <a:cubicBezTo>
                    <a:pt x="0" y="1885"/>
                    <a:pt x="260" y="2360"/>
                    <a:pt x="690" y="2362"/>
                  </a:cubicBezTo>
                  <a:cubicBezTo>
                    <a:pt x="877" y="2362"/>
                    <a:pt x="1050" y="2266"/>
                    <a:pt x="1150" y="2109"/>
                  </a:cubicBezTo>
                  <a:lnTo>
                    <a:pt x="1961" y="837"/>
                  </a:lnTo>
                  <a:cubicBezTo>
                    <a:pt x="2122" y="584"/>
                    <a:pt x="2047" y="248"/>
                    <a:pt x="1794" y="86"/>
                  </a:cubicBezTo>
                  <a:cubicBezTo>
                    <a:pt x="1703" y="28"/>
                    <a:pt x="1601" y="0"/>
                    <a:pt x="15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9"/>
            <p:cNvSpPr/>
            <p:nvPr/>
          </p:nvSpPr>
          <p:spPr>
            <a:xfrm>
              <a:off x="2370225" y="3567900"/>
              <a:ext cx="53225" cy="59225"/>
            </a:xfrm>
            <a:custGeom>
              <a:rect b="b" l="l" r="r" t="t"/>
              <a:pathLst>
                <a:path extrusionOk="0" h="2369" w="2129">
                  <a:moveTo>
                    <a:pt x="1506" y="1"/>
                  </a:moveTo>
                  <a:cubicBezTo>
                    <a:pt x="1323" y="1"/>
                    <a:pt x="1144" y="93"/>
                    <a:pt x="1041" y="261"/>
                  </a:cubicBezTo>
                  <a:lnTo>
                    <a:pt x="232" y="1531"/>
                  </a:lnTo>
                  <a:cubicBezTo>
                    <a:pt x="1" y="1894"/>
                    <a:pt x="260" y="2369"/>
                    <a:pt x="690" y="2369"/>
                  </a:cubicBezTo>
                  <a:cubicBezTo>
                    <a:pt x="692" y="2369"/>
                    <a:pt x="693" y="2369"/>
                    <a:pt x="695" y="2369"/>
                  </a:cubicBezTo>
                  <a:cubicBezTo>
                    <a:pt x="880" y="2369"/>
                    <a:pt x="1051" y="2273"/>
                    <a:pt x="1150" y="2116"/>
                  </a:cubicBezTo>
                  <a:lnTo>
                    <a:pt x="1961" y="846"/>
                  </a:lnTo>
                  <a:cubicBezTo>
                    <a:pt x="2128" y="592"/>
                    <a:pt x="2055" y="250"/>
                    <a:pt x="1798" y="86"/>
                  </a:cubicBezTo>
                  <a:cubicBezTo>
                    <a:pt x="1707" y="28"/>
                    <a:pt x="1606" y="1"/>
                    <a:pt x="15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 name="Google Shape;2560;p69"/>
          <p:cNvGrpSpPr/>
          <p:nvPr/>
        </p:nvGrpSpPr>
        <p:grpSpPr>
          <a:xfrm>
            <a:off x="5584434" y="3156650"/>
            <a:ext cx="464950" cy="464950"/>
            <a:chOff x="1498375" y="3325775"/>
            <a:chExt cx="464950" cy="464950"/>
          </a:xfrm>
        </p:grpSpPr>
        <p:sp>
          <p:nvSpPr>
            <p:cNvPr id="2561" name="Google Shape;2561;p69"/>
            <p:cNvSpPr/>
            <p:nvPr/>
          </p:nvSpPr>
          <p:spPr>
            <a:xfrm>
              <a:off x="1507850" y="3448400"/>
              <a:ext cx="160525" cy="90600"/>
            </a:xfrm>
            <a:custGeom>
              <a:rect b="b" l="l" r="r" t="t"/>
              <a:pathLst>
                <a:path extrusionOk="0" h="3624" w="6421">
                  <a:moveTo>
                    <a:pt x="2066" y="1"/>
                  </a:moveTo>
                  <a:cubicBezTo>
                    <a:pt x="1151" y="1"/>
                    <a:pt x="549" y="275"/>
                    <a:pt x="326" y="812"/>
                  </a:cubicBezTo>
                  <a:cubicBezTo>
                    <a:pt x="1" y="1601"/>
                    <a:pt x="652" y="2568"/>
                    <a:pt x="2161" y="3537"/>
                  </a:cubicBezTo>
                  <a:cubicBezTo>
                    <a:pt x="2248" y="3594"/>
                    <a:pt x="2351" y="3624"/>
                    <a:pt x="2455" y="3624"/>
                  </a:cubicBezTo>
                  <a:lnTo>
                    <a:pt x="2460" y="3622"/>
                  </a:lnTo>
                  <a:lnTo>
                    <a:pt x="5837" y="3594"/>
                  </a:lnTo>
                  <a:cubicBezTo>
                    <a:pt x="6058" y="3592"/>
                    <a:pt x="6256" y="3457"/>
                    <a:pt x="6339" y="3252"/>
                  </a:cubicBezTo>
                  <a:cubicBezTo>
                    <a:pt x="6421" y="3047"/>
                    <a:pt x="6371" y="2813"/>
                    <a:pt x="6213" y="2659"/>
                  </a:cubicBezTo>
                  <a:lnTo>
                    <a:pt x="3814" y="324"/>
                  </a:lnTo>
                  <a:cubicBezTo>
                    <a:pt x="3741" y="254"/>
                    <a:pt x="3650" y="205"/>
                    <a:pt x="3550" y="182"/>
                  </a:cubicBezTo>
                  <a:cubicBezTo>
                    <a:pt x="2991" y="61"/>
                    <a:pt x="2494" y="1"/>
                    <a:pt x="20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9"/>
            <p:cNvSpPr/>
            <p:nvPr/>
          </p:nvSpPr>
          <p:spPr>
            <a:xfrm>
              <a:off x="1498375" y="3507400"/>
              <a:ext cx="143025" cy="94650"/>
            </a:xfrm>
            <a:custGeom>
              <a:rect b="b" l="l" r="r" t="t"/>
              <a:pathLst>
                <a:path extrusionOk="0" h="3786" w="5721">
                  <a:moveTo>
                    <a:pt x="4904" y="1"/>
                  </a:moveTo>
                  <a:cubicBezTo>
                    <a:pt x="2543" y="1"/>
                    <a:pt x="0" y="625"/>
                    <a:pt x="0" y="1997"/>
                  </a:cubicBezTo>
                  <a:cubicBezTo>
                    <a:pt x="0" y="2813"/>
                    <a:pt x="904" y="3445"/>
                    <a:pt x="2543" y="3775"/>
                  </a:cubicBezTo>
                  <a:cubicBezTo>
                    <a:pt x="2579" y="3782"/>
                    <a:pt x="2615" y="3785"/>
                    <a:pt x="2651" y="3785"/>
                  </a:cubicBezTo>
                  <a:cubicBezTo>
                    <a:pt x="2655" y="3786"/>
                    <a:pt x="2659" y="3786"/>
                    <a:pt x="2663" y="3786"/>
                  </a:cubicBezTo>
                  <a:cubicBezTo>
                    <a:pt x="2714" y="3786"/>
                    <a:pt x="2763" y="3777"/>
                    <a:pt x="2812" y="3762"/>
                  </a:cubicBezTo>
                  <a:lnTo>
                    <a:pt x="5319" y="2990"/>
                  </a:lnTo>
                  <a:cubicBezTo>
                    <a:pt x="5561" y="2917"/>
                    <a:pt x="5720" y="2685"/>
                    <a:pt x="5702" y="2433"/>
                  </a:cubicBezTo>
                  <a:lnTo>
                    <a:pt x="5572" y="508"/>
                  </a:lnTo>
                  <a:cubicBezTo>
                    <a:pt x="5553" y="225"/>
                    <a:pt x="5319" y="4"/>
                    <a:pt x="5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9"/>
            <p:cNvSpPr/>
            <p:nvPr/>
          </p:nvSpPr>
          <p:spPr>
            <a:xfrm>
              <a:off x="1616050" y="3341350"/>
              <a:ext cx="96300" cy="145175"/>
            </a:xfrm>
            <a:custGeom>
              <a:rect b="b" l="l" r="r" t="t"/>
              <a:pathLst>
                <a:path extrusionOk="0" h="5807" w="3852">
                  <a:moveTo>
                    <a:pt x="1427" y="1"/>
                  </a:moveTo>
                  <a:cubicBezTo>
                    <a:pt x="1284" y="1"/>
                    <a:pt x="1145" y="28"/>
                    <a:pt x="1012" y="84"/>
                  </a:cubicBezTo>
                  <a:cubicBezTo>
                    <a:pt x="223" y="409"/>
                    <a:pt x="1" y="1554"/>
                    <a:pt x="382" y="3306"/>
                  </a:cubicBezTo>
                  <a:cubicBezTo>
                    <a:pt x="406" y="3419"/>
                    <a:pt x="465" y="3521"/>
                    <a:pt x="552" y="3597"/>
                  </a:cubicBezTo>
                  <a:lnTo>
                    <a:pt x="2887" y="5669"/>
                  </a:lnTo>
                  <a:cubicBezTo>
                    <a:pt x="2986" y="5757"/>
                    <a:pt x="3115" y="5807"/>
                    <a:pt x="3248" y="5807"/>
                  </a:cubicBezTo>
                  <a:cubicBezTo>
                    <a:pt x="3545" y="5807"/>
                    <a:pt x="3787" y="5569"/>
                    <a:pt x="3793" y="5272"/>
                  </a:cubicBezTo>
                  <a:lnTo>
                    <a:pt x="3850" y="2267"/>
                  </a:lnTo>
                  <a:cubicBezTo>
                    <a:pt x="3852" y="2159"/>
                    <a:pt x="3823" y="2055"/>
                    <a:pt x="3765" y="1964"/>
                  </a:cubicBezTo>
                  <a:cubicBezTo>
                    <a:pt x="2951" y="680"/>
                    <a:pt x="2137" y="1"/>
                    <a:pt x="14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9"/>
            <p:cNvSpPr/>
            <p:nvPr/>
          </p:nvSpPr>
          <p:spPr>
            <a:xfrm>
              <a:off x="1749350" y="3341325"/>
              <a:ext cx="96325" cy="145200"/>
            </a:xfrm>
            <a:custGeom>
              <a:rect b="b" l="l" r="r" t="t"/>
              <a:pathLst>
                <a:path extrusionOk="0" h="5808" w="3853">
                  <a:moveTo>
                    <a:pt x="2427" y="1"/>
                  </a:moveTo>
                  <a:cubicBezTo>
                    <a:pt x="1718" y="1"/>
                    <a:pt x="903" y="679"/>
                    <a:pt x="87" y="1965"/>
                  </a:cubicBezTo>
                  <a:cubicBezTo>
                    <a:pt x="29" y="2054"/>
                    <a:pt x="1" y="2160"/>
                    <a:pt x="2" y="2266"/>
                  </a:cubicBezTo>
                  <a:lnTo>
                    <a:pt x="59" y="5273"/>
                  </a:lnTo>
                  <a:cubicBezTo>
                    <a:pt x="65" y="5570"/>
                    <a:pt x="307" y="5808"/>
                    <a:pt x="604" y="5808"/>
                  </a:cubicBezTo>
                  <a:cubicBezTo>
                    <a:pt x="737" y="5808"/>
                    <a:pt x="867" y="5758"/>
                    <a:pt x="965" y="5669"/>
                  </a:cubicBezTo>
                  <a:lnTo>
                    <a:pt x="3300" y="3598"/>
                  </a:lnTo>
                  <a:cubicBezTo>
                    <a:pt x="3387" y="3520"/>
                    <a:pt x="3446" y="3419"/>
                    <a:pt x="3470" y="3307"/>
                  </a:cubicBezTo>
                  <a:cubicBezTo>
                    <a:pt x="3853" y="1554"/>
                    <a:pt x="3629" y="409"/>
                    <a:pt x="2840" y="83"/>
                  </a:cubicBezTo>
                  <a:cubicBezTo>
                    <a:pt x="2707" y="28"/>
                    <a:pt x="2569" y="1"/>
                    <a:pt x="24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9"/>
            <p:cNvSpPr/>
            <p:nvPr/>
          </p:nvSpPr>
          <p:spPr>
            <a:xfrm>
              <a:off x="1789825" y="3448425"/>
              <a:ext cx="164025" cy="90575"/>
            </a:xfrm>
            <a:custGeom>
              <a:rect b="b" l="l" r="r" t="t"/>
              <a:pathLst>
                <a:path extrusionOk="0" h="3623" w="6561">
                  <a:moveTo>
                    <a:pt x="4496" y="1"/>
                  </a:moveTo>
                  <a:cubicBezTo>
                    <a:pt x="4067" y="1"/>
                    <a:pt x="3570" y="61"/>
                    <a:pt x="3011" y="183"/>
                  </a:cubicBezTo>
                  <a:cubicBezTo>
                    <a:pt x="2913" y="204"/>
                    <a:pt x="2820" y="253"/>
                    <a:pt x="2749" y="325"/>
                  </a:cubicBezTo>
                  <a:lnTo>
                    <a:pt x="348" y="2658"/>
                  </a:lnTo>
                  <a:cubicBezTo>
                    <a:pt x="0" y="2997"/>
                    <a:pt x="237" y="3590"/>
                    <a:pt x="724" y="3594"/>
                  </a:cubicBezTo>
                  <a:lnTo>
                    <a:pt x="4101" y="3623"/>
                  </a:lnTo>
                  <a:lnTo>
                    <a:pt x="4107" y="3623"/>
                  </a:lnTo>
                  <a:cubicBezTo>
                    <a:pt x="4210" y="3623"/>
                    <a:pt x="4313" y="3593"/>
                    <a:pt x="4401" y="3536"/>
                  </a:cubicBezTo>
                  <a:cubicBezTo>
                    <a:pt x="5909" y="2566"/>
                    <a:pt x="6560" y="1600"/>
                    <a:pt x="6235" y="811"/>
                  </a:cubicBezTo>
                  <a:cubicBezTo>
                    <a:pt x="6012" y="275"/>
                    <a:pt x="5411" y="1"/>
                    <a:pt x="4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9"/>
            <p:cNvSpPr/>
            <p:nvPr/>
          </p:nvSpPr>
          <p:spPr>
            <a:xfrm>
              <a:off x="1820350" y="3507400"/>
              <a:ext cx="142975" cy="94650"/>
            </a:xfrm>
            <a:custGeom>
              <a:rect b="b" l="l" r="r" t="t"/>
              <a:pathLst>
                <a:path extrusionOk="0" h="3786" w="5719">
                  <a:moveTo>
                    <a:pt x="686" y="1"/>
                  </a:moveTo>
                  <a:cubicBezTo>
                    <a:pt x="402" y="2"/>
                    <a:pt x="168" y="225"/>
                    <a:pt x="148" y="508"/>
                  </a:cubicBezTo>
                  <a:lnTo>
                    <a:pt x="17" y="2433"/>
                  </a:lnTo>
                  <a:cubicBezTo>
                    <a:pt x="0" y="2685"/>
                    <a:pt x="159" y="2917"/>
                    <a:pt x="400" y="2990"/>
                  </a:cubicBezTo>
                  <a:lnTo>
                    <a:pt x="2907" y="3762"/>
                  </a:lnTo>
                  <a:cubicBezTo>
                    <a:pt x="2959" y="3778"/>
                    <a:pt x="3013" y="3785"/>
                    <a:pt x="3068" y="3785"/>
                  </a:cubicBezTo>
                  <a:cubicBezTo>
                    <a:pt x="3104" y="3785"/>
                    <a:pt x="3140" y="3782"/>
                    <a:pt x="3176" y="3775"/>
                  </a:cubicBezTo>
                  <a:cubicBezTo>
                    <a:pt x="4815" y="3445"/>
                    <a:pt x="5719" y="2813"/>
                    <a:pt x="5719" y="1997"/>
                  </a:cubicBezTo>
                  <a:cubicBezTo>
                    <a:pt x="5719" y="625"/>
                    <a:pt x="3177" y="1"/>
                    <a:pt x="8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9"/>
            <p:cNvSpPr/>
            <p:nvPr/>
          </p:nvSpPr>
          <p:spPr>
            <a:xfrm>
              <a:off x="1541925" y="3385450"/>
              <a:ext cx="167850" cy="145575"/>
            </a:xfrm>
            <a:custGeom>
              <a:rect b="b" l="l" r="r" t="t"/>
              <a:pathLst>
                <a:path extrusionOk="0" h="5823" w="6714">
                  <a:moveTo>
                    <a:pt x="1828" y="0"/>
                  </a:moveTo>
                  <a:cubicBezTo>
                    <a:pt x="1489" y="0"/>
                    <a:pt x="1196" y="100"/>
                    <a:pt x="971" y="325"/>
                  </a:cubicBezTo>
                  <a:cubicBezTo>
                    <a:pt x="1" y="1295"/>
                    <a:pt x="1357" y="3535"/>
                    <a:pt x="3026" y="5206"/>
                  </a:cubicBezTo>
                  <a:cubicBezTo>
                    <a:pt x="3075" y="5255"/>
                    <a:pt x="3124" y="5303"/>
                    <a:pt x="3174" y="5350"/>
                  </a:cubicBezTo>
                  <a:cubicBezTo>
                    <a:pt x="3256" y="5430"/>
                    <a:pt x="3360" y="5482"/>
                    <a:pt x="3472" y="5498"/>
                  </a:cubicBezTo>
                  <a:lnTo>
                    <a:pt x="5588" y="5816"/>
                  </a:lnTo>
                  <a:cubicBezTo>
                    <a:pt x="5615" y="5819"/>
                    <a:pt x="5641" y="5822"/>
                    <a:pt x="5668" y="5822"/>
                  </a:cubicBezTo>
                  <a:cubicBezTo>
                    <a:pt x="5915" y="5821"/>
                    <a:pt x="6131" y="5655"/>
                    <a:pt x="6194" y="5416"/>
                  </a:cubicBezTo>
                  <a:lnTo>
                    <a:pt x="6667" y="3633"/>
                  </a:lnTo>
                  <a:cubicBezTo>
                    <a:pt x="6713" y="3460"/>
                    <a:pt x="6672" y="3277"/>
                    <a:pt x="6555" y="3139"/>
                  </a:cubicBezTo>
                  <a:cubicBezTo>
                    <a:pt x="6334" y="2881"/>
                    <a:pt x="6097" y="2626"/>
                    <a:pt x="5852" y="2381"/>
                  </a:cubicBezTo>
                  <a:cubicBezTo>
                    <a:pt x="4569" y="1097"/>
                    <a:pt x="2950" y="0"/>
                    <a:pt x="1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9"/>
            <p:cNvSpPr/>
            <p:nvPr/>
          </p:nvSpPr>
          <p:spPr>
            <a:xfrm>
              <a:off x="1751925" y="3385475"/>
              <a:ext cx="167800" cy="145550"/>
            </a:xfrm>
            <a:custGeom>
              <a:rect b="b" l="l" r="r" t="t"/>
              <a:pathLst>
                <a:path extrusionOk="0" h="5822" w="6712">
                  <a:moveTo>
                    <a:pt x="4885" y="0"/>
                  </a:moveTo>
                  <a:cubicBezTo>
                    <a:pt x="3764" y="0"/>
                    <a:pt x="2145" y="1098"/>
                    <a:pt x="862" y="2380"/>
                  </a:cubicBezTo>
                  <a:cubicBezTo>
                    <a:pt x="617" y="2625"/>
                    <a:pt x="380" y="2881"/>
                    <a:pt x="159" y="3140"/>
                  </a:cubicBezTo>
                  <a:cubicBezTo>
                    <a:pt x="42" y="3276"/>
                    <a:pt x="1" y="3461"/>
                    <a:pt x="47" y="3634"/>
                  </a:cubicBezTo>
                  <a:lnTo>
                    <a:pt x="519" y="5415"/>
                  </a:lnTo>
                  <a:cubicBezTo>
                    <a:pt x="583" y="5654"/>
                    <a:pt x="798" y="5821"/>
                    <a:pt x="1046" y="5821"/>
                  </a:cubicBezTo>
                  <a:cubicBezTo>
                    <a:pt x="1073" y="5821"/>
                    <a:pt x="1099" y="5820"/>
                    <a:pt x="1126" y="5815"/>
                  </a:cubicBezTo>
                  <a:lnTo>
                    <a:pt x="3240" y="5499"/>
                  </a:lnTo>
                  <a:cubicBezTo>
                    <a:pt x="3354" y="5482"/>
                    <a:pt x="3457" y="5430"/>
                    <a:pt x="3539" y="5351"/>
                  </a:cubicBezTo>
                  <a:cubicBezTo>
                    <a:pt x="3588" y="5303"/>
                    <a:pt x="3638" y="5254"/>
                    <a:pt x="3687" y="5205"/>
                  </a:cubicBezTo>
                  <a:cubicBezTo>
                    <a:pt x="5358" y="3535"/>
                    <a:pt x="6712" y="1296"/>
                    <a:pt x="5741" y="325"/>
                  </a:cubicBezTo>
                  <a:cubicBezTo>
                    <a:pt x="5516" y="100"/>
                    <a:pt x="5223" y="0"/>
                    <a:pt x="48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9"/>
            <p:cNvSpPr/>
            <p:nvPr/>
          </p:nvSpPr>
          <p:spPr>
            <a:xfrm>
              <a:off x="1680900" y="3325775"/>
              <a:ext cx="99900" cy="187075"/>
            </a:xfrm>
            <a:custGeom>
              <a:rect b="b" l="l" r="r" t="t"/>
              <a:pathLst>
                <a:path extrusionOk="0" h="7483" w="3996">
                  <a:moveTo>
                    <a:pt x="1998" y="1"/>
                  </a:moveTo>
                  <a:cubicBezTo>
                    <a:pt x="626" y="1"/>
                    <a:pt x="2" y="2542"/>
                    <a:pt x="2" y="4904"/>
                  </a:cubicBezTo>
                  <a:cubicBezTo>
                    <a:pt x="0" y="5358"/>
                    <a:pt x="24" y="5810"/>
                    <a:pt x="71" y="6261"/>
                  </a:cubicBezTo>
                  <a:cubicBezTo>
                    <a:pt x="88" y="6444"/>
                    <a:pt x="199" y="6606"/>
                    <a:pt x="363" y="6689"/>
                  </a:cubicBezTo>
                  <a:lnTo>
                    <a:pt x="1786" y="7422"/>
                  </a:lnTo>
                  <a:cubicBezTo>
                    <a:pt x="1862" y="7461"/>
                    <a:pt x="1949" y="7482"/>
                    <a:pt x="2034" y="7482"/>
                  </a:cubicBezTo>
                  <a:cubicBezTo>
                    <a:pt x="2125" y="7482"/>
                    <a:pt x="2215" y="7460"/>
                    <a:pt x="2294" y="7416"/>
                  </a:cubicBezTo>
                  <a:lnTo>
                    <a:pt x="3645" y="6683"/>
                  </a:lnTo>
                  <a:cubicBezTo>
                    <a:pt x="3802" y="6598"/>
                    <a:pt x="3908" y="6440"/>
                    <a:pt x="3927" y="6261"/>
                  </a:cubicBezTo>
                  <a:cubicBezTo>
                    <a:pt x="3973" y="5810"/>
                    <a:pt x="3996" y="5358"/>
                    <a:pt x="3996" y="4904"/>
                  </a:cubicBezTo>
                  <a:cubicBezTo>
                    <a:pt x="3996" y="2542"/>
                    <a:pt x="3370" y="1"/>
                    <a:pt x="19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9"/>
            <p:cNvSpPr/>
            <p:nvPr/>
          </p:nvSpPr>
          <p:spPr>
            <a:xfrm>
              <a:off x="1526025" y="3466025"/>
              <a:ext cx="402300" cy="239600"/>
            </a:xfrm>
            <a:custGeom>
              <a:rect b="b" l="l" r="r" t="t"/>
              <a:pathLst>
                <a:path extrusionOk="0" h="9584" w="16092">
                  <a:moveTo>
                    <a:pt x="7184" y="0"/>
                  </a:moveTo>
                  <a:cubicBezTo>
                    <a:pt x="6605" y="0"/>
                    <a:pt x="6037" y="252"/>
                    <a:pt x="5649" y="727"/>
                  </a:cubicBezTo>
                  <a:cubicBezTo>
                    <a:pt x="5524" y="703"/>
                    <a:pt x="5400" y="692"/>
                    <a:pt x="5277" y="692"/>
                  </a:cubicBezTo>
                  <a:cubicBezTo>
                    <a:pt x="4449" y="692"/>
                    <a:pt x="3691" y="1212"/>
                    <a:pt x="3409" y="2018"/>
                  </a:cubicBezTo>
                  <a:cubicBezTo>
                    <a:pt x="2442" y="2177"/>
                    <a:pt x="1736" y="3019"/>
                    <a:pt x="1748" y="4000"/>
                  </a:cubicBezTo>
                  <a:cubicBezTo>
                    <a:pt x="892" y="4479"/>
                    <a:pt x="517" y="5511"/>
                    <a:pt x="864" y="6427"/>
                  </a:cubicBezTo>
                  <a:cubicBezTo>
                    <a:pt x="1" y="7434"/>
                    <a:pt x="344" y="8985"/>
                    <a:pt x="1551" y="9533"/>
                  </a:cubicBezTo>
                  <a:cubicBezTo>
                    <a:pt x="1621" y="9566"/>
                    <a:pt x="1698" y="9584"/>
                    <a:pt x="1778" y="9584"/>
                  </a:cubicBezTo>
                  <a:lnTo>
                    <a:pt x="14609" y="9584"/>
                  </a:lnTo>
                  <a:cubicBezTo>
                    <a:pt x="14688" y="9582"/>
                    <a:pt x="14765" y="9566"/>
                    <a:pt x="14837" y="9533"/>
                  </a:cubicBezTo>
                  <a:cubicBezTo>
                    <a:pt x="15406" y="9275"/>
                    <a:pt x="15821" y="8762"/>
                    <a:pt x="15955" y="8152"/>
                  </a:cubicBezTo>
                  <a:cubicBezTo>
                    <a:pt x="16091" y="7541"/>
                    <a:pt x="15930" y="6902"/>
                    <a:pt x="15524" y="6427"/>
                  </a:cubicBezTo>
                  <a:cubicBezTo>
                    <a:pt x="15870" y="5511"/>
                    <a:pt x="15494" y="4479"/>
                    <a:pt x="14638" y="4000"/>
                  </a:cubicBezTo>
                  <a:cubicBezTo>
                    <a:pt x="14650" y="3019"/>
                    <a:pt x="13946" y="2178"/>
                    <a:pt x="12978" y="2018"/>
                  </a:cubicBezTo>
                  <a:cubicBezTo>
                    <a:pt x="12696" y="1213"/>
                    <a:pt x="11937" y="692"/>
                    <a:pt x="11110" y="692"/>
                  </a:cubicBezTo>
                  <a:cubicBezTo>
                    <a:pt x="10987" y="692"/>
                    <a:pt x="10864" y="704"/>
                    <a:pt x="10740" y="727"/>
                  </a:cubicBezTo>
                  <a:cubicBezTo>
                    <a:pt x="10352" y="252"/>
                    <a:pt x="9782" y="0"/>
                    <a:pt x="9204" y="0"/>
                  </a:cubicBezTo>
                  <a:cubicBezTo>
                    <a:pt x="8859" y="0"/>
                    <a:pt x="8510" y="90"/>
                    <a:pt x="8195" y="278"/>
                  </a:cubicBezTo>
                  <a:cubicBezTo>
                    <a:pt x="7879" y="90"/>
                    <a:pt x="7530" y="0"/>
                    <a:pt x="71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9"/>
            <p:cNvSpPr/>
            <p:nvPr/>
          </p:nvSpPr>
          <p:spPr>
            <a:xfrm>
              <a:off x="1535625" y="3581825"/>
              <a:ext cx="390500" cy="208900"/>
            </a:xfrm>
            <a:custGeom>
              <a:rect b="b" l="l" r="r" t="t"/>
              <a:pathLst>
                <a:path extrusionOk="0" h="8356" w="15620">
                  <a:moveTo>
                    <a:pt x="7809" y="1"/>
                  </a:moveTo>
                  <a:cubicBezTo>
                    <a:pt x="5723" y="1"/>
                    <a:pt x="3763" y="813"/>
                    <a:pt x="2288" y="2288"/>
                  </a:cubicBezTo>
                  <a:cubicBezTo>
                    <a:pt x="813" y="3763"/>
                    <a:pt x="1" y="5725"/>
                    <a:pt x="1" y="7811"/>
                  </a:cubicBezTo>
                  <a:cubicBezTo>
                    <a:pt x="1" y="8111"/>
                    <a:pt x="244" y="8354"/>
                    <a:pt x="545" y="8354"/>
                  </a:cubicBezTo>
                  <a:cubicBezTo>
                    <a:pt x="846" y="8354"/>
                    <a:pt x="1090" y="8111"/>
                    <a:pt x="1090" y="7811"/>
                  </a:cubicBezTo>
                  <a:cubicBezTo>
                    <a:pt x="1090" y="6307"/>
                    <a:pt x="2639" y="5086"/>
                    <a:pt x="4541" y="5086"/>
                  </a:cubicBezTo>
                  <a:cubicBezTo>
                    <a:pt x="5681" y="5086"/>
                    <a:pt x="6749" y="5535"/>
                    <a:pt x="7395" y="6288"/>
                  </a:cubicBezTo>
                  <a:cubicBezTo>
                    <a:pt x="7504" y="6415"/>
                    <a:pt x="7657" y="6478"/>
                    <a:pt x="7809" y="6478"/>
                  </a:cubicBezTo>
                  <a:cubicBezTo>
                    <a:pt x="7961" y="6478"/>
                    <a:pt x="8114" y="6415"/>
                    <a:pt x="8223" y="6288"/>
                  </a:cubicBezTo>
                  <a:cubicBezTo>
                    <a:pt x="8869" y="5535"/>
                    <a:pt x="9937" y="5086"/>
                    <a:pt x="11079" y="5086"/>
                  </a:cubicBezTo>
                  <a:cubicBezTo>
                    <a:pt x="12981" y="5086"/>
                    <a:pt x="14529" y="6309"/>
                    <a:pt x="14529" y="7811"/>
                  </a:cubicBezTo>
                  <a:cubicBezTo>
                    <a:pt x="14529" y="8111"/>
                    <a:pt x="14773" y="8356"/>
                    <a:pt x="15074" y="8356"/>
                  </a:cubicBezTo>
                  <a:cubicBezTo>
                    <a:pt x="15374" y="8356"/>
                    <a:pt x="15619" y="8111"/>
                    <a:pt x="15619" y="7811"/>
                  </a:cubicBezTo>
                  <a:cubicBezTo>
                    <a:pt x="15619" y="5725"/>
                    <a:pt x="14807" y="3763"/>
                    <a:pt x="13332" y="2288"/>
                  </a:cubicBezTo>
                  <a:cubicBezTo>
                    <a:pt x="11857" y="813"/>
                    <a:pt x="9896" y="1"/>
                    <a:pt x="78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2" name="Google Shape;2572;p69"/>
          <p:cNvGrpSpPr/>
          <p:nvPr/>
        </p:nvGrpSpPr>
        <p:grpSpPr>
          <a:xfrm>
            <a:off x="4923745" y="3156650"/>
            <a:ext cx="408675" cy="464950"/>
            <a:chOff x="914150" y="3300025"/>
            <a:chExt cx="408675" cy="464950"/>
          </a:xfrm>
        </p:grpSpPr>
        <p:sp>
          <p:nvSpPr>
            <p:cNvPr id="2573" name="Google Shape;2573;p69"/>
            <p:cNvSpPr/>
            <p:nvPr/>
          </p:nvSpPr>
          <p:spPr>
            <a:xfrm>
              <a:off x="1241050" y="3481650"/>
              <a:ext cx="81775" cy="99900"/>
            </a:xfrm>
            <a:custGeom>
              <a:rect b="b" l="l" r="r" t="t"/>
              <a:pathLst>
                <a:path extrusionOk="0" h="3996" w="3271">
                  <a:moveTo>
                    <a:pt x="546" y="0"/>
                  </a:moveTo>
                  <a:cubicBezTo>
                    <a:pt x="245" y="0"/>
                    <a:pt x="1" y="244"/>
                    <a:pt x="1" y="545"/>
                  </a:cubicBezTo>
                  <a:lnTo>
                    <a:pt x="1" y="3451"/>
                  </a:lnTo>
                  <a:cubicBezTo>
                    <a:pt x="1" y="3752"/>
                    <a:pt x="245" y="3996"/>
                    <a:pt x="546" y="3996"/>
                  </a:cubicBezTo>
                  <a:lnTo>
                    <a:pt x="1273" y="3996"/>
                  </a:lnTo>
                  <a:cubicBezTo>
                    <a:pt x="2376" y="3996"/>
                    <a:pt x="3270" y="3101"/>
                    <a:pt x="3270" y="1998"/>
                  </a:cubicBezTo>
                  <a:cubicBezTo>
                    <a:pt x="3270" y="895"/>
                    <a:pt x="2376" y="0"/>
                    <a:pt x="12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9"/>
            <p:cNvSpPr/>
            <p:nvPr/>
          </p:nvSpPr>
          <p:spPr>
            <a:xfrm>
              <a:off x="914150" y="3481650"/>
              <a:ext cx="81800" cy="99900"/>
            </a:xfrm>
            <a:custGeom>
              <a:rect b="b" l="l" r="r" t="t"/>
              <a:pathLst>
                <a:path extrusionOk="0" h="3996" w="3272">
                  <a:moveTo>
                    <a:pt x="1998" y="0"/>
                  </a:moveTo>
                  <a:cubicBezTo>
                    <a:pt x="895" y="0"/>
                    <a:pt x="1" y="895"/>
                    <a:pt x="1" y="1998"/>
                  </a:cubicBezTo>
                  <a:cubicBezTo>
                    <a:pt x="1" y="3101"/>
                    <a:pt x="895" y="3996"/>
                    <a:pt x="1998" y="3996"/>
                  </a:cubicBezTo>
                  <a:lnTo>
                    <a:pt x="2727" y="3996"/>
                  </a:lnTo>
                  <a:cubicBezTo>
                    <a:pt x="3027" y="3996"/>
                    <a:pt x="3272" y="3752"/>
                    <a:pt x="3272" y="3451"/>
                  </a:cubicBezTo>
                  <a:lnTo>
                    <a:pt x="3272" y="545"/>
                  </a:lnTo>
                  <a:cubicBezTo>
                    <a:pt x="3272" y="244"/>
                    <a:pt x="3027" y="0"/>
                    <a:pt x="27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9"/>
            <p:cNvSpPr/>
            <p:nvPr/>
          </p:nvSpPr>
          <p:spPr>
            <a:xfrm>
              <a:off x="968650" y="3422600"/>
              <a:ext cx="299675" cy="342375"/>
            </a:xfrm>
            <a:custGeom>
              <a:rect b="b" l="l" r="r" t="t"/>
              <a:pathLst>
                <a:path extrusionOk="0" h="13695" w="11987">
                  <a:moveTo>
                    <a:pt x="5958" y="1"/>
                  </a:moveTo>
                  <a:lnTo>
                    <a:pt x="545" y="756"/>
                  </a:lnTo>
                  <a:cubicBezTo>
                    <a:pt x="244" y="756"/>
                    <a:pt x="0" y="999"/>
                    <a:pt x="0" y="1301"/>
                  </a:cubicBezTo>
                  <a:lnTo>
                    <a:pt x="0" y="7701"/>
                  </a:lnTo>
                  <a:cubicBezTo>
                    <a:pt x="0" y="11007"/>
                    <a:pt x="2689" y="13694"/>
                    <a:pt x="5993" y="13694"/>
                  </a:cubicBezTo>
                  <a:cubicBezTo>
                    <a:pt x="9299" y="13694"/>
                    <a:pt x="11986" y="11007"/>
                    <a:pt x="11986" y="7701"/>
                  </a:cubicBezTo>
                  <a:lnTo>
                    <a:pt x="11986" y="1301"/>
                  </a:lnTo>
                  <a:cubicBezTo>
                    <a:pt x="11986" y="999"/>
                    <a:pt x="11743" y="756"/>
                    <a:pt x="11443" y="756"/>
                  </a:cubicBezTo>
                  <a:lnTo>
                    <a:pt x="595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9"/>
            <p:cNvSpPr/>
            <p:nvPr/>
          </p:nvSpPr>
          <p:spPr>
            <a:xfrm>
              <a:off x="1132100" y="3517975"/>
              <a:ext cx="81775" cy="27275"/>
            </a:xfrm>
            <a:custGeom>
              <a:rect b="b" l="l" r="r" t="t"/>
              <a:pathLst>
                <a:path extrusionOk="0" h="1091" w="3271">
                  <a:moveTo>
                    <a:pt x="545" y="0"/>
                  </a:moveTo>
                  <a:cubicBezTo>
                    <a:pt x="244" y="0"/>
                    <a:pt x="0" y="244"/>
                    <a:pt x="0" y="545"/>
                  </a:cubicBezTo>
                  <a:cubicBezTo>
                    <a:pt x="0" y="847"/>
                    <a:pt x="244" y="1090"/>
                    <a:pt x="545" y="1090"/>
                  </a:cubicBezTo>
                  <a:lnTo>
                    <a:pt x="2725" y="1090"/>
                  </a:lnTo>
                  <a:cubicBezTo>
                    <a:pt x="3025" y="1090"/>
                    <a:pt x="3270" y="847"/>
                    <a:pt x="3270" y="545"/>
                  </a:cubicBezTo>
                  <a:cubicBezTo>
                    <a:pt x="3270" y="244"/>
                    <a:pt x="3025" y="0"/>
                    <a:pt x="27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9"/>
            <p:cNvSpPr/>
            <p:nvPr/>
          </p:nvSpPr>
          <p:spPr>
            <a:xfrm>
              <a:off x="1159350" y="3490725"/>
              <a:ext cx="27275" cy="81750"/>
            </a:xfrm>
            <a:custGeom>
              <a:rect b="b" l="l" r="r" t="t"/>
              <a:pathLst>
                <a:path extrusionOk="0" h="3270" w="1091">
                  <a:moveTo>
                    <a:pt x="545" y="0"/>
                  </a:moveTo>
                  <a:cubicBezTo>
                    <a:pt x="244" y="0"/>
                    <a:pt x="0" y="245"/>
                    <a:pt x="0" y="545"/>
                  </a:cubicBezTo>
                  <a:lnTo>
                    <a:pt x="0" y="2725"/>
                  </a:lnTo>
                  <a:cubicBezTo>
                    <a:pt x="0" y="3025"/>
                    <a:pt x="244" y="3270"/>
                    <a:pt x="545" y="3270"/>
                  </a:cubicBezTo>
                  <a:cubicBezTo>
                    <a:pt x="845" y="3270"/>
                    <a:pt x="1090" y="3025"/>
                    <a:pt x="1090" y="2725"/>
                  </a:cubicBezTo>
                  <a:lnTo>
                    <a:pt x="1090" y="545"/>
                  </a:lnTo>
                  <a:cubicBezTo>
                    <a:pt x="1090" y="245"/>
                    <a:pt x="845" y="0"/>
                    <a:pt x="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9"/>
            <p:cNvSpPr/>
            <p:nvPr/>
          </p:nvSpPr>
          <p:spPr>
            <a:xfrm>
              <a:off x="1023150" y="3517975"/>
              <a:ext cx="81725" cy="27275"/>
            </a:xfrm>
            <a:custGeom>
              <a:rect b="b" l="l" r="r" t="t"/>
              <a:pathLst>
                <a:path extrusionOk="0" h="1091" w="3269">
                  <a:moveTo>
                    <a:pt x="545" y="0"/>
                  </a:moveTo>
                  <a:cubicBezTo>
                    <a:pt x="244" y="0"/>
                    <a:pt x="0" y="244"/>
                    <a:pt x="0" y="545"/>
                  </a:cubicBezTo>
                  <a:cubicBezTo>
                    <a:pt x="0" y="847"/>
                    <a:pt x="244" y="1090"/>
                    <a:pt x="545" y="1090"/>
                  </a:cubicBezTo>
                  <a:lnTo>
                    <a:pt x="2724" y="1090"/>
                  </a:lnTo>
                  <a:cubicBezTo>
                    <a:pt x="3025" y="1090"/>
                    <a:pt x="3269" y="847"/>
                    <a:pt x="3269" y="545"/>
                  </a:cubicBezTo>
                  <a:cubicBezTo>
                    <a:pt x="3269" y="244"/>
                    <a:pt x="3025" y="0"/>
                    <a:pt x="27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9"/>
            <p:cNvSpPr/>
            <p:nvPr/>
          </p:nvSpPr>
          <p:spPr>
            <a:xfrm>
              <a:off x="1050400" y="3490975"/>
              <a:ext cx="27275" cy="81500"/>
            </a:xfrm>
            <a:custGeom>
              <a:rect b="b" l="l" r="r" t="t"/>
              <a:pathLst>
                <a:path extrusionOk="0" h="3260" w="1091">
                  <a:moveTo>
                    <a:pt x="545" y="1"/>
                  </a:moveTo>
                  <a:cubicBezTo>
                    <a:pt x="248" y="1"/>
                    <a:pt x="5" y="238"/>
                    <a:pt x="0" y="535"/>
                  </a:cubicBezTo>
                  <a:lnTo>
                    <a:pt x="0" y="2715"/>
                  </a:lnTo>
                  <a:cubicBezTo>
                    <a:pt x="0" y="3015"/>
                    <a:pt x="244" y="3260"/>
                    <a:pt x="545" y="3260"/>
                  </a:cubicBezTo>
                  <a:cubicBezTo>
                    <a:pt x="845" y="3260"/>
                    <a:pt x="1089" y="3015"/>
                    <a:pt x="1090" y="2715"/>
                  </a:cubicBezTo>
                  <a:lnTo>
                    <a:pt x="1090" y="535"/>
                  </a:lnTo>
                  <a:cubicBezTo>
                    <a:pt x="1084" y="238"/>
                    <a:pt x="842"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9"/>
            <p:cNvSpPr/>
            <p:nvPr/>
          </p:nvSpPr>
          <p:spPr>
            <a:xfrm>
              <a:off x="1074400" y="3574275"/>
              <a:ext cx="84975" cy="81750"/>
            </a:xfrm>
            <a:custGeom>
              <a:rect b="b" l="l" r="r" t="t"/>
              <a:pathLst>
                <a:path extrusionOk="0" h="3270" w="3399">
                  <a:moveTo>
                    <a:pt x="1764" y="0"/>
                  </a:moveTo>
                  <a:cubicBezTo>
                    <a:pt x="1338" y="0"/>
                    <a:pt x="920" y="166"/>
                    <a:pt x="608" y="479"/>
                  </a:cubicBezTo>
                  <a:cubicBezTo>
                    <a:pt x="141" y="946"/>
                    <a:pt x="0" y="1649"/>
                    <a:pt x="254" y="2260"/>
                  </a:cubicBezTo>
                  <a:cubicBezTo>
                    <a:pt x="506" y="2871"/>
                    <a:pt x="1102" y="3269"/>
                    <a:pt x="1763" y="3269"/>
                  </a:cubicBezTo>
                  <a:cubicBezTo>
                    <a:pt x="2667" y="3268"/>
                    <a:pt x="3397" y="2536"/>
                    <a:pt x="3398" y="1634"/>
                  </a:cubicBezTo>
                  <a:cubicBezTo>
                    <a:pt x="3398" y="973"/>
                    <a:pt x="3000" y="377"/>
                    <a:pt x="2389" y="125"/>
                  </a:cubicBezTo>
                  <a:cubicBezTo>
                    <a:pt x="2187" y="41"/>
                    <a:pt x="1974" y="0"/>
                    <a:pt x="17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9"/>
            <p:cNvSpPr/>
            <p:nvPr/>
          </p:nvSpPr>
          <p:spPr>
            <a:xfrm>
              <a:off x="1023150" y="3601750"/>
              <a:ext cx="190750" cy="108775"/>
            </a:xfrm>
            <a:custGeom>
              <a:rect b="b" l="l" r="r" t="t"/>
              <a:pathLst>
                <a:path extrusionOk="0" h="4351" w="7630">
                  <a:moveTo>
                    <a:pt x="545" y="1"/>
                  </a:moveTo>
                  <a:cubicBezTo>
                    <a:pt x="248" y="1"/>
                    <a:pt x="5" y="238"/>
                    <a:pt x="0" y="535"/>
                  </a:cubicBezTo>
                  <a:cubicBezTo>
                    <a:pt x="0" y="2639"/>
                    <a:pt x="1711" y="4350"/>
                    <a:pt x="3813" y="4350"/>
                  </a:cubicBezTo>
                  <a:cubicBezTo>
                    <a:pt x="5917" y="4350"/>
                    <a:pt x="7628" y="2639"/>
                    <a:pt x="7630" y="535"/>
                  </a:cubicBezTo>
                  <a:cubicBezTo>
                    <a:pt x="7624" y="238"/>
                    <a:pt x="7382" y="1"/>
                    <a:pt x="7085" y="1"/>
                  </a:cubicBezTo>
                  <a:cubicBezTo>
                    <a:pt x="6788" y="1"/>
                    <a:pt x="6544" y="238"/>
                    <a:pt x="6540" y="535"/>
                  </a:cubicBezTo>
                  <a:cubicBezTo>
                    <a:pt x="6540" y="2039"/>
                    <a:pt x="5317" y="3260"/>
                    <a:pt x="3815" y="3260"/>
                  </a:cubicBezTo>
                  <a:cubicBezTo>
                    <a:pt x="2311" y="3260"/>
                    <a:pt x="1090" y="2037"/>
                    <a:pt x="1090" y="535"/>
                  </a:cubicBezTo>
                  <a:cubicBezTo>
                    <a:pt x="1084" y="238"/>
                    <a:pt x="842" y="1"/>
                    <a:pt x="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9"/>
            <p:cNvSpPr/>
            <p:nvPr/>
          </p:nvSpPr>
          <p:spPr>
            <a:xfrm>
              <a:off x="968650" y="3300025"/>
              <a:ext cx="156050" cy="176275"/>
            </a:xfrm>
            <a:custGeom>
              <a:rect b="b" l="l" r="r" t="t"/>
              <a:pathLst>
                <a:path extrusionOk="0" h="7051" w="6242">
                  <a:moveTo>
                    <a:pt x="547" y="1"/>
                  </a:moveTo>
                  <a:cubicBezTo>
                    <a:pt x="265" y="1"/>
                    <a:pt x="0" y="225"/>
                    <a:pt x="0" y="545"/>
                  </a:cubicBezTo>
                  <a:lnTo>
                    <a:pt x="0" y="6358"/>
                  </a:lnTo>
                  <a:cubicBezTo>
                    <a:pt x="0" y="6606"/>
                    <a:pt x="168" y="6821"/>
                    <a:pt x="407" y="6885"/>
                  </a:cubicBezTo>
                  <a:cubicBezTo>
                    <a:pt x="838" y="6995"/>
                    <a:pt x="1283" y="7050"/>
                    <a:pt x="1729" y="7050"/>
                  </a:cubicBezTo>
                  <a:cubicBezTo>
                    <a:pt x="2406" y="7050"/>
                    <a:pt x="3234" y="6922"/>
                    <a:pt x="4070" y="6476"/>
                  </a:cubicBezTo>
                  <a:cubicBezTo>
                    <a:pt x="5157" y="5895"/>
                    <a:pt x="5780" y="5047"/>
                    <a:pt x="6110" y="4438"/>
                  </a:cubicBezTo>
                  <a:cubicBezTo>
                    <a:pt x="6241" y="4196"/>
                    <a:pt x="6171" y="3894"/>
                    <a:pt x="5947" y="3734"/>
                  </a:cubicBezTo>
                  <a:lnTo>
                    <a:pt x="862" y="103"/>
                  </a:lnTo>
                  <a:cubicBezTo>
                    <a:pt x="763" y="33"/>
                    <a:pt x="654" y="1"/>
                    <a:pt x="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9"/>
            <p:cNvSpPr/>
            <p:nvPr/>
          </p:nvSpPr>
          <p:spPr>
            <a:xfrm>
              <a:off x="1096525" y="3318150"/>
              <a:ext cx="199075" cy="154450"/>
            </a:xfrm>
            <a:custGeom>
              <a:rect b="b" l="l" r="r" t="t"/>
              <a:pathLst>
                <a:path extrusionOk="0" h="6178" w="7963">
                  <a:moveTo>
                    <a:pt x="4149" y="1"/>
                  </a:moveTo>
                  <a:cubicBezTo>
                    <a:pt x="3404" y="1"/>
                    <a:pt x="2713" y="418"/>
                    <a:pt x="2369" y="1092"/>
                  </a:cubicBezTo>
                  <a:lnTo>
                    <a:pt x="2331" y="1092"/>
                  </a:lnTo>
                  <a:cubicBezTo>
                    <a:pt x="1040" y="1109"/>
                    <a:pt x="1" y="2161"/>
                    <a:pt x="1" y="3453"/>
                  </a:cubicBezTo>
                  <a:cubicBezTo>
                    <a:pt x="1" y="4746"/>
                    <a:pt x="1040" y="5798"/>
                    <a:pt x="2331" y="5813"/>
                  </a:cubicBezTo>
                  <a:cubicBezTo>
                    <a:pt x="2336" y="5813"/>
                    <a:pt x="2340" y="5813"/>
                    <a:pt x="2344" y="5813"/>
                  </a:cubicBezTo>
                  <a:cubicBezTo>
                    <a:pt x="2867" y="5813"/>
                    <a:pt x="3372" y="5636"/>
                    <a:pt x="3782" y="5313"/>
                  </a:cubicBezTo>
                  <a:cubicBezTo>
                    <a:pt x="4227" y="5860"/>
                    <a:pt x="4895" y="6178"/>
                    <a:pt x="5601" y="6178"/>
                  </a:cubicBezTo>
                  <a:cubicBezTo>
                    <a:pt x="6904" y="6176"/>
                    <a:pt x="7961" y="5119"/>
                    <a:pt x="7963" y="3816"/>
                  </a:cubicBezTo>
                  <a:cubicBezTo>
                    <a:pt x="7963" y="2680"/>
                    <a:pt x="7155" y="1728"/>
                    <a:pt x="6085" y="1505"/>
                  </a:cubicBezTo>
                  <a:cubicBezTo>
                    <a:pt x="5879" y="700"/>
                    <a:pt x="5196" y="106"/>
                    <a:pt x="4369" y="13"/>
                  </a:cubicBezTo>
                  <a:cubicBezTo>
                    <a:pt x="4296" y="5"/>
                    <a:pt x="4222" y="1"/>
                    <a:pt x="41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69"/>
          <p:cNvGrpSpPr/>
          <p:nvPr/>
        </p:nvGrpSpPr>
        <p:grpSpPr>
          <a:xfrm>
            <a:off x="4203881" y="3156675"/>
            <a:ext cx="467850" cy="464900"/>
            <a:chOff x="290675" y="3325825"/>
            <a:chExt cx="467850" cy="464900"/>
          </a:xfrm>
        </p:grpSpPr>
        <p:sp>
          <p:nvSpPr>
            <p:cNvPr id="2585" name="Google Shape;2585;p69"/>
            <p:cNvSpPr/>
            <p:nvPr/>
          </p:nvSpPr>
          <p:spPr>
            <a:xfrm>
              <a:off x="478875" y="3628850"/>
              <a:ext cx="147400" cy="142575"/>
            </a:xfrm>
            <a:custGeom>
              <a:rect b="b" l="l" r="r" t="t"/>
              <a:pathLst>
                <a:path extrusionOk="0" h="5703" w="5896">
                  <a:moveTo>
                    <a:pt x="4109" y="1"/>
                  </a:moveTo>
                  <a:cubicBezTo>
                    <a:pt x="3970" y="1"/>
                    <a:pt x="3830" y="54"/>
                    <a:pt x="3724" y="161"/>
                  </a:cubicBezTo>
                  <a:lnTo>
                    <a:pt x="506" y="3378"/>
                  </a:lnTo>
                  <a:cubicBezTo>
                    <a:pt x="116" y="3768"/>
                    <a:pt x="0" y="4353"/>
                    <a:pt x="211" y="4862"/>
                  </a:cubicBezTo>
                  <a:cubicBezTo>
                    <a:pt x="421" y="5371"/>
                    <a:pt x="918" y="5703"/>
                    <a:pt x="1469" y="5703"/>
                  </a:cubicBezTo>
                  <a:cubicBezTo>
                    <a:pt x="1471" y="5703"/>
                    <a:pt x="1473" y="5703"/>
                    <a:pt x="1475" y="5703"/>
                  </a:cubicBezTo>
                  <a:cubicBezTo>
                    <a:pt x="1834" y="5703"/>
                    <a:pt x="2178" y="5558"/>
                    <a:pt x="2432" y="5304"/>
                  </a:cubicBezTo>
                  <a:lnTo>
                    <a:pt x="5679" y="2057"/>
                  </a:lnTo>
                  <a:cubicBezTo>
                    <a:pt x="5896" y="1840"/>
                    <a:pt x="5891" y="1486"/>
                    <a:pt x="5669" y="1276"/>
                  </a:cubicBezTo>
                  <a:lnTo>
                    <a:pt x="4484" y="150"/>
                  </a:lnTo>
                  <a:cubicBezTo>
                    <a:pt x="4379" y="51"/>
                    <a:pt x="4244" y="1"/>
                    <a:pt x="4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9"/>
            <p:cNvSpPr/>
            <p:nvPr/>
          </p:nvSpPr>
          <p:spPr>
            <a:xfrm>
              <a:off x="532525" y="3600050"/>
              <a:ext cx="180625" cy="190675"/>
            </a:xfrm>
            <a:custGeom>
              <a:rect b="b" l="l" r="r" t="t"/>
              <a:pathLst>
                <a:path extrusionOk="0" h="7627" w="7225">
                  <a:moveTo>
                    <a:pt x="4180" y="0"/>
                  </a:moveTo>
                  <a:cubicBezTo>
                    <a:pt x="4179" y="0"/>
                    <a:pt x="4178" y="0"/>
                    <a:pt x="4177" y="0"/>
                  </a:cubicBezTo>
                  <a:lnTo>
                    <a:pt x="544" y="0"/>
                  </a:lnTo>
                  <a:cubicBezTo>
                    <a:pt x="244" y="0"/>
                    <a:pt x="1" y="244"/>
                    <a:pt x="1" y="545"/>
                  </a:cubicBezTo>
                  <a:cubicBezTo>
                    <a:pt x="2" y="1516"/>
                    <a:pt x="447" y="2434"/>
                    <a:pt x="1207" y="3040"/>
                  </a:cubicBezTo>
                  <a:lnTo>
                    <a:pt x="4711" y="7128"/>
                  </a:lnTo>
                  <a:cubicBezTo>
                    <a:pt x="4973" y="7443"/>
                    <a:pt x="5361" y="7625"/>
                    <a:pt x="5772" y="7627"/>
                  </a:cubicBezTo>
                  <a:cubicBezTo>
                    <a:pt x="6300" y="7624"/>
                    <a:pt x="6779" y="7318"/>
                    <a:pt x="7002" y="6838"/>
                  </a:cubicBezTo>
                  <a:cubicBezTo>
                    <a:pt x="7224" y="6359"/>
                    <a:pt x="7148" y="5795"/>
                    <a:pt x="6809" y="5390"/>
                  </a:cubicBezTo>
                  <a:lnTo>
                    <a:pt x="4362" y="2473"/>
                  </a:lnTo>
                  <a:cubicBezTo>
                    <a:pt x="4597" y="2122"/>
                    <a:pt x="4722" y="1710"/>
                    <a:pt x="4722" y="1287"/>
                  </a:cubicBezTo>
                  <a:lnTo>
                    <a:pt x="4722" y="545"/>
                  </a:lnTo>
                  <a:cubicBezTo>
                    <a:pt x="4722" y="245"/>
                    <a:pt x="4479" y="0"/>
                    <a:pt x="41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9"/>
            <p:cNvSpPr/>
            <p:nvPr/>
          </p:nvSpPr>
          <p:spPr>
            <a:xfrm>
              <a:off x="437775" y="3454775"/>
              <a:ext cx="320750" cy="158925"/>
            </a:xfrm>
            <a:custGeom>
              <a:rect b="b" l="l" r="r" t="t"/>
              <a:pathLst>
                <a:path extrusionOk="0" h="6357" w="12830">
                  <a:moveTo>
                    <a:pt x="5278" y="0"/>
                  </a:moveTo>
                  <a:cubicBezTo>
                    <a:pt x="4748" y="0"/>
                    <a:pt x="4239" y="211"/>
                    <a:pt x="3866" y="586"/>
                  </a:cubicBezTo>
                  <a:lnTo>
                    <a:pt x="447" y="4003"/>
                  </a:lnTo>
                  <a:cubicBezTo>
                    <a:pt x="26" y="4423"/>
                    <a:pt x="0" y="5107"/>
                    <a:pt x="409" y="5538"/>
                  </a:cubicBezTo>
                  <a:cubicBezTo>
                    <a:pt x="624" y="5765"/>
                    <a:pt x="912" y="5880"/>
                    <a:pt x="1201" y="5880"/>
                  </a:cubicBezTo>
                  <a:cubicBezTo>
                    <a:pt x="1479" y="5880"/>
                    <a:pt x="1758" y="5774"/>
                    <a:pt x="1971" y="5560"/>
                  </a:cubicBezTo>
                  <a:lnTo>
                    <a:pt x="3791" y="3742"/>
                  </a:lnTo>
                  <a:lnTo>
                    <a:pt x="3791" y="6356"/>
                  </a:lnTo>
                  <a:lnTo>
                    <a:pt x="8512" y="6356"/>
                  </a:lnTo>
                  <a:lnTo>
                    <a:pt x="8512" y="2179"/>
                  </a:lnTo>
                  <a:lnTo>
                    <a:pt x="11741" y="2179"/>
                  </a:lnTo>
                  <a:cubicBezTo>
                    <a:pt x="12343" y="2179"/>
                    <a:pt x="12830" y="1691"/>
                    <a:pt x="12830" y="1089"/>
                  </a:cubicBezTo>
                  <a:cubicBezTo>
                    <a:pt x="12830" y="487"/>
                    <a:pt x="12343" y="0"/>
                    <a:pt x="117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9"/>
            <p:cNvSpPr/>
            <p:nvPr/>
          </p:nvSpPr>
          <p:spPr>
            <a:xfrm>
              <a:off x="537050" y="3363925"/>
              <a:ext cx="108975" cy="109025"/>
            </a:xfrm>
            <a:custGeom>
              <a:rect b="b" l="l" r="r" t="t"/>
              <a:pathLst>
                <a:path extrusionOk="0" h="4361" w="4359">
                  <a:moveTo>
                    <a:pt x="2179" y="0"/>
                  </a:moveTo>
                  <a:cubicBezTo>
                    <a:pt x="976" y="0"/>
                    <a:pt x="1" y="977"/>
                    <a:pt x="1" y="2180"/>
                  </a:cubicBezTo>
                  <a:cubicBezTo>
                    <a:pt x="1" y="3384"/>
                    <a:pt x="976" y="4360"/>
                    <a:pt x="2179" y="4360"/>
                  </a:cubicBezTo>
                  <a:cubicBezTo>
                    <a:pt x="3382" y="4360"/>
                    <a:pt x="4359" y="3384"/>
                    <a:pt x="4359" y="2180"/>
                  </a:cubicBezTo>
                  <a:cubicBezTo>
                    <a:pt x="4359" y="977"/>
                    <a:pt x="3382" y="0"/>
                    <a:pt x="21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9"/>
            <p:cNvSpPr/>
            <p:nvPr/>
          </p:nvSpPr>
          <p:spPr>
            <a:xfrm>
              <a:off x="541800" y="3325825"/>
              <a:ext cx="99500" cy="70375"/>
            </a:xfrm>
            <a:custGeom>
              <a:rect b="b" l="l" r="r" t="t"/>
              <a:pathLst>
                <a:path extrusionOk="0" h="2815" w="3980">
                  <a:moveTo>
                    <a:pt x="545" y="0"/>
                  </a:moveTo>
                  <a:cubicBezTo>
                    <a:pt x="244" y="0"/>
                    <a:pt x="0" y="243"/>
                    <a:pt x="0" y="545"/>
                  </a:cubicBezTo>
                  <a:lnTo>
                    <a:pt x="0" y="2814"/>
                  </a:lnTo>
                  <a:lnTo>
                    <a:pt x="3979" y="2814"/>
                  </a:lnTo>
                  <a:lnTo>
                    <a:pt x="3979" y="545"/>
                  </a:lnTo>
                  <a:cubicBezTo>
                    <a:pt x="3979" y="243"/>
                    <a:pt x="3734" y="0"/>
                    <a:pt x="34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9"/>
            <p:cNvSpPr/>
            <p:nvPr/>
          </p:nvSpPr>
          <p:spPr>
            <a:xfrm>
              <a:off x="331750" y="3628850"/>
              <a:ext cx="147425" cy="142575"/>
            </a:xfrm>
            <a:custGeom>
              <a:rect b="b" l="l" r="r" t="t"/>
              <a:pathLst>
                <a:path extrusionOk="0" h="5703" w="5897">
                  <a:moveTo>
                    <a:pt x="4110" y="1"/>
                  </a:moveTo>
                  <a:cubicBezTo>
                    <a:pt x="3971" y="1"/>
                    <a:pt x="3831" y="54"/>
                    <a:pt x="3725" y="161"/>
                  </a:cubicBezTo>
                  <a:lnTo>
                    <a:pt x="507" y="3378"/>
                  </a:lnTo>
                  <a:cubicBezTo>
                    <a:pt x="117" y="3768"/>
                    <a:pt x="1" y="4353"/>
                    <a:pt x="212" y="4862"/>
                  </a:cubicBezTo>
                  <a:cubicBezTo>
                    <a:pt x="422" y="5370"/>
                    <a:pt x="919" y="5703"/>
                    <a:pt x="1470" y="5703"/>
                  </a:cubicBezTo>
                  <a:cubicBezTo>
                    <a:pt x="1472" y="5703"/>
                    <a:pt x="1474" y="5703"/>
                    <a:pt x="1476" y="5703"/>
                  </a:cubicBezTo>
                  <a:cubicBezTo>
                    <a:pt x="1835" y="5703"/>
                    <a:pt x="2179" y="5558"/>
                    <a:pt x="2433" y="5304"/>
                  </a:cubicBezTo>
                  <a:lnTo>
                    <a:pt x="5680" y="2057"/>
                  </a:lnTo>
                  <a:cubicBezTo>
                    <a:pt x="5897" y="1840"/>
                    <a:pt x="5892" y="1486"/>
                    <a:pt x="5670" y="1276"/>
                  </a:cubicBezTo>
                  <a:lnTo>
                    <a:pt x="4485" y="150"/>
                  </a:lnTo>
                  <a:cubicBezTo>
                    <a:pt x="4380" y="51"/>
                    <a:pt x="4245" y="1"/>
                    <a:pt x="41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9"/>
            <p:cNvSpPr/>
            <p:nvPr/>
          </p:nvSpPr>
          <p:spPr>
            <a:xfrm>
              <a:off x="385400" y="3600050"/>
              <a:ext cx="180650" cy="190675"/>
            </a:xfrm>
            <a:custGeom>
              <a:rect b="b" l="l" r="r" t="t"/>
              <a:pathLst>
                <a:path extrusionOk="0" h="7627" w="7226">
                  <a:moveTo>
                    <a:pt x="545" y="0"/>
                  </a:moveTo>
                  <a:cubicBezTo>
                    <a:pt x="244" y="0"/>
                    <a:pt x="0" y="244"/>
                    <a:pt x="0" y="545"/>
                  </a:cubicBezTo>
                  <a:cubicBezTo>
                    <a:pt x="3" y="1516"/>
                    <a:pt x="447" y="2434"/>
                    <a:pt x="1208" y="3040"/>
                  </a:cubicBezTo>
                  <a:lnTo>
                    <a:pt x="4712" y="7128"/>
                  </a:lnTo>
                  <a:cubicBezTo>
                    <a:pt x="4974" y="7443"/>
                    <a:pt x="5362" y="7625"/>
                    <a:pt x="5773" y="7627"/>
                  </a:cubicBezTo>
                  <a:cubicBezTo>
                    <a:pt x="6301" y="7625"/>
                    <a:pt x="6780" y="7318"/>
                    <a:pt x="7003" y="6838"/>
                  </a:cubicBezTo>
                  <a:cubicBezTo>
                    <a:pt x="7225" y="6359"/>
                    <a:pt x="7149" y="5795"/>
                    <a:pt x="6809" y="5390"/>
                  </a:cubicBezTo>
                  <a:lnTo>
                    <a:pt x="4363" y="2473"/>
                  </a:lnTo>
                  <a:cubicBezTo>
                    <a:pt x="4596" y="2122"/>
                    <a:pt x="4721" y="1710"/>
                    <a:pt x="4721" y="1287"/>
                  </a:cubicBezTo>
                  <a:lnTo>
                    <a:pt x="4721" y="545"/>
                  </a:lnTo>
                  <a:cubicBezTo>
                    <a:pt x="4721" y="244"/>
                    <a:pt x="4478" y="0"/>
                    <a:pt x="41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9"/>
            <p:cNvSpPr/>
            <p:nvPr/>
          </p:nvSpPr>
          <p:spPr>
            <a:xfrm>
              <a:off x="290675" y="3454775"/>
              <a:ext cx="320750" cy="158925"/>
            </a:xfrm>
            <a:custGeom>
              <a:rect b="b" l="l" r="r" t="t"/>
              <a:pathLst>
                <a:path extrusionOk="0" h="6357" w="12830">
                  <a:moveTo>
                    <a:pt x="5271" y="0"/>
                  </a:moveTo>
                  <a:cubicBezTo>
                    <a:pt x="4743" y="0"/>
                    <a:pt x="4238" y="211"/>
                    <a:pt x="3864" y="586"/>
                  </a:cubicBezTo>
                  <a:lnTo>
                    <a:pt x="447" y="4003"/>
                  </a:lnTo>
                  <a:cubicBezTo>
                    <a:pt x="26" y="4423"/>
                    <a:pt x="0" y="5107"/>
                    <a:pt x="409" y="5538"/>
                  </a:cubicBezTo>
                  <a:cubicBezTo>
                    <a:pt x="624" y="5765"/>
                    <a:pt x="912" y="5880"/>
                    <a:pt x="1201" y="5880"/>
                  </a:cubicBezTo>
                  <a:cubicBezTo>
                    <a:pt x="1479" y="5880"/>
                    <a:pt x="1758" y="5774"/>
                    <a:pt x="1971" y="5560"/>
                  </a:cubicBezTo>
                  <a:lnTo>
                    <a:pt x="3789" y="3742"/>
                  </a:lnTo>
                  <a:lnTo>
                    <a:pt x="3789" y="6356"/>
                  </a:lnTo>
                  <a:lnTo>
                    <a:pt x="8510" y="6356"/>
                  </a:lnTo>
                  <a:lnTo>
                    <a:pt x="8510" y="2179"/>
                  </a:lnTo>
                  <a:lnTo>
                    <a:pt x="11740" y="2179"/>
                  </a:lnTo>
                  <a:cubicBezTo>
                    <a:pt x="12342" y="2179"/>
                    <a:pt x="12830" y="1691"/>
                    <a:pt x="12830" y="1089"/>
                  </a:cubicBezTo>
                  <a:cubicBezTo>
                    <a:pt x="12830" y="487"/>
                    <a:pt x="12342" y="0"/>
                    <a:pt x="11740" y="0"/>
                  </a:cubicBezTo>
                  <a:lnTo>
                    <a:pt x="5277" y="0"/>
                  </a:lnTo>
                  <a:cubicBezTo>
                    <a:pt x="5275" y="0"/>
                    <a:pt x="5273" y="0"/>
                    <a:pt x="527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9"/>
            <p:cNvSpPr/>
            <p:nvPr/>
          </p:nvSpPr>
          <p:spPr>
            <a:xfrm>
              <a:off x="389950" y="3363925"/>
              <a:ext cx="108975" cy="109025"/>
            </a:xfrm>
            <a:custGeom>
              <a:rect b="b" l="l" r="r" t="t"/>
              <a:pathLst>
                <a:path extrusionOk="0" h="4361" w="4359">
                  <a:moveTo>
                    <a:pt x="2179" y="0"/>
                  </a:moveTo>
                  <a:cubicBezTo>
                    <a:pt x="976" y="0"/>
                    <a:pt x="1" y="977"/>
                    <a:pt x="1" y="2180"/>
                  </a:cubicBezTo>
                  <a:cubicBezTo>
                    <a:pt x="1" y="3384"/>
                    <a:pt x="976" y="4360"/>
                    <a:pt x="2179" y="4360"/>
                  </a:cubicBezTo>
                  <a:cubicBezTo>
                    <a:pt x="3382" y="4360"/>
                    <a:pt x="4359" y="3384"/>
                    <a:pt x="4359" y="2180"/>
                  </a:cubicBezTo>
                  <a:cubicBezTo>
                    <a:pt x="4359" y="977"/>
                    <a:pt x="3382" y="0"/>
                    <a:pt x="21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9"/>
            <p:cNvSpPr/>
            <p:nvPr/>
          </p:nvSpPr>
          <p:spPr>
            <a:xfrm>
              <a:off x="394700" y="3325825"/>
              <a:ext cx="99500" cy="70375"/>
            </a:xfrm>
            <a:custGeom>
              <a:rect b="b" l="l" r="r" t="t"/>
              <a:pathLst>
                <a:path extrusionOk="0" h="2815" w="3980">
                  <a:moveTo>
                    <a:pt x="545" y="0"/>
                  </a:moveTo>
                  <a:cubicBezTo>
                    <a:pt x="244" y="0"/>
                    <a:pt x="0" y="243"/>
                    <a:pt x="0" y="545"/>
                  </a:cubicBezTo>
                  <a:lnTo>
                    <a:pt x="0" y="2814"/>
                  </a:lnTo>
                  <a:lnTo>
                    <a:pt x="3979" y="2814"/>
                  </a:lnTo>
                  <a:lnTo>
                    <a:pt x="3979" y="545"/>
                  </a:lnTo>
                  <a:cubicBezTo>
                    <a:pt x="3979" y="243"/>
                    <a:pt x="3734" y="0"/>
                    <a:pt x="34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 name="Google Shape;2595;p69"/>
          <p:cNvGrpSpPr/>
          <p:nvPr/>
        </p:nvGrpSpPr>
        <p:grpSpPr>
          <a:xfrm>
            <a:off x="4742778" y="3862019"/>
            <a:ext cx="468875" cy="464950"/>
            <a:chOff x="235350" y="4081550"/>
            <a:chExt cx="468875" cy="464950"/>
          </a:xfrm>
        </p:grpSpPr>
        <p:sp>
          <p:nvSpPr>
            <p:cNvPr id="2596" name="Google Shape;2596;p69"/>
            <p:cNvSpPr/>
            <p:nvPr/>
          </p:nvSpPr>
          <p:spPr>
            <a:xfrm>
              <a:off x="477525" y="4175750"/>
              <a:ext cx="132625" cy="126750"/>
            </a:xfrm>
            <a:custGeom>
              <a:rect b="b" l="l" r="r" t="t"/>
              <a:pathLst>
                <a:path extrusionOk="0" h="5070" w="5305">
                  <a:moveTo>
                    <a:pt x="4707" y="0"/>
                  </a:moveTo>
                  <a:cubicBezTo>
                    <a:pt x="4567" y="0"/>
                    <a:pt x="4428" y="54"/>
                    <a:pt x="4321" y="160"/>
                  </a:cubicBezTo>
                  <a:lnTo>
                    <a:pt x="344" y="4139"/>
                  </a:lnTo>
                  <a:cubicBezTo>
                    <a:pt x="0" y="4483"/>
                    <a:pt x="244" y="5068"/>
                    <a:pt x="729" y="5069"/>
                  </a:cubicBezTo>
                  <a:cubicBezTo>
                    <a:pt x="874" y="5069"/>
                    <a:pt x="1011" y="5011"/>
                    <a:pt x="1114" y="4910"/>
                  </a:cubicBezTo>
                  <a:lnTo>
                    <a:pt x="5093" y="931"/>
                  </a:lnTo>
                  <a:cubicBezTo>
                    <a:pt x="5305" y="717"/>
                    <a:pt x="5305" y="372"/>
                    <a:pt x="5093" y="160"/>
                  </a:cubicBezTo>
                  <a:cubicBezTo>
                    <a:pt x="4986" y="54"/>
                    <a:pt x="4847" y="0"/>
                    <a:pt x="47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9"/>
            <p:cNvSpPr/>
            <p:nvPr/>
          </p:nvSpPr>
          <p:spPr>
            <a:xfrm>
              <a:off x="235350" y="4180975"/>
              <a:ext cx="368275" cy="365525"/>
            </a:xfrm>
            <a:custGeom>
              <a:rect b="b" l="l" r="r" t="t"/>
              <a:pathLst>
                <a:path extrusionOk="0" h="14621" w="14731">
                  <a:moveTo>
                    <a:pt x="5802" y="1"/>
                  </a:moveTo>
                  <a:lnTo>
                    <a:pt x="4838" y="2369"/>
                  </a:lnTo>
                  <a:lnTo>
                    <a:pt x="5234" y="5395"/>
                  </a:lnTo>
                  <a:lnTo>
                    <a:pt x="2993" y="6900"/>
                  </a:lnTo>
                  <a:lnTo>
                    <a:pt x="153" y="13871"/>
                  </a:lnTo>
                  <a:cubicBezTo>
                    <a:pt x="0" y="14246"/>
                    <a:pt x="292" y="14621"/>
                    <a:pt x="656" y="14621"/>
                  </a:cubicBezTo>
                  <a:cubicBezTo>
                    <a:pt x="723" y="14621"/>
                    <a:pt x="792" y="14608"/>
                    <a:pt x="862" y="14580"/>
                  </a:cubicBezTo>
                  <a:lnTo>
                    <a:pt x="3815" y="13377"/>
                  </a:lnTo>
                  <a:lnTo>
                    <a:pt x="6140" y="10806"/>
                  </a:lnTo>
                  <a:lnTo>
                    <a:pt x="8515" y="11461"/>
                  </a:lnTo>
                  <a:lnTo>
                    <a:pt x="14731" y="8929"/>
                  </a:lnTo>
                  <a:lnTo>
                    <a:pt x="58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9"/>
            <p:cNvSpPr/>
            <p:nvPr/>
          </p:nvSpPr>
          <p:spPr>
            <a:xfrm>
              <a:off x="431675" y="4330525"/>
              <a:ext cx="88650" cy="81675"/>
            </a:xfrm>
            <a:custGeom>
              <a:rect b="b" l="l" r="r" t="t"/>
              <a:pathLst>
                <a:path extrusionOk="0" h="3267" w="3546">
                  <a:moveTo>
                    <a:pt x="1755" y="0"/>
                  </a:moveTo>
                  <a:cubicBezTo>
                    <a:pt x="1546" y="0"/>
                    <a:pt x="1334" y="41"/>
                    <a:pt x="1131" y="125"/>
                  </a:cubicBezTo>
                  <a:cubicBezTo>
                    <a:pt x="410" y="422"/>
                    <a:pt x="1" y="1187"/>
                    <a:pt x="153" y="1951"/>
                  </a:cubicBezTo>
                  <a:cubicBezTo>
                    <a:pt x="304" y="2715"/>
                    <a:pt x="974" y="3266"/>
                    <a:pt x="1754" y="3266"/>
                  </a:cubicBezTo>
                  <a:cubicBezTo>
                    <a:pt x="1755" y="3266"/>
                    <a:pt x="1757" y="3266"/>
                    <a:pt x="1759" y="3266"/>
                  </a:cubicBezTo>
                  <a:cubicBezTo>
                    <a:pt x="2190" y="3266"/>
                    <a:pt x="2604" y="3093"/>
                    <a:pt x="2909" y="2789"/>
                  </a:cubicBezTo>
                  <a:cubicBezTo>
                    <a:pt x="3460" y="2238"/>
                    <a:pt x="3545" y="1375"/>
                    <a:pt x="3112" y="727"/>
                  </a:cubicBezTo>
                  <a:cubicBezTo>
                    <a:pt x="2803" y="262"/>
                    <a:pt x="2287" y="0"/>
                    <a:pt x="17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9"/>
            <p:cNvSpPr/>
            <p:nvPr/>
          </p:nvSpPr>
          <p:spPr>
            <a:xfrm>
              <a:off x="586650" y="4278200"/>
              <a:ext cx="110975" cy="56400"/>
            </a:xfrm>
            <a:custGeom>
              <a:rect b="b" l="l" r="r" t="t"/>
              <a:pathLst>
                <a:path extrusionOk="0" h="2256" w="4439">
                  <a:moveTo>
                    <a:pt x="2976" y="1"/>
                  </a:moveTo>
                  <a:cubicBezTo>
                    <a:pt x="2149" y="1"/>
                    <a:pt x="1339" y="327"/>
                    <a:pt x="737" y="933"/>
                  </a:cubicBezTo>
                  <a:lnTo>
                    <a:pt x="344" y="1325"/>
                  </a:lnTo>
                  <a:cubicBezTo>
                    <a:pt x="1" y="1669"/>
                    <a:pt x="244" y="2255"/>
                    <a:pt x="729" y="2255"/>
                  </a:cubicBezTo>
                  <a:cubicBezTo>
                    <a:pt x="874" y="2255"/>
                    <a:pt x="1013" y="2199"/>
                    <a:pt x="1116" y="2096"/>
                  </a:cubicBezTo>
                  <a:lnTo>
                    <a:pt x="1507" y="1703"/>
                  </a:lnTo>
                  <a:cubicBezTo>
                    <a:pt x="1903" y="1305"/>
                    <a:pt x="2435" y="1091"/>
                    <a:pt x="2978" y="1091"/>
                  </a:cubicBezTo>
                  <a:cubicBezTo>
                    <a:pt x="3200" y="1091"/>
                    <a:pt x="3423" y="1127"/>
                    <a:pt x="3639" y="1200"/>
                  </a:cubicBezTo>
                  <a:cubicBezTo>
                    <a:pt x="3700" y="1222"/>
                    <a:pt x="3762" y="1232"/>
                    <a:pt x="3823" y="1232"/>
                  </a:cubicBezTo>
                  <a:cubicBezTo>
                    <a:pt x="4051" y="1232"/>
                    <a:pt x="4265" y="1088"/>
                    <a:pt x="4341" y="859"/>
                  </a:cubicBezTo>
                  <a:cubicBezTo>
                    <a:pt x="4438" y="568"/>
                    <a:pt x="4277" y="256"/>
                    <a:pt x="3984" y="167"/>
                  </a:cubicBezTo>
                  <a:cubicBezTo>
                    <a:pt x="3654" y="55"/>
                    <a:pt x="3314" y="1"/>
                    <a:pt x="29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9"/>
            <p:cNvSpPr/>
            <p:nvPr/>
          </p:nvSpPr>
          <p:spPr>
            <a:xfrm>
              <a:off x="445425" y="4089000"/>
              <a:ext cx="66425" cy="104325"/>
            </a:xfrm>
            <a:custGeom>
              <a:rect b="b" l="l" r="r" t="t"/>
              <a:pathLst>
                <a:path extrusionOk="0" h="4173" w="2657">
                  <a:moveTo>
                    <a:pt x="1756" y="1"/>
                  </a:moveTo>
                  <a:cubicBezTo>
                    <a:pt x="1698" y="1"/>
                    <a:pt x="1640" y="10"/>
                    <a:pt x="1583" y="29"/>
                  </a:cubicBezTo>
                  <a:cubicBezTo>
                    <a:pt x="1298" y="125"/>
                    <a:pt x="1144" y="432"/>
                    <a:pt x="1239" y="719"/>
                  </a:cubicBezTo>
                  <a:cubicBezTo>
                    <a:pt x="1492" y="1467"/>
                    <a:pt x="1296" y="2294"/>
                    <a:pt x="735" y="2851"/>
                  </a:cubicBezTo>
                  <a:lnTo>
                    <a:pt x="344" y="3242"/>
                  </a:lnTo>
                  <a:cubicBezTo>
                    <a:pt x="0" y="3586"/>
                    <a:pt x="244" y="4172"/>
                    <a:pt x="729" y="4172"/>
                  </a:cubicBezTo>
                  <a:cubicBezTo>
                    <a:pt x="874" y="4172"/>
                    <a:pt x="1013" y="4116"/>
                    <a:pt x="1114" y="4013"/>
                  </a:cubicBezTo>
                  <a:lnTo>
                    <a:pt x="1507" y="3621"/>
                  </a:lnTo>
                  <a:cubicBezTo>
                    <a:pt x="2359" y="2773"/>
                    <a:pt x="2656" y="1513"/>
                    <a:pt x="2273" y="374"/>
                  </a:cubicBezTo>
                  <a:cubicBezTo>
                    <a:pt x="2196" y="146"/>
                    <a:pt x="1984" y="1"/>
                    <a:pt x="17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9"/>
            <p:cNvSpPr/>
            <p:nvPr/>
          </p:nvSpPr>
          <p:spPr>
            <a:xfrm>
              <a:off x="310125" y="4239950"/>
              <a:ext cx="118900" cy="136275"/>
            </a:xfrm>
            <a:custGeom>
              <a:rect b="b" l="l" r="r" t="t"/>
              <a:pathLst>
                <a:path extrusionOk="0" h="5451" w="4756">
                  <a:moveTo>
                    <a:pt x="2031" y="1"/>
                  </a:moveTo>
                  <a:cubicBezTo>
                    <a:pt x="1969" y="1"/>
                    <a:pt x="1907" y="4"/>
                    <a:pt x="1845" y="8"/>
                  </a:cubicBezTo>
                  <a:lnTo>
                    <a:pt x="0" y="4538"/>
                  </a:lnTo>
                  <a:cubicBezTo>
                    <a:pt x="517" y="5117"/>
                    <a:pt x="1256" y="5449"/>
                    <a:pt x="2031" y="5449"/>
                  </a:cubicBezTo>
                  <a:lnTo>
                    <a:pt x="2031" y="5450"/>
                  </a:lnTo>
                  <a:cubicBezTo>
                    <a:pt x="3533" y="5450"/>
                    <a:pt x="4755" y="4229"/>
                    <a:pt x="4755" y="2725"/>
                  </a:cubicBezTo>
                  <a:cubicBezTo>
                    <a:pt x="4755" y="1223"/>
                    <a:pt x="3534" y="1"/>
                    <a:pt x="20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9"/>
            <p:cNvSpPr/>
            <p:nvPr/>
          </p:nvSpPr>
          <p:spPr>
            <a:xfrm>
              <a:off x="312050" y="4400525"/>
              <a:ext cx="136225" cy="114875"/>
            </a:xfrm>
            <a:custGeom>
              <a:rect b="b" l="l" r="r" t="t"/>
              <a:pathLst>
                <a:path extrusionOk="0" h="4595" w="5449">
                  <a:moveTo>
                    <a:pt x="2725" y="1"/>
                  </a:moveTo>
                  <a:cubicBezTo>
                    <a:pt x="1223" y="1"/>
                    <a:pt x="1" y="1222"/>
                    <a:pt x="1" y="2725"/>
                  </a:cubicBezTo>
                  <a:cubicBezTo>
                    <a:pt x="1" y="3421"/>
                    <a:pt x="268" y="4090"/>
                    <a:pt x="747" y="4595"/>
                  </a:cubicBezTo>
                  <a:lnTo>
                    <a:pt x="5449" y="2679"/>
                  </a:lnTo>
                  <a:cubicBezTo>
                    <a:pt x="5423" y="1198"/>
                    <a:pt x="4213" y="1"/>
                    <a:pt x="2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9"/>
            <p:cNvSpPr/>
            <p:nvPr/>
          </p:nvSpPr>
          <p:spPr>
            <a:xfrm>
              <a:off x="358675" y="4153150"/>
              <a:ext cx="273775" cy="271325"/>
            </a:xfrm>
            <a:custGeom>
              <a:rect b="b" l="l" r="r" t="t"/>
              <a:pathLst>
                <a:path extrusionOk="0" h="10853" w="10951">
                  <a:moveTo>
                    <a:pt x="600" y="1"/>
                  </a:moveTo>
                  <a:cubicBezTo>
                    <a:pt x="460" y="1"/>
                    <a:pt x="320" y="54"/>
                    <a:pt x="214" y="161"/>
                  </a:cubicBezTo>
                  <a:cubicBezTo>
                    <a:pt x="0" y="375"/>
                    <a:pt x="2" y="721"/>
                    <a:pt x="217" y="933"/>
                  </a:cubicBezTo>
                  <a:lnTo>
                    <a:pt x="9977" y="10693"/>
                  </a:lnTo>
                  <a:cubicBezTo>
                    <a:pt x="10078" y="10796"/>
                    <a:pt x="10217" y="10853"/>
                    <a:pt x="10362" y="10853"/>
                  </a:cubicBezTo>
                  <a:cubicBezTo>
                    <a:pt x="10583" y="10853"/>
                    <a:pt x="10782" y="10720"/>
                    <a:pt x="10867" y="10517"/>
                  </a:cubicBezTo>
                  <a:cubicBezTo>
                    <a:pt x="10950" y="10312"/>
                    <a:pt x="10904" y="10078"/>
                    <a:pt x="10749" y="9922"/>
                  </a:cubicBezTo>
                  <a:lnTo>
                    <a:pt x="987" y="163"/>
                  </a:lnTo>
                  <a:cubicBezTo>
                    <a:pt x="881" y="55"/>
                    <a:pt x="740" y="1"/>
                    <a:pt x="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9"/>
            <p:cNvSpPr/>
            <p:nvPr/>
          </p:nvSpPr>
          <p:spPr>
            <a:xfrm>
              <a:off x="522575" y="4081550"/>
              <a:ext cx="181650" cy="179750"/>
            </a:xfrm>
            <a:custGeom>
              <a:rect b="b" l="l" r="r" t="t"/>
              <a:pathLst>
                <a:path extrusionOk="0" h="7190" w="7266">
                  <a:moveTo>
                    <a:pt x="2308" y="0"/>
                  </a:moveTo>
                  <a:cubicBezTo>
                    <a:pt x="2224" y="0"/>
                    <a:pt x="2139" y="20"/>
                    <a:pt x="2061" y="60"/>
                  </a:cubicBezTo>
                  <a:cubicBezTo>
                    <a:pt x="1850" y="166"/>
                    <a:pt x="1732" y="397"/>
                    <a:pt x="1770" y="630"/>
                  </a:cubicBezTo>
                  <a:lnTo>
                    <a:pt x="2077" y="2568"/>
                  </a:lnTo>
                  <a:lnTo>
                    <a:pt x="327" y="3460"/>
                  </a:lnTo>
                  <a:cubicBezTo>
                    <a:pt x="118" y="3567"/>
                    <a:pt x="0" y="3797"/>
                    <a:pt x="38" y="4030"/>
                  </a:cubicBezTo>
                  <a:cubicBezTo>
                    <a:pt x="74" y="4263"/>
                    <a:pt x="257" y="4446"/>
                    <a:pt x="490" y="4484"/>
                  </a:cubicBezTo>
                  <a:lnTo>
                    <a:pt x="2428" y="4790"/>
                  </a:lnTo>
                  <a:lnTo>
                    <a:pt x="2736" y="6729"/>
                  </a:lnTo>
                  <a:cubicBezTo>
                    <a:pt x="2773" y="6962"/>
                    <a:pt x="2955" y="7144"/>
                    <a:pt x="3188" y="7182"/>
                  </a:cubicBezTo>
                  <a:cubicBezTo>
                    <a:pt x="3216" y="7186"/>
                    <a:pt x="3245" y="7188"/>
                    <a:pt x="3275" y="7188"/>
                  </a:cubicBezTo>
                  <a:lnTo>
                    <a:pt x="3273" y="7189"/>
                  </a:lnTo>
                  <a:cubicBezTo>
                    <a:pt x="3479" y="7189"/>
                    <a:pt x="3666" y="7073"/>
                    <a:pt x="3758" y="6890"/>
                  </a:cubicBezTo>
                  <a:lnTo>
                    <a:pt x="4650" y="5142"/>
                  </a:lnTo>
                  <a:lnTo>
                    <a:pt x="6589" y="5448"/>
                  </a:lnTo>
                  <a:cubicBezTo>
                    <a:pt x="6618" y="5453"/>
                    <a:pt x="6646" y="5455"/>
                    <a:pt x="6675" y="5455"/>
                  </a:cubicBezTo>
                  <a:cubicBezTo>
                    <a:pt x="6877" y="5455"/>
                    <a:pt x="7065" y="5342"/>
                    <a:pt x="7159" y="5159"/>
                  </a:cubicBezTo>
                  <a:cubicBezTo>
                    <a:pt x="7265" y="4948"/>
                    <a:pt x="7225" y="4693"/>
                    <a:pt x="7059" y="4526"/>
                  </a:cubicBezTo>
                  <a:lnTo>
                    <a:pt x="5671" y="3137"/>
                  </a:lnTo>
                  <a:lnTo>
                    <a:pt x="6562" y="1389"/>
                  </a:lnTo>
                  <a:cubicBezTo>
                    <a:pt x="6670" y="1178"/>
                    <a:pt x="6628" y="923"/>
                    <a:pt x="6462" y="756"/>
                  </a:cubicBezTo>
                  <a:cubicBezTo>
                    <a:pt x="6357" y="652"/>
                    <a:pt x="6217" y="597"/>
                    <a:pt x="6076" y="597"/>
                  </a:cubicBezTo>
                  <a:cubicBezTo>
                    <a:pt x="5992" y="597"/>
                    <a:pt x="5907" y="616"/>
                    <a:pt x="5829" y="656"/>
                  </a:cubicBezTo>
                  <a:lnTo>
                    <a:pt x="4081" y="1547"/>
                  </a:lnTo>
                  <a:lnTo>
                    <a:pt x="2692" y="160"/>
                  </a:lnTo>
                  <a:cubicBezTo>
                    <a:pt x="2588" y="55"/>
                    <a:pt x="2449" y="0"/>
                    <a:pt x="23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69"/>
          <p:cNvGrpSpPr/>
          <p:nvPr/>
        </p:nvGrpSpPr>
        <p:grpSpPr>
          <a:xfrm>
            <a:off x="5382323" y="3862031"/>
            <a:ext cx="338250" cy="464925"/>
            <a:chOff x="854125" y="4067100"/>
            <a:chExt cx="338250" cy="464925"/>
          </a:xfrm>
        </p:grpSpPr>
        <p:sp>
          <p:nvSpPr>
            <p:cNvPr id="2606" name="Google Shape;2606;p69"/>
            <p:cNvSpPr/>
            <p:nvPr/>
          </p:nvSpPr>
          <p:spPr>
            <a:xfrm>
              <a:off x="1082275" y="4067100"/>
              <a:ext cx="27275" cy="92625"/>
            </a:xfrm>
            <a:custGeom>
              <a:rect b="b" l="l" r="r" t="t"/>
              <a:pathLst>
                <a:path extrusionOk="0" h="3705" w="1091">
                  <a:moveTo>
                    <a:pt x="545" y="0"/>
                  </a:moveTo>
                  <a:cubicBezTo>
                    <a:pt x="244" y="0"/>
                    <a:pt x="0" y="244"/>
                    <a:pt x="0" y="545"/>
                  </a:cubicBezTo>
                  <a:lnTo>
                    <a:pt x="0" y="3160"/>
                  </a:lnTo>
                  <a:cubicBezTo>
                    <a:pt x="0" y="3461"/>
                    <a:pt x="244" y="3705"/>
                    <a:pt x="545" y="3705"/>
                  </a:cubicBezTo>
                  <a:cubicBezTo>
                    <a:pt x="845" y="3705"/>
                    <a:pt x="1089" y="3461"/>
                    <a:pt x="1090" y="3160"/>
                  </a:cubicBezTo>
                  <a:lnTo>
                    <a:pt x="1090" y="545"/>
                  </a:lnTo>
                  <a:cubicBezTo>
                    <a:pt x="1090" y="244"/>
                    <a:pt x="845" y="0"/>
                    <a:pt x="5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9"/>
            <p:cNvSpPr/>
            <p:nvPr/>
          </p:nvSpPr>
          <p:spPr>
            <a:xfrm>
              <a:off x="936950" y="4067325"/>
              <a:ext cx="27275" cy="92400"/>
            </a:xfrm>
            <a:custGeom>
              <a:rect b="b" l="l" r="r" t="t"/>
              <a:pathLst>
                <a:path extrusionOk="0" h="3696" w="1091">
                  <a:moveTo>
                    <a:pt x="546" y="0"/>
                  </a:moveTo>
                  <a:cubicBezTo>
                    <a:pt x="249" y="0"/>
                    <a:pt x="7" y="239"/>
                    <a:pt x="1" y="536"/>
                  </a:cubicBezTo>
                  <a:lnTo>
                    <a:pt x="1" y="3151"/>
                  </a:lnTo>
                  <a:cubicBezTo>
                    <a:pt x="1" y="3452"/>
                    <a:pt x="246" y="3696"/>
                    <a:pt x="546" y="3696"/>
                  </a:cubicBezTo>
                  <a:cubicBezTo>
                    <a:pt x="847" y="3696"/>
                    <a:pt x="1091" y="3452"/>
                    <a:pt x="1091" y="3151"/>
                  </a:cubicBezTo>
                  <a:lnTo>
                    <a:pt x="1091" y="536"/>
                  </a:lnTo>
                  <a:cubicBezTo>
                    <a:pt x="1085" y="239"/>
                    <a:pt x="843" y="0"/>
                    <a:pt x="5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9"/>
            <p:cNvSpPr/>
            <p:nvPr/>
          </p:nvSpPr>
          <p:spPr>
            <a:xfrm>
              <a:off x="936950" y="4206850"/>
              <a:ext cx="172600" cy="89075"/>
            </a:xfrm>
            <a:custGeom>
              <a:rect b="b" l="l" r="r" t="t"/>
              <a:pathLst>
                <a:path extrusionOk="0" h="3563" w="6904">
                  <a:moveTo>
                    <a:pt x="546" y="0"/>
                  </a:moveTo>
                  <a:cubicBezTo>
                    <a:pt x="246" y="0"/>
                    <a:pt x="1" y="244"/>
                    <a:pt x="1" y="545"/>
                  </a:cubicBezTo>
                  <a:lnTo>
                    <a:pt x="1" y="3018"/>
                  </a:lnTo>
                  <a:cubicBezTo>
                    <a:pt x="1" y="3319"/>
                    <a:pt x="246" y="3563"/>
                    <a:pt x="546" y="3563"/>
                  </a:cubicBezTo>
                  <a:lnTo>
                    <a:pt x="6358" y="3563"/>
                  </a:lnTo>
                  <a:cubicBezTo>
                    <a:pt x="6658" y="3563"/>
                    <a:pt x="6903" y="3319"/>
                    <a:pt x="6903" y="3018"/>
                  </a:cubicBezTo>
                  <a:lnTo>
                    <a:pt x="6903" y="545"/>
                  </a:lnTo>
                  <a:cubicBezTo>
                    <a:pt x="6903" y="244"/>
                    <a:pt x="6658" y="0"/>
                    <a:pt x="6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9"/>
            <p:cNvSpPr/>
            <p:nvPr/>
          </p:nvSpPr>
          <p:spPr>
            <a:xfrm>
              <a:off x="1023225" y="4206850"/>
              <a:ext cx="86325" cy="89075"/>
            </a:xfrm>
            <a:custGeom>
              <a:rect b="b" l="l" r="r" t="t"/>
              <a:pathLst>
                <a:path extrusionOk="0" h="3563" w="3453">
                  <a:moveTo>
                    <a:pt x="0" y="0"/>
                  </a:moveTo>
                  <a:lnTo>
                    <a:pt x="0" y="3563"/>
                  </a:lnTo>
                  <a:lnTo>
                    <a:pt x="2907" y="3563"/>
                  </a:lnTo>
                  <a:cubicBezTo>
                    <a:pt x="3207" y="3563"/>
                    <a:pt x="3452" y="3319"/>
                    <a:pt x="3452" y="3018"/>
                  </a:cubicBezTo>
                  <a:lnTo>
                    <a:pt x="3452" y="545"/>
                  </a:lnTo>
                  <a:cubicBezTo>
                    <a:pt x="3451" y="244"/>
                    <a:pt x="3207" y="0"/>
                    <a:pt x="29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9"/>
            <p:cNvSpPr/>
            <p:nvPr/>
          </p:nvSpPr>
          <p:spPr>
            <a:xfrm>
              <a:off x="854125" y="4278200"/>
              <a:ext cx="338250" cy="253825"/>
            </a:xfrm>
            <a:custGeom>
              <a:rect b="b" l="l" r="r" t="t"/>
              <a:pathLst>
                <a:path extrusionOk="0" h="10153" w="13530">
                  <a:moveTo>
                    <a:pt x="3314" y="1"/>
                  </a:moveTo>
                  <a:cubicBezTo>
                    <a:pt x="1882" y="2182"/>
                    <a:pt x="868" y="4610"/>
                    <a:pt x="323" y="7160"/>
                  </a:cubicBezTo>
                  <a:lnTo>
                    <a:pt x="58" y="8404"/>
                  </a:lnTo>
                  <a:cubicBezTo>
                    <a:pt x="1" y="8671"/>
                    <a:pt x="149" y="8938"/>
                    <a:pt x="405" y="9031"/>
                  </a:cubicBezTo>
                  <a:cubicBezTo>
                    <a:pt x="2459" y="9779"/>
                    <a:pt x="4612" y="10153"/>
                    <a:pt x="6765" y="10153"/>
                  </a:cubicBezTo>
                  <a:cubicBezTo>
                    <a:pt x="8918" y="10153"/>
                    <a:pt x="11071" y="9779"/>
                    <a:pt x="13125" y="9031"/>
                  </a:cubicBezTo>
                  <a:cubicBezTo>
                    <a:pt x="13380" y="8938"/>
                    <a:pt x="13529" y="8671"/>
                    <a:pt x="13472" y="8404"/>
                  </a:cubicBezTo>
                  <a:lnTo>
                    <a:pt x="13207" y="7160"/>
                  </a:lnTo>
                  <a:cubicBezTo>
                    <a:pt x="12662" y="4610"/>
                    <a:pt x="11646" y="2182"/>
                    <a:pt x="10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9"/>
            <p:cNvSpPr/>
            <p:nvPr/>
          </p:nvSpPr>
          <p:spPr>
            <a:xfrm>
              <a:off x="909700" y="4132450"/>
              <a:ext cx="227100" cy="109025"/>
            </a:xfrm>
            <a:custGeom>
              <a:rect b="b" l="l" r="r" t="t"/>
              <a:pathLst>
                <a:path extrusionOk="0" h="4361" w="9084">
                  <a:moveTo>
                    <a:pt x="546" y="1"/>
                  </a:moveTo>
                  <a:cubicBezTo>
                    <a:pt x="246" y="1"/>
                    <a:pt x="1" y="244"/>
                    <a:pt x="2" y="546"/>
                  </a:cubicBezTo>
                  <a:lnTo>
                    <a:pt x="2" y="1636"/>
                  </a:lnTo>
                  <a:cubicBezTo>
                    <a:pt x="2" y="3138"/>
                    <a:pt x="1224" y="4360"/>
                    <a:pt x="2727" y="4360"/>
                  </a:cubicBezTo>
                  <a:lnTo>
                    <a:pt x="6358" y="4360"/>
                  </a:lnTo>
                  <a:cubicBezTo>
                    <a:pt x="7860" y="4360"/>
                    <a:pt x="9083" y="3138"/>
                    <a:pt x="9083" y="1636"/>
                  </a:cubicBezTo>
                  <a:lnTo>
                    <a:pt x="9083" y="546"/>
                  </a:lnTo>
                  <a:cubicBezTo>
                    <a:pt x="9083" y="244"/>
                    <a:pt x="8838" y="1"/>
                    <a:pt x="8538" y="1"/>
                  </a:cubicBezTo>
                  <a:lnTo>
                    <a:pt x="7085" y="1"/>
                  </a:lnTo>
                  <a:cubicBezTo>
                    <a:pt x="6069" y="1"/>
                    <a:pt x="5118" y="502"/>
                    <a:pt x="4541" y="1340"/>
                  </a:cubicBezTo>
                  <a:cubicBezTo>
                    <a:pt x="3966" y="501"/>
                    <a:pt x="3015" y="1"/>
                    <a:pt x="20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69"/>
          <p:cNvGrpSpPr/>
          <p:nvPr/>
        </p:nvGrpSpPr>
        <p:grpSpPr>
          <a:xfrm>
            <a:off x="5891242" y="3866569"/>
            <a:ext cx="466250" cy="455850"/>
            <a:chOff x="1291900" y="4050300"/>
            <a:chExt cx="466250" cy="455850"/>
          </a:xfrm>
        </p:grpSpPr>
        <p:sp>
          <p:nvSpPr>
            <p:cNvPr id="2613" name="Google Shape;2613;p69"/>
            <p:cNvSpPr/>
            <p:nvPr/>
          </p:nvSpPr>
          <p:spPr>
            <a:xfrm>
              <a:off x="1291900" y="4223725"/>
              <a:ext cx="105725" cy="105350"/>
            </a:xfrm>
            <a:custGeom>
              <a:rect b="b" l="l" r="r" t="t"/>
              <a:pathLst>
                <a:path extrusionOk="0" h="4214" w="4229">
                  <a:moveTo>
                    <a:pt x="2725" y="0"/>
                  </a:moveTo>
                  <a:cubicBezTo>
                    <a:pt x="1223" y="0"/>
                    <a:pt x="0" y="1223"/>
                    <a:pt x="0" y="2725"/>
                  </a:cubicBezTo>
                  <a:lnTo>
                    <a:pt x="0" y="3670"/>
                  </a:lnTo>
                  <a:cubicBezTo>
                    <a:pt x="0" y="3970"/>
                    <a:pt x="243" y="4213"/>
                    <a:pt x="545" y="4213"/>
                  </a:cubicBezTo>
                  <a:cubicBezTo>
                    <a:pt x="546" y="4213"/>
                    <a:pt x="547" y="4213"/>
                    <a:pt x="548" y="4213"/>
                  </a:cubicBezTo>
                  <a:cubicBezTo>
                    <a:pt x="848" y="4213"/>
                    <a:pt x="1090" y="3969"/>
                    <a:pt x="1090" y="3668"/>
                  </a:cubicBezTo>
                  <a:lnTo>
                    <a:pt x="1090" y="2725"/>
                  </a:lnTo>
                  <a:cubicBezTo>
                    <a:pt x="1091" y="1822"/>
                    <a:pt x="1823" y="1090"/>
                    <a:pt x="2725" y="1090"/>
                  </a:cubicBezTo>
                  <a:lnTo>
                    <a:pt x="3694" y="1090"/>
                  </a:lnTo>
                  <a:cubicBezTo>
                    <a:pt x="3991" y="1084"/>
                    <a:pt x="4228" y="842"/>
                    <a:pt x="4228" y="545"/>
                  </a:cubicBezTo>
                  <a:cubicBezTo>
                    <a:pt x="4228" y="248"/>
                    <a:pt x="3991" y="6"/>
                    <a:pt x="36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9"/>
            <p:cNvSpPr/>
            <p:nvPr/>
          </p:nvSpPr>
          <p:spPr>
            <a:xfrm>
              <a:off x="1634325" y="4257825"/>
              <a:ext cx="123825" cy="113550"/>
            </a:xfrm>
            <a:custGeom>
              <a:rect b="b" l="l" r="r" t="t"/>
              <a:pathLst>
                <a:path extrusionOk="0" h="4542" w="4953">
                  <a:moveTo>
                    <a:pt x="0" y="1"/>
                  </a:moveTo>
                  <a:lnTo>
                    <a:pt x="0" y="3691"/>
                  </a:lnTo>
                  <a:lnTo>
                    <a:pt x="1368" y="2681"/>
                  </a:lnTo>
                  <a:lnTo>
                    <a:pt x="3071" y="4383"/>
                  </a:lnTo>
                  <a:lnTo>
                    <a:pt x="3070" y="4383"/>
                  </a:lnTo>
                  <a:cubicBezTo>
                    <a:pt x="3176" y="4489"/>
                    <a:pt x="3316" y="4542"/>
                    <a:pt x="3456" y="4542"/>
                  </a:cubicBezTo>
                  <a:cubicBezTo>
                    <a:pt x="3595" y="4542"/>
                    <a:pt x="3734" y="4489"/>
                    <a:pt x="3840" y="4383"/>
                  </a:cubicBezTo>
                  <a:lnTo>
                    <a:pt x="4739" y="3484"/>
                  </a:lnTo>
                  <a:cubicBezTo>
                    <a:pt x="4952" y="3270"/>
                    <a:pt x="4952" y="2926"/>
                    <a:pt x="4739" y="2714"/>
                  </a:cubicBezTo>
                  <a:lnTo>
                    <a:pt x="2187" y="160"/>
                  </a:lnTo>
                  <a:cubicBezTo>
                    <a:pt x="2084" y="57"/>
                    <a:pt x="1945" y="1"/>
                    <a:pt x="18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9"/>
            <p:cNvSpPr/>
            <p:nvPr/>
          </p:nvSpPr>
          <p:spPr>
            <a:xfrm>
              <a:off x="1396325" y="4320900"/>
              <a:ext cx="59050" cy="185250"/>
            </a:xfrm>
            <a:custGeom>
              <a:rect b="b" l="l" r="r" t="t"/>
              <a:pathLst>
                <a:path extrusionOk="0" h="7410" w="2362">
                  <a:moveTo>
                    <a:pt x="2361" y="1"/>
                  </a:moveTo>
                  <a:lnTo>
                    <a:pt x="1" y="509"/>
                  </a:lnTo>
                  <a:lnTo>
                    <a:pt x="1" y="6866"/>
                  </a:lnTo>
                  <a:cubicBezTo>
                    <a:pt x="1" y="7166"/>
                    <a:pt x="244" y="7409"/>
                    <a:pt x="546" y="7409"/>
                  </a:cubicBezTo>
                  <a:lnTo>
                    <a:pt x="1816" y="7409"/>
                  </a:lnTo>
                  <a:cubicBezTo>
                    <a:pt x="2118" y="7409"/>
                    <a:pt x="2361" y="7166"/>
                    <a:pt x="2361" y="6866"/>
                  </a:cubicBezTo>
                  <a:lnTo>
                    <a:pt x="23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9"/>
            <p:cNvSpPr/>
            <p:nvPr/>
          </p:nvSpPr>
          <p:spPr>
            <a:xfrm>
              <a:off x="1337275" y="4050300"/>
              <a:ext cx="413250" cy="455850"/>
            </a:xfrm>
            <a:custGeom>
              <a:rect b="b" l="l" r="r" t="t"/>
              <a:pathLst>
                <a:path extrusionOk="0" h="18234" w="16530">
                  <a:moveTo>
                    <a:pt x="13221" y="1"/>
                  </a:moveTo>
                  <a:cubicBezTo>
                    <a:pt x="12517" y="2"/>
                    <a:pt x="11893" y="453"/>
                    <a:pt x="11670" y="1120"/>
                  </a:cubicBezTo>
                  <a:cubicBezTo>
                    <a:pt x="10128" y="1328"/>
                    <a:pt x="8911" y="2534"/>
                    <a:pt x="8693" y="4075"/>
                  </a:cubicBezTo>
                  <a:lnTo>
                    <a:pt x="8412" y="6055"/>
                  </a:lnTo>
                  <a:cubicBezTo>
                    <a:pt x="8400" y="6144"/>
                    <a:pt x="8323" y="6212"/>
                    <a:pt x="8233" y="6212"/>
                  </a:cubicBezTo>
                  <a:lnTo>
                    <a:pt x="3997" y="6212"/>
                  </a:lnTo>
                  <a:cubicBezTo>
                    <a:pt x="1792" y="6212"/>
                    <a:pt x="1" y="8005"/>
                    <a:pt x="1" y="10207"/>
                  </a:cubicBezTo>
                  <a:lnTo>
                    <a:pt x="1" y="17690"/>
                  </a:lnTo>
                  <a:cubicBezTo>
                    <a:pt x="1" y="17990"/>
                    <a:pt x="245" y="18233"/>
                    <a:pt x="546" y="18233"/>
                  </a:cubicBezTo>
                  <a:lnTo>
                    <a:pt x="1818" y="18233"/>
                  </a:lnTo>
                  <a:cubicBezTo>
                    <a:pt x="2118" y="18233"/>
                    <a:pt x="2363" y="17990"/>
                    <a:pt x="2363" y="17690"/>
                  </a:cubicBezTo>
                  <a:lnTo>
                    <a:pt x="2363" y="13167"/>
                  </a:lnTo>
                  <a:lnTo>
                    <a:pt x="3878" y="12481"/>
                  </a:lnTo>
                  <a:cubicBezTo>
                    <a:pt x="4593" y="12898"/>
                    <a:pt x="5394" y="13107"/>
                    <a:pt x="6195" y="13107"/>
                  </a:cubicBezTo>
                  <a:cubicBezTo>
                    <a:pt x="6967" y="13107"/>
                    <a:pt x="7741" y="12912"/>
                    <a:pt x="8438" y="12522"/>
                  </a:cubicBezTo>
                  <a:lnTo>
                    <a:pt x="11152" y="14660"/>
                  </a:lnTo>
                  <a:lnTo>
                    <a:pt x="11152" y="17688"/>
                  </a:lnTo>
                  <a:cubicBezTo>
                    <a:pt x="11152" y="17990"/>
                    <a:pt x="11395" y="18233"/>
                    <a:pt x="11697" y="18233"/>
                  </a:cubicBezTo>
                  <a:lnTo>
                    <a:pt x="12950" y="18233"/>
                  </a:lnTo>
                  <a:cubicBezTo>
                    <a:pt x="13250" y="18233"/>
                    <a:pt x="13493" y="17990"/>
                    <a:pt x="13495" y="17690"/>
                  </a:cubicBezTo>
                  <a:lnTo>
                    <a:pt x="13495" y="13332"/>
                  </a:lnTo>
                  <a:cubicBezTo>
                    <a:pt x="13493" y="13242"/>
                    <a:pt x="13472" y="13154"/>
                    <a:pt x="13430" y="13075"/>
                  </a:cubicBezTo>
                  <a:lnTo>
                    <a:pt x="12314" y="10979"/>
                  </a:lnTo>
                  <a:lnTo>
                    <a:pt x="12314" y="7051"/>
                  </a:lnTo>
                  <a:cubicBezTo>
                    <a:pt x="12314" y="6742"/>
                    <a:pt x="12565" y="6506"/>
                    <a:pt x="12857" y="6506"/>
                  </a:cubicBezTo>
                  <a:cubicBezTo>
                    <a:pt x="12903" y="6506"/>
                    <a:pt x="12951" y="6512"/>
                    <a:pt x="12999" y="6525"/>
                  </a:cubicBezTo>
                  <a:lnTo>
                    <a:pt x="14059" y="6809"/>
                  </a:lnTo>
                  <a:cubicBezTo>
                    <a:pt x="14217" y="6851"/>
                    <a:pt x="14378" y="6871"/>
                    <a:pt x="14536" y="6871"/>
                  </a:cubicBezTo>
                  <a:cubicBezTo>
                    <a:pt x="15161" y="6871"/>
                    <a:pt x="15757" y="6553"/>
                    <a:pt x="16100" y="6005"/>
                  </a:cubicBezTo>
                  <a:cubicBezTo>
                    <a:pt x="16530" y="5317"/>
                    <a:pt x="16461" y="4430"/>
                    <a:pt x="15931" y="3818"/>
                  </a:cubicBezTo>
                  <a:lnTo>
                    <a:pt x="14493" y="2159"/>
                  </a:lnTo>
                  <a:lnTo>
                    <a:pt x="14493" y="546"/>
                  </a:lnTo>
                  <a:cubicBezTo>
                    <a:pt x="14493" y="245"/>
                    <a:pt x="14249" y="1"/>
                    <a:pt x="139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9"/>
            <p:cNvSpPr/>
            <p:nvPr/>
          </p:nvSpPr>
          <p:spPr>
            <a:xfrm>
              <a:off x="1443550" y="4205575"/>
              <a:ext cx="97175" cy="108975"/>
            </a:xfrm>
            <a:custGeom>
              <a:rect b="b" l="l" r="r" t="t"/>
              <a:pathLst>
                <a:path extrusionOk="0" h="4359" w="3887">
                  <a:moveTo>
                    <a:pt x="0" y="1"/>
                  </a:moveTo>
                  <a:lnTo>
                    <a:pt x="0" y="2415"/>
                  </a:lnTo>
                  <a:lnTo>
                    <a:pt x="0" y="2416"/>
                  </a:lnTo>
                  <a:cubicBezTo>
                    <a:pt x="0" y="3488"/>
                    <a:pt x="869" y="4359"/>
                    <a:pt x="1943" y="4359"/>
                  </a:cubicBezTo>
                  <a:cubicBezTo>
                    <a:pt x="3016" y="4359"/>
                    <a:pt x="3887" y="3488"/>
                    <a:pt x="3887" y="2416"/>
                  </a:cubicBezTo>
                  <a:lnTo>
                    <a:pt x="38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9"/>
            <p:cNvSpPr/>
            <p:nvPr/>
          </p:nvSpPr>
          <p:spPr>
            <a:xfrm>
              <a:off x="1470800" y="4205575"/>
              <a:ext cx="42675" cy="81725"/>
            </a:xfrm>
            <a:custGeom>
              <a:rect b="b" l="l" r="r" t="t"/>
              <a:pathLst>
                <a:path extrusionOk="0" h="3269" w="1707">
                  <a:moveTo>
                    <a:pt x="0" y="1"/>
                  </a:moveTo>
                  <a:lnTo>
                    <a:pt x="0" y="2415"/>
                  </a:lnTo>
                  <a:cubicBezTo>
                    <a:pt x="0" y="2887"/>
                    <a:pt x="382" y="3269"/>
                    <a:pt x="853" y="3269"/>
                  </a:cubicBezTo>
                  <a:cubicBezTo>
                    <a:pt x="1324" y="3269"/>
                    <a:pt x="1707" y="2887"/>
                    <a:pt x="1707" y="2416"/>
                  </a:cubicBezTo>
                  <a:lnTo>
                    <a:pt x="17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 name="Google Shape;2619;p69"/>
          <p:cNvGrpSpPr/>
          <p:nvPr/>
        </p:nvGrpSpPr>
        <p:grpSpPr>
          <a:xfrm>
            <a:off x="6528161" y="3862019"/>
            <a:ext cx="391900" cy="464950"/>
            <a:chOff x="1876975" y="4019200"/>
            <a:chExt cx="391900" cy="464950"/>
          </a:xfrm>
        </p:grpSpPr>
        <p:sp>
          <p:nvSpPr>
            <p:cNvPr id="2620" name="Google Shape;2620;p69"/>
            <p:cNvSpPr/>
            <p:nvPr/>
          </p:nvSpPr>
          <p:spPr>
            <a:xfrm>
              <a:off x="1914000" y="4366075"/>
              <a:ext cx="317850" cy="118075"/>
            </a:xfrm>
            <a:custGeom>
              <a:rect b="b" l="l" r="r" t="t"/>
              <a:pathLst>
                <a:path extrusionOk="0" h="4723" w="12714">
                  <a:moveTo>
                    <a:pt x="545" y="0"/>
                  </a:moveTo>
                  <a:cubicBezTo>
                    <a:pt x="244" y="0"/>
                    <a:pt x="0" y="244"/>
                    <a:pt x="0" y="545"/>
                  </a:cubicBezTo>
                  <a:cubicBezTo>
                    <a:pt x="0" y="1710"/>
                    <a:pt x="696" y="2786"/>
                    <a:pt x="1959" y="3576"/>
                  </a:cubicBezTo>
                  <a:cubicBezTo>
                    <a:pt x="3142" y="4315"/>
                    <a:pt x="4703" y="4723"/>
                    <a:pt x="6356" y="4723"/>
                  </a:cubicBezTo>
                  <a:cubicBezTo>
                    <a:pt x="8010" y="4723"/>
                    <a:pt x="9572" y="4315"/>
                    <a:pt x="10755" y="3576"/>
                  </a:cubicBezTo>
                  <a:cubicBezTo>
                    <a:pt x="12018" y="2786"/>
                    <a:pt x="12713" y="1710"/>
                    <a:pt x="12713" y="545"/>
                  </a:cubicBezTo>
                  <a:cubicBezTo>
                    <a:pt x="12713" y="244"/>
                    <a:pt x="12469" y="0"/>
                    <a:pt x="121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9"/>
            <p:cNvSpPr/>
            <p:nvPr/>
          </p:nvSpPr>
          <p:spPr>
            <a:xfrm>
              <a:off x="1914000" y="4309750"/>
              <a:ext cx="317850" cy="69975"/>
            </a:xfrm>
            <a:custGeom>
              <a:rect b="b" l="l" r="r" t="t"/>
              <a:pathLst>
                <a:path extrusionOk="0" h="2799" w="12714">
                  <a:moveTo>
                    <a:pt x="545" y="1"/>
                  </a:moveTo>
                  <a:cubicBezTo>
                    <a:pt x="244" y="1"/>
                    <a:pt x="0" y="245"/>
                    <a:pt x="0" y="545"/>
                  </a:cubicBezTo>
                  <a:lnTo>
                    <a:pt x="0" y="2798"/>
                  </a:lnTo>
                  <a:lnTo>
                    <a:pt x="12713" y="2798"/>
                  </a:lnTo>
                  <a:lnTo>
                    <a:pt x="12713" y="545"/>
                  </a:lnTo>
                  <a:cubicBezTo>
                    <a:pt x="12713" y="245"/>
                    <a:pt x="12469" y="1"/>
                    <a:pt x="121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9"/>
            <p:cNvSpPr/>
            <p:nvPr/>
          </p:nvSpPr>
          <p:spPr>
            <a:xfrm>
              <a:off x="2150075" y="4309750"/>
              <a:ext cx="27275" cy="69975"/>
            </a:xfrm>
            <a:custGeom>
              <a:rect b="b" l="l" r="r" t="t"/>
              <a:pathLst>
                <a:path extrusionOk="0" h="2799" w="1091">
                  <a:moveTo>
                    <a:pt x="1" y="1"/>
                  </a:moveTo>
                  <a:lnTo>
                    <a:pt x="1" y="2798"/>
                  </a:lnTo>
                  <a:lnTo>
                    <a:pt x="1091" y="2798"/>
                  </a:lnTo>
                  <a:lnTo>
                    <a:pt x="10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9"/>
            <p:cNvSpPr/>
            <p:nvPr/>
          </p:nvSpPr>
          <p:spPr>
            <a:xfrm>
              <a:off x="1968500" y="4309750"/>
              <a:ext cx="27275" cy="69975"/>
            </a:xfrm>
            <a:custGeom>
              <a:rect b="b" l="l" r="r" t="t"/>
              <a:pathLst>
                <a:path extrusionOk="0" h="2799" w="1091">
                  <a:moveTo>
                    <a:pt x="0" y="1"/>
                  </a:moveTo>
                  <a:lnTo>
                    <a:pt x="0" y="2798"/>
                  </a:lnTo>
                  <a:lnTo>
                    <a:pt x="1090" y="2798"/>
                  </a:lnTo>
                  <a:lnTo>
                    <a:pt x="109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9"/>
            <p:cNvSpPr/>
            <p:nvPr/>
          </p:nvSpPr>
          <p:spPr>
            <a:xfrm>
              <a:off x="1876975" y="4116925"/>
              <a:ext cx="391900" cy="208725"/>
            </a:xfrm>
            <a:custGeom>
              <a:rect b="b" l="l" r="r" t="t"/>
              <a:pathLst>
                <a:path extrusionOk="0" h="8349" w="15676">
                  <a:moveTo>
                    <a:pt x="5659" y="1"/>
                  </a:moveTo>
                  <a:cubicBezTo>
                    <a:pt x="5614" y="1"/>
                    <a:pt x="5569" y="7"/>
                    <a:pt x="5524" y="17"/>
                  </a:cubicBezTo>
                  <a:cubicBezTo>
                    <a:pt x="2320" y="838"/>
                    <a:pt x="475" y="3124"/>
                    <a:pt x="138" y="3573"/>
                  </a:cubicBezTo>
                  <a:cubicBezTo>
                    <a:pt x="30" y="3717"/>
                    <a:pt x="0" y="3903"/>
                    <a:pt x="57" y="4072"/>
                  </a:cubicBezTo>
                  <a:lnTo>
                    <a:pt x="1481" y="8348"/>
                  </a:lnTo>
                  <a:lnTo>
                    <a:pt x="14194" y="8348"/>
                  </a:lnTo>
                  <a:lnTo>
                    <a:pt x="15619" y="4072"/>
                  </a:lnTo>
                  <a:cubicBezTo>
                    <a:pt x="15676" y="3903"/>
                    <a:pt x="15646" y="3717"/>
                    <a:pt x="15538" y="3573"/>
                  </a:cubicBezTo>
                  <a:cubicBezTo>
                    <a:pt x="15201" y="3124"/>
                    <a:pt x="13354" y="838"/>
                    <a:pt x="10150" y="17"/>
                  </a:cubicBezTo>
                  <a:cubicBezTo>
                    <a:pt x="10107" y="7"/>
                    <a:pt x="10062" y="1"/>
                    <a:pt x="100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9"/>
            <p:cNvSpPr/>
            <p:nvPr/>
          </p:nvSpPr>
          <p:spPr>
            <a:xfrm>
              <a:off x="2004800" y="4019200"/>
              <a:ext cx="136225" cy="263375"/>
            </a:xfrm>
            <a:custGeom>
              <a:rect b="b" l="l" r="r" t="t"/>
              <a:pathLst>
                <a:path extrusionOk="0" h="10535" w="5449">
                  <a:moveTo>
                    <a:pt x="2725" y="1"/>
                  </a:moveTo>
                  <a:cubicBezTo>
                    <a:pt x="2641" y="1"/>
                    <a:pt x="2558" y="20"/>
                    <a:pt x="2481" y="58"/>
                  </a:cubicBezTo>
                  <a:cubicBezTo>
                    <a:pt x="961" y="818"/>
                    <a:pt x="1" y="2372"/>
                    <a:pt x="1" y="4071"/>
                  </a:cubicBezTo>
                  <a:lnTo>
                    <a:pt x="1" y="9989"/>
                  </a:lnTo>
                  <a:cubicBezTo>
                    <a:pt x="1" y="10289"/>
                    <a:pt x="244" y="10534"/>
                    <a:pt x="546" y="10534"/>
                  </a:cubicBezTo>
                  <a:lnTo>
                    <a:pt x="4904" y="10534"/>
                  </a:lnTo>
                  <a:cubicBezTo>
                    <a:pt x="5206" y="10534"/>
                    <a:pt x="5449" y="10289"/>
                    <a:pt x="5449" y="9989"/>
                  </a:cubicBezTo>
                  <a:lnTo>
                    <a:pt x="5449" y="4071"/>
                  </a:lnTo>
                  <a:cubicBezTo>
                    <a:pt x="5449" y="2372"/>
                    <a:pt x="4489" y="818"/>
                    <a:pt x="2969" y="58"/>
                  </a:cubicBezTo>
                  <a:cubicBezTo>
                    <a:pt x="2892" y="20"/>
                    <a:pt x="2808" y="1"/>
                    <a:pt x="27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9"/>
            <p:cNvSpPr/>
            <p:nvPr/>
          </p:nvSpPr>
          <p:spPr>
            <a:xfrm>
              <a:off x="2059300" y="4019200"/>
              <a:ext cx="27250" cy="263375"/>
            </a:xfrm>
            <a:custGeom>
              <a:rect b="b" l="l" r="r" t="t"/>
              <a:pathLst>
                <a:path extrusionOk="0" h="10535" w="1090">
                  <a:moveTo>
                    <a:pt x="545" y="1"/>
                  </a:moveTo>
                  <a:cubicBezTo>
                    <a:pt x="461" y="1"/>
                    <a:pt x="378" y="20"/>
                    <a:pt x="301" y="58"/>
                  </a:cubicBezTo>
                  <a:cubicBezTo>
                    <a:pt x="198" y="110"/>
                    <a:pt x="98" y="165"/>
                    <a:pt x="1" y="223"/>
                  </a:cubicBezTo>
                  <a:lnTo>
                    <a:pt x="1" y="10534"/>
                  </a:lnTo>
                  <a:lnTo>
                    <a:pt x="1089" y="10534"/>
                  </a:lnTo>
                  <a:lnTo>
                    <a:pt x="1089" y="223"/>
                  </a:lnTo>
                  <a:cubicBezTo>
                    <a:pt x="992" y="165"/>
                    <a:pt x="891" y="110"/>
                    <a:pt x="789" y="58"/>
                  </a:cubicBezTo>
                  <a:cubicBezTo>
                    <a:pt x="712" y="20"/>
                    <a:pt x="628" y="1"/>
                    <a:pt x="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9"/>
            <p:cNvSpPr/>
            <p:nvPr/>
          </p:nvSpPr>
          <p:spPr>
            <a:xfrm>
              <a:off x="2004775" y="4200750"/>
              <a:ext cx="136250" cy="136275"/>
            </a:xfrm>
            <a:custGeom>
              <a:rect b="b" l="l" r="r" t="t"/>
              <a:pathLst>
                <a:path extrusionOk="0" h="5451" w="5450">
                  <a:moveTo>
                    <a:pt x="2725" y="1"/>
                  </a:moveTo>
                  <a:cubicBezTo>
                    <a:pt x="1223" y="1"/>
                    <a:pt x="0" y="1224"/>
                    <a:pt x="0" y="2726"/>
                  </a:cubicBezTo>
                  <a:cubicBezTo>
                    <a:pt x="0" y="4229"/>
                    <a:pt x="1223" y="5450"/>
                    <a:pt x="2725" y="5450"/>
                  </a:cubicBezTo>
                  <a:cubicBezTo>
                    <a:pt x="4229" y="5450"/>
                    <a:pt x="5450" y="4229"/>
                    <a:pt x="5450" y="2726"/>
                  </a:cubicBezTo>
                  <a:cubicBezTo>
                    <a:pt x="5450" y="1224"/>
                    <a:pt x="4229" y="1"/>
                    <a:pt x="27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9"/>
            <p:cNvSpPr/>
            <p:nvPr/>
          </p:nvSpPr>
          <p:spPr>
            <a:xfrm>
              <a:off x="2028850" y="4228050"/>
              <a:ext cx="84925" cy="81725"/>
            </a:xfrm>
            <a:custGeom>
              <a:rect b="b" l="l" r="r" t="t"/>
              <a:pathLst>
                <a:path extrusionOk="0" h="3269" w="3397">
                  <a:moveTo>
                    <a:pt x="1763" y="0"/>
                  </a:moveTo>
                  <a:cubicBezTo>
                    <a:pt x="1337" y="0"/>
                    <a:pt x="919" y="166"/>
                    <a:pt x="607" y="480"/>
                  </a:cubicBezTo>
                  <a:cubicBezTo>
                    <a:pt x="139" y="947"/>
                    <a:pt x="0" y="1650"/>
                    <a:pt x="253" y="2261"/>
                  </a:cubicBezTo>
                  <a:cubicBezTo>
                    <a:pt x="505" y="2871"/>
                    <a:pt x="1102" y="3269"/>
                    <a:pt x="1762" y="3269"/>
                  </a:cubicBezTo>
                  <a:cubicBezTo>
                    <a:pt x="2665" y="3269"/>
                    <a:pt x="3395" y="2537"/>
                    <a:pt x="3397" y="1635"/>
                  </a:cubicBezTo>
                  <a:cubicBezTo>
                    <a:pt x="3397" y="974"/>
                    <a:pt x="2998" y="378"/>
                    <a:pt x="2388" y="124"/>
                  </a:cubicBezTo>
                  <a:cubicBezTo>
                    <a:pt x="2186" y="41"/>
                    <a:pt x="1973" y="0"/>
                    <a:pt x="17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69"/>
          <p:cNvGrpSpPr/>
          <p:nvPr/>
        </p:nvGrpSpPr>
        <p:grpSpPr>
          <a:xfrm>
            <a:off x="7090731" y="3862031"/>
            <a:ext cx="463125" cy="464925"/>
            <a:chOff x="2437050" y="4032825"/>
            <a:chExt cx="463125" cy="464925"/>
          </a:xfrm>
        </p:grpSpPr>
        <p:sp>
          <p:nvSpPr>
            <p:cNvPr id="2630" name="Google Shape;2630;p69"/>
            <p:cNvSpPr/>
            <p:nvPr/>
          </p:nvSpPr>
          <p:spPr>
            <a:xfrm>
              <a:off x="2743475" y="4214450"/>
              <a:ext cx="81775" cy="136200"/>
            </a:xfrm>
            <a:custGeom>
              <a:rect b="b" l="l" r="r" t="t"/>
              <a:pathLst>
                <a:path extrusionOk="0" h="5448" w="3271">
                  <a:moveTo>
                    <a:pt x="545" y="1"/>
                  </a:moveTo>
                  <a:cubicBezTo>
                    <a:pt x="244" y="1"/>
                    <a:pt x="2" y="245"/>
                    <a:pt x="2" y="544"/>
                  </a:cubicBezTo>
                  <a:lnTo>
                    <a:pt x="2" y="4902"/>
                  </a:lnTo>
                  <a:cubicBezTo>
                    <a:pt x="1" y="5204"/>
                    <a:pt x="246" y="5447"/>
                    <a:pt x="547" y="5447"/>
                  </a:cubicBezTo>
                  <a:lnTo>
                    <a:pt x="2726" y="5447"/>
                  </a:lnTo>
                  <a:cubicBezTo>
                    <a:pt x="3026" y="5447"/>
                    <a:pt x="3271" y="5204"/>
                    <a:pt x="3271" y="4902"/>
                  </a:cubicBezTo>
                  <a:lnTo>
                    <a:pt x="3271" y="544"/>
                  </a:lnTo>
                  <a:cubicBezTo>
                    <a:pt x="3271" y="244"/>
                    <a:pt x="3027" y="1"/>
                    <a:pt x="2726" y="1"/>
                  </a:cubicBezTo>
                  <a:lnTo>
                    <a:pt x="547" y="1"/>
                  </a:lnTo>
                  <a:cubicBezTo>
                    <a:pt x="546" y="1"/>
                    <a:pt x="545" y="1"/>
                    <a:pt x="5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9"/>
            <p:cNvSpPr/>
            <p:nvPr/>
          </p:nvSpPr>
          <p:spPr>
            <a:xfrm>
              <a:off x="2627700" y="4214425"/>
              <a:ext cx="81775" cy="136225"/>
            </a:xfrm>
            <a:custGeom>
              <a:rect b="b" l="l" r="r" t="t"/>
              <a:pathLst>
                <a:path extrusionOk="0" h="5449" w="3271">
                  <a:moveTo>
                    <a:pt x="545" y="0"/>
                  </a:moveTo>
                  <a:cubicBezTo>
                    <a:pt x="245" y="0"/>
                    <a:pt x="0" y="244"/>
                    <a:pt x="0" y="545"/>
                  </a:cubicBezTo>
                  <a:lnTo>
                    <a:pt x="0" y="4903"/>
                  </a:lnTo>
                  <a:cubicBezTo>
                    <a:pt x="0" y="5205"/>
                    <a:pt x="245" y="5448"/>
                    <a:pt x="545" y="5448"/>
                  </a:cubicBezTo>
                  <a:lnTo>
                    <a:pt x="2725" y="5448"/>
                  </a:lnTo>
                  <a:cubicBezTo>
                    <a:pt x="3027" y="5448"/>
                    <a:pt x="3270" y="5205"/>
                    <a:pt x="3270" y="4903"/>
                  </a:cubicBezTo>
                  <a:lnTo>
                    <a:pt x="3270" y="545"/>
                  </a:lnTo>
                  <a:cubicBezTo>
                    <a:pt x="3270" y="244"/>
                    <a:pt x="3027" y="0"/>
                    <a:pt x="27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9"/>
            <p:cNvSpPr/>
            <p:nvPr/>
          </p:nvSpPr>
          <p:spPr>
            <a:xfrm>
              <a:off x="2668575" y="4214450"/>
              <a:ext cx="40900" cy="136225"/>
            </a:xfrm>
            <a:custGeom>
              <a:rect b="b" l="l" r="r" t="t"/>
              <a:pathLst>
                <a:path extrusionOk="0" h="5449" w="1636">
                  <a:moveTo>
                    <a:pt x="1093" y="1"/>
                  </a:moveTo>
                  <a:cubicBezTo>
                    <a:pt x="1092" y="1"/>
                    <a:pt x="1091" y="1"/>
                    <a:pt x="1090" y="1"/>
                  </a:cubicBezTo>
                  <a:lnTo>
                    <a:pt x="0" y="1"/>
                  </a:lnTo>
                  <a:lnTo>
                    <a:pt x="0" y="5449"/>
                  </a:lnTo>
                  <a:lnTo>
                    <a:pt x="1090" y="5449"/>
                  </a:lnTo>
                  <a:cubicBezTo>
                    <a:pt x="1392" y="5449"/>
                    <a:pt x="1635" y="5204"/>
                    <a:pt x="1635" y="4904"/>
                  </a:cubicBezTo>
                  <a:lnTo>
                    <a:pt x="1635" y="544"/>
                  </a:lnTo>
                  <a:cubicBezTo>
                    <a:pt x="1635" y="245"/>
                    <a:pt x="1392" y="1"/>
                    <a:pt x="10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9"/>
            <p:cNvSpPr/>
            <p:nvPr/>
          </p:nvSpPr>
          <p:spPr>
            <a:xfrm>
              <a:off x="2511950" y="4214425"/>
              <a:ext cx="81725" cy="136225"/>
            </a:xfrm>
            <a:custGeom>
              <a:rect b="b" l="l" r="r" t="t"/>
              <a:pathLst>
                <a:path extrusionOk="0" h="5449" w="3269">
                  <a:moveTo>
                    <a:pt x="546" y="0"/>
                  </a:moveTo>
                  <a:cubicBezTo>
                    <a:pt x="244" y="0"/>
                    <a:pt x="1" y="244"/>
                    <a:pt x="1" y="545"/>
                  </a:cubicBezTo>
                  <a:lnTo>
                    <a:pt x="1" y="4903"/>
                  </a:lnTo>
                  <a:cubicBezTo>
                    <a:pt x="1" y="5205"/>
                    <a:pt x="244" y="5448"/>
                    <a:pt x="546" y="5448"/>
                  </a:cubicBezTo>
                  <a:lnTo>
                    <a:pt x="2724" y="5448"/>
                  </a:lnTo>
                  <a:cubicBezTo>
                    <a:pt x="3025" y="5448"/>
                    <a:pt x="3269" y="5205"/>
                    <a:pt x="3269" y="4903"/>
                  </a:cubicBezTo>
                  <a:lnTo>
                    <a:pt x="3269" y="545"/>
                  </a:lnTo>
                  <a:cubicBezTo>
                    <a:pt x="3269" y="244"/>
                    <a:pt x="3025" y="0"/>
                    <a:pt x="27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9"/>
            <p:cNvSpPr/>
            <p:nvPr/>
          </p:nvSpPr>
          <p:spPr>
            <a:xfrm>
              <a:off x="2610675" y="4105475"/>
              <a:ext cx="115800" cy="136225"/>
            </a:xfrm>
            <a:custGeom>
              <a:rect b="b" l="l" r="r" t="t"/>
              <a:pathLst>
                <a:path extrusionOk="0" h="5449" w="4632">
                  <a:moveTo>
                    <a:pt x="2316" y="0"/>
                  </a:moveTo>
                  <a:cubicBezTo>
                    <a:pt x="1038" y="0"/>
                    <a:pt x="1" y="1036"/>
                    <a:pt x="1" y="2316"/>
                  </a:cubicBezTo>
                  <a:lnTo>
                    <a:pt x="1" y="4903"/>
                  </a:lnTo>
                  <a:cubicBezTo>
                    <a:pt x="1" y="5203"/>
                    <a:pt x="245" y="5448"/>
                    <a:pt x="546" y="5448"/>
                  </a:cubicBezTo>
                  <a:lnTo>
                    <a:pt x="4087" y="5448"/>
                  </a:lnTo>
                  <a:cubicBezTo>
                    <a:pt x="4389" y="5448"/>
                    <a:pt x="4632" y="5203"/>
                    <a:pt x="4632" y="4903"/>
                  </a:cubicBezTo>
                  <a:lnTo>
                    <a:pt x="4632" y="2316"/>
                  </a:lnTo>
                  <a:cubicBezTo>
                    <a:pt x="4632" y="1036"/>
                    <a:pt x="3596" y="0"/>
                    <a:pt x="23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9"/>
            <p:cNvSpPr/>
            <p:nvPr/>
          </p:nvSpPr>
          <p:spPr>
            <a:xfrm>
              <a:off x="2726450" y="4105475"/>
              <a:ext cx="115825" cy="136225"/>
            </a:xfrm>
            <a:custGeom>
              <a:rect b="b" l="l" r="r" t="t"/>
              <a:pathLst>
                <a:path extrusionOk="0" h="5449" w="4633">
                  <a:moveTo>
                    <a:pt x="2317" y="0"/>
                  </a:moveTo>
                  <a:cubicBezTo>
                    <a:pt x="1037" y="0"/>
                    <a:pt x="1" y="1036"/>
                    <a:pt x="1" y="2316"/>
                  </a:cubicBezTo>
                  <a:lnTo>
                    <a:pt x="1" y="4903"/>
                  </a:lnTo>
                  <a:cubicBezTo>
                    <a:pt x="1" y="5203"/>
                    <a:pt x="244" y="5448"/>
                    <a:pt x="546" y="5448"/>
                  </a:cubicBezTo>
                  <a:lnTo>
                    <a:pt x="4087" y="5448"/>
                  </a:lnTo>
                  <a:cubicBezTo>
                    <a:pt x="4387" y="5448"/>
                    <a:pt x="4632" y="5203"/>
                    <a:pt x="4632" y="4903"/>
                  </a:cubicBezTo>
                  <a:lnTo>
                    <a:pt x="4632" y="2316"/>
                  </a:lnTo>
                  <a:cubicBezTo>
                    <a:pt x="4632" y="1036"/>
                    <a:pt x="3595" y="0"/>
                    <a:pt x="23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9"/>
            <p:cNvSpPr/>
            <p:nvPr/>
          </p:nvSpPr>
          <p:spPr>
            <a:xfrm>
              <a:off x="2494925" y="4105475"/>
              <a:ext cx="115825" cy="136225"/>
            </a:xfrm>
            <a:custGeom>
              <a:rect b="b" l="l" r="r" t="t"/>
              <a:pathLst>
                <a:path extrusionOk="0" h="5449" w="4633">
                  <a:moveTo>
                    <a:pt x="2318" y="0"/>
                  </a:moveTo>
                  <a:cubicBezTo>
                    <a:pt x="2317" y="0"/>
                    <a:pt x="2316" y="0"/>
                    <a:pt x="2315" y="0"/>
                  </a:cubicBezTo>
                  <a:cubicBezTo>
                    <a:pt x="1037" y="0"/>
                    <a:pt x="1" y="1036"/>
                    <a:pt x="1" y="2316"/>
                  </a:cubicBezTo>
                  <a:lnTo>
                    <a:pt x="1" y="4903"/>
                  </a:lnTo>
                  <a:cubicBezTo>
                    <a:pt x="1" y="5203"/>
                    <a:pt x="244" y="5448"/>
                    <a:pt x="544" y="5448"/>
                  </a:cubicBezTo>
                  <a:lnTo>
                    <a:pt x="4087" y="5448"/>
                  </a:lnTo>
                  <a:cubicBezTo>
                    <a:pt x="4389" y="5448"/>
                    <a:pt x="4632" y="5203"/>
                    <a:pt x="4632" y="4903"/>
                  </a:cubicBezTo>
                  <a:lnTo>
                    <a:pt x="4632" y="2316"/>
                  </a:lnTo>
                  <a:cubicBezTo>
                    <a:pt x="4632" y="1037"/>
                    <a:pt x="3596" y="0"/>
                    <a:pt x="23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9"/>
            <p:cNvSpPr/>
            <p:nvPr/>
          </p:nvSpPr>
          <p:spPr>
            <a:xfrm>
              <a:off x="2454050" y="4361525"/>
              <a:ext cx="81750" cy="136225"/>
            </a:xfrm>
            <a:custGeom>
              <a:rect b="b" l="l" r="r" t="t"/>
              <a:pathLst>
                <a:path extrusionOk="0" h="5449" w="3270">
                  <a:moveTo>
                    <a:pt x="546" y="0"/>
                  </a:moveTo>
                  <a:cubicBezTo>
                    <a:pt x="244" y="0"/>
                    <a:pt x="1" y="244"/>
                    <a:pt x="1" y="545"/>
                  </a:cubicBezTo>
                  <a:lnTo>
                    <a:pt x="1" y="4903"/>
                  </a:lnTo>
                  <a:cubicBezTo>
                    <a:pt x="1" y="5205"/>
                    <a:pt x="244" y="5448"/>
                    <a:pt x="546" y="5448"/>
                  </a:cubicBezTo>
                  <a:lnTo>
                    <a:pt x="2724" y="5448"/>
                  </a:lnTo>
                  <a:cubicBezTo>
                    <a:pt x="3026" y="5448"/>
                    <a:pt x="3269" y="5205"/>
                    <a:pt x="3269" y="4905"/>
                  </a:cubicBezTo>
                  <a:lnTo>
                    <a:pt x="3269" y="545"/>
                  </a:lnTo>
                  <a:cubicBezTo>
                    <a:pt x="3269" y="244"/>
                    <a:pt x="3026" y="0"/>
                    <a:pt x="27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9"/>
            <p:cNvSpPr/>
            <p:nvPr/>
          </p:nvSpPr>
          <p:spPr>
            <a:xfrm>
              <a:off x="2569800" y="4361525"/>
              <a:ext cx="81775" cy="136225"/>
            </a:xfrm>
            <a:custGeom>
              <a:rect b="b" l="l" r="r" t="t"/>
              <a:pathLst>
                <a:path extrusionOk="0" h="5449" w="3271">
                  <a:moveTo>
                    <a:pt x="546" y="0"/>
                  </a:moveTo>
                  <a:cubicBezTo>
                    <a:pt x="246" y="0"/>
                    <a:pt x="1" y="244"/>
                    <a:pt x="2" y="545"/>
                  </a:cubicBezTo>
                  <a:lnTo>
                    <a:pt x="2" y="4903"/>
                  </a:lnTo>
                  <a:cubicBezTo>
                    <a:pt x="1" y="5205"/>
                    <a:pt x="246" y="5448"/>
                    <a:pt x="546" y="5448"/>
                  </a:cubicBezTo>
                  <a:lnTo>
                    <a:pt x="2726" y="5448"/>
                  </a:lnTo>
                  <a:cubicBezTo>
                    <a:pt x="3027" y="5448"/>
                    <a:pt x="3270" y="5205"/>
                    <a:pt x="3270" y="4905"/>
                  </a:cubicBezTo>
                  <a:lnTo>
                    <a:pt x="3270" y="545"/>
                  </a:lnTo>
                  <a:cubicBezTo>
                    <a:pt x="3270" y="244"/>
                    <a:pt x="3027" y="0"/>
                    <a:pt x="2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9"/>
            <p:cNvSpPr/>
            <p:nvPr/>
          </p:nvSpPr>
          <p:spPr>
            <a:xfrm>
              <a:off x="2685600" y="4361525"/>
              <a:ext cx="81750" cy="136225"/>
            </a:xfrm>
            <a:custGeom>
              <a:rect b="b" l="l" r="r" t="t"/>
              <a:pathLst>
                <a:path extrusionOk="0" h="5449" w="3270">
                  <a:moveTo>
                    <a:pt x="545" y="0"/>
                  </a:moveTo>
                  <a:cubicBezTo>
                    <a:pt x="245" y="0"/>
                    <a:pt x="0" y="244"/>
                    <a:pt x="0" y="545"/>
                  </a:cubicBezTo>
                  <a:lnTo>
                    <a:pt x="0" y="4903"/>
                  </a:lnTo>
                  <a:cubicBezTo>
                    <a:pt x="0" y="5205"/>
                    <a:pt x="245" y="5448"/>
                    <a:pt x="545" y="5448"/>
                  </a:cubicBezTo>
                  <a:lnTo>
                    <a:pt x="2725" y="5448"/>
                  </a:lnTo>
                  <a:cubicBezTo>
                    <a:pt x="3025" y="5448"/>
                    <a:pt x="3270" y="5205"/>
                    <a:pt x="3270" y="4905"/>
                  </a:cubicBezTo>
                  <a:lnTo>
                    <a:pt x="3270" y="545"/>
                  </a:lnTo>
                  <a:cubicBezTo>
                    <a:pt x="3270" y="244"/>
                    <a:pt x="3025" y="0"/>
                    <a:pt x="27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9"/>
            <p:cNvSpPr/>
            <p:nvPr/>
          </p:nvSpPr>
          <p:spPr>
            <a:xfrm>
              <a:off x="2801375" y="4361525"/>
              <a:ext cx="81725" cy="136225"/>
            </a:xfrm>
            <a:custGeom>
              <a:rect b="b" l="l" r="r" t="t"/>
              <a:pathLst>
                <a:path extrusionOk="0" h="5449" w="3269">
                  <a:moveTo>
                    <a:pt x="545" y="0"/>
                  </a:moveTo>
                  <a:cubicBezTo>
                    <a:pt x="244" y="0"/>
                    <a:pt x="0" y="244"/>
                    <a:pt x="0" y="545"/>
                  </a:cubicBezTo>
                  <a:lnTo>
                    <a:pt x="0" y="4903"/>
                  </a:lnTo>
                  <a:cubicBezTo>
                    <a:pt x="0" y="5205"/>
                    <a:pt x="244" y="5448"/>
                    <a:pt x="545" y="5448"/>
                  </a:cubicBezTo>
                  <a:lnTo>
                    <a:pt x="2725" y="5448"/>
                  </a:lnTo>
                  <a:cubicBezTo>
                    <a:pt x="3025" y="5448"/>
                    <a:pt x="3269" y="5205"/>
                    <a:pt x="3269" y="4905"/>
                  </a:cubicBezTo>
                  <a:lnTo>
                    <a:pt x="3269" y="545"/>
                  </a:lnTo>
                  <a:cubicBezTo>
                    <a:pt x="3269" y="244"/>
                    <a:pt x="3025" y="0"/>
                    <a:pt x="27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9"/>
            <p:cNvSpPr/>
            <p:nvPr/>
          </p:nvSpPr>
          <p:spPr>
            <a:xfrm>
              <a:off x="2552775" y="4252575"/>
              <a:ext cx="115825" cy="136225"/>
            </a:xfrm>
            <a:custGeom>
              <a:rect b="b" l="l" r="r" t="t"/>
              <a:pathLst>
                <a:path extrusionOk="0" h="5449" w="4633">
                  <a:moveTo>
                    <a:pt x="2317" y="0"/>
                  </a:moveTo>
                  <a:cubicBezTo>
                    <a:pt x="1037" y="0"/>
                    <a:pt x="1" y="1036"/>
                    <a:pt x="1" y="2316"/>
                  </a:cubicBezTo>
                  <a:lnTo>
                    <a:pt x="1" y="4903"/>
                  </a:lnTo>
                  <a:cubicBezTo>
                    <a:pt x="1" y="5205"/>
                    <a:pt x="246" y="5448"/>
                    <a:pt x="546" y="5448"/>
                  </a:cubicBezTo>
                  <a:lnTo>
                    <a:pt x="4087" y="5448"/>
                  </a:lnTo>
                  <a:cubicBezTo>
                    <a:pt x="4389" y="5448"/>
                    <a:pt x="4632" y="5205"/>
                    <a:pt x="4632" y="4903"/>
                  </a:cubicBezTo>
                  <a:lnTo>
                    <a:pt x="4632" y="2316"/>
                  </a:lnTo>
                  <a:cubicBezTo>
                    <a:pt x="4632" y="1036"/>
                    <a:pt x="3596" y="0"/>
                    <a:pt x="23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9"/>
            <p:cNvSpPr/>
            <p:nvPr/>
          </p:nvSpPr>
          <p:spPr>
            <a:xfrm>
              <a:off x="2437050" y="4252575"/>
              <a:ext cx="115750" cy="136225"/>
            </a:xfrm>
            <a:custGeom>
              <a:rect b="b" l="l" r="r" t="t"/>
              <a:pathLst>
                <a:path extrusionOk="0" h="5449" w="4630">
                  <a:moveTo>
                    <a:pt x="2316" y="0"/>
                  </a:moveTo>
                  <a:cubicBezTo>
                    <a:pt x="1036" y="0"/>
                    <a:pt x="0" y="1036"/>
                    <a:pt x="0" y="2316"/>
                  </a:cubicBezTo>
                  <a:lnTo>
                    <a:pt x="0" y="4903"/>
                  </a:lnTo>
                  <a:cubicBezTo>
                    <a:pt x="0" y="5205"/>
                    <a:pt x="243" y="5448"/>
                    <a:pt x="545" y="5448"/>
                  </a:cubicBezTo>
                  <a:lnTo>
                    <a:pt x="4086" y="5448"/>
                  </a:lnTo>
                  <a:cubicBezTo>
                    <a:pt x="4387" y="5448"/>
                    <a:pt x="4630" y="5205"/>
                    <a:pt x="4630" y="4903"/>
                  </a:cubicBezTo>
                  <a:lnTo>
                    <a:pt x="4630" y="2316"/>
                  </a:lnTo>
                  <a:cubicBezTo>
                    <a:pt x="4630" y="1036"/>
                    <a:pt x="3594" y="0"/>
                    <a:pt x="23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9"/>
            <p:cNvSpPr/>
            <p:nvPr/>
          </p:nvSpPr>
          <p:spPr>
            <a:xfrm>
              <a:off x="2668575" y="4252575"/>
              <a:ext cx="115800" cy="136225"/>
            </a:xfrm>
            <a:custGeom>
              <a:rect b="b" l="l" r="r" t="t"/>
              <a:pathLst>
                <a:path extrusionOk="0" h="5449" w="4632">
                  <a:moveTo>
                    <a:pt x="2316" y="0"/>
                  </a:moveTo>
                  <a:cubicBezTo>
                    <a:pt x="1036" y="0"/>
                    <a:pt x="0" y="1036"/>
                    <a:pt x="0" y="2316"/>
                  </a:cubicBezTo>
                  <a:lnTo>
                    <a:pt x="0" y="4903"/>
                  </a:lnTo>
                  <a:cubicBezTo>
                    <a:pt x="0" y="5205"/>
                    <a:pt x="244" y="5448"/>
                    <a:pt x="545" y="5448"/>
                  </a:cubicBezTo>
                  <a:lnTo>
                    <a:pt x="4087" y="5448"/>
                  </a:lnTo>
                  <a:cubicBezTo>
                    <a:pt x="4388" y="5448"/>
                    <a:pt x="4632" y="5205"/>
                    <a:pt x="4632" y="4903"/>
                  </a:cubicBezTo>
                  <a:lnTo>
                    <a:pt x="4632" y="2316"/>
                  </a:lnTo>
                  <a:cubicBezTo>
                    <a:pt x="4632" y="1036"/>
                    <a:pt x="3596" y="0"/>
                    <a:pt x="23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9"/>
            <p:cNvSpPr/>
            <p:nvPr/>
          </p:nvSpPr>
          <p:spPr>
            <a:xfrm>
              <a:off x="2784350" y="4252575"/>
              <a:ext cx="115825" cy="136225"/>
            </a:xfrm>
            <a:custGeom>
              <a:rect b="b" l="l" r="r" t="t"/>
              <a:pathLst>
                <a:path extrusionOk="0" h="5449" w="4633">
                  <a:moveTo>
                    <a:pt x="2316" y="0"/>
                  </a:moveTo>
                  <a:cubicBezTo>
                    <a:pt x="1037" y="0"/>
                    <a:pt x="1" y="1036"/>
                    <a:pt x="1" y="2316"/>
                  </a:cubicBezTo>
                  <a:lnTo>
                    <a:pt x="1" y="4903"/>
                  </a:lnTo>
                  <a:cubicBezTo>
                    <a:pt x="1" y="5205"/>
                    <a:pt x="244" y="5448"/>
                    <a:pt x="546" y="5448"/>
                  </a:cubicBezTo>
                  <a:lnTo>
                    <a:pt x="4087" y="5448"/>
                  </a:lnTo>
                  <a:cubicBezTo>
                    <a:pt x="4387" y="5448"/>
                    <a:pt x="4632" y="5205"/>
                    <a:pt x="4632" y="4903"/>
                  </a:cubicBezTo>
                  <a:lnTo>
                    <a:pt x="4632" y="2316"/>
                  </a:lnTo>
                  <a:cubicBezTo>
                    <a:pt x="4632" y="1036"/>
                    <a:pt x="3594" y="0"/>
                    <a:pt x="23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9"/>
            <p:cNvSpPr/>
            <p:nvPr/>
          </p:nvSpPr>
          <p:spPr>
            <a:xfrm>
              <a:off x="2677500" y="4179925"/>
              <a:ext cx="94375" cy="90800"/>
            </a:xfrm>
            <a:custGeom>
              <a:rect b="b" l="l" r="r" t="t"/>
              <a:pathLst>
                <a:path extrusionOk="0" h="3632" w="3775">
                  <a:moveTo>
                    <a:pt x="1960" y="0"/>
                  </a:moveTo>
                  <a:cubicBezTo>
                    <a:pt x="1487" y="0"/>
                    <a:pt x="1023" y="185"/>
                    <a:pt x="675" y="532"/>
                  </a:cubicBezTo>
                  <a:cubicBezTo>
                    <a:pt x="155" y="1052"/>
                    <a:pt x="0" y="1833"/>
                    <a:pt x="281" y="2511"/>
                  </a:cubicBezTo>
                  <a:cubicBezTo>
                    <a:pt x="562" y="3190"/>
                    <a:pt x="1224" y="3632"/>
                    <a:pt x="1959" y="3632"/>
                  </a:cubicBezTo>
                  <a:cubicBezTo>
                    <a:pt x="2961" y="3630"/>
                    <a:pt x="3775" y="2818"/>
                    <a:pt x="3775" y="1816"/>
                  </a:cubicBezTo>
                  <a:cubicBezTo>
                    <a:pt x="3775" y="1082"/>
                    <a:pt x="3333" y="419"/>
                    <a:pt x="2653" y="138"/>
                  </a:cubicBezTo>
                  <a:cubicBezTo>
                    <a:pt x="2429" y="45"/>
                    <a:pt x="2193" y="0"/>
                    <a:pt x="19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9"/>
            <p:cNvSpPr/>
            <p:nvPr/>
          </p:nvSpPr>
          <p:spPr>
            <a:xfrm>
              <a:off x="2561700" y="4179925"/>
              <a:ext cx="94425" cy="90800"/>
            </a:xfrm>
            <a:custGeom>
              <a:rect b="b" l="l" r="r" t="t"/>
              <a:pathLst>
                <a:path extrusionOk="0" h="3632" w="3777">
                  <a:moveTo>
                    <a:pt x="1961" y="0"/>
                  </a:moveTo>
                  <a:cubicBezTo>
                    <a:pt x="1488" y="0"/>
                    <a:pt x="1023" y="185"/>
                    <a:pt x="676" y="532"/>
                  </a:cubicBezTo>
                  <a:cubicBezTo>
                    <a:pt x="156" y="1052"/>
                    <a:pt x="1" y="1833"/>
                    <a:pt x="281" y="2511"/>
                  </a:cubicBezTo>
                  <a:cubicBezTo>
                    <a:pt x="564" y="3190"/>
                    <a:pt x="1225" y="3632"/>
                    <a:pt x="1960" y="3632"/>
                  </a:cubicBezTo>
                  <a:cubicBezTo>
                    <a:pt x="2963" y="3630"/>
                    <a:pt x="3775" y="2818"/>
                    <a:pt x="3777" y="1816"/>
                  </a:cubicBezTo>
                  <a:cubicBezTo>
                    <a:pt x="3777" y="1082"/>
                    <a:pt x="3333" y="419"/>
                    <a:pt x="2655" y="138"/>
                  </a:cubicBezTo>
                  <a:cubicBezTo>
                    <a:pt x="2431" y="45"/>
                    <a:pt x="2195" y="0"/>
                    <a:pt x="19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9"/>
            <p:cNvSpPr/>
            <p:nvPr/>
          </p:nvSpPr>
          <p:spPr>
            <a:xfrm>
              <a:off x="2445925" y="4179925"/>
              <a:ext cx="94425" cy="90800"/>
            </a:xfrm>
            <a:custGeom>
              <a:rect b="b" l="l" r="r" t="t"/>
              <a:pathLst>
                <a:path extrusionOk="0" h="3632" w="3777">
                  <a:moveTo>
                    <a:pt x="1960" y="0"/>
                  </a:moveTo>
                  <a:cubicBezTo>
                    <a:pt x="1488" y="0"/>
                    <a:pt x="1023" y="185"/>
                    <a:pt x="675" y="532"/>
                  </a:cubicBezTo>
                  <a:cubicBezTo>
                    <a:pt x="157" y="1052"/>
                    <a:pt x="0" y="1833"/>
                    <a:pt x="283" y="2511"/>
                  </a:cubicBezTo>
                  <a:cubicBezTo>
                    <a:pt x="563" y="3190"/>
                    <a:pt x="1226" y="3632"/>
                    <a:pt x="1961" y="3632"/>
                  </a:cubicBezTo>
                  <a:cubicBezTo>
                    <a:pt x="2963" y="3630"/>
                    <a:pt x="3775" y="2818"/>
                    <a:pt x="3776" y="1816"/>
                  </a:cubicBezTo>
                  <a:cubicBezTo>
                    <a:pt x="3776" y="1082"/>
                    <a:pt x="3334" y="419"/>
                    <a:pt x="2655" y="138"/>
                  </a:cubicBezTo>
                  <a:cubicBezTo>
                    <a:pt x="2430" y="45"/>
                    <a:pt x="2194" y="0"/>
                    <a:pt x="19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9"/>
            <p:cNvSpPr/>
            <p:nvPr/>
          </p:nvSpPr>
          <p:spPr>
            <a:xfrm>
              <a:off x="2793275" y="4179925"/>
              <a:ext cx="94375" cy="90800"/>
            </a:xfrm>
            <a:custGeom>
              <a:rect b="b" l="l" r="r" t="t"/>
              <a:pathLst>
                <a:path extrusionOk="0" h="3632" w="3775">
                  <a:moveTo>
                    <a:pt x="1960" y="0"/>
                  </a:moveTo>
                  <a:cubicBezTo>
                    <a:pt x="1488" y="0"/>
                    <a:pt x="1023" y="185"/>
                    <a:pt x="675" y="532"/>
                  </a:cubicBezTo>
                  <a:cubicBezTo>
                    <a:pt x="156" y="1052"/>
                    <a:pt x="1" y="1833"/>
                    <a:pt x="281" y="2511"/>
                  </a:cubicBezTo>
                  <a:cubicBezTo>
                    <a:pt x="562" y="3190"/>
                    <a:pt x="1225" y="3632"/>
                    <a:pt x="1959" y="3632"/>
                  </a:cubicBezTo>
                  <a:cubicBezTo>
                    <a:pt x="2961" y="3630"/>
                    <a:pt x="3773" y="2818"/>
                    <a:pt x="3775" y="1816"/>
                  </a:cubicBezTo>
                  <a:cubicBezTo>
                    <a:pt x="3775" y="1082"/>
                    <a:pt x="3333" y="419"/>
                    <a:pt x="2654" y="138"/>
                  </a:cubicBezTo>
                  <a:cubicBezTo>
                    <a:pt x="2429" y="45"/>
                    <a:pt x="2194" y="0"/>
                    <a:pt x="19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9"/>
            <p:cNvSpPr/>
            <p:nvPr/>
          </p:nvSpPr>
          <p:spPr>
            <a:xfrm>
              <a:off x="2619600" y="4032825"/>
              <a:ext cx="94425" cy="90800"/>
            </a:xfrm>
            <a:custGeom>
              <a:rect b="b" l="l" r="r" t="t"/>
              <a:pathLst>
                <a:path extrusionOk="0" h="3632" w="3777">
                  <a:moveTo>
                    <a:pt x="1960" y="0"/>
                  </a:moveTo>
                  <a:cubicBezTo>
                    <a:pt x="1488" y="0"/>
                    <a:pt x="1023" y="185"/>
                    <a:pt x="675" y="532"/>
                  </a:cubicBezTo>
                  <a:cubicBezTo>
                    <a:pt x="156" y="1052"/>
                    <a:pt x="0" y="1833"/>
                    <a:pt x="281" y="2511"/>
                  </a:cubicBezTo>
                  <a:cubicBezTo>
                    <a:pt x="563" y="3190"/>
                    <a:pt x="1225" y="3632"/>
                    <a:pt x="1959" y="3632"/>
                  </a:cubicBezTo>
                  <a:cubicBezTo>
                    <a:pt x="2963" y="3630"/>
                    <a:pt x="3775" y="2818"/>
                    <a:pt x="3776" y="1816"/>
                  </a:cubicBezTo>
                  <a:cubicBezTo>
                    <a:pt x="3776" y="1082"/>
                    <a:pt x="3333" y="419"/>
                    <a:pt x="2655" y="138"/>
                  </a:cubicBezTo>
                  <a:cubicBezTo>
                    <a:pt x="2430" y="45"/>
                    <a:pt x="2194" y="0"/>
                    <a:pt x="19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9"/>
            <p:cNvSpPr/>
            <p:nvPr/>
          </p:nvSpPr>
          <p:spPr>
            <a:xfrm>
              <a:off x="2735375" y="4032825"/>
              <a:ext cx="94400" cy="90800"/>
            </a:xfrm>
            <a:custGeom>
              <a:rect b="b" l="l" r="r" t="t"/>
              <a:pathLst>
                <a:path extrusionOk="0" h="3632" w="3776">
                  <a:moveTo>
                    <a:pt x="1960" y="0"/>
                  </a:moveTo>
                  <a:cubicBezTo>
                    <a:pt x="1488" y="0"/>
                    <a:pt x="1023" y="185"/>
                    <a:pt x="676" y="532"/>
                  </a:cubicBezTo>
                  <a:cubicBezTo>
                    <a:pt x="156" y="1052"/>
                    <a:pt x="1" y="1833"/>
                    <a:pt x="282" y="2511"/>
                  </a:cubicBezTo>
                  <a:cubicBezTo>
                    <a:pt x="562" y="3190"/>
                    <a:pt x="1225" y="3632"/>
                    <a:pt x="1960" y="3632"/>
                  </a:cubicBezTo>
                  <a:cubicBezTo>
                    <a:pt x="2961" y="3630"/>
                    <a:pt x="3774" y="2818"/>
                    <a:pt x="3775" y="1816"/>
                  </a:cubicBezTo>
                  <a:cubicBezTo>
                    <a:pt x="3775" y="1082"/>
                    <a:pt x="3333" y="419"/>
                    <a:pt x="2654" y="138"/>
                  </a:cubicBezTo>
                  <a:cubicBezTo>
                    <a:pt x="2430" y="45"/>
                    <a:pt x="2194" y="0"/>
                    <a:pt x="19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9"/>
            <p:cNvSpPr/>
            <p:nvPr/>
          </p:nvSpPr>
          <p:spPr>
            <a:xfrm>
              <a:off x="2503825" y="4032825"/>
              <a:ext cx="94400" cy="90800"/>
            </a:xfrm>
            <a:custGeom>
              <a:rect b="b" l="l" r="r" t="t"/>
              <a:pathLst>
                <a:path extrusionOk="0" h="3632" w="3776">
                  <a:moveTo>
                    <a:pt x="1960" y="0"/>
                  </a:moveTo>
                  <a:cubicBezTo>
                    <a:pt x="1487" y="0"/>
                    <a:pt x="1023" y="185"/>
                    <a:pt x="675" y="532"/>
                  </a:cubicBezTo>
                  <a:cubicBezTo>
                    <a:pt x="155" y="1052"/>
                    <a:pt x="0" y="1833"/>
                    <a:pt x="282" y="2511"/>
                  </a:cubicBezTo>
                  <a:cubicBezTo>
                    <a:pt x="563" y="3190"/>
                    <a:pt x="1224" y="3632"/>
                    <a:pt x="1959" y="3632"/>
                  </a:cubicBezTo>
                  <a:cubicBezTo>
                    <a:pt x="2962" y="3630"/>
                    <a:pt x="3774" y="2818"/>
                    <a:pt x="3776" y="1816"/>
                  </a:cubicBezTo>
                  <a:cubicBezTo>
                    <a:pt x="3776" y="1082"/>
                    <a:pt x="3333" y="419"/>
                    <a:pt x="2655" y="138"/>
                  </a:cubicBezTo>
                  <a:cubicBezTo>
                    <a:pt x="2430" y="45"/>
                    <a:pt x="2194" y="0"/>
                    <a:pt x="19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 name="Google Shape;2652;p69"/>
          <p:cNvGrpSpPr/>
          <p:nvPr/>
        </p:nvGrpSpPr>
        <p:grpSpPr>
          <a:xfrm>
            <a:off x="7734000" y="1758363"/>
            <a:ext cx="465000" cy="464950"/>
            <a:chOff x="3601375" y="4064600"/>
            <a:chExt cx="465000" cy="464950"/>
          </a:xfrm>
        </p:grpSpPr>
        <p:sp>
          <p:nvSpPr>
            <p:cNvPr id="2653" name="Google Shape;2653;p69"/>
            <p:cNvSpPr/>
            <p:nvPr/>
          </p:nvSpPr>
          <p:spPr>
            <a:xfrm>
              <a:off x="3935375" y="4152675"/>
              <a:ext cx="67375" cy="104800"/>
            </a:xfrm>
            <a:custGeom>
              <a:rect b="b" l="l" r="r" t="t"/>
              <a:pathLst>
                <a:path extrusionOk="0" h="4192" w="2695">
                  <a:moveTo>
                    <a:pt x="1605" y="1"/>
                  </a:moveTo>
                  <a:lnTo>
                    <a:pt x="1605" y="809"/>
                  </a:lnTo>
                  <a:cubicBezTo>
                    <a:pt x="1608" y="1854"/>
                    <a:pt x="972" y="2796"/>
                    <a:pt x="0" y="3181"/>
                  </a:cubicBezTo>
                  <a:lnTo>
                    <a:pt x="405" y="4192"/>
                  </a:lnTo>
                  <a:cubicBezTo>
                    <a:pt x="1789" y="3638"/>
                    <a:pt x="2695" y="2299"/>
                    <a:pt x="2695" y="809"/>
                  </a:cubicBezTo>
                  <a:lnTo>
                    <a:pt x="26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9"/>
            <p:cNvSpPr/>
            <p:nvPr/>
          </p:nvSpPr>
          <p:spPr>
            <a:xfrm>
              <a:off x="3930375" y="4139050"/>
              <a:ext cx="117550" cy="27275"/>
            </a:xfrm>
            <a:custGeom>
              <a:rect b="b" l="l" r="r" t="t"/>
              <a:pathLst>
                <a:path extrusionOk="0" h="1091" w="4702">
                  <a:moveTo>
                    <a:pt x="535" y="1"/>
                  </a:moveTo>
                  <a:cubicBezTo>
                    <a:pt x="237" y="5"/>
                    <a:pt x="0" y="249"/>
                    <a:pt x="0" y="546"/>
                  </a:cubicBezTo>
                  <a:cubicBezTo>
                    <a:pt x="0" y="843"/>
                    <a:pt x="237" y="1085"/>
                    <a:pt x="535" y="1091"/>
                  </a:cubicBezTo>
                  <a:lnTo>
                    <a:pt x="4167" y="1091"/>
                  </a:lnTo>
                  <a:cubicBezTo>
                    <a:pt x="4464" y="1085"/>
                    <a:pt x="4702" y="843"/>
                    <a:pt x="4702" y="546"/>
                  </a:cubicBezTo>
                  <a:cubicBezTo>
                    <a:pt x="4702" y="249"/>
                    <a:pt x="4464" y="5"/>
                    <a:pt x="41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9"/>
            <p:cNvSpPr/>
            <p:nvPr/>
          </p:nvSpPr>
          <p:spPr>
            <a:xfrm>
              <a:off x="3742125" y="4137225"/>
              <a:ext cx="269700" cy="283325"/>
            </a:xfrm>
            <a:custGeom>
              <a:rect b="b" l="l" r="r" t="t"/>
              <a:pathLst>
                <a:path extrusionOk="0" h="11333" w="10788">
                  <a:moveTo>
                    <a:pt x="1" y="1"/>
                  </a:moveTo>
                  <a:lnTo>
                    <a:pt x="1" y="1091"/>
                  </a:lnTo>
                  <a:cubicBezTo>
                    <a:pt x="5349" y="1091"/>
                    <a:pt x="9699" y="5441"/>
                    <a:pt x="9699" y="10788"/>
                  </a:cubicBezTo>
                  <a:cubicBezTo>
                    <a:pt x="9699" y="11089"/>
                    <a:pt x="9943" y="11333"/>
                    <a:pt x="10244" y="11333"/>
                  </a:cubicBezTo>
                  <a:cubicBezTo>
                    <a:pt x="10544" y="11333"/>
                    <a:pt x="10788" y="11089"/>
                    <a:pt x="10788" y="10788"/>
                  </a:cubicBezTo>
                  <a:cubicBezTo>
                    <a:pt x="10788" y="7905"/>
                    <a:pt x="9667" y="5195"/>
                    <a:pt x="7630" y="3159"/>
                  </a:cubicBezTo>
                  <a:cubicBezTo>
                    <a:pt x="5594" y="1122"/>
                    <a:pt x="2885"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9"/>
            <p:cNvSpPr/>
            <p:nvPr/>
          </p:nvSpPr>
          <p:spPr>
            <a:xfrm>
              <a:off x="3728550" y="4416025"/>
              <a:ext cx="27225" cy="99900"/>
            </a:xfrm>
            <a:custGeom>
              <a:rect b="b" l="l" r="r" t="t"/>
              <a:pathLst>
                <a:path extrusionOk="0" h="3996" w="1089">
                  <a:moveTo>
                    <a:pt x="0" y="0"/>
                  </a:moveTo>
                  <a:lnTo>
                    <a:pt x="0" y="3995"/>
                  </a:lnTo>
                  <a:lnTo>
                    <a:pt x="1089" y="3995"/>
                  </a:lnTo>
                  <a:lnTo>
                    <a:pt x="10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9"/>
            <p:cNvSpPr/>
            <p:nvPr/>
          </p:nvSpPr>
          <p:spPr>
            <a:xfrm>
              <a:off x="3615000" y="4375150"/>
              <a:ext cx="99900" cy="27275"/>
            </a:xfrm>
            <a:custGeom>
              <a:rect b="b" l="l" r="r" t="t"/>
              <a:pathLst>
                <a:path extrusionOk="0" h="1091" w="3996">
                  <a:moveTo>
                    <a:pt x="0" y="0"/>
                  </a:moveTo>
                  <a:lnTo>
                    <a:pt x="0" y="1090"/>
                  </a:lnTo>
                  <a:lnTo>
                    <a:pt x="3996" y="1090"/>
                  </a:lnTo>
                  <a:lnTo>
                    <a:pt x="39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9"/>
            <p:cNvSpPr/>
            <p:nvPr/>
          </p:nvSpPr>
          <p:spPr>
            <a:xfrm>
              <a:off x="3642575" y="4398350"/>
              <a:ext cx="89900" cy="89925"/>
            </a:xfrm>
            <a:custGeom>
              <a:rect b="b" l="l" r="r" t="t"/>
              <a:pathLst>
                <a:path extrusionOk="0" h="3597" w="3596">
                  <a:moveTo>
                    <a:pt x="2826" y="1"/>
                  </a:moveTo>
                  <a:lnTo>
                    <a:pt x="1" y="2826"/>
                  </a:lnTo>
                  <a:lnTo>
                    <a:pt x="771" y="3596"/>
                  </a:lnTo>
                  <a:lnTo>
                    <a:pt x="3596" y="771"/>
                  </a:lnTo>
                  <a:lnTo>
                    <a:pt x="28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9"/>
            <p:cNvSpPr/>
            <p:nvPr/>
          </p:nvSpPr>
          <p:spPr>
            <a:xfrm>
              <a:off x="3642575" y="4289225"/>
              <a:ext cx="89900" cy="89900"/>
            </a:xfrm>
            <a:custGeom>
              <a:rect b="b" l="l" r="r" t="t"/>
              <a:pathLst>
                <a:path extrusionOk="0" h="3596" w="3596">
                  <a:moveTo>
                    <a:pt x="771" y="0"/>
                  </a:moveTo>
                  <a:lnTo>
                    <a:pt x="1" y="771"/>
                  </a:lnTo>
                  <a:lnTo>
                    <a:pt x="2826" y="3596"/>
                  </a:lnTo>
                  <a:lnTo>
                    <a:pt x="3596" y="2825"/>
                  </a:lnTo>
                  <a:lnTo>
                    <a:pt x="7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9"/>
            <p:cNvSpPr/>
            <p:nvPr/>
          </p:nvSpPr>
          <p:spPr>
            <a:xfrm>
              <a:off x="3769375" y="4375150"/>
              <a:ext cx="99900" cy="27275"/>
            </a:xfrm>
            <a:custGeom>
              <a:rect b="b" l="l" r="r" t="t"/>
              <a:pathLst>
                <a:path extrusionOk="0" h="1091" w="3996">
                  <a:moveTo>
                    <a:pt x="1" y="0"/>
                  </a:moveTo>
                  <a:lnTo>
                    <a:pt x="1" y="1090"/>
                  </a:lnTo>
                  <a:lnTo>
                    <a:pt x="3996" y="1090"/>
                  </a:lnTo>
                  <a:lnTo>
                    <a:pt x="39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9"/>
            <p:cNvSpPr/>
            <p:nvPr/>
          </p:nvSpPr>
          <p:spPr>
            <a:xfrm>
              <a:off x="3751725" y="4289250"/>
              <a:ext cx="89900" cy="89925"/>
            </a:xfrm>
            <a:custGeom>
              <a:rect b="b" l="l" r="r" t="t"/>
              <a:pathLst>
                <a:path extrusionOk="0" h="3597" w="3596">
                  <a:moveTo>
                    <a:pt x="2825" y="1"/>
                  </a:moveTo>
                  <a:lnTo>
                    <a:pt x="0" y="2826"/>
                  </a:lnTo>
                  <a:lnTo>
                    <a:pt x="771" y="3596"/>
                  </a:lnTo>
                  <a:lnTo>
                    <a:pt x="3596" y="771"/>
                  </a:lnTo>
                  <a:lnTo>
                    <a:pt x="28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9"/>
            <p:cNvSpPr/>
            <p:nvPr/>
          </p:nvSpPr>
          <p:spPr>
            <a:xfrm>
              <a:off x="3751725" y="4398400"/>
              <a:ext cx="89900" cy="89900"/>
            </a:xfrm>
            <a:custGeom>
              <a:rect b="b" l="l" r="r" t="t"/>
              <a:pathLst>
                <a:path extrusionOk="0" h="3596" w="3596">
                  <a:moveTo>
                    <a:pt x="771" y="0"/>
                  </a:moveTo>
                  <a:lnTo>
                    <a:pt x="0" y="771"/>
                  </a:lnTo>
                  <a:lnTo>
                    <a:pt x="2825" y="3596"/>
                  </a:lnTo>
                  <a:lnTo>
                    <a:pt x="3596" y="2825"/>
                  </a:lnTo>
                  <a:lnTo>
                    <a:pt x="7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9"/>
            <p:cNvSpPr/>
            <p:nvPr/>
          </p:nvSpPr>
          <p:spPr>
            <a:xfrm>
              <a:off x="3930100" y="4393275"/>
              <a:ext cx="136275" cy="136275"/>
            </a:xfrm>
            <a:custGeom>
              <a:rect b="b" l="l" r="r" t="t"/>
              <a:pathLst>
                <a:path extrusionOk="0" h="5451" w="5451">
                  <a:moveTo>
                    <a:pt x="2725" y="1"/>
                  </a:moveTo>
                  <a:cubicBezTo>
                    <a:pt x="1222" y="1"/>
                    <a:pt x="1" y="1222"/>
                    <a:pt x="1" y="2726"/>
                  </a:cubicBezTo>
                  <a:cubicBezTo>
                    <a:pt x="1" y="4228"/>
                    <a:pt x="1223" y="5450"/>
                    <a:pt x="2725" y="5450"/>
                  </a:cubicBezTo>
                  <a:cubicBezTo>
                    <a:pt x="4227" y="5450"/>
                    <a:pt x="5450" y="4228"/>
                    <a:pt x="5450" y="2726"/>
                  </a:cubicBezTo>
                  <a:cubicBezTo>
                    <a:pt x="5450" y="1222"/>
                    <a:pt x="4227" y="1"/>
                    <a:pt x="27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9"/>
            <p:cNvSpPr/>
            <p:nvPr/>
          </p:nvSpPr>
          <p:spPr>
            <a:xfrm>
              <a:off x="3957350" y="4420525"/>
              <a:ext cx="81725" cy="81775"/>
            </a:xfrm>
            <a:custGeom>
              <a:rect b="b" l="l" r="r" t="t"/>
              <a:pathLst>
                <a:path extrusionOk="0" h="3271" w="3269">
                  <a:moveTo>
                    <a:pt x="1635" y="1"/>
                  </a:moveTo>
                  <a:cubicBezTo>
                    <a:pt x="732" y="1"/>
                    <a:pt x="0" y="734"/>
                    <a:pt x="0" y="1636"/>
                  </a:cubicBezTo>
                  <a:cubicBezTo>
                    <a:pt x="0" y="2539"/>
                    <a:pt x="732" y="3271"/>
                    <a:pt x="1635" y="3271"/>
                  </a:cubicBezTo>
                  <a:cubicBezTo>
                    <a:pt x="2537" y="3271"/>
                    <a:pt x="3269" y="2539"/>
                    <a:pt x="3269" y="1636"/>
                  </a:cubicBezTo>
                  <a:cubicBezTo>
                    <a:pt x="3269" y="734"/>
                    <a:pt x="2537" y="1"/>
                    <a:pt x="1635" y="1"/>
                  </a:cubicBezTo>
                  <a:close/>
                </a:path>
              </a:pathLst>
            </a:custGeom>
            <a:solidFill>
              <a:srgbClr val="C0DC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9"/>
            <p:cNvSpPr/>
            <p:nvPr/>
          </p:nvSpPr>
          <p:spPr>
            <a:xfrm>
              <a:off x="3984600" y="4447775"/>
              <a:ext cx="27225" cy="27275"/>
            </a:xfrm>
            <a:custGeom>
              <a:rect b="b" l="l" r="r" t="t"/>
              <a:pathLst>
                <a:path extrusionOk="0" h="1091" w="1089">
                  <a:moveTo>
                    <a:pt x="545" y="1"/>
                  </a:moveTo>
                  <a:cubicBezTo>
                    <a:pt x="244" y="1"/>
                    <a:pt x="0" y="246"/>
                    <a:pt x="0" y="546"/>
                  </a:cubicBezTo>
                  <a:cubicBezTo>
                    <a:pt x="0" y="847"/>
                    <a:pt x="244" y="1091"/>
                    <a:pt x="545" y="1091"/>
                  </a:cubicBezTo>
                  <a:cubicBezTo>
                    <a:pt x="845" y="1091"/>
                    <a:pt x="1089" y="847"/>
                    <a:pt x="1089" y="546"/>
                  </a:cubicBezTo>
                  <a:cubicBezTo>
                    <a:pt x="1089" y="246"/>
                    <a:pt x="845" y="1"/>
                    <a:pt x="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9"/>
            <p:cNvSpPr/>
            <p:nvPr/>
          </p:nvSpPr>
          <p:spPr>
            <a:xfrm>
              <a:off x="3601375" y="4248050"/>
              <a:ext cx="281525" cy="281500"/>
            </a:xfrm>
            <a:custGeom>
              <a:rect b="b" l="l" r="r" t="t"/>
              <a:pathLst>
                <a:path extrusionOk="0" h="11260" w="11261">
                  <a:moveTo>
                    <a:pt x="5631" y="1089"/>
                  </a:moveTo>
                  <a:cubicBezTo>
                    <a:pt x="8134" y="1089"/>
                    <a:pt x="10171" y="3125"/>
                    <a:pt x="10171" y="5629"/>
                  </a:cubicBezTo>
                  <a:cubicBezTo>
                    <a:pt x="10171" y="8133"/>
                    <a:pt x="8134" y="10170"/>
                    <a:pt x="5631" y="10170"/>
                  </a:cubicBezTo>
                  <a:cubicBezTo>
                    <a:pt x="3127" y="10170"/>
                    <a:pt x="1090" y="8133"/>
                    <a:pt x="1090" y="5629"/>
                  </a:cubicBezTo>
                  <a:cubicBezTo>
                    <a:pt x="1090" y="3125"/>
                    <a:pt x="3127" y="1089"/>
                    <a:pt x="5631" y="1089"/>
                  </a:cubicBezTo>
                  <a:close/>
                  <a:moveTo>
                    <a:pt x="5631" y="1"/>
                  </a:moveTo>
                  <a:cubicBezTo>
                    <a:pt x="2527" y="1"/>
                    <a:pt x="0" y="2525"/>
                    <a:pt x="0" y="5629"/>
                  </a:cubicBezTo>
                  <a:cubicBezTo>
                    <a:pt x="0" y="8733"/>
                    <a:pt x="2527" y="11259"/>
                    <a:pt x="5631" y="11259"/>
                  </a:cubicBezTo>
                  <a:cubicBezTo>
                    <a:pt x="8735" y="11259"/>
                    <a:pt x="11261" y="8735"/>
                    <a:pt x="11261" y="5629"/>
                  </a:cubicBezTo>
                  <a:cubicBezTo>
                    <a:pt x="11261" y="2525"/>
                    <a:pt x="8735" y="1"/>
                    <a:pt x="56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9"/>
            <p:cNvSpPr/>
            <p:nvPr/>
          </p:nvSpPr>
          <p:spPr>
            <a:xfrm>
              <a:off x="3728500" y="4064600"/>
              <a:ext cx="118100" cy="310575"/>
            </a:xfrm>
            <a:custGeom>
              <a:rect b="b" l="l" r="r" t="t"/>
              <a:pathLst>
                <a:path extrusionOk="0" h="12423" w="4724">
                  <a:moveTo>
                    <a:pt x="4178" y="0"/>
                  </a:moveTo>
                  <a:cubicBezTo>
                    <a:pt x="3877" y="0"/>
                    <a:pt x="3633" y="244"/>
                    <a:pt x="3633" y="545"/>
                  </a:cubicBezTo>
                  <a:cubicBezTo>
                    <a:pt x="3633" y="645"/>
                    <a:pt x="3551" y="726"/>
                    <a:pt x="3451" y="727"/>
                  </a:cubicBezTo>
                  <a:lnTo>
                    <a:pt x="1636" y="727"/>
                  </a:lnTo>
                  <a:cubicBezTo>
                    <a:pt x="734" y="727"/>
                    <a:pt x="2" y="1459"/>
                    <a:pt x="1" y="2361"/>
                  </a:cubicBezTo>
                  <a:lnTo>
                    <a:pt x="1" y="11877"/>
                  </a:lnTo>
                  <a:cubicBezTo>
                    <a:pt x="1" y="12179"/>
                    <a:pt x="246" y="12422"/>
                    <a:pt x="546" y="12422"/>
                  </a:cubicBezTo>
                  <a:cubicBezTo>
                    <a:pt x="847" y="12422"/>
                    <a:pt x="1091" y="12179"/>
                    <a:pt x="1091" y="11877"/>
                  </a:cubicBezTo>
                  <a:lnTo>
                    <a:pt x="1091" y="2361"/>
                  </a:lnTo>
                  <a:cubicBezTo>
                    <a:pt x="1091" y="2061"/>
                    <a:pt x="1335" y="1816"/>
                    <a:pt x="1636" y="1816"/>
                  </a:cubicBezTo>
                  <a:lnTo>
                    <a:pt x="3451" y="1816"/>
                  </a:lnTo>
                  <a:cubicBezTo>
                    <a:pt x="4153" y="1816"/>
                    <a:pt x="4722" y="1247"/>
                    <a:pt x="4723" y="545"/>
                  </a:cubicBezTo>
                  <a:cubicBezTo>
                    <a:pt x="4723" y="244"/>
                    <a:pt x="4478" y="0"/>
                    <a:pt x="41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9"/>
            <p:cNvSpPr/>
            <p:nvPr/>
          </p:nvSpPr>
          <p:spPr>
            <a:xfrm>
              <a:off x="3698050" y="4347900"/>
              <a:ext cx="84975" cy="81775"/>
            </a:xfrm>
            <a:custGeom>
              <a:rect b="b" l="l" r="r" t="t"/>
              <a:pathLst>
                <a:path extrusionOk="0" h="3271" w="3399">
                  <a:moveTo>
                    <a:pt x="1765" y="0"/>
                  </a:moveTo>
                  <a:cubicBezTo>
                    <a:pt x="1340" y="0"/>
                    <a:pt x="921" y="167"/>
                    <a:pt x="608" y="480"/>
                  </a:cubicBezTo>
                  <a:cubicBezTo>
                    <a:pt x="141" y="947"/>
                    <a:pt x="0" y="1650"/>
                    <a:pt x="254" y="2261"/>
                  </a:cubicBezTo>
                  <a:cubicBezTo>
                    <a:pt x="507" y="2871"/>
                    <a:pt x="1102" y="3270"/>
                    <a:pt x="1764" y="3270"/>
                  </a:cubicBezTo>
                  <a:cubicBezTo>
                    <a:pt x="2665" y="3269"/>
                    <a:pt x="3397" y="2537"/>
                    <a:pt x="3399" y="1635"/>
                  </a:cubicBezTo>
                  <a:cubicBezTo>
                    <a:pt x="3399" y="974"/>
                    <a:pt x="3000" y="378"/>
                    <a:pt x="2389" y="124"/>
                  </a:cubicBezTo>
                  <a:cubicBezTo>
                    <a:pt x="2187" y="41"/>
                    <a:pt x="1976" y="0"/>
                    <a:pt x="1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69"/>
          <p:cNvGrpSpPr/>
          <p:nvPr/>
        </p:nvGrpSpPr>
        <p:grpSpPr>
          <a:xfrm>
            <a:off x="7821200" y="2452488"/>
            <a:ext cx="377800" cy="464950"/>
            <a:chOff x="4773775" y="4069600"/>
            <a:chExt cx="377800" cy="464950"/>
          </a:xfrm>
        </p:grpSpPr>
        <p:sp>
          <p:nvSpPr>
            <p:cNvPr id="2670" name="Google Shape;2670;p69"/>
            <p:cNvSpPr/>
            <p:nvPr/>
          </p:nvSpPr>
          <p:spPr>
            <a:xfrm>
              <a:off x="4814900" y="4372650"/>
              <a:ext cx="147425" cy="142600"/>
            </a:xfrm>
            <a:custGeom>
              <a:rect b="b" l="l" r="r" t="t"/>
              <a:pathLst>
                <a:path extrusionOk="0" h="5704" w="5897">
                  <a:moveTo>
                    <a:pt x="4108" y="0"/>
                  </a:moveTo>
                  <a:cubicBezTo>
                    <a:pt x="3969" y="0"/>
                    <a:pt x="3830" y="54"/>
                    <a:pt x="3724" y="160"/>
                  </a:cubicBezTo>
                  <a:lnTo>
                    <a:pt x="505" y="3379"/>
                  </a:lnTo>
                  <a:cubicBezTo>
                    <a:pt x="117" y="3767"/>
                    <a:pt x="1" y="4354"/>
                    <a:pt x="211" y="4863"/>
                  </a:cubicBezTo>
                  <a:cubicBezTo>
                    <a:pt x="422" y="5371"/>
                    <a:pt x="917" y="5704"/>
                    <a:pt x="1468" y="5704"/>
                  </a:cubicBezTo>
                  <a:lnTo>
                    <a:pt x="1470" y="5704"/>
                  </a:lnTo>
                  <a:cubicBezTo>
                    <a:pt x="1831" y="5704"/>
                    <a:pt x="2178" y="5560"/>
                    <a:pt x="2433" y="5305"/>
                  </a:cubicBezTo>
                  <a:lnTo>
                    <a:pt x="5680" y="2058"/>
                  </a:lnTo>
                  <a:cubicBezTo>
                    <a:pt x="5897" y="1840"/>
                    <a:pt x="5892" y="1487"/>
                    <a:pt x="5670" y="1277"/>
                  </a:cubicBezTo>
                  <a:lnTo>
                    <a:pt x="4484" y="151"/>
                  </a:lnTo>
                  <a:cubicBezTo>
                    <a:pt x="4379" y="50"/>
                    <a:pt x="4243" y="0"/>
                    <a:pt x="41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9"/>
            <p:cNvSpPr/>
            <p:nvPr/>
          </p:nvSpPr>
          <p:spPr>
            <a:xfrm>
              <a:off x="4868475" y="4343825"/>
              <a:ext cx="180600" cy="190675"/>
            </a:xfrm>
            <a:custGeom>
              <a:rect b="b" l="l" r="r" t="t"/>
              <a:pathLst>
                <a:path extrusionOk="0" h="7627" w="7224">
                  <a:moveTo>
                    <a:pt x="545" y="1"/>
                  </a:moveTo>
                  <a:cubicBezTo>
                    <a:pt x="244" y="1"/>
                    <a:pt x="0" y="244"/>
                    <a:pt x="0" y="546"/>
                  </a:cubicBezTo>
                  <a:cubicBezTo>
                    <a:pt x="3" y="1518"/>
                    <a:pt x="447" y="2434"/>
                    <a:pt x="1208" y="3040"/>
                  </a:cubicBezTo>
                  <a:lnTo>
                    <a:pt x="4712" y="7128"/>
                  </a:lnTo>
                  <a:cubicBezTo>
                    <a:pt x="4973" y="7443"/>
                    <a:pt x="5361" y="7625"/>
                    <a:pt x="5772" y="7627"/>
                  </a:cubicBezTo>
                  <a:lnTo>
                    <a:pt x="5772" y="7627"/>
                  </a:lnTo>
                  <a:cubicBezTo>
                    <a:pt x="6300" y="7625"/>
                    <a:pt x="6779" y="7318"/>
                    <a:pt x="7001" y="6839"/>
                  </a:cubicBezTo>
                  <a:cubicBezTo>
                    <a:pt x="7223" y="6359"/>
                    <a:pt x="7149" y="5795"/>
                    <a:pt x="6808" y="5390"/>
                  </a:cubicBezTo>
                  <a:lnTo>
                    <a:pt x="4361" y="2475"/>
                  </a:lnTo>
                  <a:cubicBezTo>
                    <a:pt x="4596" y="2124"/>
                    <a:pt x="4721" y="1710"/>
                    <a:pt x="4721" y="1289"/>
                  </a:cubicBezTo>
                  <a:lnTo>
                    <a:pt x="4721" y="546"/>
                  </a:lnTo>
                  <a:cubicBezTo>
                    <a:pt x="4721" y="244"/>
                    <a:pt x="4478" y="1"/>
                    <a:pt x="4176" y="1"/>
                  </a:cubicBezTo>
                  <a:close/>
                  <a:moveTo>
                    <a:pt x="5772" y="7627"/>
                  </a:moveTo>
                  <a:cubicBezTo>
                    <a:pt x="5771" y="7627"/>
                    <a:pt x="5771" y="7627"/>
                    <a:pt x="5771" y="7627"/>
                  </a:cubicBezTo>
                  <a:lnTo>
                    <a:pt x="5772" y="7627"/>
                  </a:lnTo>
                  <a:cubicBezTo>
                    <a:pt x="5772" y="7627"/>
                    <a:pt x="5772" y="7627"/>
                    <a:pt x="5772" y="7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9"/>
            <p:cNvSpPr/>
            <p:nvPr/>
          </p:nvSpPr>
          <p:spPr>
            <a:xfrm>
              <a:off x="4773775" y="4198550"/>
              <a:ext cx="344125" cy="158925"/>
            </a:xfrm>
            <a:custGeom>
              <a:rect b="b" l="l" r="r" t="t"/>
              <a:pathLst>
                <a:path extrusionOk="0" h="6357" w="13765">
                  <a:moveTo>
                    <a:pt x="12678" y="1"/>
                  </a:moveTo>
                  <a:cubicBezTo>
                    <a:pt x="12672" y="1"/>
                    <a:pt x="12667" y="1"/>
                    <a:pt x="12661" y="1"/>
                  </a:cubicBezTo>
                  <a:lnTo>
                    <a:pt x="5277" y="1"/>
                  </a:lnTo>
                  <a:cubicBezTo>
                    <a:pt x="4747" y="1"/>
                    <a:pt x="4239" y="211"/>
                    <a:pt x="3864" y="586"/>
                  </a:cubicBezTo>
                  <a:lnTo>
                    <a:pt x="445" y="4004"/>
                  </a:lnTo>
                  <a:cubicBezTo>
                    <a:pt x="26" y="4425"/>
                    <a:pt x="0" y="5108"/>
                    <a:pt x="408" y="5540"/>
                  </a:cubicBezTo>
                  <a:cubicBezTo>
                    <a:pt x="623" y="5766"/>
                    <a:pt x="912" y="5880"/>
                    <a:pt x="1200" y="5880"/>
                  </a:cubicBezTo>
                  <a:cubicBezTo>
                    <a:pt x="1479" y="5880"/>
                    <a:pt x="1757" y="5774"/>
                    <a:pt x="1970" y="5561"/>
                  </a:cubicBezTo>
                  <a:lnTo>
                    <a:pt x="3788" y="3742"/>
                  </a:lnTo>
                  <a:lnTo>
                    <a:pt x="3788" y="6357"/>
                  </a:lnTo>
                  <a:lnTo>
                    <a:pt x="8511" y="6357"/>
                  </a:lnTo>
                  <a:lnTo>
                    <a:pt x="8511" y="2179"/>
                  </a:lnTo>
                  <a:lnTo>
                    <a:pt x="12661" y="2179"/>
                  </a:lnTo>
                  <a:cubicBezTo>
                    <a:pt x="12667" y="2179"/>
                    <a:pt x="12672" y="2179"/>
                    <a:pt x="12678" y="2179"/>
                  </a:cubicBezTo>
                  <a:cubicBezTo>
                    <a:pt x="13278" y="2179"/>
                    <a:pt x="13765" y="1691"/>
                    <a:pt x="13765" y="1091"/>
                  </a:cubicBezTo>
                  <a:cubicBezTo>
                    <a:pt x="13765" y="489"/>
                    <a:pt x="13278" y="1"/>
                    <a:pt x="126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9"/>
            <p:cNvSpPr/>
            <p:nvPr/>
          </p:nvSpPr>
          <p:spPr>
            <a:xfrm>
              <a:off x="5090150" y="4160150"/>
              <a:ext cx="27525" cy="283575"/>
            </a:xfrm>
            <a:custGeom>
              <a:rect b="b" l="l" r="r" t="t"/>
              <a:pathLst>
                <a:path extrusionOk="0" h="11343" w="1101">
                  <a:moveTo>
                    <a:pt x="551" y="1"/>
                  </a:moveTo>
                  <a:cubicBezTo>
                    <a:pt x="245" y="1"/>
                    <a:pt x="0" y="250"/>
                    <a:pt x="6" y="556"/>
                  </a:cubicBezTo>
                  <a:lnTo>
                    <a:pt x="6" y="10798"/>
                  </a:lnTo>
                  <a:cubicBezTo>
                    <a:pt x="6" y="11098"/>
                    <a:pt x="250" y="11343"/>
                    <a:pt x="551" y="11343"/>
                  </a:cubicBezTo>
                  <a:cubicBezTo>
                    <a:pt x="851" y="11343"/>
                    <a:pt x="1096" y="11098"/>
                    <a:pt x="1096" y="10798"/>
                  </a:cubicBezTo>
                  <a:lnTo>
                    <a:pt x="1096" y="556"/>
                  </a:lnTo>
                  <a:cubicBezTo>
                    <a:pt x="1101" y="250"/>
                    <a:pt x="856" y="1"/>
                    <a:pt x="5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9"/>
            <p:cNvSpPr/>
            <p:nvPr/>
          </p:nvSpPr>
          <p:spPr>
            <a:xfrm>
              <a:off x="5056250" y="4069600"/>
              <a:ext cx="95325" cy="118050"/>
            </a:xfrm>
            <a:custGeom>
              <a:rect b="b" l="l" r="r" t="t"/>
              <a:pathLst>
                <a:path extrusionOk="0" h="4722" w="3813">
                  <a:moveTo>
                    <a:pt x="1907" y="0"/>
                  </a:moveTo>
                  <a:cubicBezTo>
                    <a:pt x="1728" y="0"/>
                    <a:pt x="1550" y="86"/>
                    <a:pt x="1443" y="259"/>
                  </a:cubicBezTo>
                  <a:lnTo>
                    <a:pt x="354" y="2022"/>
                  </a:lnTo>
                  <a:cubicBezTo>
                    <a:pt x="16" y="2561"/>
                    <a:pt x="1" y="3243"/>
                    <a:pt x="316" y="3797"/>
                  </a:cubicBezTo>
                  <a:cubicBezTo>
                    <a:pt x="637" y="4368"/>
                    <a:pt x="1242" y="4721"/>
                    <a:pt x="1899" y="4721"/>
                  </a:cubicBezTo>
                  <a:cubicBezTo>
                    <a:pt x="1902" y="4721"/>
                    <a:pt x="1904" y="4721"/>
                    <a:pt x="1907" y="4721"/>
                  </a:cubicBezTo>
                  <a:cubicBezTo>
                    <a:pt x="1910" y="4721"/>
                    <a:pt x="1913" y="4721"/>
                    <a:pt x="1915" y="4721"/>
                  </a:cubicBezTo>
                  <a:cubicBezTo>
                    <a:pt x="2571" y="4721"/>
                    <a:pt x="3176" y="4368"/>
                    <a:pt x="3499" y="3797"/>
                  </a:cubicBezTo>
                  <a:cubicBezTo>
                    <a:pt x="3812" y="3243"/>
                    <a:pt x="3797" y="2561"/>
                    <a:pt x="3458" y="2022"/>
                  </a:cubicBezTo>
                  <a:lnTo>
                    <a:pt x="2370" y="259"/>
                  </a:lnTo>
                  <a:cubicBezTo>
                    <a:pt x="2264" y="86"/>
                    <a:pt x="2086" y="0"/>
                    <a:pt x="19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9"/>
            <p:cNvSpPr/>
            <p:nvPr/>
          </p:nvSpPr>
          <p:spPr>
            <a:xfrm>
              <a:off x="5056250" y="4416475"/>
              <a:ext cx="95325" cy="118075"/>
            </a:xfrm>
            <a:custGeom>
              <a:rect b="b" l="l" r="r" t="t"/>
              <a:pathLst>
                <a:path extrusionOk="0" h="4723" w="3813">
                  <a:moveTo>
                    <a:pt x="1915" y="0"/>
                  </a:moveTo>
                  <a:cubicBezTo>
                    <a:pt x="1913" y="0"/>
                    <a:pt x="1910" y="0"/>
                    <a:pt x="1907" y="0"/>
                  </a:cubicBezTo>
                  <a:cubicBezTo>
                    <a:pt x="1243" y="0"/>
                    <a:pt x="634" y="355"/>
                    <a:pt x="316" y="926"/>
                  </a:cubicBezTo>
                  <a:cubicBezTo>
                    <a:pt x="1" y="1480"/>
                    <a:pt x="16" y="2160"/>
                    <a:pt x="354" y="2699"/>
                  </a:cubicBezTo>
                  <a:lnTo>
                    <a:pt x="1443" y="4463"/>
                  </a:lnTo>
                  <a:cubicBezTo>
                    <a:pt x="1543" y="4624"/>
                    <a:pt x="1718" y="4722"/>
                    <a:pt x="1907" y="4722"/>
                  </a:cubicBezTo>
                  <a:cubicBezTo>
                    <a:pt x="2095" y="4721"/>
                    <a:pt x="2272" y="4624"/>
                    <a:pt x="2370" y="4463"/>
                  </a:cubicBezTo>
                  <a:lnTo>
                    <a:pt x="3458" y="2699"/>
                  </a:lnTo>
                  <a:cubicBezTo>
                    <a:pt x="3797" y="2160"/>
                    <a:pt x="3812" y="1480"/>
                    <a:pt x="3499" y="926"/>
                  </a:cubicBezTo>
                  <a:cubicBezTo>
                    <a:pt x="3176" y="353"/>
                    <a:pt x="2571" y="0"/>
                    <a:pt x="19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9"/>
            <p:cNvSpPr/>
            <p:nvPr/>
          </p:nvSpPr>
          <p:spPr>
            <a:xfrm>
              <a:off x="4873025" y="4107750"/>
              <a:ext cx="108975" cy="108975"/>
            </a:xfrm>
            <a:custGeom>
              <a:rect b="b" l="l" r="r" t="t"/>
              <a:pathLst>
                <a:path extrusionOk="0" h="4359" w="4359">
                  <a:moveTo>
                    <a:pt x="2179" y="0"/>
                  </a:moveTo>
                  <a:cubicBezTo>
                    <a:pt x="975" y="0"/>
                    <a:pt x="0" y="975"/>
                    <a:pt x="0" y="2179"/>
                  </a:cubicBezTo>
                  <a:cubicBezTo>
                    <a:pt x="0" y="3382"/>
                    <a:pt x="975" y="4358"/>
                    <a:pt x="2179" y="4358"/>
                  </a:cubicBezTo>
                  <a:cubicBezTo>
                    <a:pt x="3382" y="4358"/>
                    <a:pt x="4358" y="3382"/>
                    <a:pt x="4358" y="2179"/>
                  </a:cubicBezTo>
                  <a:cubicBezTo>
                    <a:pt x="4358" y="975"/>
                    <a:pt x="3382" y="0"/>
                    <a:pt x="21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9"/>
            <p:cNvSpPr/>
            <p:nvPr/>
          </p:nvSpPr>
          <p:spPr>
            <a:xfrm>
              <a:off x="4927475" y="4107750"/>
              <a:ext cx="54000" cy="108975"/>
            </a:xfrm>
            <a:custGeom>
              <a:rect b="b" l="l" r="r" t="t"/>
              <a:pathLst>
                <a:path extrusionOk="0" h="4359" w="2160">
                  <a:moveTo>
                    <a:pt x="1" y="0"/>
                  </a:moveTo>
                  <a:lnTo>
                    <a:pt x="1" y="4358"/>
                  </a:lnTo>
                  <a:cubicBezTo>
                    <a:pt x="1197" y="4346"/>
                    <a:pt x="2160" y="3375"/>
                    <a:pt x="2160" y="2179"/>
                  </a:cubicBezTo>
                  <a:cubicBezTo>
                    <a:pt x="2160" y="983"/>
                    <a:pt x="1197" y="11"/>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9"/>
            <p:cNvSpPr/>
            <p:nvPr/>
          </p:nvSpPr>
          <p:spPr>
            <a:xfrm>
              <a:off x="4877750" y="4069600"/>
              <a:ext cx="99500" cy="70425"/>
            </a:xfrm>
            <a:custGeom>
              <a:rect b="b" l="l" r="r" t="t"/>
              <a:pathLst>
                <a:path extrusionOk="0" h="2817" w="3980">
                  <a:moveTo>
                    <a:pt x="546" y="0"/>
                  </a:moveTo>
                  <a:cubicBezTo>
                    <a:pt x="244" y="0"/>
                    <a:pt x="1" y="244"/>
                    <a:pt x="1" y="545"/>
                  </a:cubicBezTo>
                  <a:lnTo>
                    <a:pt x="1" y="2816"/>
                  </a:lnTo>
                  <a:lnTo>
                    <a:pt x="3980" y="2816"/>
                  </a:lnTo>
                  <a:lnTo>
                    <a:pt x="3980" y="545"/>
                  </a:lnTo>
                  <a:cubicBezTo>
                    <a:pt x="3980" y="244"/>
                    <a:pt x="3735" y="0"/>
                    <a:pt x="34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 name="Google Shape;2679;p69"/>
          <p:cNvGrpSpPr/>
          <p:nvPr/>
        </p:nvGrpSpPr>
        <p:grpSpPr>
          <a:xfrm>
            <a:off x="7724525" y="3862019"/>
            <a:ext cx="474475" cy="464950"/>
            <a:chOff x="5311450" y="4061125"/>
            <a:chExt cx="474475" cy="464950"/>
          </a:xfrm>
        </p:grpSpPr>
        <p:sp>
          <p:nvSpPr>
            <p:cNvPr id="2680" name="Google Shape;2680;p69"/>
            <p:cNvSpPr/>
            <p:nvPr/>
          </p:nvSpPr>
          <p:spPr>
            <a:xfrm>
              <a:off x="5399650" y="4201325"/>
              <a:ext cx="382525" cy="324725"/>
            </a:xfrm>
            <a:custGeom>
              <a:rect b="b" l="l" r="r" t="t"/>
              <a:pathLst>
                <a:path extrusionOk="0" h="12989" w="15301">
                  <a:moveTo>
                    <a:pt x="2139" y="0"/>
                  </a:moveTo>
                  <a:cubicBezTo>
                    <a:pt x="1999" y="0"/>
                    <a:pt x="1860" y="54"/>
                    <a:pt x="1753" y="160"/>
                  </a:cubicBezTo>
                  <a:lnTo>
                    <a:pt x="212" y="1701"/>
                  </a:lnTo>
                  <a:cubicBezTo>
                    <a:pt x="26" y="1887"/>
                    <a:pt x="0" y="2180"/>
                    <a:pt x="150" y="2397"/>
                  </a:cubicBezTo>
                  <a:lnTo>
                    <a:pt x="7327" y="12755"/>
                  </a:lnTo>
                  <a:lnTo>
                    <a:pt x="7327" y="12754"/>
                  </a:lnTo>
                  <a:cubicBezTo>
                    <a:pt x="7428" y="12901"/>
                    <a:pt x="7595" y="12988"/>
                    <a:pt x="7775" y="12988"/>
                  </a:cubicBezTo>
                  <a:lnTo>
                    <a:pt x="14711" y="12988"/>
                  </a:lnTo>
                  <a:cubicBezTo>
                    <a:pt x="14935" y="12988"/>
                    <a:pt x="15135" y="12852"/>
                    <a:pt x="15217" y="12645"/>
                  </a:cubicBezTo>
                  <a:cubicBezTo>
                    <a:pt x="15301" y="12439"/>
                    <a:pt x="15249" y="12201"/>
                    <a:pt x="15086" y="12047"/>
                  </a:cubicBezTo>
                  <a:lnTo>
                    <a:pt x="2513" y="150"/>
                  </a:lnTo>
                  <a:cubicBezTo>
                    <a:pt x="2408" y="50"/>
                    <a:pt x="2274" y="0"/>
                    <a:pt x="21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9"/>
            <p:cNvSpPr/>
            <p:nvPr/>
          </p:nvSpPr>
          <p:spPr>
            <a:xfrm>
              <a:off x="5548625" y="4286575"/>
              <a:ext cx="233550" cy="239500"/>
            </a:xfrm>
            <a:custGeom>
              <a:rect b="b" l="l" r="r" t="t"/>
              <a:pathLst>
                <a:path extrusionOk="0" h="9580" w="9342">
                  <a:moveTo>
                    <a:pt x="0" y="0"/>
                  </a:moveTo>
                  <a:lnTo>
                    <a:pt x="0" y="7370"/>
                  </a:lnTo>
                  <a:lnTo>
                    <a:pt x="1368" y="9345"/>
                  </a:lnTo>
                  <a:cubicBezTo>
                    <a:pt x="1471" y="9491"/>
                    <a:pt x="1638" y="9580"/>
                    <a:pt x="1816" y="9580"/>
                  </a:cubicBezTo>
                  <a:lnTo>
                    <a:pt x="8754" y="9580"/>
                  </a:lnTo>
                  <a:cubicBezTo>
                    <a:pt x="8976" y="9580"/>
                    <a:pt x="9176" y="9444"/>
                    <a:pt x="9260" y="9236"/>
                  </a:cubicBezTo>
                  <a:cubicBezTo>
                    <a:pt x="9342" y="9029"/>
                    <a:pt x="9290" y="8793"/>
                    <a:pt x="9127" y="8639"/>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9"/>
            <p:cNvSpPr/>
            <p:nvPr/>
          </p:nvSpPr>
          <p:spPr>
            <a:xfrm>
              <a:off x="5315025" y="4201350"/>
              <a:ext cx="382550" cy="324725"/>
            </a:xfrm>
            <a:custGeom>
              <a:rect b="b" l="l" r="r" t="t"/>
              <a:pathLst>
                <a:path extrusionOk="0" h="12989" w="15302">
                  <a:moveTo>
                    <a:pt x="13163" y="1"/>
                  </a:moveTo>
                  <a:cubicBezTo>
                    <a:pt x="13028" y="1"/>
                    <a:pt x="12893" y="50"/>
                    <a:pt x="12789" y="150"/>
                  </a:cubicBezTo>
                  <a:lnTo>
                    <a:pt x="216" y="12048"/>
                  </a:lnTo>
                  <a:cubicBezTo>
                    <a:pt x="53" y="12202"/>
                    <a:pt x="1" y="12438"/>
                    <a:pt x="83" y="12645"/>
                  </a:cubicBezTo>
                  <a:cubicBezTo>
                    <a:pt x="166" y="12853"/>
                    <a:pt x="367" y="12989"/>
                    <a:pt x="589" y="12989"/>
                  </a:cubicBezTo>
                  <a:lnTo>
                    <a:pt x="7527" y="12989"/>
                  </a:lnTo>
                  <a:cubicBezTo>
                    <a:pt x="7706" y="12989"/>
                    <a:pt x="7873" y="12902"/>
                    <a:pt x="7975" y="12754"/>
                  </a:cubicBezTo>
                  <a:lnTo>
                    <a:pt x="15150" y="2397"/>
                  </a:lnTo>
                  <a:cubicBezTo>
                    <a:pt x="15301" y="2181"/>
                    <a:pt x="15274" y="1888"/>
                    <a:pt x="15089" y="1701"/>
                  </a:cubicBezTo>
                  <a:lnTo>
                    <a:pt x="13547" y="161"/>
                  </a:lnTo>
                  <a:cubicBezTo>
                    <a:pt x="13441" y="54"/>
                    <a:pt x="13302" y="1"/>
                    <a:pt x="131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9"/>
            <p:cNvSpPr/>
            <p:nvPr/>
          </p:nvSpPr>
          <p:spPr>
            <a:xfrm>
              <a:off x="5548625" y="4201350"/>
              <a:ext cx="148975" cy="269475"/>
            </a:xfrm>
            <a:custGeom>
              <a:rect b="b" l="l" r="r" t="t"/>
              <a:pathLst>
                <a:path extrusionOk="0" h="10779" w="5959">
                  <a:moveTo>
                    <a:pt x="3819" y="1"/>
                  </a:moveTo>
                  <a:cubicBezTo>
                    <a:pt x="3684" y="1"/>
                    <a:pt x="3549" y="50"/>
                    <a:pt x="3445" y="150"/>
                  </a:cubicBezTo>
                  <a:lnTo>
                    <a:pt x="0" y="3409"/>
                  </a:lnTo>
                  <a:lnTo>
                    <a:pt x="0" y="10779"/>
                  </a:lnTo>
                  <a:lnTo>
                    <a:pt x="5808" y="2397"/>
                  </a:lnTo>
                  <a:cubicBezTo>
                    <a:pt x="5959" y="2181"/>
                    <a:pt x="5932" y="1888"/>
                    <a:pt x="5745" y="1701"/>
                  </a:cubicBezTo>
                  <a:lnTo>
                    <a:pt x="4203" y="161"/>
                  </a:lnTo>
                  <a:cubicBezTo>
                    <a:pt x="4097" y="54"/>
                    <a:pt x="3958" y="1"/>
                    <a:pt x="38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9"/>
            <p:cNvSpPr/>
            <p:nvPr/>
          </p:nvSpPr>
          <p:spPr>
            <a:xfrm>
              <a:off x="5471500" y="4286575"/>
              <a:ext cx="154225" cy="184250"/>
            </a:xfrm>
            <a:custGeom>
              <a:rect b="b" l="l" r="r" t="t"/>
              <a:pathLst>
                <a:path extrusionOk="0" h="7370" w="6169">
                  <a:moveTo>
                    <a:pt x="3085" y="0"/>
                  </a:moveTo>
                  <a:lnTo>
                    <a:pt x="1" y="2919"/>
                  </a:lnTo>
                  <a:lnTo>
                    <a:pt x="3085" y="7370"/>
                  </a:lnTo>
                  <a:lnTo>
                    <a:pt x="6168" y="2919"/>
                  </a:lnTo>
                  <a:lnTo>
                    <a:pt x="308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9"/>
            <p:cNvSpPr/>
            <p:nvPr/>
          </p:nvSpPr>
          <p:spPr>
            <a:xfrm>
              <a:off x="5548625" y="4286575"/>
              <a:ext cx="77100" cy="184250"/>
            </a:xfrm>
            <a:custGeom>
              <a:rect b="b" l="l" r="r" t="t"/>
              <a:pathLst>
                <a:path extrusionOk="0" h="7370" w="3084">
                  <a:moveTo>
                    <a:pt x="0" y="0"/>
                  </a:moveTo>
                  <a:lnTo>
                    <a:pt x="0" y="7370"/>
                  </a:lnTo>
                  <a:lnTo>
                    <a:pt x="3083" y="291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9"/>
            <p:cNvSpPr/>
            <p:nvPr/>
          </p:nvSpPr>
          <p:spPr>
            <a:xfrm>
              <a:off x="5616275" y="4117425"/>
              <a:ext cx="169650" cy="162575"/>
            </a:xfrm>
            <a:custGeom>
              <a:rect b="b" l="l" r="r" t="t"/>
              <a:pathLst>
                <a:path extrusionOk="0" h="6503" w="6786">
                  <a:moveTo>
                    <a:pt x="4194" y="1"/>
                  </a:moveTo>
                  <a:cubicBezTo>
                    <a:pt x="3590" y="1"/>
                    <a:pt x="2986" y="231"/>
                    <a:pt x="2526" y="693"/>
                  </a:cubicBezTo>
                  <a:lnTo>
                    <a:pt x="213" y="3004"/>
                  </a:lnTo>
                  <a:cubicBezTo>
                    <a:pt x="1" y="3216"/>
                    <a:pt x="1" y="3561"/>
                    <a:pt x="213" y="3774"/>
                  </a:cubicBezTo>
                  <a:lnTo>
                    <a:pt x="2782" y="6342"/>
                  </a:lnTo>
                  <a:cubicBezTo>
                    <a:pt x="2884" y="6445"/>
                    <a:pt x="3023" y="6502"/>
                    <a:pt x="3168" y="6502"/>
                  </a:cubicBezTo>
                  <a:cubicBezTo>
                    <a:pt x="3311" y="6502"/>
                    <a:pt x="3450" y="6445"/>
                    <a:pt x="3553" y="6342"/>
                  </a:cubicBezTo>
                  <a:lnTo>
                    <a:pt x="5864" y="4031"/>
                  </a:lnTo>
                  <a:cubicBezTo>
                    <a:pt x="6785" y="3108"/>
                    <a:pt x="6785" y="1614"/>
                    <a:pt x="5864" y="693"/>
                  </a:cubicBezTo>
                  <a:cubicBezTo>
                    <a:pt x="5403" y="231"/>
                    <a:pt x="4798" y="1"/>
                    <a:pt x="4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9"/>
            <p:cNvSpPr/>
            <p:nvPr/>
          </p:nvSpPr>
          <p:spPr>
            <a:xfrm>
              <a:off x="5707350" y="4074750"/>
              <a:ext cx="27550" cy="115625"/>
            </a:xfrm>
            <a:custGeom>
              <a:rect b="b" l="l" r="r" t="t"/>
              <a:pathLst>
                <a:path extrusionOk="0" h="4625" w="1102">
                  <a:moveTo>
                    <a:pt x="7" y="0"/>
                  </a:moveTo>
                  <a:lnTo>
                    <a:pt x="7" y="4069"/>
                  </a:lnTo>
                  <a:cubicBezTo>
                    <a:pt x="1" y="4374"/>
                    <a:pt x="246" y="4624"/>
                    <a:pt x="552" y="4624"/>
                  </a:cubicBezTo>
                  <a:cubicBezTo>
                    <a:pt x="856" y="4624"/>
                    <a:pt x="1101" y="4374"/>
                    <a:pt x="1097" y="4069"/>
                  </a:cubicBezTo>
                  <a:lnTo>
                    <a:pt x="109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9"/>
            <p:cNvSpPr/>
            <p:nvPr/>
          </p:nvSpPr>
          <p:spPr>
            <a:xfrm>
              <a:off x="5311450" y="4117625"/>
              <a:ext cx="169475" cy="162375"/>
            </a:xfrm>
            <a:custGeom>
              <a:rect b="b" l="l" r="r" t="t"/>
              <a:pathLst>
                <a:path extrusionOk="0" h="6495" w="6779">
                  <a:moveTo>
                    <a:pt x="2593" y="0"/>
                  </a:moveTo>
                  <a:cubicBezTo>
                    <a:pt x="1989" y="0"/>
                    <a:pt x="1384" y="231"/>
                    <a:pt x="923" y="692"/>
                  </a:cubicBezTo>
                  <a:cubicBezTo>
                    <a:pt x="5" y="1610"/>
                    <a:pt x="0" y="3099"/>
                    <a:pt x="916" y="4023"/>
                  </a:cubicBezTo>
                  <a:lnTo>
                    <a:pt x="3227" y="6334"/>
                  </a:lnTo>
                  <a:cubicBezTo>
                    <a:pt x="3334" y="6441"/>
                    <a:pt x="3473" y="6494"/>
                    <a:pt x="3613" y="6494"/>
                  </a:cubicBezTo>
                  <a:cubicBezTo>
                    <a:pt x="3752" y="6494"/>
                    <a:pt x="3891" y="6441"/>
                    <a:pt x="3997" y="6334"/>
                  </a:cubicBezTo>
                  <a:lnTo>
                    <a:pt x="6565" y="3766"/>
                  </a:lnTo>
                  <a:cubicBezTo>
                    <a:pt x="6779" y="3554"/>
                    <a:pt x="6779" y="3208"/>
                    <a:pt x="6565" y="2996"/>
                  </a:cubicBezTo>
                  <a:lnTo>
                    <a:pt x="4254" y="683"/>
                  </a:lnTo>
                  <a:cubicBezTo>
                    <a:pt x="3794" y="228"/>
                    <a:pt x="3194" y="0"/>
                    <a:pt x="2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9"/>
            <p:cNvSpPr/>
            <p:nvPr/>
          </p:nvSpPr>
          <p:spPr>
            <a:xfrm>
              <a:off x="5362325" y="4074750"/>
              <a:ext cx="27525" cy="115625"/>
            </a:xfrm>
            <a:custGeom>
              <a:rect b="b" l="l" r="r" t="t"/>
              <a:pathLst>
                <a:path extrusionOk="0" h="4625" w="1101">
                  <a:moveTo>
                    <a:pt x="6" y="0"/>
                  </a:moveTo>
                  <a:lnTo>
                    <a:pt x="6" y="4069"/>
                  </a:lnTo>
                  <a:cubicBezTo>
                    <a:pt x="0" y="4374"/>
                    <a:pt x="245" y="4624"/>
                    <a:pt x="550" y="4624"/>
                  </a:cubicBezTo>
                  <a:cubicBezTo>
                    <a:pt x="856" y="4624"/>
                    <a:pt x="1101" y="4374"/>
                    <a:pt x="1095" y="4069"/>
                  </a:cubicBezTo>
                  <a:lnTo>
                    <a:pt x="109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9"/>
            <p:cNvSpPr/>
            <p:nvPr/>
          </p:nvSpPr>
          <p:spPr>
            <a:xfrm>
              <a:off x="5316150" y="4061125"/>
              <a:ext cx="119875" cy="27275"/>
            </a:xfrm>
            <a:custGeom>
              <a:rect b="b" l="l" r="r" t="t"/>
              <a:pathLst>
                <a:path extrusionOk="0" h="1091" w="4795">
                  <a:moveTo>
                    <a:pt x="544" y="1"/>
                  </a:moveTo>
                  <a:cubicBezTo>
                    <a:pt x="244" y="1"/>
                    <a:pt x="1" y="244"/>
                    <a:pt x="1" y="545"/>
                  </a:cubicBezTo>
                  <a:cubicBezTo>
                    <a:pt x="1" y="847"/>
                    <a:pt x="244" y="1090"/>
                    <a:pt x="544" y="1090"/>
                  </a:cubicBezTo>
                  <a:lnTo>
                    <a:pt x="4250" y="1090"/>
                  </a:lnTo>
                  <a:cubicBezTo>
                    <a:pt x="4550" y="1090"/>
                    <a:pt x="4795" y="847"/>
                    <a:pt x="4795" y="545"/>
                  </a:cubicBezTo>
                  <a:cubicBezTo>
                    <a:pt x="4795" y="244"/>
                    <a:pt x="4550" y="1"/>
                    <a:pt x="42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9"/>
            <p:cNvSpPr/>
            <p:nvPr/>
          </p:nvSpPr>
          <p:spPr>
            <a:xfrm>
              <a:off x="5661200" y="4061125"/>
              <a:ext cx="119875" cy="27275"/>
            </a:xfrm>
            <a:custGeom>
              <a:rect b="b" l="l" r="r" t="t"/>
              <a:pathLst>
                <a:path extrusionOk="0" h="1091" w="4795">
                  <a:moveTo>
                    <a:pt x="545" y="1"/>
                  </a:moveTo>
                  <a:cubicBezTo>
                    <a:pt x="245" y="1"/>
                    <a:pt x="0" y="244"/>
                    <a:pt x="0" y="545"/>
                  </a:cubicBezTo>
                  <a:cubicBezTo>
                    <a:pt x="0" y="847"/>
                    <a:pt x="245" y="1090"/>
                    <a:pt x="545" y="1090"/>
                  </a:cubicBezTo>
                  <a:lnTo>
                    <a:pt x="4251" y="1090"/>
                  </a:lnTo>
                  <a:cubicBezTo>
                    <a:pt x="4551" y="1090"/>
                    <a:pt x="4794" y="847"/>
                    <a:pt x="4794" y="545"/>
                  </a:cubicBezTo>
                  <a:cubicBezTo>
                    <a:pt x="4794" y="244"/>
                    <a:pt x="4551" y="1"/>
                    <a:pt x="4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 name="Google Shape;2692;p69"/>
          <p:cNvGrpSpPr/>
          <p:nvPr/>
        </p:nvGrpSpPr>
        <p:grpSpPr>
          <a:xfrm>
            <a:off x="7734100" y="3156638"/>
            <a:ext cx="464900" cy="464975"/>
            <a:chOff x="5840100" y="4033250"/>
            <a:chExt cx="464900" cy="464975"/>
          </a:xfrm>
        </p:grpSpPr>
        <p:sp>
          <p:nvSpPr>
            <p:cNvPr id="2693" name="Google Shape;2693;p69"/>
            <p:cNvSpPr/>
            <p:nvPr/>
          </p:nvSpPr>
          <p:spPr>
            <a:xfrm>
              <a:off x="5949950" y="4060500"/>
              <a:ext cx="329525" cy="327850"/>
            </a:xfrm>
            <a:custGeom>
              <a:rect b="b" l="l" r="r" t="t"/>
              <a:pathLst>
                <a:path extrusionOk="0" h="13114" w="13181">
                  <a:moveTo>
                    <a:pt x="547" y="1"/>
                  </a:moveTo>
                  <a:cubicBezTo>
                    <a:pt x="365" y="1"/>
                    <a:pt x="183" y="4"/>
                    <a:pt x="0" y="12"/>
                  </a:cubicBezTo>
                  <a:lnTo>
                    <a:pt x="0" y="9860"/>
                  </a:lnTo>
                  <a:cubicBezTo>
                    <a:pt x="180" y="9824"/>
                    <a:pt x="360" y="9807"/>
                    <a:pt x="540" y="9807"/>
                  </a:cubicBezTo>
                  <a:cubicBezTo>
                    <a:pt x="1266" y="9807"/>
                    <a:pt x="1972" y="10094"/>
                    <a:pt x="2496" y="10617"/>
                  </a:cubicBezTo>
                  <a:cubicBezTo>
                    <a:pt x="3149" y="11271"/>
                    <a:pt x="3434" y="12207"/>
                    <a:pt x="3253" y="13113"/>
                  </a:cubicBezTo>
                  <a:lnTo>
                    <a:pt x="13101" y="13113"/>
                  </a:lnTo>
                  <a:cubicBezTo>
                    <a:pt x="13181" y="11225"/>
                    <a:pt x="12851" y="9391"/>
                    <a:pt x="12125" y="7676"/>
                  </a:cubicBezTo>
                  <a:cubicBezTo>
                    <a:pt x="10847" y="4664"/>
                    <a:pt x="8449" y="2265"/>
                    <a:pt x="5438" y="989"/>
                  </a:cubicBezTo>
                  <a:cubicBezTo>
                    <a:pt x="3888" y="333"/>
                    <a:pt x="2243" y="1"/>
                    <a:pt x="5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9"/>
            <p:cNvSpPr/>
            <p:nvPr/>
          </p:nvSpPr>
          <p:spPr>
            <a:xfrm>
              <a:off x="6022200" y="4252075"/>
              <a:ext cx="257325" cy="111825"/>
            </a:xfrm>
            <a:custGeom>
              <a:rect b="b" l="l" r="r" t="t"/>
              <a:pathLst>
                <a:path extrusionOk="0" h="4473" w="10293">
                  <a:moveTo>
                    <a:pt x="9678" y="1"/>
                  </a:moveTo>
                  <a:cubicBezTo>
                    <a:pt x="9617" y="1"/>
                    <a:pt x="9554" y="11"/>
                    <a:pt x="9493" y="34"/>
                  </a:cubicBezTo>
                  <a:lnTo>
                    <a:pt x="1" y="3451"/>
                  </a:lnTo>
                  <a:cubicBezTo>
                    <a:pt x="195" y="3763"/>
                    <a:pt x="323" y="4110"/>
                    <a:pt x="381" y="4472"/>
                  </a:cubicBezTo>
                  <a:lnTo>
                    <a:pt x="9862" y="1059"/>
                  </a:lnTo>
                  <a:cubicBezTo>
                    <a:pt x="10146" y="956"/>
                    <a:pt x="10292" y="644"/>
                    <a:pt x="10190" y="362"/>
                  </a:cubicBezTo>
                  <a:cubicBezTo>
                    <a:pt x="10110" y="140"/>
                    <a:pt x="9901" y="1"/>
                    <a:pt x="96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9"/>
            <p:cNvSpPr/>
            <p:nvPr/>
          </p:nvSpPr>
          <p:spPr>
            <a:xfrm>
              <a:off x="5974400" y="4060275"/>
              <a:ext cx="113675" cy="255800"/>
            </a:xfrm>
            <a:custGeom>
              <a:rect b="b" l="l" r="r" t="t"/>
              <a:pathLst>
                <a:path extrusionOk="0" h="10232" w="4547">
                  <a:moveTo>
                    <a:pt x="3929" y="1"/>
                  </a:moveTo>
                  <a:cubicBezTo>
                    <a:pt x="3703" y="1"/>
                    <a:pt x="3491" y="143"/>
                    <a:pt x="3413" y="370"/>
                  </a:cubicBezTo>
                  <a:lnTo>
                    <a:pt x="0" y="9851"/>
                  </a:lnTo>
                  <a:cubicBezTo>
                    <a:pt x="363" y="9908"/>
                    <a:pt x="709" y="10038"/>
                    <a:pt x="1021" y="10232"/>
                  </a:cubicBezTo>
                  <a:lnTo>
                    <a:pt x="4439" y="739"/>
                  </a:lnTo>
                  <a:cubicBezTo>
                    <a:pt x="4546" y="454"/>
                    <a:pt x="4400" y="136"/>
                    <a:pt x="4113" y="33"/>
                  </a:cubicBezTo>
                  <a:cubicBezTo>
                    <a:pt x="4052" y="11"/>
                    <a:pt x="3990" y="1"/>
                    <a:pt x="39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9"/>
            <p:cNvSpPr/>
            <p:nvPr/>
          </p:nvSpPr>
          <p:spPr>
            <a:xfrm>
              <a:off x="6001750" y="4131950"/>
              <a:ext cx="205900" cy="204600"/>
            </a:xfrm>
            <a:custGeom>
              <a:rect b="b" l="l" r="r" t="t"/>
              <a:pathLst>
                <a:path extrusionOk="0" h="8184" w="8236">
                  <a:moveTo>
                    <a:pt x="7638" y="1"/>
                  </a:moveTo>
                  <a:cubicBezTo>
                    <a:pt x="7499" y="1"/>
                    <a:pt x="7360" y="54"/>
                    <a:pt x="7254" y="160"/>
                  </a:cubicBezTo>
                  <a:lnTo>
                    <a:pt x="0" y="7413"/>
                  </a:lnTo>
                  <a:cubicBezTo>
                    <a:pt x="305" y="7616"/>
                    <a:pt x="568" y="7877"/>
                    <a:pt x="771" y="8183"/>
                  </a:cubicBezTo>
                  <a:lnTo>
                    <a:pt x="8024" y="930"/>
                  </a:lnTo>
                  <a:cubicBezTo>
                    <a:pt x="8236" y="718"/>
                    <a:pt x="8236" y="372"/>
                    <a:pt x="8024" y="160"/>
                  </a:cubicBezTo>
                  <a:cubicBezTo>
                    <a:pt x="7917" y="54"/>
                    <a:pt x="7778" y="1"/>
                    <a:pt x="76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9"/>
            <p:cNvSpPr/>
            <p:nvPr/>
          </p:nvSpPr>
          <p:spPr>
            <a:xfrm>
              <a:off x="5840100" y="4033275"/>
              <a:ext cx="123500" cy="299675"/>
            </a:xfrm>
            <a:custGeom>
              <a:rect b="b" l="l" r="r" t="t"/>
              <a:pathLst>
                <a:path extrusionOk="0" h="11987" w="4940">
                  <a:moveTo>
                    <a:pt x="544" y="1"/>
                  </a:moveTo>
                  <a:cubicBezTo>
                    <a:pt x="243" y="1"/>
                    <a:pt x="0" y="244"/>
                    <a:pt x="0" y="544"/>
                  </a:cubicBezTo>
                  <a:lnTo>
                    <a:pt x="0" y="11442"/>
                  </a:lnTo>
                  <a:cubicBezTo>
                    <a:pt x="0" y="11742"/>
                    <a:pt x="243" y="11987"/>
                    <a:pt x="544" y="11987"/>
                  </a:cubicBezTo>
                  <a:lnTo>
                    <a:pt x="2759" y="11987"/>
                  </a:lnTo>
                  <a:lnTo>
                    <a:pt x="4939" y="8717"/>
                  </a:lnTo>
                  <a:lnTo>
                    <a:pt x="4939" y="3269"/>
                  </a:lnTo>
                  <a:lnTo>
                    <a:pt x="275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9"/>
            <p:cNvSpPr/>
            <p:nvPr/>
          </p:nvSpPr>
          <p:spPr>
            <a:xfrm>
              <a:off x="6005325" y="4374700"/>
              <a:ext cx="299675" cy="123525"/>
            </a:xfrm>
            <a:custGeom>
              <a:rect b="b" l="l" r="r" t="t"/>
              <a:pathLst>
                <a:path extrusionOk="0" h="4941" w="11987">
                  <a:moveTo>
                    <a:pt x="546" y="0"/>
                  </a:moveTo>
                  <a:cubicBezTo>
                    <a:pt x="244" y="0"/>
                    <a:pt x="1" y="245"/>
                    <a:pt x="1" y="545"/>
                  </a:cubicBezTo>
                  <a:lnTo>
                    <a:pt x="1" y="4396"/>
                  </a:lnTo>
                  <a:cubicBezTo>
                    <a:pt x="1" y="4697"/>
                    <a:pt x="244" y="4941"/>
                    <a:pt x="546" y="4941"/>
                  </a:cubicBezTo>
                  <a:lnTo>
                    <a:pt x="11442" y="4941"/>
                  </a:lnTo>
                  <a:cubicBezTo>
                    <a:pt x="11743" y="4941"/>
                    <a:pt x="11987" y="4697"/>
                    <a:pt x="11987" y="4396"/>
                  </a:cubicBezTo>
                  <a:lnTo>
                    <a:pt x="11987" y="545"/>
                  </a:lnTo>
                  <a:cubicBezTo>
                    <a:pt x="11987" y="245"/>
                    <a:pt x="11743" y="2"/>
                    <a:pt x="114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9"/>
            <p:cNvSpPr/>
            <p:nvPr/>
          </p:nvSpPr>
          <p:spPr>
            <a:xfrm>
              <a:off x="5895450" y="4196700"/>
              <a:ext cx="27275" cy="27275"/>
            </a:xfrm>
            <a:custGeom>
              <a:rect b="b" l="l" r="r" t="t"/>
              <a:pathLst>
                <a:path extrusionOk="0" h="1091" w="1091">
                  <a:moveTo>
                    <a:pt x="545" y="0"/>
                  </a:moveTo>
                  <a:cubicBezTo>
                    <a:pt x="245" y="0"/>
                    <a:pt x="0" y="245"/>
                    <a:pt x="0" y="545"/>
                  </a:cubicBezTo>
                  <a:cubicBezTo>
                    <a:pt x="0" y="847"/>
                    <a:pt x="245" y="1090"/>
                    <a:pt x="545" y="1090"/>
                  </a:cubicBezTo>
                  <a:cubicBezTo>
                    <a:pt x="847" y="1090"/>
                    <a:pt x="1090" y="847"/>
                    <a:pt x="1090" y="545"/>
                  </a:cubicBezTo>
                  <a:cubicBezTo>
                    <a:pt x="1090" y="245"/>
                    <a:pt x="847" y="0"/>
                    <a:pt x="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9"/>
            <p:cNvSpPr/>
            <p:nvPr/>
          </p:nvSpPr>
          <p:spPr>
            <a:xfrm>
              <a:off x="5895450" y="4142225"/>
              <a:ext cx="27275" cy="27275"/>
            </a:xfrm>
            <a:custGeom>
              <a:rect b="b" l="l" r="r" t="t"/>
              <a:pathLst>
                <a:path extrusionOk="0" h="1091" w="1091">
                  <a:moveTo>
                    <a:pt x="545" y="1"/>
                  </a:moveTo>
                  <a:cubicBezTo>
                    <a:pt x="245" y="1"/>
                    <a:pt x="0" y="244"/>
                    <a:pt x="0" y="546"/>
                  </a:cubicBezTo>
                  <a:cubicBezTo>
                    <a:pt x="0" y="846"/>
                    <a:pt x="245" y="1091"/>
                    <a:pt x="545" y="1091"/>
                  </a:cubicBezTo>
                  <a:cubicBezTo>
                    <a:pt x="847" y="1091"/>
                    <a:pt x="1090" y="846"/>
                    <a:pt x="1090" y="546"/>
                  </a:cubicBezTo>
                  <a:cubicBezTo>
                    <a:pt x="1090" y="244"/>
                    <a:pt x="847"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9"/>
            <p:cNvSpPr/>
            <p:nvPr/>
          </p:nvSpPr>
          <p:spPr>
            <a:xfrm>
              <a:off x="6214200" y="4416475"/>
              <a:ext cx="63600" cy="81750"/>
            </a:xfrm>
            <a:custGeom>
              <a:rect b="b" l="l" r="r" t="t"/>
              <a:pathLst>
                <a:path extrusionOk="0" h="3270" w="2544">
                  <a:moveTo>
                    <a:pt x="1" y="0"/>
                  </a:moveTo>
                  <a:lnTo>
                    <a:pt x="1" y="3270"/>
                  </a:lnTo>
                  <a:lnTo>
                    <a:pt x="2543" y="3270"/>
                  </a:lnTo>
                  <a:lnTo>
                    <a:pt x="2543" y="545"/>
                  </a:lnTo>
                  <a:cubicBezTo>
                    <a:pt x="2543" y="243"/>
                    <a:pt x="2298" y="0"/>
                    <a:pt x="19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9"/>
            <p:cNvSpPr/>
            <p:nvPr/>
          </p:nvSpPr>
          <p:spPr>
            <a:xfrm>
              <a:off x="6032575" y="4416475"/>
              <a:ext cx="63600" cy="81750"/>
            </a:xfrm>
            <a:custGeom>
              <a:rect b="b" l="l" r="r" t="t"/>
              <a:pathLst>
                <a:path extrusionOk="0" h="3270" w="2544">
                  <a:moveTo>
                    <a:pt x="546" y="0"/>
                  </a:moveTo>
                  <a:cubicBezTo>
                    <a:pt x="244" y="0"/>
                    <a:pt x="1" y="243"/>
                    <a:pt x="1" y="545"/>
                  </a:cubicBezTo>
                  <a:lnTo>
                    <a:pt x="1" y="3270"/>
                  </a:lnTo>
                  <a:lnTo>
                    <a:pt x="2543" y="3270"/>
                  </a:lnTo>
                  <a:lnTo>
                    <a:pt x="25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9"/>
            <p:cNvSpPr/>
            <p:nvPr/>
          </p:nvSpPr>
          <p:spPr>
            <a:xfrm>
              <a:off x="6123400" y="4416475"/>
              <a:ext cx="63575" cy="81750"/>
            </a:xfrm>
            <a:custGeom>
              <a:rect b="b" l="l" r="r" t="t"/>
              <a:pathLst>
                <a:path extrusionOk="0" h="3270" w="2543">
                  <a:moveTo>
                    <a:pt x="0" y="0"/>
                  </a:moveTo>
                  <a:lnTo>
                    <a:pt x="0" y="3270"/>
                  </a:lnTo>
                  <a:lnTo>
                    <a:pt x="2543" y="3270"/>
                  </a:lnTo>
                  <a:lnTo>
                    <a:pt x="25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9"/>
            <p:cNvSpPr/>
            <p:nvPr/>
          </p:nvSpPr>
          <p:spPr>
            <a:xfrm>
              <a:off x="5895475" y="4251225"/>
              <a:ext cx="68125" cy="81725"/>
            </a:xfrm>
            <a:custGeom>
              <a:rect b="b" l="l" r="r" t="t"/>
              <a:pathLst>
                <a:path extrusionOk="0" h="3269" w="2725">
                  <a:moveTo>
                    <a:pt x="544" y="0"/>
                  </a:moveTo>
                  <a:cubicBezTo>
                    <a:pt x="244" y="0"/>
                    <a:pt x="1" y="244"/>
                    <a:pt x="1" y="545"/>
                  </a:cubicBezTo>
                  <a:lnTo>
                    <a:pt x="1" y="3269"/>
                  </a:lnTo>
                  <a:lnTo>
                    <a:pt x="2179" y="3269"/>
                  </a:lnTo>
                  <a:cubicBezTo>
                    <a:pt x="2479" y="3269"/>
                    <a:pt x="2724" y="3025"/>
                    <a:pt x="2724" y="2725"/>
                  </a:cubicBezTo>
                  <a:lnTo>
                    <a:pt x="27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9"/>
            <p:cNvSpPr/>
            <p:nvPr/>
          </p:nvSpPr>
          <p:spPr>
            <a:xfrm>
              <a:off x="5895475" y="4033250"/>
              <a:ext cx="68125" cy="81750"/>
            </a:xfrm>
            <a:custGeom>
              <a:rect b="b" l="l" r="r" t="t"/>
              <a:pathLst>
                <a:path extrusionOk="0" h="3270" w="2725">
                  <a:moveTo>
                    <a:pt x="1" y="0"/>
                  </a:moveTo>
                  <a:lnTo>
                    <a:pt x="1" y="2725"/>
                  </a:lnTo>
                  <a:cubicBezTo>
                    <a:pt x="1" y="3027"/>
                    <a:pt x="244" y="3270"/>
                    <a:pt x="544" y="3270"/>
                  </a:cubicBezTo>
                  <a:lnTo>
                    <a:pt x="2724" y="3270"/>
                  </a:lnTo>
                  <a:lnTo>
                    <a:pt x="2724" y="545"/>
                  </a:lnTo>
                  <a:cubicBezTo>
                    <a:pt x="2724" y="244"/>
                    <a:pt x="2481" y="0"/>
                    <a:pt x="2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6" name="Google Shape;2706;p69"/>
          <p:cNvGrpSpPr/>
          <p:nvPr/>
        </p:nvGrpSpPr>
        <p:grpSpPr>
          <a:xfrm>
            <a:off x="2821045" y="3862006"/>
            <a:ext cx="465050" cy="464975"/>
            <a:chOff x="5291000" y="3265675"/>
            <a:chExt cx="465050" cy="464975"/>
          </a:xfrm>
        </p:grpSpPr>
        <p:sp>
          <p:nvSpPr>
            <p:cNvPr id="2707" name="Google Shape;2707;p69"/>
            <p:cNvSpPr/>
            <p:nvPr/>
          </p:nvSpPr>
          <p:spPr>
            <a:xfrm>
              <a:off x="5291000" y="3345600"/>
              <a:ext cx="227150" cy="192550"/>
            </a:xfrm>
            <a:custGeom>
              <a:rect b="b" l="l" r="r" t="t"/>
              <a:pathLst>
                <a:path extrusionOk="0" h="7702" w="9086">
                  <a:moveTo>
                    <a:pt x="2543" y="0"/>
                  </a:moveTo>
                  <a:cubicBezTo>
                    <a:pt x="1853" y="0"/>
                    <a:pt x="1478" y="301"/>
                    <a:pt x="1205" y="520"/>
                  </a:cubicBezTo>
                  <a:cubicBezTo>
                    <a:pt x="980" y="701"/>
                    <a:pt x="856" y="799"/>
                    <a:pt x="547" y="799"/>
                  </a:cubicBezTo>
                  <a:cubicBezTo>
                    <a:pt x="247" y="799"/>
                    <a:pt x="3" y="1044"/>
                    <a:pt x="3" y="1344"/>
                  </a:cubicBezTo>
                  <a:cubicBezTo>
                    <a:pt x="0" y="2495"/>
                    <a:pt x="354" y="3619"/>
                    <a:pt x="1015" y="4562"/>
                  </a:cubicBezTo>
                  <a:lnTo>
                    <a:pt x="3004" y="7464"/>
                  </a:lnTo>
                  <a:cubicBezTo>
                    <a:pt x="3106" y="7612"/>
                    <a:pt x="3273" y="7701"/>
                    <a:pt x="3454" y="7701"/>
                  </a:cubicBezTo>
                  <a:lnTo>
                    <a:pt x="5632" y="7701"/>
                  </a:lnTo>
                  <a:cubicBezTo>
                    <a:pt x="5813" y="7701"/>
                    <a:pt x="5981" y="7612"/>
                    <a:pt x="6081" y="7464"/>
                  </a:cubicBezTo>
                  <a:lnTo>
                    <a:pt x="8070" y="4562"/>
                  </a:lnTo>
                  <a:cubicBezTo>
                    <a:pt x="8731" y="3619"/>
                    <a:pt x="9085" y="2495"/>
                    <a:pt x="9082" y="1344"/>
                  </a:cubicBezTo>
                  <a:cubicBezTo>
                    <a:pt x="9084" y="1044"/>
                    <a:pt x="8839" y="799"/>
                    <a:pt x="8539" y="799"/>
                  </a:cubicBezTo>
                  <a:cubicBezTo>
                    <a:pt x="8230" y="799"/>
                    <a:pt x="8106" y="701"/>
                    <a:pt x="7879" y="520"/>
                  </a:cubicBezTo>
                  <a:cubicBezTo>
                    <a:pt x="7606" y="301"/>
                    <a:pt x="7229" y="0"/>
                    <a:pt x="6540" y="0"/>
                  </a:cubicBezTo>
                  <a:cubicBezTo>
                    <a:pt x="5848" y="0"/>
                    <a:pt x="5474" y="301"/>
                    <a:pt x="5200" y="520"/>
                  </a:cubicBezTo>
                  <a:cubicBezTo>
                    <a:pt x="4974" y="701"/>
                    <a:pt x="4850" y="799"/>
                    <a:pt x="4541" y="799"/>
                  </a:cubicBezTo>
                  <a:cubicBezTo>
                    <a:pt x="4233" y="799"/>
                    <a:pt x="4108" y="701"/>
                    <a:pt x="3882" y="520"/>
                  </a:cubicBezTo>
                  <a:cubicBezTo>
                    <a:pt x="3609" y="301"/>
                    <a:pt x="3233" y="0"/>
                    <a:pt x="2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9"/>
            <p:cNvSpPr/>
            <p:nvPr/>
          </p:nvSpPr>
          <p:spPr>
            <a:xfrm>
              <a:off x="5363700" y="3528725"/>
              <a:ext cx="81725" cy="201925"/>
            </a:xfrm>
            <a:custGeom>
              <a:rect b="b" l="l" r="r" t="t"/>
              <a:pathLst>
                <a:path extrusionOk="0" h="8077" w="3269">
                  <a:moveTo>
                    <a:pt x="1" y="0"/>
                  </a:moveTo>
                  <a:lnTo>
                    <a:pt x="1" y="6413"/>
                  </a:lnTo>
                  <a:cubicBezTo>
                    <a:pt x="1" y="7317"/>
                    <a:pt x="733" y="8076"/>
                    <a:pt x="1635" y="8076"/>
                  </a:cubicBezTo>
                  <a:cubicBezTo>
                    <a:pt x="1645" y="8076"/>
                    <a:pt x="1654" y="8076"/>
                    <a:pt x="1664" y="8076"/>
                  </a:cubicBezTo>
                  <a:cubicBezTo>
                    <a:pt x="2554" y="8059"/>
                    <a:pt x="3269" y="7332"/>
                    <a:pt x="3269" y="6441"/>
                  </a:cubicBezTo>
                  <a:lnTo>
                    <a:pt x="32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9"/>
            <p:cNvSpPr/>
            <p:nvPr/>
          </p:nvSpPr>
          <p:spPr>
            <a:xfrm>
              <a:off x="5291075" y="3265675"/>
              <a:ext cx="227025" cy="127175"/>
            </a:xfrm>
            <a:custGeom>
              <a:rect b="b" l="l" r="r" t="t"/>
              <a:pathLst>
                <a:path extrusionOk="0" h="5087" w="9081">
                  <a:moveTo>
                    <a:pt x="4541" y="1"/>
                  </a:moveTo>
                  <a:cubicBezTo>
                    <a:pt x="2037" y="1"/>
                    <a:pt x="0" y="2037"/>
                    <a:pt x="0" y="4541"/>
                  </a:cubicBezTo>
                  <a:cubicBezTo>
                    <a:pt x="0" y="4725"/>
                    <a:pt x="8" y="4907"/>
                    <a:pt x="26" y="5086"/>
                  </a:cubicBezTo>
                  <a:lnTo>
                    <a:pt x="545" y="5086"/>
                  </a:lnTo>
                  <a:cubicBezTo>
                    <a:pt x="1235" y="5086"/>
                    <a:pt x="1610" y="4786"/>
                    <a:pt x="1883" y="4567"/>
                  </a:cubicBezTo>
                  <a:cubicBezTo>
                    <a:pt x="2108" y="4387"/>
                    <a:pt x="2232" y="4287"/>
                    <a:pt x="2540" y="4287"/>
                  </a:cubicBezTo>
                  <a:cubicBezTo>
                    <a:pt x="2849" y="4287"/>
                    <a:pt x="2973" y="4387"/>
                    <a:pt x="3198" y="4567"/>
                  </a:cubicBezTo>
                  <a:cubicBezTo>
                    <a:pt x="3473" y="4786"/>
                    <a:pt x="3848" y="5086"/>
                    <a:pt x="4538" y="5086"/>
                  </a:cubicBezTo>
                  <a:cubicBezTo>
                    <a:pt x="5229" y="5086"/>
                    <a:pt x="5604" y="4786"/>
                    <a:pt x="5877" y="4568"/>
                  </a:cubicBezTo>
                  <a:cubicBezTo>
                    <a:pt x="6104" y="4387"/>
                    <a:pt x="6228" y="4287"/>
                    <a:pt x="6537" y="4287"/>
                  </a:cubicBezTo>
                  <a:cubicBezTo>
                    <a:pt x="6846" y="4287"/>
                    <a:pt x="6970" y="4387"/>
                    <a:pt x="7195" y="4568"/>
                  </a:cubicBezTo>
                  <a:cubicBezTo>
                    <a:pt x="7470" y="4786"/>
                    <a:pt x="7845" y="5086"/>
                    <a:pt x="8536" y="5086"/>
                  </a:cubicBezTo>
                  <a:lnTo>
                    <a:pt x="9054" y="5086"/>
                  </a:lnTo>
                  <a:cubicBezTo>
                    <a:pt x="9072" y="4905"/>
                    <a:pt x="9081" y="4725"/>
                    <a:pt x="9081" y="4541"/>
                  </a:cubicBezTo>
                  <a:cubicBezTo>
                    <a:pt x="9081" y="2037"/>
                    <a:pt x="7044" y="1"/>
                    <a:pt x="45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9"/>
            <p:cNvSpPr/>
            <p:nvPr/>
          </p:nvSpPr>
          <p:spPr>
            <a:xfrm>
              <a:off x="5528900" y="3458200"/>
              <a:ext cx="227150" cy="192525"/>
            </a:xfrm>
            <a:custGeom>
              <a:rect b="b" l="l" r="r" t="t"/>
              <a:pathLst>
                <a:path extrusionOk="0" h="7701" w="9086">
                  <a:moveTo>
                    <a:pt x="3454" y="1"/>
                  </a:moveTo>
                  <a:cubicBezTo>
                    <a:pt x="3273" y="1"/>
                    <a:pt x="3106" y="89"/>
                    <a:pt x="3005" y="237"/>
                  </a:cubicBezTo>
                  <a:lnTo>
                    <a:pt x="1016" y="3139"/>
                  </a:lnTo>
                  <a:cubicBezTo>
                    <a:pt x="355" y="4081"/>
                    <a:pt x="1" y="5206"/>
                    <a:pt x="4" y="6357"/>
                  </a:cubicBezTo>
                  <a:cubicBezTo>
                    <a:pt x="4" y="6658"/>
                    <a:pt x="247" y="6902"/>
                    <a:pt x="547" y="6902"/>
                  </a:cubicBezTo>
                  <a:cubicBezTo>
                    <a:pt x="856" y="6902"/>
                    <a:pt x="980" y="7002"/>
                    <a:pt x="1206" y="7181"/>
                  </a:cubicBezTo>
                  <a:cubicBezTo>
                    <a:pt x="1479" y="7400"/>
                    <a:pt x="1854" y="7700"/>
                    <a:pt x="2543" y="7700"/>
                  </a:cubicBezTo>
                  <a:cubicBezTo>
                    <a:pt x="3235" y="7700"/>
                    <a:pt x="3609" y="7400"/>
                    <a:pt x="3883" y="7181"/>
                  </a:cubicBezTo>
                  <a:cubicBezTo>
                    <a:pt x="4108" y="7002"/>
                    <a:pt x="4232" y="6902"/>
                    <a:pt x="4541" y="6902"/>
                  </a:cubicBezTo>
                  <a:cubicBezTo>
                    <a:pt x="4850" y="6902"/>
                    <a:pt x="4974" y="7000"/>
                    <a:pt x="5199" y="7181"/>
                  </a:cubicBezTo>
                  <a:cubicBezTo>
                    <a:pt x="5474" y="7400"/>
                    <a:pt x="5849" y="7700"/>
                    <a:pt x="6540" y="7700"/>
                  </a:cubicBezTo>
                  <a:cubicBezTo>
                    <a:pt x="7230" y="7700"/>
                    <a:pt x="7606" y="7400"/>
                    <a:pt x="7879" y="7181"/>
                  </a:cubicBezTo>
                  <a:cubicBezTo>
                    <a:pt x="8105" y="7002"/>
                    <a:pt x="8230" y="6902"/>
                    <a:pt x="8539" y="6902"/>
                  </a:cubicBezTo>
                  <a:cubicBezTo>
                    <a:pt x="8839" y="6902"/>
                    <a:pt x="9083" y="6658"/>
                    <a:pt x="9083" y="6357"/>
                  </a:cubicBezTo>
                  <a:cubicBezTo>
                    <a:pt x="9086" y="5206"/>
                    <a:pt x="8732" y="4081"/>
                    <a:pt x="8071" y="3139"/>
                  </a:cubicBezTo>
                  <a:lnTo>
                    <a:pt x="6082" y="238"/>
                  </a:lnTo>
                  <a:lnTo>
                    <a:pt x="6082" y="237"/>
                  </a:lnTo>
                  <a:cubicBezTo>
                    <a:pt x="5980" y="89"/>
                    <a:pt x="5813" y="1"/>
                    <a:pt x="56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9"/>
            <p:cNvSpPr/>
            <p:nvPr/>
          </p:nvSpPr>
          <p:spPr>
            <a:xfrm>
              <a:off x="5601625" y="3265725"/>
              <a:ext cx="81725" cy="201925"/>
            </a:xfrm>
            <a:custGeom>
              <a:rect b="b" l="l" r="r" t="t"/>
              <a:pathLst>
                <a:path extrusionOk="0" h="8077" w="3269">
                  <a:moveTo>
                    <a:pt x="1634" y="0"/>
                  </a:moveTo>
                  <a:cubicBezTo>
                    <a:pt x="732" y="0"/>
                    <a:pt x="0" y="758"/>
                    <a:pt x="0" y="1664"/>
                  </a:cubicBezTo>
                  <a:lnTo>
                    <a:pt x="0" y="8076"/>
                  </a:lnTo>
                  <a:lnTo>
                    <a:pt x="3268" y="8076"/>
                  </a:lnTo>
                  <a:lnTo>
                    <a:pt x="3268" y="1634"/>
                  </a:lnTo>
                  <a:cubicBezTo>
                    <a:pt x="3267" y="742"/>
                    <a:pt x="2553" y="17"/>
                    <a:pt x="1663" y="0"/>
                  </a:cubicBezTo>
                  <a:cubicBezTo>
                    <a:pt x="1654" y="0"/>
                    <a:pt x="1644" y="0"/>
                    <a:pt x="16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9"/>
            <p:cNvSpPr/>
            <p:nvPr/>
          </p:nvSpPr>
          <p:spPr>
            <a:xfrm>
              <a:off x="5528975" y="3603475"/>
              <a:ext cx="227000" cy="127150"/>
            </a:xfrm>
            <a:custGeom>
              <a:rect b="b" l="l" r="r" t="t"/>
              <a:pathLst>
                <a:path extrusionOk="0" h="5086" w="9080">
                  <a:moveTo>
                    <a:pt x="26" y="1"/>
                  </a:moveTo>
                  <a:cubicBezTo>
                    <a:pt x="8" y="181"/>
                    <a:pt x="1" y="363"/>
                    <a:pt x="1" y="546"/>
                  </a:cubicBezTo>
                  <a:cubicBezTo>
                    <a:pt x="1" y="3049"/>
                    <a:pt x="2037" y="5086"/>
                    <a:pt x="4540" y="5086"/>
                  </a:cubicBezTo>
                  <a:cubicBezTo>
                    <a:pt x="7043" y="5086"/>
                    <a:pt x="9080" y="3049"/>
                    <a:pt x="9080" y="546"/>
                  </a:cubicBezTo>
                  <a:cubicBezTo>
                    <a:pt x="9080" y="363"/>
                    <a:pt x="9072" y="181"/>
                    <a:pt x="9054" y="1"/>
                  </a:cubicBezTo>
                  <a:lnTo>
                    <a:pt x="8536" y="1"/>
                  </a:lnTo>
                  <a:cubicBezTo>
                    <a:pt x="7845" y="1"/>
                    <a:pt x="7470" y="301"/>
                    <a:pt x="7196" y="520"/>
                  </a:cubicBezTo>
                  <a:cubicBezTo>
                    <a:pt x="6970" y="701"/>
                    <a:pt x="6845" y="799"/>
                    <a:pt x="6537" y="799"/>
                  </a:cubicBezTo>
                  <a:cubicBezTo>
                    <a:pt x="6228" y="799"/>
                    <a:pt x="6104" y="701"/>
                    <a:pt x="5877" y="520"/>
                  </a:cubicBezTo>
                  <a:cubicBezTo>
                    <a:pt x="5604" y="301"/>
                    <a:pt x="5229" y="1"/>
                    <a:pt x="4538" y="1"/>
                  </a:cubicBezTo>
                  <a:cubicBezTo>
                    <a:pt x="3847" y="1"/>
                    <a:pt x="3474" y="301"/>
                    <a:pt x="3199" y="520"/>
                  </a:cubicBezTo>
                  <a:cubicBezTo>
                    <a:pt x="2973" y="701"/>
                    <a:pt x="2848" y="799"/>
                    <a:pt x="2540" y="799"/>
                  </a:cubicBezTo>
                  <a:cubicBezTo>
                    <a:pt x="2233" y="799"/>
                    <a:pt x="2109" y="701"/>
                    <a:pt x="1883" y="520"/>
                  </a:cubicBezTo>
                  <a:cubicBezTo>
                    <a:pt x="1610" y="301"/>
                    <a:pt x="1235" y="1"/>
                    <a:pt x="5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6" name="Shape 2716"/>
        <p:cNvGrpSpPr/>
        <p:nvPr/>
      </p:nvGrpSpPr>
      <p:grpSpPr>
        <a:xfrm>
          <a:off x="0" y="0"/>
          <a:ext cx="0" cy="0"/>
          <a:chOff x="0" y="0"/>
          <a:chExt cx="0" cy="0"/>
        </a:xfrm>
      </p:grpSpPr>
      <p:sp>
        <p:nvSpPr>
          <p:cNvPr id="2717" name="Google Shape;2717;p70"/>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2718" name="Google Shape;2718;p70"/>
          <p:cNvGrpSpPr/>
          <p:nvPr/>
        </p:nvGrpSpPr>
        <p:grpSpPr>
          <a:xfrm>
            <a:off x="5276423" y="632204"/>
            <a:ext cx="1166297" cy="1486732"/>
            <a:chOff x="6991039" y="533413"/>
            <a:chExt cx="1054804" cy="1344607"/>
          </a:xfrm>
        </p:grpSpPr>
        <p:sp>
          <p:nvSpPr>
            <p:cNvPr id="2719" name="Google Shape;2719;p70"/>
            <p:cNvSpPr/>
            <p:nvPr/>
          </p:nvSpPr>
          <p:spPr>
            <a:xfrm>
              <a:off x="7015030" y="991123"/>
              <a:ext cx="1030813" cy="881614"/>
            </a:xfrm>
            <a:custGeom>
              <a:rect b="b" l="l" r="r" t="t"/>
              <a:pathLst>
                <a:path extrusionOk="0" h="65743" w="76869">
                  <a:moveTo>
                    <a:pt x="31152" y="1"/>
                  </a:moveTo>
                  <a:cubicBezTo>
                    <a:pt x="28800" y="1"/>
                    <a:pt x="27042" y="620"/>
                    <a:pt x="26342" y="2000"/>
                  </a:cubicBezTo>
                  <a:cubicBezTo>
                    <a:pt x="13871" y="2475"/>
                    <a:pt x="21489" y="18321"/>
                    <a:pt x="8081" y="21750"/>
                  </a:cubicBezTo>
                  <a:cubicBezTo>
                    <a:pt x="2421" y="23196"/>
                    <a:pt x="1895" y="28406"/>
                    <a:pt x="4739" y="31566"/>
                  </a:cubicBezTo>
                  <a:cubicBezTo>
                    <a:pt x="1" y="35721"/>
                    <a:pt x="708" y="47529"/>
                    <a:pt x="12347" y="48080"/>
                  </a:cubicBezTo>
                  <a:cubicBezTo>
                    <a:pt x="4737" y="54534"/>
                    <a:pt x="11528" y="61792"/>
                    <a:pt x="18370" y="61792"/>
                  </a:cubicBezTo>
                  <a:cubicBezTo>
                    <a:pt x="19639" y="61792"/>
                    <a:pt x="20909" y="61543"/>
                    <a:pt x="22089" y="60993"/>
                  </a:cubicBezTo>
                  <a:cubicBezTo>
                    <a:pt x="22356" y="64464"/>
                    <a:pt x="26571" y="65742"/>
                    <a:pt x="31712" y="65742"/>
                  </a:cubicBezTo>
                  <a:cubicBezTo>
                    <a:pt x="39662" y="65742"/>
                    <a:pt x="49827" y="62686"/>
                    <a:pt x="51042" y="59957"/>
                  </a:cubicBezTo>
                  <a:cubicBezTo>
                    <a:pt x="53244" y="61031"/>
                    <a:pt x="55161" y="61461"/>
                    <a:pt x="56799" y="61461"/>
                  </a:cubicBezTo>
                  <a:cubicBezTo>
                    <a:pt x="62166" y="61461"/>
                    <a:pt x="64528" y="56843"/>
                    <a:pt x="64099" y="55188"/>
                  </a:cubicBezTo>
                  <a:lnTo>
                    <a:pt x="64099" y="55188"/>
                  </a:lnTo>
                  <a:cubicBezTo>
                    <a:pt x="65217" y="55857"/>
                    <a:pt x="66246" y="56143"/>
                    <a:pt x="67172" y="56143"/>
                  </a:cubicBezTo>
                  <a:cubicBezTo>
                    <a:pt x="72455" y="56143"/>
                    <a:pt x="74350" y="46822"/>
                    <a:pt x="69875" y="46374"/>
                  </a:cubicBezTo>
                  <a:cubicBezTo>
                    <a:pt x="76868" y="43523"/>
                    <a:pt x="72439" y="36540"/>
                    <a:pt x="67482" y="36540"/>
                  </a:cubicBezTo>
                  <a:cubicBezTo>
                    <a:pt x="67094" y="36540"/>
                    <a:pt x="66703" y="36583"/>
                    <a:pt x="66314" y="36674"/>
                  </a:cubicBezTo>
                  <a:cubicBezTo>
                    <a:pt x="74501" y="30271"/>
                    <a:pt x="68852" y="24914"/>
                    <a:pt x="63701" y="23353"/>
                  </a:cubicBezTo>
                  <a:cubicBezTo>
                    <a:pt x="48697" y="18804"/>
                    <a:pt x="56727" y="2018"/>
                    <a:pt x="44679" y="2018"/>
                  </a:cubicBezTo>
                  <a:cubicBezTo>
                    <a:pt x="43682" y="2018"/>
                    <a:pt x="42546" y="2133"/>
                    <a:pt x="41249" y="2380"/>
                  </a:cubicBezTo>
                  <a:cubicBezTo>
                    <a:pt x="37568" y="873"/>
                    <a:pt x="33942" y="1"/>
                    <a:pt x="31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0"/>
            <p:cNvSpPr/>
            <p:nvPr/>
          </p:nvSpPr>
          <p:spPr>
            <a:xfrm>
              <a:off x="7076809" y="1069022"/>
              <a:ext cx="858575" cy="803702"/>
            </a:xfrm>
            <a:custGeom>
              <a:rect b="b" l="l" r="r" t="t"/>
              <a:pathLst>
                <a:path extrusionOk="0" h="59933" w="64025">
                  <a:moveTo>
                    <a:pt x="37776" y="1"/>
                  </a:moveTo>
                  <a:lnTo>
                    <a:pt x="20391" y="1586"/>
                  </a:lnTo>
                  <a:cubicBezTo>
                    <a:pt x="13550" y="4930"/>
                    <a:pt x="19220" y="14849"/>
                    <a:pt x="9611" y="17370"/>
                  </a:cubicBezTo>
                  <a:cubicBezTo>
                    <a:pt x="1" y="19891"/>
                    <a:pt x="1530" y="28929"/>
                    <a:pt x="9207" y="29049"/>
                  </a:cubicBezTo>
                  <a:cubicBezTo>
                    <a:pt x="2115" y="33057"/>
                    <a:pt x="1883" y="40884"/>
                    <a:pt x="6190" y="42114"/>
                  </a:cubicBezTo>
                  <a:cubicBezTo>
                    <a:pt x="6704" y="42192"/>
                    <a:pt x="7222" y="42244"/>
                    <a:pt x="7741" y="42270"/>
                  </a:cubicBezTo>
                  <a:cubicBezTo>
                    <a:pt x="130" y="48724"/>
                    <a:pt x="6922" y="55982"/>
                    <a:pt x="13764" y="55982"/>
                  </a:cubicBezTo>
                  <a:cubicBezTo>
                    <a:pt x="15033" y="55982"/>
                    <a:pt x="16303" y="55733"/>
                    <a:pt x="17483" y="55183"/>
                  </a:cubicBezTo>
                  <a:cubicBezTo>
                    <a:pt x="17750" y="58654"/>
                    <a:pt x="21964" y="59932"/>
                    <a:pt x="27106" y="59932"/>
                  </a:cubicBezTo>
                  <a:cubicBezTo>
                    <a:pt x="35055" y="59932"/>
                    <a:pt x="45220" y="56876"/>
                    <a:pt x="46435" y="54147"/>
                  </a:cubicBezTo>
                  <a:cubicBezTo>
                    <a:pt x="48638" y="55222"/>
                    <a:pt x="50556" y="55652"/>
                    <a:pt x="52193" y="55652"/>
                  </a:cubicBezTo>
                  <a:cubicBezTo>
                    <a:pt x="57089" y="55652"/>
                    <a:pt x="59482" y="51810"/>
                    <a:pt x="59539" y="49878"/>
                  </a:cubicBezTo>
                  <a:cubicBezTo>
                    <a:pt x="59509" y="49685"/>
                    <a:pt x="59469" y="49492"/>
                    <a:pt x="59419" y="49303"/>
                  </a:cubicBezTo>
                  <a:cubicBezTo>
                    <a:pt x="63653" y="44711"/>
                    <a:pt x="63264" y="39578"/>
                    <a:pt x="57846" y="39578"/>
                  </a:cubicBezTo>
                  <a:cubicBezTo>
                    <a:pt x="57568" y="39578"/>
                    <a:pt x="57276" y="39591"/>
                    <a:pt x="56971" y="39619"/>
                  </a:cubicBezTo>
                  <a:cubicBezTo>
                    <a:pt x="64025" y="36946"/>
                    <a:pt x="62289" y="31689"/>
                    <a:pt x="54875" y="31278"/>
                  </a:cubicBezTo>
                  <a:cubicBezTo>
                    <a:pt x="62815" y="28840"/>
                    <a:pt x="59206" y="19918"/>
                    <a:pt x="50196" y="17183"/>
                  </a:cubicBezTo>
                  <a:cubicBezTo>
                    <a:pt x="44224" y="15368"/>
                    <a:pt x="47235" y="36"/>
                    <a:pt x="377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0"/>
            <p:cNvSpPr/>
            <p:nvPr/>
          </p:nvSpPr>
          <p:spPr>
            <a:xfrm>
              <a:off x="7022231" y="1383218"/>
              <a:ext cx="753535" cy="489317"/>
            </a:xfrm>
            <a:custGeom>
              <a:rect b="b" l="l" r="r" t="t"/>
              <a:pathLst>
                <a:path extrusionOk="0" h="36489" w="56192">
                  <a:moveTo>
                    <a:pt x="31318" y="0"/>
                  </a:moveTo>
                  <a:lnTo>
                    <a:pt x="31318" y="0"/>
                  </a:lnTo>
                  <a:cubicBezTo>
                    <a:pt x="31867" y="2902"/>
                    <a:pt x="32744" y="8630"/>
                    <a:pt x="27099" y="8913"/>
                  </a:cubicBezTo>
                  <a:cubicBezTo>
                    <a:pt x="26772" y="8930"/>
                    <a:pt x="26429" y="8937"/>
                    <a:pt x="26073" y="8937"/>
                  </a:cubicBezTo>
                  <a:cubicBezTo>
                    <a:pt x="20755" y="8937"/>
                    <a:pt x="12464" y="7222"/>
                    <a:pt x="7901" y="7222"/>
                  </a:cubicBezTo>
                  <a:cubicBezTo>
                    <a:pt x="7503" y="7222"/>
                    <a:pt x="7133" y="7235"/>
                    <a:pt x="6797" y="7263"/>
                  </a:cubicBezTo>
                  <a:cubicBezTo>
                    <a:pt x="2618" y="8831"/>
                    <a:pt x="1" y="10125"/>
                    <a:pt x="1" y="10125"/>
                  </a:cubicBezTo>
                  <a:cubicBezTo>
                    <a:pt x="5473" y="13995"/>
                    <a:pt x="11594" y="14264"/>
                    <a:pt x="15732" y="14264"/>
                  </a:cubicBezTo>
                  <a:cubicBezTo>
                    <a:pt x="16400" y="14264"/>
                    <a:pt x="17017" y="14257"/>
                    <a:pt x="17571" y="14257"/>
                  </a:cubicBezTo>
                  <a:cubicBezTo>
                    <a:pt x="17957" y="14257"/>
                    <a:pt x="18312" y="14261"/>
                    <a:pt x="18633" y="14272"/>
                  </a:cubicBezTo>
                  <a:cubicBezTo>
                    <a:pt x="22268" y="14402"/>
                    <a:pt x="22487" y="14629"/>
                    <a:pt x="23633" y="17244"/>
                  </a:cubicBezTo>
                  <a:cubicBezTo>
                    <a:pt x="24779" y="19857"/>
                    <a:pt x="29292" y="25492"/>
                    <a:pt x="29110" y="27714"/>
                  </a:cubicBezTo>
                  <a:cubicBezTo>
                    <a:pt x="28927" y="29938"/>
                    <a:pt x="27899" y="34077"/>
                    <a:pt x="25864" y="36049"/>
                  </a:cubicBezTo>
                  <a:cubicBezTo>
                    <a:pt x="27895" y="36365"/>
                    <a:pt x="29929" y="36489"/>
                    <a:pt x="31872" y="36489"/>
                  </a:cubicBezTo>
                  <a:cubicBezTo>
                    <a:pt x="39067" y="36489"/>
                    <a:pt x="45025" y="34788"/>
                    <a:pt x="45025" y="34788"/>
                  </a:cubicBezTo>
                  <a:cubicBezTo>
                    <a:pt x="44998" y="26997"/>
                    <a:pt x="46654" y="15893"/>
                    <a:pt x="46878" y="15748"/>
                  </a:cubicBezTo>
                  <a:cubicBezTo>
                    <a:pt x="49432" y="23356"/>
                    <a:pt x="51309" y="26649"/>
                    <a:pt x="49991" y="30264"/>
                  </a:cubicBezTo>
                  <a:cubicBezTo>
                    <a:pt x="51354" y="32139"/>
                    <a:pt x="53433" y="32491"/>
                    <a:pt x="54803" y="32491"/>
                  </a:cubicBezTo>
                  <a:cubicBezTo>
                    <a:pt x="55625" y="32491"/>
                    <a:pt x="56192" y="32364"/>
                    <a:pt x="56192" y="32364"/>
                  </a:cubicBezTo>
                  <a:cubicBezTo>
                    <a:pt x="55708" y="25308"/>
                    <a:pt x="54340" y="19244"/>
                    <a:pt x="52971" y="15175"/>
                  </a:cubicBezTo>
                  <a:cubicBezTo>
                    <a:pt x="51188" y="9874"/>
                    <a:pt x="51698" y="7730"/>
                    <a:pt x="48331" y="7730"/>
                  </a:cubicBezTo>
                  <a:cubicBezTo>
                    <a:pt x="47813" y="7730"/>
                    <a:pt x="47204" y="7781"/>
                    <a:pt x="46482" y="7878"/>
                  </a:cubicBezTo>
                  <a:cubicBezTo>
                    <a:pt x="44079" y="8202"/>
                    <a:pt x="42285" y="8623"/>
                    <a:pt x="40954" y="8623"/>
                  </a:cubicBezTo>
                  <a:cubicBezTo>
                    <a:pt x="39279" y="8623"/>
                    <a:pt x="38337" y="7957"/>
                    <a:pt x="37836" y="5592"/>
                  </a:cubicBezTo>
                  <a:cubicBezTo>
                    <a:pt x="36937" y="1349"/>
                    <a:pt x="37179" y="93"/>
                    <a:pt x="37179" y="93"/>
                  </a:cubicBezTo>
                  <a:lnTo>
                    <a:pt x="313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0"/>
            <p:cNvSpPr/>
            <p:nvPr/>
          </p:nvSpPr>
          <p:spPr>
            <a:xfrm>
              <a:off x="7330902" y="1500462"/>
              <a:ext cx="69933" cy="132062"/>
            </a:xfrm>
            <a:custGeom>
              <a:rect b="b" l="l" r="r" t="t"/>
              <a:pathLst>
                <a:path extrusionOk="0" h="9848" w="5215">
                  <a:moveTo>
                    <a:pt x="5065" y="0"/>
                  </a:moveTo>
                  <a:cubicBezTo>
                    <a:pt x="4434" y="0"/>
                    <a:pt x="4081" y="171"/>
                    <a:pt x="4081" y="171"/>
                  </a:cubicBezTo>
                  <a:cubicBezTo>
                    <a:pt x="2841" y="3639"/>
                    <a:pt x="0" y="7434"/>
                    <a:pt x="965" y="9841"/>
                  </a:cubicBezTo>
                  <a:cubicBezTo>
                    <a:pt x="965" y="9845"/>
                    <a:pt x="965" y="9847"/>
                    <a:pt x="966" y="9847"/>
                  </a:cubicBezTo>
                  <a:cubicBezTo>
                    <a:pt x="986" y="9847"/>
                    <a:pt x="1261" y="8623"/>
                    <a:pt x="1261" y="8623"/>
                  </a:cubicBezTo>
                  <a:cubicBezTo>
                    <a:pt x="1963" y="6462"/>
                    <a:pt x="5214" y="1338"/>
                    <a:pt x="5123" y="1"/>
                  </a:cubicBezTo>
                  <a:cubicBezTo>
                    <a:pt x="5103" y="0"/>
                    <a:pt x="5084" y="0"/>
                    <a:pt x="50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0"/>
            <p:cNvSpPr/>
            <p:nvPr/>
          </p:nvSpPr>
          <p:spPr>
            <a:xfrm>
              <a:off x="7451673" y="1647623"/>
              <a:ext cx="73527" cy="57757"/>
            </a:xfrm>
            <a:custGeom>
              <a:rect b="b" l="l" r="r" t="t"/>
              <a:pathLst>
                <a:path extrusionOk="0" h="4307" w="5483">
                  <a:moveTo>
                    <a:pt x="2882" y="0"/>
                  </a:moveTo>
                  <a:cubicBezTo>
                    <a:pt x="2437" y="0"/>
                    <a:pt x="1871" y="1803"/>
                    <a:pt x="425" y="1947"/>
                  </a:cubicBezTo>
                  <a:cubicBezTo>
                    <a:pt x="425" y="1947"/>
                    <a:pt x="1" y="4111"/>
                    <a:pt x="446" y="4118"/>
                  </a:cubicBezTo>
                  <a:cubicBezTo>
                    <a:pt x="447" y="4118"/>
                    <a:pt x="449" y="4118"/>
                    <a:pt x="450" y="4118"/>
                  </a:cubicBezTo>
                  <a:cubicBezTo>
                    <a:pt x="900" y="4118"/>
                    <a:pt x="2354" y="3141"/>
                    <a:pt x="2877" y="1596"/>
                  </a:cubicBezTo>
                  <a:cubicBezTo>
                    <a:pt x="3309" y="2493"/>
                    <a:pt x="4128" y="3508"/>
                    <a:pt x="5396" y="4306"/>
                  </a:cubicBezTo>
                  <a:cubicBezTo>
                    <a:pt x="5396" y="4306"/>
                    <a:pt x="5402" y="3916"/>
                    <a:pt x="5482" y="2360"/>
                  </a:cubicBezTo>
                  <a:lnTo>
                    <a:pt x="5482" y="2360"/>
                  </a:lnTo>
                  <a:cubicBezTo>
                    <a:pt x="5437" y="2364"/>
                    <a:pt x="5394" y="2366"/>
                    <a:pt x="5350" y="2366"/>
                  </a:cubicBezTo>
                  <a:cubicBezTo>
                    <a:pt x="3835" y="2366"/>
                    <a:pt x="3317" y="7"/>
                    <a:pt x="2884" y="0"/>
                  </a:cubicBezTo>
                  <a:cubicBezTo>
                    <a:pt x="2883" y="0"/>
                    <a:pt x="2882" y="0"/>
                    <a:pt x="2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0"/>
            <p:cNvSpPr/>
            <p:nvPr/>
          </p:nvSpPr>
          <p:spPr>
            <a:xfrm>
              <a:off x="7417718" y="1399672"/>
              <a:ext cx="134234" cy="152499"/>
            </a:xfrm>
            <a:custGeom>
              <a:rect b="b" l="l" r="r" t="t"/>
              <a:pathLst>
                <a:path extrusionOk="0" h="11372" w="10010">
                  <a:moveTo>
                    <a:pt x="1956" y="1"/>
                  </a:moveTo>
                  <a:lnTo>
                    <a:pt x="1956" y="1"/>
                  </a:lnTo>
                  <a:cubicBezTo>
                    <a:pt x="2495" y="3496"/>
                    <a:pt x="2051" y="5863"/>
                    <a:pt x="1" y="6499"/>
                  </a:cubicBezTo>
                  <a:cubicBezTo>
                    <a:pt x="1233" y="8927"/>
                    <a:pt x="3449" y="11371"/>
                    <a:pt x="5677" y="11371"/>
                  </a:cubicBezTo>
                  <a:cubicBezTo>
                    <a:pt x="7223" y="11371"/>
                    <a:pt x="8775" y="10196"/>
                    <a:pt x="10009" y="7025"/>
                  </a:cubicBezTo>
                  <a:cubicBezTo>
                    <a:pt x="8620" y="5668"/>
                    <a:pt x="7826" y="1835"/>
                    <a:pt x="7891" y="17"/>
                  </a:cubicBezTo>
                  <a:lnTo>
                    <a:pt x="7891" y="17"/>
                  </a:lnTo>
                  <a:cubicBezTo>
                    <a:pt x="7656" y="258"/>
                    <a:pt x="6935" y="338"/>
                    <a:pt x="6073" y="338"/>
                  </a:cubicBezTo>
                  <a:cubicBezTo>
                    <a:pt x="4310" y="338"/>
                    <a:pt x="1956" y="1"/>
                    <a:pt x="19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0"/>
            <p:cNvSpPr/>
            <p:nvPr/>
          </p:nvSpPr>
          <p:spPr>
            <a:xfrm>
              <a:off x="7228973" y="1755627"/>
              <a:ext cx="548925" cy="122393"/>
            </a:xfrm>
            <a:custGeom>
              <a:rect b="b" l="l" r="r" t="t"/>
              <a:pathLst>
                <a:path extrusionOk="0" h="9127" w="40934">
                  <a:moveTo>
                    <a:pt x="6858" y="1"/>
                  </a:moveTo>
                  <a:cubicBezTo>
                    <a:pt x="4649" y="1"/>
                    <a:pt x="434" y="1046"/>
                    <a:pt x="235" y="1703"/>
                  </a:cubicBezTo>
                  <a:cubicBezTo>
                    <a:pt x="1" y="2478"/>
                    <a:pt x="6345" y="2391"/>
                    <a:pt x="7002" y="3106"/>
                  </a:cubicBezTo>
                  <a:cubicBezTo>
                    <a:pt x="7660" y="3822"/>
                    <a:pt x="10253" y="6421"/>
                    <a:pt x="9806" y="6488"/>
                  </a:cubicBezTo>
                  <a:cubicBezTo>
                    <a:pt x="9361" y="6555"/>
                    <a:pt x="5166" y="6713"/>
                    <a:pt x="5418" y="7162"/>
                  </a:cubicBezTo>
                  <a:cubicBezTo>
                    <a:pt x="5654" y="7580"/>
                    <a:pt x="10460" y="9127"/>
                    <a:pt x="14657" y="9127"/>
                  </a:cubicBezTo>
                  <a:cubicBezTo>
                    <a:pt x="14972" y="9127"/>
                    <a:pt x="15284" y="9118"/>
                    <a:pt x="15591" y="9100"/>
                  </a:cubicBezTo>
                  <a:cubicBezTo>
                    <a:pt x="19972" y="8834"/>
                    <a:pt x="40933" y="6302"/>
                    <a:pt x="40813" y="4446"/>
                  </a:cubicBezTo>
                  <a:cubicBezTo>
                    <a:pt x="38919" y="2300"/>
                    <a:pt x="36505" y="1150"/>
                    <a:pt x="36505" y="1150"/>
                  </a:cubicBezTo>
                  <a:cubicBezTo>
                    <a:pt x="35820" y="982"/>
                    <a:pt x="35092" y="908"/>
                    <a:pt x="34331" y="908"/>
                  </a:cubicBezTo>
                  <a:cubicBezTo>
                    <a:pt x="28508" y="908"/>
                    <a:pt x="20793" y="5248"/>
                    <a:pt x="16165" y="5248"/>
                  </a:cubicBezTo>
                  <a:cubicBezTo>
                    <a:pt x="15396" y="5248"/>
                    <a:pt x="14711" y="5128"/>
                    <a:pt x="14135" y="4848"/>
                  </a:cubicBezTo>
                  <a:cubicBezTo>
                    <a:pt x="9644" y="2664"/>
                    <a:pt x="9341" y="619"/>
                    <a:pt x="7828" y="113"/>
                  </a:cubicBezTo>
                  <a:cubicBezTo>
                    <a:pt x="7595" y="35"/>
                    <a:pt x="7260" y="1"/>
                    <a:pt x="68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0"/>
            <p:cNvSpPr/>
            <p:nvPr/>
          </p:nvSpPr>
          <p:spPr>
            <a:xfrm>
              <a:off x="7586886" y="1238766"/>
              <a:ext cx="73017" cy="81962"/>
            </a:xfrm>
            <a:custGeom>
              <a:rect b="b" l="l" r="r" t="t"/>
              <a:pathLst>
                <a:path extrusionOk="0" h="6112" w="5445">
                  <a:moveTo>
                    <a:pt x="3966" y="1"/>
                  </a:moveTo>
                  <a:cubicBezTo>
                    <a:pt x="3499" y="1"/>
                    <a:pt x="2988" y="319"/>
                    <a:pt x="2550" y="1143"/>
                  </a:cubicBezTo>
                  <a:cubicBezTo>
                    <a:pt x="2550" y="1143"/>
                    <a:pt x="1" y="5933"/>
                    <a:pt x="2052" y="6111"/>
                  </a:cubicBezTo>
                  <a:cubicBezTo>
                    <a:pt x="4421" y="6099"/>
                    <a:pt x="5323" y="3347"/>
                    <a:pt x="5398" y="1874"/>
                  </a:cubicBezTo>
                  <a:cubicBezTo>
                    <a:pt x="5445" y="943"/>
                    <a:pt x="4770" y="1"/>
                    <a:pt x="39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0"/>
            <p:cNvSpPr/>
            <p:nvPr/>
          </p:nvSpPr>
          <p:spPr>
            <a:xfrm>
              <a:off x="7339055" y="1100777"/>
              <a:ext cx="296790" cy="319896"/>
            </a:xfrm>
            <a:custGeom>
              <a:rect b="b" l="l" r="r" t="t"/>
              <a:pathLst>
                <a:path extrusionOk="0" h="23855" w="22132">
                  <a:moveTo>
                    <a:pt x="11737" y="1"/>
                  </a:moveTo>
                  <a:cubicBezTo>
                    <a:pt x="8217" y="154"/>
                    <a:pt x="4759" y="710"/>
                    <a:pt x="1655" y="2596"/>
                  </a:cubicBezTo>
                  <a:cubicBezTo>
                    <a:pt x="694" y="4876"/>
                    <a:pt x="382" y="7790"/>
                    <a:pt x="1141" y="11317"/>
                  </a:cubicBezTo>
                  <a:cubicBezTo>
                    <a:pt x="1264" y="11891"/>
                    <a:pt x="0" y="12486"/>
                    <a:pt x="277" y="14939"/>
                  </a:cubicBezTo>
                  <a:cubicBezTo>
                    <a:pt x="857" y="20046"/>
                    <a:pt x="8148" y="23811"/>
                    <a:pt x="10892" y="23854"/>
                  </a:cubicBezTo>
                  <a:cubicBezTo>
                    <a:pt x="10908" y="23854"/>
                    <a:pt x="10925" y="23855"/>
                    <a:pt x="10941" y="23855"/>
                  </a:cubicBezTo>
                  <a:cubicBezTo>
                    <a:pt x="13722" y="23855"/>
                    <a:pt x="21045" y="20329"/>
                    <a:pt x="21777" y="15273"/>
                  </a:cubicBezTo>
                  <a:cubicBezTo>
                    <a:pt x="22131" y="12829"/>
                    <a:pt x="20885" y="12193"/>
                    <a:pt x="21027" y="11624"/>
                  </a:cubicBezTo>
                  <a:cubicBezTo>
                    <a:pt x="22037" y="7553"/>
                    <a:pt x="21574" y="4264"/>
                    <a:pt x="20300" y="1812"/>
                  </a:cubicBezTo>
                  <a:cubicBezTo>
                    <a:pt x="17578" y="932"/>
                    <a:pt x="14818" y="534"/>
                    <a:pt x="11980" y="139"/>
                  </a:cubicBezTo>
                  <a:cubicBezTo>
                    <a:pt x="11885" y="125"/>
                    <a:pt x="11806" y="77"/>
                    <a:pt x="117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0"/>
            <p:cNvSpPr/>
            <p:nvPr/>
          </p:nvSpPr>
          <p:spPr>
            <a:xfrm>
              <a:off x="7315199" y="1234045"/>
              <a:ext cx="70885" cy="82726"/>
            </a:xfrm>
            <a:custGeom>
              <a:rect b="b" l="l" r="r" t="t"/>
              <a:pathLst>
                <a:path extrusionOk="0" h="6169" w="5286">
                  <a:moveTo>
                    <a:pt x="1475" y="1"/>
                  </a:moveTo>
                  <a:cubicBezTo>
                    <a:pt x="685" y="1"/>
                    <a:pt x="0" y="909"/>
                    <a:pt x="19" y="1829"/>
                  </a:cubicBezTo>
                  <a:cubicBezTo>
                    <a:pt x="48" y="3303"/>
                    <a:pt x="865" y="6083"/>
                    <a:pt x="3232" y="6168"/>
                  </a:cubicBezTo>
                  <a:cubicBezTo>
                    <a:pt x="5285" y="6052"/>
                    <a:pt x="2888" y="1186"/>
                    <a:pt x="2888" y="1186"/>
                  </a:cubicBezTo>
                  <a:cubicBezTo>
                    <a:pt x="2466" y="331"/>
                    <a:pt x="1951" y="1"/>
                    <a:pt x="14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0"/>
            <p:cNvSpPr/>
            <p:nvPr/>
          </p:nvSpPr>
          <p:spPr>
            <a:xfrm>
              <a:off x="7339109" y="1127905"/>
              <a:ext cx="46828" cy="138995"/>
            </a:xfrm>
            <a:custGeom>
              <a:rect b="b" l="l" r="r" t="t"/>
              <a:pathLst>
                <a:path extrusionOk="0" h="10365" w="3492">
                  <a:moveTo>
                    <a:pt x="3491" y="0"/>
                  </a:moveTo>
                  <a:lnTo>
                    <a:pt x="2050" y="134"/>
                  </a:lnTo>
                  <a:cubicBezTo>
                    <a:pt x="2050" y="134"/>
                    <a:pt x="0" y="3595"/>
                    <a:pt x="280" y="5743"/>
                  </a:cubicBezTo>
                  <a:cubicBezTo>
                    <a:pt x="649" y="8579"/>
                    <a:pt x="1267" y="10365"/>
                    <a:pt x="1502" y="10365"/>
                  </a:cubicBezTo>
                  <a:cubicBezTo>
                    <a:pt x="1627" y="10365"/>
                    <a:pt x="1644" y="9865"/>
                    <a:pt x="1461" y="8757"/>
                  </a:cubicBezTo>
                  <a:cubicBezTo>
                    <a:pt x="932" y="5552"/>
                    <a:pt x="1615" y="2168"/>
                    <a:pt x="34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0"/>
            <p:cNvSpPr/>
            <p:nvPr/>
          </p:nvSpPr>
          <p:spPr>
            <a:xfrm>
              <a:off x="7592853" y="1131124"/>
              <a:ext cx="45312" cy="139746"/>
            </a:xfrm>
            <a:custGeom>
              <a:rect b="b" l="l" r="r" t="t"/>
              <a:pathLst>
                <a:path extrusionOk="0" h="10421" w="3379">
                  <a:moveTo>
                    <a:pt x="1" y="0"/>
                  </a:moveTo>
                  <a:cubicBezTo>
                    <a:pt x="1808" y="2224"/>
                    <a:pt x="2386" y="5628"/>
                    <a:pt x="1759" y="8814"/>
                  </a:cubicBezTo>
                  <a:cubicBezTo>
                    <a:pt x="1540" y="9921"/>
                    <a:pt x="1543" y="10421"/>
                    <a:pt x="1669" y="10421"/>
                  </a:cubicBezTo>
                  <a:cubicBezTo>
                    <a:pt x="1906" y="10421"/>
                    <a:pt x="2577" y="8656"/>
                    <a:pt x="3033" y="5838"/>
                  </a:cubicBezTo>
                  <a:cubicBezTo>
                    <a:pt x="3378" y="3699"/>
                    <a:pt x="1436" y="178"/>
                    <a:pt x="1436" y="178"/>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0"/>
            <p:cNvSpPr/>
            <p:nvPr/>
          </p:nvSpPr>
          <p:spPr>
            <a:xfrm>
              <a:off x="7001432" y="533413"/>
              <a:ext cx="939156" cy="567833"/>
            </a:xfrm>
            <a:custGeom>
              <a:rect b="b" l="l" r="r" t="t"/>
              <a:pathLst>
                <a:path extrusionOk="0" h="42344" w="70034">
                  <a:moveTo>
                    <a:pt x="35800" y="0"/>
                  </a:moveTo>
                  <a:cubicBezTo>
                    <a:pt x="33009" y="547"/>
                    <a:pt x="25714" y="3830"/>
                    <a:pt x="25101" y="13679"/>
                  </a:cubicBezTo>
                  <a:cubicBezTo>
                    <a:pt x="25101" y="13679"/>
                    <a:pt x="16943" y="6814"/>
                    <a:pt x="12087" y="6814"/>
                  </a:cubicBezTo>
                  <a:cubicBezTo>
                    <a:pt x="11612" y="6814"/>
                    <a:pt x="11169" y="6880"/>
                    <a:pt x="10767" y="7024"/>
                  </a:cubicBezTo>
                  <a:cubicBezTo>
                    <a:pt x="9173" y="8549"/>
                    <a:pt x="7496" y="17652"/>
                    <a:pt x="11549" y="24555"/>
                  </a:cubicBezTo>
                  <a:cubicBezTo>
                    <a:pt x="11549" y="24555"/>
                    <a:pt x="8144" y="24236"/>
                    <a:pt x="4974" y="24236"/>
                  </a:cubicBezTo>
                  <a:cubicBezTo>
                    <a:pt x="2840" y="24236"/>
                    <a:pt x="812" y="24381"/>
                    <a:pt x="1" y="24863"/>
                  </a:cubicBezTo>
                  <a:cubicBezTo>
                    <a:pt x="60" y="36283"/>
                    <a:pt x="10424" y="42344"/>
                    <a:pt x="24399" y="42344"/>
                  </a:cubicBezTo>
                  <a:cubicBezTo>
                    <a:pt x="26174" y="42344"/>
                    <a:pt x="28006" y="42246"/>
                    <a:pt x="29883" y="42049"/>
                  </a:cubicBezTo>
                  <a:cubicBezTo>
                    <a:pt x="32945" y="41728"/>
                    <a:pt x="35672" y="41714"/>
                    <a:pt x="36347" y="41223"/>
                  </a:cubicBezTo>
                  <a:cubicBezTo>
                    <a:pt x="36347" y="41223"/>
                    <a:pt x="37339" y="40816"/>
                    <a:pt x="38717" y="40816"/>
                  </a:cubicBezTo>
                  <a:cubicBezTo>
                    <a:pt x="39460" y="40816"/>
                    <a:pt x="40315" y="40934"/>
                    <a:pt x="41186" y="41299"/>
                  </a:cubicBezTo>
                  <a:cubicBezTo>
                    <a:pt x="42811" y="41396"/>
                    <a:pt x="44402" y="41451"/>
                    <a:pt x="45951" y="41451"/>
                  </a:cubicBezTo>
                  <a:cubicBezTo>
                    <a:pt x="57746" y="41451"/>
                    <a:pt x="67081" y="38223"/>
                    <a:pt x="70033" y="25150"/>
                  </a:cubicBezTo>
                  <a:cubicBezTo>
                    <a:pt x="69572" y="25118"/>
                    <a:pt x="65783" y="21647"/>
                    <a:pt x="60367" y="21647"/>
                  </a:cubicBezTo>
                  <a:cubicBezTo>
                    <a:pt x="58832" y="21647"/>
                    <a:pt x="57167" y="21926"/>
                    <a:pt x="55410" y="22640"/>
                  </a:cubicBezTo>
                  <a:cubicBezTo>
                    <a:pt x="56138" y="21800"/>
                    <a:pt x="59360" y="12951"/>
                    <a:pt x="58559" y="7392"/>
                  </a:cubicBezTo>
                  <a:cubicBezTo>
                    <a:pt x="58473" y="7357"/>
                    <a:pt x="56707" y="7053"/>
                    <a:pt x="54344" y="7053"/>
                  </a:cubicBezTo>
                  <a:cubicBezTo>
                    <a:pt x="50734" y="7053"/>
                    <a:pt x="45729" y="7762"/>
                    <a:pt x="43194" y="11226"/>
                  </a:cubicBezTo>
                  <a:cubicBezTo>
                    <a:pt x="43194" y="11226"/>
                    <a:pt x="40390" y="2403"/>
                    <a:pt x="35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0"/>
            <p:cNvSpPr/>
            <p:nvPr/>
          </p:nvSpPr>
          <p:spPr>
            <a:xfrm>
              <a:off x="7183003" y="693448"/>
              <a:ext cx="633274" cy="380911"/>
            </a:xfrm>
            <a:custGeom>
              <a:rect b="b" l="l" r="r" t="t"/>
              <a:pathLst>
                <a:path extrusionOk="0" h="28405" w="47224">
                  <a:moveTo>
                    <a:pt x="23288" y="1"/>
                  </a:moveTo>
                  <a:cubicBezTo>
                    <a:pt x="20004" y="1668"/>
                    <a:pt x="17892" y="7526"/>
                    <a:pt x="18856" y="15058"/>
                  </a:cubicBezTo>
                  <a:cubicBezTo>
                    <a:pt x="18856" y="15058"/>
                    <a:pt x="14285" y="9375"/>
                    <a:pt x="7818" y="7334"/>
                  </a:cubicBezTo>
                  <a:lnTo>
                    <a:pt x="7818" y="7334"/>
                  </a:lnTo>
                  <a:cubicBezTo>
                    <a:pt x="7818" y="7334"/>
                    <a:pt x="5211" y="11259"/>
                    <a:pt x="11054" y="18081"/>
                  </a:cubicBezTo>
                  <a:cubicBezTo>
                    <a:pt x="11054" y="18081"/>
                    <a:pt x="8729" y="17499"/>
                    <a:pt x="5821" y="17499"/>
                  </a:cubicBezTo>
                  <a:cubicBezTo>
                    <a:pt x="3968" y="17499"/>
                    <a:pt x="1878" y="17735"/>
                    <a:pt x="1" y="18509"/>
                  </a:cubicBezTo>
                  <a:cubicBezTo>
                    <a:pt x="1085" y="23866"/>
                    <a:pt x="13757" y="28405"/>
                    <a:pt x="19367" y="28405"/>
                  </a:cubicBezTo>
                  <a:cubicBezTo>
                    <a:pt x="20113" y="28405"/>
                    <a:pt x="20734" y="28325"/>
                    <a:pt x="21186" y="28155"/>
                  </a:cubicBezTo>
                  <a:lnTo>
                    <a:pt x="25952" y="28329"/>
                  </a:lnTo>
                  <a:cubicBezTo>
                    <a:pt x="25952" y="28329"/>
                    <a:pt x="39391" y="27389"/>
                    <a:pt x="47224" y="20107"/>
                  </a:cubicBezTo>
                  <a:cubicBezTo>
                    <a:pt x="46469" y="18847"/>
                    <a:pt x="42873" y="17529"/>
                    <a:pt x="38909" y="17529"/>
                  </a:cubicBezTo>
                  <a:cubicBezTo>
                    <a:pt x="36745" y="17529"/>
                    <a:pt x="34471" y="17922"/>
                    <a:pt x="32489" y="18932"/>
                  </a:cubicBezTo>
                  <a:cubicBezTo>
                    <a:pt x="32489" y="18932"/>
                    <a:pt x="38519" y="13434"/>
                    <a:pt x="38964" y="6011"/>
                  </a:cubicBezTo>
                  <a:lnTo>
                    <a:pt x="38964" y="6011"/>
                  </a:lnTo>
                  <a:cubicBezTo>
                    <a:pt x="36709" y="6090"/>
                    <a:pt x="30062" y="6570"/>
                    <a:pt x="26995" y="14026"/>
                  </a:cubicBezTo>
                  <a:cubicBezTo>
                    <a:pt x="26995" y="14026"/>
                    <a:pt x="27036" y="2809"/>
                    <a:pt x="232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0"/>
            <p:cNvSpPr/>
            <p:nvPr/>
          </p:nvSpPr>
          <p:spPr>
            <a:xfrm>
              <a:off x="7351312" y="1061593"/>
              <a:ext cx="274342" cy="118638"/>
            </a:xfrm>
            <a:custGeom>
              <a:rect b="b" l="l" r="r" t="t"/>
              <a:pathLst>
                <a:path extrusionOk="0" h="8847" w="20458">
                  <a:moveTo>
                    <a:pt x="10103" y="0"/>
                  </a:moveTo>
                  <a:cubicBezTo>
                    <a:pt x="5607" y="0"/>
                    <a:pt x="1652" y="1662"/>
                    <a:pt x="1" y="6983"/>
                  </a:cubicBezTo>
                  <a:cubicBezTo>
                    <a:pt x="1021" y="5927"/>
                    <a:pt x="2871" y="5297"/>
                    <a:pt x="4731" y="5297"/>
                  </a:cubicBezTo>
                  <a:cubicBezTo>
                    <a:pt x="7081" y="5297"/>
                    <a:pt x="9447" y="6302"/>
                    <a:pt x="10178" y="8726"/>
                  </a:cubicBezTo>
                  <a:cubicBezTo>
                    <a:pt x="10182" y="8767"/>
                    <a:pt x="10185" y="8807"/>
                    <a:pt x="10190" y="8847"/>
                  </a:cubicBezTo>
                  <a:cubicBezTo>
                    <a:pt x="10194" y="8834"/>
                    <a:pt x="10200" y="8822"/>
                    <a:pt x="10204" y="8807"/>
                  </a:cubicBezTo>
                  <a:cubicBezTo>
                    <a:pt x="10207" y="8822"/>
                    <a:pt x="10213" y="8834"/>
                    <a:pt x="10216" y="8847"/>
                  </a:cubicBezTo>
                  <a:cubicBezTo>
                    <a:pt x="10222" y="8807"/>
                    <a:pt x="10227" y="8768"/>
                    <a:pt x="10233" y="8727"/>
                  </a:cubicBezTo>
                  <a:cubicBezTo>
                    <a:pt x="11009" y="6413"/>
                    <a:pt x="13264" y="5464"/>
                    <a:pt x="15530" y="5464"/>
                  </a:cubicBezTo>
                  <a:cubicBezTo>
                    <a:pt x="17475" y="5464"/>
                    <a:pt x="19427" y="6163"/>
                    <a:pt x="20458" y="7299"/>
                  </a:cubicBezTo>
                  <a:cubicBezTo>
                    <a:pt x="18941" y="1815"/>
                    <a:pt x="15008" y="74"/>
                    <a:pt x="10392" y="2"/>
                  </a:cubicBezTo>
                  <a:cubicBezTo>
                    <a:pt x="10296" y="1"/>
                    <a:pt x="10200" y="0"/>
                    <a:pt x="101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0"/>
            <p:cNvSpPr/>
            <p:nvPr/>
          </p:nvSpPr>
          <p:spPr>
            <a:xfrm>
              <a:off x="7550732" y="962238"/>
              <a:ext cx="229700" cy="72132"/>
            </a:xfrm>
            <a:custGeom>
              <a:rect b="b" l="l" r="r" t="t"/>
              <a:pathLst>
                <a:path extrusionOk="0" h="5379" w="17129">
                  <a:moveTo>
                    <a:pt x="16059" y="0"/>
                  </a:moveTo>
                  <a:cubicBezTo>
                    <a:pt x="15632" y="0"/>
                    <a:pt x="15085" y="15"/>
                    <a:pt x="14444" y="51"/>
                  </a:cubicBezTo>
                  <a:cubicBezTo>
                    <a:pt x="12803" y="164"/>
                    <a:pt x="10530" y="468"/>
                    <a:pt x="8109" y="1218"/>
                  </a:cubicBezTo>
                  <a:cubicBezTo>
                    <a:pt x="5683" y="2034"/>
                    <a:pt x="3755" y="3267"/>
                    <a:pt x="2329" y="4044"/>
                  </a:cubicBezTo>
                  <a:cubicBezTo>
                    <a:pt x="912" y="4844"/>
                    <a:pt x="1" y="5272"/>
                    <a:pt x="36" y="5367"/>
                  </a:cubicBezTo>
                  <a:cubicBezTo>
                    <a:pt x="39" y="5375"/>
                    <a:pt x="52" y="5379"/>
                    <a:pt x="76" y="5379"/>
                  </a:cubicBezTo>
                  <a:cubicBezTo>
                    <a:pt x="275" y="5379"/>
                    <a:pt x="1207" y="5086"/>
                    <a:pt x="2541" y="4455"/>
                  </a:cubicBezTo>
                  <a:cubicBezTo>
                    <a:pt x="4036" y="3773"/>
                    <a:pt x="5991" y="2618"/>
                    <a:pt x="8309" y="1840"/>
                  </a:cubicBezTo>
                  <a:cubicBezTo>
                    <a:pt x="13034" y="392"/>
                    <a:pt x="17129" y="330"/>
                    <a:pt x="17106" y="86"/>
                  </a:cubicBezTo>
                  <a:cubicBezTo>
                    <a:pt x="17104" y="36"/>
                    <a:pt x="16726" y="0"/>
                    <a:pt x="160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0"/>
            <p:cNvSpPr/>
            <p:nvPr/>
          </p:nvSpPr>
          <p:spPr>
            <a:xfrm>
              <a:off x="7526085" y="811040"/>
              <a:ext cx="140845" cy="199822"/>
            </a:xfrm>
            <a:custGeom>
              <a:rect b="b" l="l" r="r" t="t"/>
              <a:pathLst>
                <a:path extrusionOk="0" h="14901" w="10503">
                  <a:moveTo>
                    <a:pt x="10460" y="0"/>
                  </a:moveTo>
                  <a:cubicBezTo>
                    <a:pt x="10398" y="0"/>
                    <a:pt x="10186" y="133"/>
                    <a:pt x="9848" y="376"/>
                  </a:cubicBezTo>
                  <a:cubicBezTo>
                    <a:pt x="9659" y="514"/>
                    <a:pt x="9430" y="685"/>
                    <a:pt x="9166" y="889"/>
                  </a:cubicBezTo>
                  <a:cubicBezTo>
                    <a:pt x="8909" y="1099"/>
                    <a:pt x="8587" y="1310"/>
                    <a:pt x="8301" y="1616"/>
                  </a:cubicBezTo>
                  <a:cubicBezTo>
                    <a:pt x="7071" y="2753"/>
                    <a:pt x="5543" y="4518"/>
                    <a:pt x="4167" y="6670"/>
                  </a:cubicBezTo>
                  <a:cubicBezTo>
                    <a:pt x="2820" y="8838"/>
                    <a:pt x="1796" y="10898"/>
                    <a:pt x="1090" y="12401"/>
                  </a:cubicBezTo>
                  <a:cubicBezTo>
                    <a:pt x="388" y="13906"/>
                    <a:pt x="0" y="14858"/>
                    <a:pt x="80" y="14899"/>
                  </a:cubicBezTo>
                  <a:cubicBezTo>
                    <a:pt x="81" y="14900"/>
                    <a:pt x="84" y="14901"/>
                    <a:pt x="86" y="14901"/>
                  </a:cubicBezTo>
                  <a:cubicBezTo>
                    <a:pt x="186" y="14901"/>
                    <a:pt x="713" y="14028"/>
                    <a:pt x="1502" y="12613"/>
                  </a:cubicBezTo>
                  <a:cubicBezTo>
                    <a:pt x="2311" y="11166"/>
                    <a:pt x="3393" y="9154"/>
                    <a:pt x="4720" y="7020"/>
                  </a:cubicBezTo>
                  <a:cubicBezTo>
                    <a:pt x="6073" y="4904"/>
                    <a:pt x="7502" y="3145"/>
                    <a:pt x="8626" y="1946"/>
                  </a:cubicBezTo>
                  <a:cubicBezTo>
                    <a:pt x="8886" y="1623"/>
                    <a:pt x="9180" y="1394"/>
                    <a:pt x="9410" y="1162"/>
                  </a:cubicBezTo>
                  <a:cubicBezTo>
                    <a:pt x="9643" y="932"/>
                    <a:pt x="9845" y="735"/>
                    <a:pt x="10010" y="573"/>
                  </a:cubicBezTo>
                  <a:cubicBezTo>
                    <a:pt x="10334" y="243"/>
                    <a:pt x="10503" y="41"/>
                    <a:pt x="10475" y="6"/>
                  </a:cubicBezTo>
                  <a:cubicBezTo>
                    <a:pt x="10472" y="2"/>
                    <a:pt x="10467" y="0"/>
                    <a:pt x="104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0"/>
            <p:cNvSpPr/>
            <p:nvPr/>
          </p:nvSpPr>
          <p:spPr>
            <a:xfrm>
              <a:off x="7479592" y="780439"/>
              <a:ext cx="15623" cy="226441"/>
            </a:xfrm>
            <a:custGeom>
              <a:rect b="b" l="l" r="r" t="t"/>
              <a:pathLst>
                <a:path extrusionOk="0" h="16886" w="1165">
                  <a:moveTo>
                    <a:pt x="999" y="0"/>
                  </a:moveTo>
                  <a:cubicBezTo>
                    <a:pt x="999" y="0"/>
                    <a:pt x="999" y="0"/>
                    <a:pt x="999" y="0"/>
                  </a:cubicBezTo>
                  <a:cubicBezTo>
                    <a:pt x="902" y="2"/>
                    <a:pt x="821" y="947"/>
                    <a:pt x="695" y="2468"/>
                  </a:cubicBezTo>
                  <a:cubicBezTo>
                    <a:pt x="558" y="3989"/>
                    <a:pt x="333" y="6088"/>
                    <a:pt x="160" y="8428"/>
                  </a:cubicBezTo>
                  <a:cubicBezTo>
                    <a:pt x="1" y="10771"/>
                    <a:pt x="45" y="12915"/>
                    <a:pt x="242" y="14451"/>
                  </a:cubicBezTo>
                  <a:cubicBezTo>
                    <a:pt x="266" y="14836"/>
                    <a:pt x="355" y="15179"/>
                    <a:pt x="415" y="15480"/>
                  </a:cubicBezTo>
                  <a:cubicBezTo>
                    <a:pt x="480" y="15781"/>
                    <a:pt x="537" y="16040"/>
                    <a:pt x="590" y="16249"/>
                  </a:cubicBezTo>
                  <a:cubicBezTo>
                    <a:pt x="691" y="16660"/>
                    <a:pt x="768" y="16885"/>
                    <a:pt x="813" y="16885"/>
                  </a:cubicBezTo>
                  <a:cubicBezTo>
                    <a:pt x="814" y="16885"/>
                    <a:pt x="814" y="16885"/>
                    <a:pt x="815" y="16885"/>
                  </a:cubicBezTo>
                  <a:cubicBezTo>
                    <a:pt x="860" y="16875"/>
                    <a:pt x="866" y="16633"/>
                    <a:pt x="840" y="16205"/>
                  </a:cubicBezTo>
                  <a:cubicBezTo>
                    <a:pt x="826" y="15991"/>
                    <a:pt x="806" y="15731"/>
                    <a:pt x="778" y="15431"/>
                  </a:cubicBezTo>
                  <a:cubicBezTo>
                    <a:pt x="753" y="15130"/>
                    <a:pt x="697" y="14791"/>
                    <a:pt x="702" y="14409"/>
                  </a:cubicBezTo>
                  <a:cubicBezTo>
                    <a:pt x="626" y="12891"/>
                    <a:pt x="655" y="10795"/>
                    <a:pt x="812" y="8472"/>
                  </a:cubicBezTo>
                  <a:cubicBezTo>
                    <a:pt x="984" y="6149"/>
                    <a:pt x="1138" y="4031"/>
                    <a:pt x="1158" y="2492"/>
                  </a:cubicBezTo>
                  <a:cubicBezTo>
                    <a:pt x="1164" y="951"/>
                    <a:pt x="1082" y="0"/>
                    <a:pt x="9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0"/>
            <p:cNvSpPr/>
            <p:nvPr/>
          </p:nvSpPr>
          <p:spPr>
            <a:xfrm>
              <a:off x="7331009" y="861703"/>
              <a:ext cx="128696" cy="150085"/>
            </a:xfrm>
            <a:custGeom>
              <a:rect b="b" l="l" r="r" t="t"/>
              <a:pathLst>
                <a:path extrusionOk="0" h="11192" w="9597">
                  <a:moveTo>
                    <a:pt x="78" y="1"/>
                  </a:moveTo>
                  <a:cubicBezTo>
                    <a:pt x="73" y="1"/>
                    <a:pt x="69" y="2"/>
                    <a:pt x="65" y="4"/>
                  </a:cubicBezTo>
                  <a:cubicBezTo>
                    <a:pt x="0" y="48"/>
                    <a:pt x="400" y="790"/>
                    <a:pt x="1268" y="1826"/>
                  </a:cubicBezTo>
                  <a:cubicBezTo>
                    <a:pt x="2128" y="2870"/>
                    <a:pt x="3481" y="4149"/>
                    <a:pt x="4950" y="5542"/>
                  </a:cubicBezTo>
                  <a:cubicBezTo>
                    <a:pt x="5681" y="6242"/>
                    <a:pt x="6351" y="6928"/>
                    <a:pt x="6930" y="7576"/>
                  </a:cubicBezTo>
                  <a:cubicBezTo>
                    <a:pt x="7505" y="8228"/>
                    <a:pt x="7982" y="8847"/>
                    <a:pt x="8350" y="9389"/>
                  </a:cubicBezTo>
                  <a:cubicBezTo>
                    <a:pt x="9067" y="10447"/>
                    <a:pt x="9410" y="11191"/>
                    <a:pt x="9520" y="11191"/>
                  </a:cubicBezTo>
                  <a:cubicBezTo>
                    <a:pt x="9523" y="11191"/>
                    <a:pt x="9526" y="11191"/>
                    <a:pt x="9528" y="11189"/>
                  </a:cubicBezTo>
                  <a:cubicBezTo>
                    <a:pt x="9597" y="11166"/>
                    <a:pt x="9405" y="10338"/>
                    <a:pt x="8743" y="9146"/>
                  </a:cubicBezTo>
                  <a:cubicBezTo>
                    <a:pt x="8412" y="8553"/>
                    <a:pt x="7957" y="7879"/>
                    <a:pt x="7388" y="7185"/>
                  </a:cubicBezTo>
                  <a:cubicBezTo>
                    <a:pt x="6818" y="6496"/>
                    <a:pt x="6143" y="5780"/>
                    <a:pt x="5403" y="5071"/>
                  </a:cubicBezTo>
                  <a:cubicBezTo>
                    <a:pt x="3917" y="3661"/>
                    <a:pt x="2538" y="2458"/>
                    <a:pt x="1610" y="1515"/>
                  </a:cubicBezTo>
                  <a:cubicBezTo>
                    <a:pt x="714" y="620"/>
                    <a:pt x="193" y="1"/>
                    <a:pt x="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0"/>
            <p:cNvSpPr/>
            <p:nvPr/>
          </p:nvSpPr>
          <p:spPr>
            <a:xfrm>
              <a:off x="7243871" y="957880"/>
              <a:ext cx="172479" cy="59634"/>
            </a:xfrm>
            <a:custGeom>
              <a:rect b="b" l="l" r="r" t="t"/>
              <a:pathLst>
                <a:path extrusionOk="0" h="4447" w="12862">
                  <a:moveTo>
                    <a:pt x="353" y="0"/>
                  </a:moveTo>
                  <a:cubicBezTo>
                    <a:pt x="131" y="0"/>
                    <a:pt x="9" y="27"/>
                    <a:pt x="9" y="56"/>
                  </a:cubicBezTo>
                  <a:cubicBezTo>
                    <a:pt x="1" y="162"/>
                    <a:pt x="749" y="268"/>
                    <a:pt x="1865" y="719"/>
                  </a:cubicBezTo>
                  <a:cubicBezTo>
                    <a:pt x="2424" y="949"/>
                    <a:pt x="3076" y="1253"/>
                    <a:pt x="3811" y="1602"/>
                  </a:cubicBezTo>
                  <a:cubicBezTo>
                    <a:pt x="4180" y="1777"/>
                    <a:pt x="4572" y="1952"/>
                    <a:pt x="4985" y="2125"/>
                  </a:cubicBezTo>
                  <a:cubicBezTo>
                    <a:pt x="5402" y="2282"/>
                    <a:pt x="5836" y="2432"/>
                    <a:pt x="6280" y="2590"/>
                  </a:cubicBezTo>
                  <a:cubicBezTo>
                    <a:pt x="7169" y="2900"/>
                    <a:pt x="8018" y="3188"/>
                    <a:pt x="8795" y="3443"/>
                  </a:cubicBezTo>
                  <a:cubicBezTo>
                    <a:pt x="9571" y="3681"/>
                    <a:pt x="10273" y="3875"/>
                    <a:pt x="10866" y="4036"/>
                  </a:cubicBezTo>
                  <a:cubicBezTo>
                    <a:pt x="11836" y="4296"/>
                    <a:pt x="12514" y="4447"/>
                    <a:pt x="12745" y="4447"/>
                  </a:cubicBezTo>
                  <a:cubicBezTo>
                    <a:pt x="12797" y="4447"/>
                    <a:pt x="12826" y="4439"/>
                    <a:pt x="12832" y="4424"/>
                  </a:cubicBezTo>
                  <a:cubicBezTo>
                    <a:pt x="12861" y="4338"/>
                    <a:pt x="12163" y="4030"/>
                    <a:pt x="11012" y="3597"/>
                  </a:cubicBezTo>
                  <a:cubicBezTo>
                    <a:pt x="9858" y="3182"/>
                    <a:pt x="8266" y="2608"/>
                    <a:pt x="6508" y="1975"/>
                  </a:cubicBezTo>
                  <a:cubicBezTo>
                    <a:pt x="6068" y="1823"/>
                    <a:pt x="5638" y="1674"/>
                    <a:pt x="5224" y="1529"/>
                  </a:cubicBezTo>
                  <a:cubicBezTo>
                    <a:pt x="4819" y="1371"/>
                    <a:pt x="4428" y="1209"/>
                    <a:pt x="4056" y="1052"/>
                  </a:cubicBezTo>
                  <a:cubicBezTo>
                    <a:pt x="3310" y="733"/>
                    <a:pt x="2616" y="464"/>
                    <a:pt x="2019" y="283"/>
                  </a:cubicBezTo>
                  <a:cubicBezTo>
                    <a:pt x="1282" y="65"/>
                    <a:pt x="697" y="0"/>
                    <a:pt x="3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0"/>
            <p:cNvSpPr/>
            <p:nvPr/>
          </p:nvSpPr>
          <p:spPr>
            <a:xfrm>
              <a:off x="7462065" y="1171153"/>
              <a:ext cx="50355" cy="71583"/>
            </a:xfrm>
            <a:custGeom>
              <a:rect b="b" l="l" r="r" t="t"/>
              <a:pathLst>
                <a:path extrusionOk="0" h="5338" w="3755">
                  <a:moveTo>
                    <a:pt x="1708" y="1"/>
                  </a:moveTo>
                  <a:cubicBezTo>
                    <a:pt x="255" y="2007"/>
                    <a:pt x="1" y="4950"/>
                    <a:pt x="1696" y="5325"/>
                  </a:cubicBezTo>
                  <a:cubicBezTo>
                    <a:pt x="1696" y="5332"/>
                    <a:pt x="1827" y="5337"/>
                    <a:pt x="1929" y="5337"/>
                  </a:cubicBezTo>
                  <a:cubicBezTo>
                    <a:pt x="1994" y="5337"/>
                    <a:pt x="2049" y="5335"/>
                    <a:pt x="2049" y="5330"/>
                  </a:cubicBezTo>
                  <a:cubicBezTo>
                    <a:pt x="3755" y="5008"/>
                    <a:pt x="3591" y="2059"/>
                    <a:pt x="2200" y="9"/>
                  </a:cubicBezTo>
                  <a:lnTo>
                    <a:pt x="1708" y="1"/>
                  </a:lnTo>
                  <a:close/>
                </a:path>
              </a:pathLst>
            </a:custGeom>
            <a:solidFill>
              <a:srgbClr val="FBD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0"/>
            <p:cNvSpPr/>
            <p:nvPr/>
          </p:nvSpPr>
          <p:spPr>
            <a:xfrm>
              <a:off x="7473383" y="1190275"/>
              <a:ext cx="29717" cy="41088"/>
            </a:xfrm>
            <a:custGeom>
              <a:rect b="b" l="l" r="r" t="t"/>
              <a:pathLst>
                <a:path extrusionOk="0" h="3064" w="2216">
                  <a:moveTo>
                    <a:pt x="1135" y="1"/>
                  </a:moveTo>
                  <a:lnTo>
                    <a:pt x="1135" y="1"/>
                  </a:lnTo>
                  <a:cubicBezTo>
                    <a:pt x="485" y="635"/>
                    <a:pt x="0" y="3063"/>
                    <a:pt x="1156" y="3063"/>
                  </a:cubicBezTo>
                  <a:cubicBezTo>
                    <a:pt x="1157" y="3063"/>
                    <a:pt x="1159" y="3063"/>
                    <a:pt x="1160" y="3063"/>
                  </a:cubicBezTo>
                  <a:cubicBezTo>
                    <a:pt x="2215" y="3057"/>
                    <a:pt x="1552" y="444"/>
                    <a:pt x="1135" y="1"/>
                  </a:cubicBezTo>
                  <a:close/>
                </a:path>
              </a:pathLst>
            </a:custGeom>
            <a:solidFill>
              <a:srgbClr val="F15A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0"/>
            <p:cNvSpPr/>
            <p:nvPr/>
          </p:nvSpPr>
          <p:spPr>
            <a:xfrm>
              <a:off x="7341804" y="1595351"/>
              <a:ext cx="160115" cy="127408"/>
            </a:xfrm>
            <a:custGeom>
              <a:rect b="b" l="l" r="r" t="t"/>
              <a:pathLst>
                <a:path extrusionOk="0" h="9501" w="11940">
                  <a:moveTo>
                    <a:pt x="4434" y="1"/>
                  </a:moveTo>
                  <a:cubicBezTo>
                    <a:pt x="3742" y="1"/>
                    <a:pt x="3126" y="534"/>
                    <a:pt x="3056" y="2030"/>
                  </a:cubicBezTo>
                  <a:cubicBezTo>
                    <a:pt x="2977" y="1371"/>
                    <a:pt x="2032" y="392"/>
                    <a:pt x="1242" y="392"/>
                  </a:cubicBezTo>
                  <a:cubicBezTo>
                    <a:pt x="564" y="392"/>
                    <a:pt x="1" y="1113"/>
                    <a:pt x="197" y="3378"/>
                  </a:cubicBezTo>
                  <a:cubicBezTo>
                    <a:pt x="568" y="7649"/>
                    <a:pt x="2792" y="9500"/>
                    <a:pt x="5684" y="9500"/>
                  </a:cubicBezTo>
                  <a:cubicBezTo>
                    <a:pt x="6111" y="9500"/>
                    <a:pt x="6553" y="9460"/>
                    <a:pt x="7005" y="9381"/>
                  </a:cubicBezTo>
                  <a:cubicBezTo>
                    <a:pt x="11940" y="7259"/>
                    <a:pt x="9206" y="942"/>
                    <a:pt x="7432" y="942"/>
                  </a:cubicBezTo>
                  <a:cubicBezTo>
                    <a:pt x="7052" y="942"/>
                    <a:pt x="6715" y="1232"/>
                    <a:pt x="6508" y="1917"/>
                  </a:cubicBezTo>
                  <a:cubicBezTo>
                    <a:pt x="6490" y="1014"/>
                    <a:pt x="5389" y="1"/>
                    <a:pt x="44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0"/>
            <p:cNvSpPr/>
            <p:nvPr/>
          </p:nvSpPr>
          <p:spPr>
            <a:xfrm>
              <a:off x="7552636" y="1490565"/>
              <a:ext cx="138646" cy="188813"/>
            </a:xfrm>
            <a:custGeom>
              <a:rect b="b" l="l" r="r" t="t"/>
              <a:pathLst>
                <a:path extrusionOk="0" h="14080" w="10339">
                  <a:moveTo>
                    <a:pt x="792" y="0"/>
                  </a:moveTo>
                  <a:cubicBezTo>
                    <a:pt x="652" y="0"/>
                    <a:pt x="530" y="93"/>
                    <a:pt x="504" y="255"/>
                  </a:cubicBezTo>
                  <a:cubicBezTo>
                    <a:pt x="1" y="3975"/>
                    <a:pt x="7797" y="7157"/>
                    <a:pt x="5760" y="12969"/>
                  </a:cubicBezTo>
                  <a:cubicBezTo>
                    <a:pt x="5701" y="13190"/>
                    <a:pt x="5632" y="14079"/>
                    <a:pt x="5632" y="14079"/>
                  </a:cubicBezTo>
                  <a:cubicBezTo>
                    <a:pt x="10338" y="8420"/>
                    <a:pt x="1235" y="3329"/>
                    <a:pt x="1278" y="601"/>
                  </a:cubicBezTo>
                  <a:cubicBezTo>
                    <a:pt x="1220" y="180"/>
                    <a:pt x="988" y="0"/>
                    <a:pt x="7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0"/>
            <p:cNvSpPr/>
            <p:nvPr/>
          </p:nvSpPr>
          <p:spPr>
            <a:xfrm>
              <a:off x="7406306" y="1491450"/>
              <a:ext cx="22529" cy="12498"/>
            </a:xfrm>
            <a:custGeom>
              <a:rect b="b" l="l" r="r" t="t"/>
              <a:pathLst>
                <a:path extrusionOk="0" h="932" w="1680">
                  <a:moveTo>
                    <a:pt x="1298" y="1"/>
                  </a:moveTo>
                  <a:cubicBezTo>
                    <a:pt x="1139" y="1"/>
                    <a:pt x="931" y="47"/>
                    <a:pt x="699" y="141"/>
                  </a:cubicBezTo>
                  <a:cubicBezTo>
                    <a:pt x="234" y="339"/>
                    <a:pt x="1" y="754"/>
                    <a:pt x="127" y="868"/>
                  </a:cubicBezTo>
                  <a:cubicBezTo>
                    <a:pt x="173" y="912"/>
                    <a:pt x="237" y="931"/>
                    <a:pt x="316" y="931"/>
                  </a:cubicBezTo>
                  <a:cubicBezTo>
                    <a:pt x="480" y="931"/>
                    <a:pt x="706" y="849"/>
                    <a:pt x="962" y="740"/>
                  </a:cubicBezTo>
                  <a:cubicBezTo>
                    <a:pt x="1367" y="577"/>
                    <a:pt x="1680" y="265"/>
                    <a:pt x="1586" y="111"/>
                  </a:cubicBezTo>
                  <a:cubicBezTo>
                    <a:pt x="1541" y="38"/>
                    <a:pt x="1439"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0"/>
            <p:cNvSpPr/>
            <p:nvPr/>
          </p:nvSpPr>
          <p:spPr>
            <a:xfrm>
              <a:off x="7414849" y="1506644"/>
              <a:ext cx="16320" cy="13544"/>
            </a:xfrm>
            <a:custGeom>
              <a:rect b="b" l="l" r="r" t="t"/>
              <a:pathLst>
                <a:path extrusionOk="0" h="1010" w="1217">
                  <a:moveTo>
                    <a:pt x="944" y="1"/>
                  </a:moveTo>
                  <a:cubicBezTo>
                    <a:pt x="783" y="1"/>
                    <a:pt x="570" y="67"/>
                    <a:pt x="390" y="226"/>
                  </a:cubicBezTo>
                  <a:cubicBezTo>
                    <a:pt x="76" y="515"/>
                    <a:pt x="0" y="861"/>
                    <a:pt x="139" y="969"/>
                  </a:cubicBezTo>
                  <a:cubicBezTo>
                    <a:pt x="174" y="996"/>
                    <a:pt x="218" y="1009"/>
                    <a:pt x="268" y="1009"/>
                  </a:cubicBezTo>
                  <a:cubicBezTo>
                    <a:pt x="424" y="1009"/>
                    <a:pt x="637" y="886"/>
                    <a:pt x="819" y="719"/>
                  </a:cubicBezTo>
                  <a:cubicBezTo>
                    <a:pt x="1059" y="512"/>
                    <a:pt x="1217" y="325"/>
                    <a:pt x="1191" y="132"/>
                  </a:cubicBezTo>
                  <a:cubicBezTo>
                    <a:pt x="1184" y="50"/>
                    <a:pt x="1083" y="1"/>
                    <a:pt x="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0"/>
            <p:cNvSpPr/>
            <p:nvPr/>
          </p:nvSpPr>
          <p:spPr>
            <a:xfrm>
              <a:off x="7425617" y="1514730"/>
              <a:ext cx="18077" cy="17406"/>
            </a:xfrm>
            <a:custGeom>
              <a:rect b="b" l="l" r="r" t="t"/>
              <a:pathLst>
                <a:path extrusionOk="0" h="1298" w="1348">
                  <a:moveTo>
                    <a:pt x="1102" y="0"/>
                  </a:moveTo>
                  <a:cubicBezTo>
                    <a:pt x="1061" y="0"/>
                    <a:pt x="1015" y="6"/>
                    <a:pt x="965" y="18"/>
                  </a:cubicBezTo>
                  <a:cubicBezTo>
                    <a:pt x="781" y="62"/>
                    <a:pt x="572" y="202"/>
                    <a:pt x="404" y="390"/>
                  </a:cubicBezTo>
                  <a:cubicBezTo>
                    <a:pt x="79" y="776"/>
                    <a:pt x="1" y="1160"/>
                    <a:pt x="138" y="1268"/>
                  </a:cubicBezTo>
                  <a:cubicBezTo>
                    <a:pt x="164" y="1288"/>
                    <a:pt x="195" y="1297"/>
                    <a:pt x="230" y="1297"/>
                  </a:cubicBezTo>
                  <a:cubicBezTo>
                    <a:pt x="400" y="1297"/>
                    <a:pt x="671" y="1087"/>
                    <a:pt x="895" y="821"/>
                  </a:cubicBezTo>
                  <a:cubicBezTo>
                    <a:pt x="1161" y="501"/>
                    <a:pt x="1347" y="281"/>
                    <a:pt x="1306" y="99"/>
                  </a:cubicBezTo>
                  <a:cubicBezTo>
                    <a:pt x="1287" y="40"/>
                    <a:pt x="1212" y="0"/>
                    <a:pt x="1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0"/>
            <p:cNvSpPr/>
            <p:nvPr/>
          </p:nvSpPr>
          <p:spPr>
            <a:xfrm>
              <a:off x="7434722" y="1525673"/>
              <a:ext cx="21067" cy="37132"/>
            </a:xfrm>
            <a:custGeom>
              <a:rect b="b" l="l" r="r" t="t"/>
              <a:pathLst>
                <a:path extrusionOk="0" h="2769" w="1571">
                  <a:moveTo>
                    <a:pt x="1464" y="0"/>
                  </a:moveTo>
                  <a:cubicBezTo>
                    <a:pt x="1435" y="0"/>
                    <a:pt x="1399" y="7"/>
                    <a:pt x="1360" y="24"/>
                  </a:cubicBezTo>
                  <a:cubicBezTo>
                    <a:pt x="1267" y="63"/>
                    <a:pt x="1159" y="145"/>
                    <a:pt x="1057" y="255"/>
                  </a:cubicBezTo>
                  <a:cubicBezTo>
                    <a:pt x="848" y="477"/>
                    <a:pt x="637" y="817"/>
                    <a:pt x="460" y="1210"/>
                  </a:cubicBezTo>
                  <a:cubicBezTo>
                    <a:pt x="106" y="1998"/>
                    <a:pt x="1" y="2698"/>
                    <a:pt x="166" y="2763"/>
                  </a:cubicBezTo>
                  <a:cubicBezTo>
                    <a:pt x="175" y="2767"/>
                    <a:pt x="184" y="2768"/>
                    <a:pt x="194" y="2768"/>
                  </a:cubicBezTo>
                  <a:cubicBezTo>
                    <a:pt x="375" y="2768"/>
                    <a:pt x="732" y="2200"/>
                    <a:pt x="1056" y="1480"/>
                  </a:cubicBezTo>
                  <a:cubicBezTo>
                    <a:pt x="1226" y="1100"/>
                    <a:pt x="1362" y="751"/>
                    <a:pt x="1449" y="502"/>
                  </a:cubicBezTo>
                  <a:cubicBezTo>
                    <a:pt x="1537" y="241"/>
                    <a:pt x="1571" y="130"/>
                    <a:pt x="1543" y="40"/>
                  </a:cubicBezTo>
                  <a:cubicBezTo>
                    <a:pt x="1535" y="15"/>
                    <a:pt x="1506" y="0"/>
                    <a:pt x="14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0"/>
            <p:cNvSpPr/>
            <p:nvPr/>
          </p:nvSpPr>
          <p:spPr>
            <a:xfrm>
              <a:off x="7459142" y="1534336"/>
              <a:ext cx="13008" cy="36261"/>
            </a:xfrm>
            <a:custGeom>
              <a:rect b="b" l="l" r="r" t="t"/>
              <a:pathLst>
                <a:path extrusionOk="0" h="2704" w="970">
                  <a:moveTo>
                    <a:pt x="647" y="1"/>
                  </a:moveTo>
                  <a:cubicBezTo>
                    <a:pt x="644" y="1"/>
                    <a:pt x="642" y="1"/>
                    <a:pt x="639" y="1"/>
                  </a:cubicBezTo>
                  <a:cubicBezTo>
                    <a:pt x="448" y="19"/>
                    <a:pt x="318" y="580"/>
                    <a:pt x="166" y="1296"/>
                  </a:cubicBezTo>
                  <a:cubicBezTo>
                    <a:pt x="1" y="2021"/>
                    <a:pt x="13" y="2675"/>
                    <a:pt x="190" y="2703"/>
                  </a:cubicBezTo>
                  <a:cubicBezTo>
                    <a:pt x="195" y="2704"/>
                    <a:pt x="199" y="2704"/>
                    <a:pt x="204" y="2704"/>
                  </a:cubicBezTo>
                  <a:cubicBezTo>
                    <a:pt x="383" y="2704"/>
                    <a:pt x="639" y="2163"/>
                    <a:pt x="806" y="1429"/>
                  </a:cubicBezTo>
                  <a:cubicBezTo>
                    <a:pt x="969" y="668"/>
                    <a:pt x="816" y="1"/>
                    <a:pt x="6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0"/>
            <p:cNvSpPr/>
            <p:nvPr/>
          </p:nvSpPr>
          <p:spPr>
            <a:xfrm>
              <a:off x="7477219" y="1540531"/>
              <a:ext cx="9226" cy="48330"/>
            </a:xfrm>
            <a:custGeom>
              <a:rect b="b" l="l" r="r" t="t"/>
              <a:pathLst>
                <a:path extrusionOk="0" h="3604" w="688">
                  <a:moveTo>
                    <a:pt x="365" y="0"/>
                  </a:moveTo>
                  <a:cubicBezTo>
                    <a:pt x="364" y="0"/>
                    <a:pt x="362" y="0"/>
                    <a:pt x="360" y="1"/>
                  </a:cubicBezTo>
                  <a:cubicBezTo>
                    <a:pt x="269" y="8"/>
                    <a:pt x="202" y="213"/>
                    <a:pt x="148" y="531"/>
                  </a:cubicBezTo>
                  <a:cubicBezTo>
                    <a:pt x="75" y="949"/>
                    <a:pt x="31" y="1372"/>
                    <a:pt x="16" y="1797"/>
                  </a:cubicBezTo>
                  <a:cubicBezTo>
                    <a:pt x="0" y="2305"/>
                    <a:pt x="54" y="2781"/>
                    <a:pt x="161" y="3114"/>
                  </a:cubicBezTo>
                  <a:cubicBezTo>
                    <a:pt x="267" y="3426"/>
                    <a:pt x="393" y="3604"/>
                    <a:pt x="476" y="3604"/>
                  </a:cubicBezTo>
                  <a:cubicBezTo>
                    <a:pt x="481" y="3604"/>
                    <a:pt x="486" y="3603"/>
                    <a:pt x="491" y="3602"/>
                  </a:cubicBezTo>
                  <a:cubicBezTo>
                    <a:pt x="582" y="3575"/>
                    <a:pt x="609" y="3363"/>
                    <a:pt x="619" y="3050"/>
                  </a:cubicBezTo>
                  <a:cubicBezTo>
                    <a:pt x="632" y="2730"/>
                    <a:pt x="650" y="2297"/>
                    <a:pt x="670" y="1816"/>
                  </a:cubicBezTo>
                  <a:cubicBezTo>
                    <a:pt x="687" y="1325"/>
                    <a:pt x="672" y="863"/>
                    <a:pt x="610" y="528"/>
                  </a:cubicBezTo>
                  <a:cubicBezTo>
                    <a:pt x="547" y="198"/>
                    <a:pt x="452" y="0"/>
                    <a:pt x="3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0"/>
            <p:cNvSpPr/>
            <p:nvPr/>
          </p:nvSpPr>
          <p:spPr>
            <a:xfrm>
              <a:off x="7496569" y="1542824"/>
              <a:ext cx="10031" cy="41423"/>
            </a:xfrm>
            <a:custGeom>
              <a:rect b="b" l="l" r="r" t="t"/>
              <a:pathLst>
                <a:path extrusionOk="0" h="3089" w="748">
                  <a:moveTo>
                    <a:pt x="362" y="0"/>
                  </a:moveTo>
                  <a:cubicBezTo>
                    <a:pt x="190" y="1"/>
                    <a:pt x="1" y="678"/>
                    <a:pt x="26" y="1576"/>
                  </a:cubicBezTo>
                  <a:cubicBezTo>
                    <a:pt x="48" y="2025"/>
                    <a:pt x="151" y="2434"/>
                    <a:pt x="284" y="2708"/>
                  </a:cubicBezTo>
                  <a:cubicBezTo>
                    <a:pt x="410" y="2955"/>
                    <a:pt x="539" y="3089"/>
                    <a:pt x="622" y="3089"/>
                  </a:cubicBezTo>
                  <a:cubicBezTo>
                    <a:pt x="631" y="3089"/>
                    <a:pt x="640" y="3087"/>
                    <a:pt x="648" y="3084"/>
                  </a:cubicBezTo>
                  <a:cubicBezTo>
                    <a:pt x="734" y="3049"/>
                    <a:pt x="747" y="2859"/>
                    <a:pt x="731" y="2591"/>
                  </a:cubicBezTo>
                  <a:cubicBezTo>
                    <a:pt x="717" y="2319"/>
                    <a:pt x="699" y="1951"/>
                    <a:pt x="678" y="1545"/>
                  </a:cubicBezTo>
                  <a:cubicBezTo>
                    <a:pt x="655" y="719"/>
                    <a:pt x="550" y="0"/>
                    <a:pt x="3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0"/>
            <p:cNvSpPr/>
            <p:nvPr/>
          </p:nvSpPr>
          <p:spPr>
            <a:xfrm>
              <a:off x="7515719" y="1532110"/>
              <a:ext cx="10661" cy="28979"/>
            </a:xfrm>
            <a:custGeom>
              <a:rect b="b" l="l" r="r" t="t"/>
              <a:pathLst>
                <a:path extrusionOk="0" h="2161" w="795">
                  <a:moveTo>
                    <a:pt x="270" y="1"/>
                  </a:moveTo>
                  <a:cubicBezTo>
                    <a:pt x="261" y="1"/>
                    <a:pt x="253" y="2"/>
                    <a:pt x="245" y="4"/>
                  </a:cubicBezTo>
                  <a:cubicBezTo>
                    <a:pt x="71" y="52"/>
                    <a:pt x="1" y="547"/>
                    <a:pt x="92" y="1110"/>
                  </a:cubicBezTo>
                  <a:cubicBezTo>
                    <a:pt x="142" y="1696"/>
                    <a:pt x="323" y="2160"/>
                    <a:pt x="499" y="2160"/>
                  </a:cubicBezTo>
                  <a:cubicBezTo>
                    <a:pt x="502" y="2160"/>
                    <a:pt x="505" y="2160"/>
                    <a:pt x="508" y="2160"/>
                  </a:cubicBezTo>
                  <a:cubicBezTo>
                    <a:pt x="687" y="2144"/>
                    <a:pt x="794" y="1646"/>
                    <a:pt x="743" y="1045"/>
                  </a:cubicBezTo>
                  <a:cubicBezTo>
                    <a:pt x="649" y="451"/>
                    <a:pt x="440"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0"/>
            <p:cNvSpPr/>
            <p:nvPr/>
          </p:nvSpPr>
          <p:spPr>
            <a:xfrm>
              <a:off x="7531757" y="1518297"/>
              <a:ext cx="10071" cy="23159"/>
            </a:xfrm>
            <a:custGeom>
              <a:rect b="b" l="l" r="r" t="t"/>
              <a:pathLst>
                <a:path extrusionOk="0" h="1727" w="751">
                  <a:moveTo>
                    <a:pt x="227" y="1"/>
                  </a:moveTo>
                  <a:cubicBezTo>
                    <a:pt x="209" y="1"/>
                    <a:pt x="192" y="5"/>
                    <a:pt x="177" y="14"/>
                  </a:cubicBezTo>
                  <a:cubicBezTo>
                    <a:pt x="11" y="106"/>
                    <a:pt x="0" y="448"/>
                    <a:pt x="51" y="900"/>
                  </a:cubicBezTo>
                  <a:cubicBezTo>
                    <a:pt x="97" y="1345"/>
                    <a:pt x="290" y="1726"/>
                    <a:pt x="459" y="1726"/>
                  </a:cubicBezTo>
                  <a:cubicBezTo>
                    <a:pt x="467" y="1726"/>
                    <a:pt x="476" y="1725"/>
                    <a:pt x="484" y="1723"/>
                  </a:cubicBezTo>
                  <a:cubicBezTo>
                    <a:pt x="663" y="1682"/>
                    <a:pt x="751" y="1310"/>
                    <a:pt x="699" y="820"/>
                  </a:cubicBezTo>
                  <a:cubicBezTo>
                    <a:pt x="651" y="360"/>
                    <a:pt x="390" y="1"/>
                    <a:pt x="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0"/>
            <p:cNvSpPr/>
            <p:nvPr/>
          </p:nvSpPr>
          <p:spPr>
            <a:xfrm>
              <a:off x="7541667" y="1502621"/>
              <a:ext cx="13853" cy="18801"/>
            </a:xfrm>
            <a:custGeom>
              <a:rect b="b" l="l" r="r" t="t"/>
              <a:pathLst>
                <a:path extrusionOk="0" h="1402" w="1033">
                  <a:moveTo>
                    <a:pt x="203" y="0"/>
                  </a:moveTo>
                  <a:cubicBezTo>
                    <a:pt x="123" y="0"/>
                    <a:pt x="66" y="31"/>
                    <a:pt x="49" y="79"/>
                  </a:cubicBezTo>
                  <a:cubicBezTo>
                    <a:pt x="1" y="262"/>
                    <a:pt x="85" y="457"/>
                    <a:pt x="246" y="814"/>
                  </a:cubicBezTo>
                  <a:cubicBezTo>
                    <a:pt x="393" y="1128"/>
                    <a:pt x="620" y="1401"/>
                    <a:pt x="787" y="1401"/>
                  </a:cubicBezTo>
                  <a:cubicBezTo>
                    <a:pt x="807" y="1401"/>
                    <a:pt x="827" y="1397"/>
                    <a:pt x="845" y="1389"/>
                  </a:cubicBezTo>
                  <a:cubicBezTo>
                    <a:pt x="1004" y="1314"/>
                    <a:pt x="1032" y="956"/>
                    <a:pt x="833" y="526"/>
                  </a:cubicBezTo>
                  <a:cubicBezTo>
                    <a:pt x="724" y="313"/>
                    <a:pt x="571" y="129"/>
                    <a:pt x="392" y="48"/>
                  </a:cubicBezTo>
                  <a:cubicBezTo>
                    <a:pt x="322" y="14"/>
                    <a:pt x="257" y="0"/>
                    <a:pt x="2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0"/>
            <p:cNvSpPr/>
            <p:nvPr/>
          </p:nvSpPr>
          <p:spPr>
            <a:xfrm>
              <a:off x="7504790" y="1600407"/>
              <a:ext cx="136581" cy="121508"/>
            </a:xfrm>
            <a:custGeom>
              <a:rect b="b" l="l" r="r" t="t"/>
              <a:pathLst>
                <a:path extrusionOk="0" h="9061" w="10185">
                  <a:moveTo>
                    <a:pt x="5286" y="0"/>
                  </a:moveTo>
                  <a:cubicBezTo>
                    <a:pt x="4213" y="0"/>
                    <a:pt x="3098" y="1186"/>
                    <a:pt x="3234" y="2958"/>
                  </a:cubicBezTo>
                  <a:cubicBezTo>
                    <a:pt x="2904" y="1777"/>
                    <a:pt x="2417" y="1297"/>
                    <a:pt x="1935" y="1297"/>
                  </a:cubicBezTo>
                  <a:cubicBezTo>
                    <a:pt x="957" y="1297"/>
                    <a:pt x="1" y="3270"/>
                    <a:pt x="416" y="5362"/>
                  </a:cubicBezTo>
                  <a:cubicBezTo>
                    <a:pt x="758" y="7839"/>
                    <a:pt x="2817" y="9061"/>
                    <a:pt x="4917" y="9061"/>
                  </a:cubicBezTo>
                  <a:cubicBezTo>
                    <a:pt x="7121" y="9061"/>
                    <a:pt x="9372" y="7715"/>
                    <a:pt x="9732" y="5062"/>
                  </a:cubicBezTo>
                  <a:cubicBezTo>
                    <a:pt x="10184" y="1725"/>
                    <a:pt x="9210" y="120"/>
                    <a:pt x="8299" y="120"/>
                  </a:cubicBezTo>
                  <a:cubicBezTo>
                    <a:pt x="7735" y="120"/>
                    <a:pt x="7195" y="737"/>
                    <a:pt x="7034" y="1941"/>
                  </a:cubicBezTo>
                  <a:cubicBezTo>
                    <a:pt x="6766" y="579"/>
                    <a:pt x="6036" y="0"/>
                    <a:pt x="52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0"/>
            <p:cNvSpPr/>
            <p:nvPr/>
          </p:nvSpPr>
          <p:spPr>
            <a:xfrm>
              <a:off x="6991039" y="1401000"/>
              <a:ext cx="427672" cy="142964"/>
            </a:xfrm>
            <a:custGeom>
              <a:rect b="b" l="l" r="r" t="t"/>
              <a:pathLst>
                <a:path extrusionOk="0" h="10661" w="31892">
                  <a:moveTo>
                    <a:pt x="20579" y="0"/>
                  </a:moveTo>
                  <a:cubicBezTo>
                    <a:pt x="19921" y="0"/>
                    <a:pt x="19214" y="297"/>
                    <a:pt x="18163" y="660"/>
                  </a:cubicBezTo>
                  <a:cubicBezTo>
                    <a:pt x="16465" y="1249"/>
                    <a:pt x="900" y="5123"/>
                    <a:pt x="451" y="5394"/>
                  </a:cubicBezTo>
                  <a:cubicBezTo>
                    <a:pt x="1" y="5666"/>
                    <a:pt x="383" y="7981"/>
                    <a:pt x="3337" y="9446"/>
                  </a:cubicBezTo>
                  <a:cubicBezTo>
                    <a:pt x="3826" y="9599"/>
                    <a:pt x="4378" y="9672"/>
                    <a:pt x="4985" y="9672"/>
                  </a:cubicBezTo>
                  <a:cubicBezTo>
                    <a:pt x="8444" y="9672"/>
                    <a:pt x="13716" y="7297"/>
                    <a:pt x="19450" y="3741"/>
                  </a:cubicBezTo>
                  <a:cubicBezTo>
                    <a:pt x="21327" y="4772"/>
                    <a:pt x="24459" y="7324"/>
                    <a:pt x="25791" y="7511"/>
                  </a:cubicBezTo>
                  <a:cubicBezTo>
                    <a:pt x="26299" y="7075"/>
                    <a:pt x="24608" y="4878"/>
                    <a:pt x="24831" y="4826"/>
                  </a:cubicBezTo>
                  <a:lnTo>
                    <a:pt x="24831" y="4826"/>
                  </a:lnTo>
                  <a:cubicBezTo>
                    <a:pt x="28115" y="5978"/>
                    <a:pt x="31019" y="10660"/>
                    <a:pt x="31353" y="10660"/>
                  </a:cubicBezTo>
                  <a:cubicBezTo>
                    <a:pt x="31356" y="10660"/>
                    <a:pt x="31360" y="10660"/>
                    <a:pt x="31363" y="10659"/>
                  </a:cubicBezTo>
                  <a:cubicBezTo>
                    <a:pt x="31891" y="8831"/>
                    <a:pt x="30946" y="5255"/>
                    <a:pt x="30118" y="4796"/>
                  </a:cubicBezTo>
                  <a:cubicBezTo>
                    <a:pt x="28011" y="4320"/>
                    <a:pt x="23434" y="1632"/>
                    <a:pt x="22114" y="611"/>
                  </a:cubicBezTo>
                  <a:cubicBezTo>
                    <a:pt x="21546" y="170"/>
                    <a:pt x="21077" y="0"/>
                    <a:pt x="205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0"/>
            <p:cNvSpPr/>
            <p:nvPr/>
          </p:nvSpPr>
          <p:spPr>
            <a:xfrm>
              <a:off x="7371239" y="1105846"/>
              <a:ext cx="19686" cy="22636"/>
            </a:xfrm>
            <a:custGeom>
              <a:rect b="b" l="l" r="r" t="t"/>
              <a:pathLst>
                <a:path extrusionOk="0" h="1688" w="1468">
                  <a:moveTo>
                    <a:pt x="1224" y="0"/>
                  </a:moveTo>
                  <a:cubicBezTo>
                    <a:pt x="1037" y="0"/>
                    <a:pt x="693" y="196"/>
                    <a:pt x="366" y="572"/>
                  </a:cubicBezTo>
                  <a:cubicBezTo>
                    <a:pt x="168" y="811"/>
                    <a:pt x="43" y="1090"/>
                    <a:pt x="20" y="1311"/>
                  </a:cubicBezTo>
                  <a:cubicBezTo>
                    <a:pt x="0" y="1535"/>
                    <a:pt x="62" y="1674"/>
                    <a:pt x="146" y="1686"/>
                  </a:cubicBezTo>
                  <a:cubicBezTo>
                    <a:pt x="153" y="1687"/>
                    <a:pt x="159" y="1688"/>
                    <a:pt x="166" y="1688"/>
                  </a:cubicBezTo>
                  <a:cubicBezTo>
                    <a:pt x="253" y="1688"/>
                    <a:pt x="347" y="1599"/>
                    <a:pt x="448" y="1483"/>
                  </a:cubicBezTo>
                  <a:cubicBezTo>
                    <a:pt x="564" y="1357"/>
                    <a:pt x="706" y="1191"/>
                    <a:pt x="870" y="988"/>
                  </a:cubicBezTo>
                  <a:cubicBezTo>
                    <a:pt x="1211" y="595"/>
                    <a:pt x="1468" y="162"/>
                    <a:pt x="1330" y="35"/>
                  </a:cubicBezTo>
                  <a:cubicBezTo>
                    <a:pt x="1305" y="12"/>
                    <a:pt x="1269" y="0"/>
                    <a:pt x="12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0"/>
            <p:cNvSpPr/>
            <p:nvPr/>
          </p:nvSpPr>
          <p:spPr>
            <a:xfrm>
              <a:off x="7390577" y="1104062"/>
              <a:ext cx="19471" cy="18050"/>
            </a:xfrm>
            <a:custGeom>
              <a:rect b="b" l="l" r="r" t="t"/>
              <a:pathLst>
                <a:path extrusionOk="0" h="1346" w="1452">
                  <a:moveTo>
                    <a:pt x="1173" y="1"/>
                  </a:moveTo>
                  <a:cubicBezTo>
                    <a:pt x="984" y="1"/>
                    <a:pt x="688" y="112"/>
                    <a:pt x="410" y="364"/>
                  </a:cubicBezTo>
                  <a:cubicBezTo>
                    <a:pt x="207" y="556"/>
                    <a:pt x="71" y="793"/>
                    <a:pt x="34" y="989"/>
                  </a:cubicBezTo>
                  <a:cubicBezTo>
                    <a:pt x="0" y="1187"/>
                    <a:pt x="50" y="1317"/>
                    <a:pt x="133" y="1340"/>
                  </a:cubicBezTo>
                  <a:cubicBezTo>
                    <a:pt x="146" y="1344"/>
                    <a:pt x="160" y="1346"/>
                    <a:pt x="174" y="1346"/>
                  </a:cubicBezTo>
                  <a:cubicBezTo>
                    <a:pt x="254" y="1346"/>
                    <a:pt x="345" y="1286"/>
                    <a:pt x="442" y="1208"/>
                  </a:cubicBezTo>
                  <a:cubicBezTo>
                    <a:pt x="558" y="1116"/>
                    <a:pt x="698" y="993"/>
                    <a:pt x="856" y="841"/>
                  </a:cubicBezTo>
                  <a:cubicBezTo>
                    <a:pt x="1178" y="547"/>
                    <a:pt x="1451" y="241"/>
                    <a:pt x="1363" y="80"/>
                  </a:cubicBezTo>
                  <a:cubicBezTo>
                    <a:pt x="1336" y="28"/>
                    <a:pt x="1268" y="1"/>
                    <a:pt x="11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0"/>
            <p:cNvSpPr/>
            <p:nvPr/>
          </p:nvSpPr>
          <p:spPr>
            <a:xfrm>
              <a:off x="7411590" y="1102990"/>
              <a:ext cx="17540" cy="16763"/>
            </a:xfrm>
            <a:custGeom>
              <a:rect b="b" l="l" r="r" t="t"/>
              <a:pathLst>
                <a:path extrusionOk="0" h="1250" w="1308">
                  <a:moveTo>
                    <a:pt x="1063" y="1"/>
                  </a:moveTo>
                  <a:cubicBezTo>
                    <a:pt x="887" y="1"/>
                    <a:pt x="606" y="128"/>
                    <a:pt x="385" y="380"/>
                  </a:cubicBezTo>
                  <a:cubicBezTo>
                    <a:pt x="81" y="736"/>
                    <a:pt x="1" y="1121"/>
                    <a:pt x="147" y="1222"/>
                  </a:cubicBezTo>
                  <a:cubicBezTo>
                    <a:pt x="174" y="1240"/>
                    <a:pt x="206" y="1249"/>
                    <a:pt x="242" y="1249"/>
                  </a:cubicBezTo>
                  <a:cubicBezTo>
                    <a:pt x="409" y="1249"/>
                    <a:pt x="660" y="1066"/>
                    <a:pt x="876" y="812"/>
                  </a:cubicBezTo>
                  <a:cubicBezTo>
                    <a:pt x="1139" y="514"/>
                    <a:pt x="1308" y="238"/>
                    <a:pt x="1217" y="70"/>
                  </a:cubicBezTo>
                  <a:cubicBezTo>
                    <a:pt x="1194" y="24"/>
                    <a:pt x="1138" y="1"/>
                    <a:pt x="10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0"/>
            <p:cNvSpPr/>
            <p:nvPr/>
          </p:nvSpPr>
          <p:spPr>
            <a:xfrm>
              <a:off x="7435433" y="1108273"/>
              <a:ext cx="13571" cy="14536"/>
            </a:xfrm>
            <a:custGeom>
              <a:rect b="b" l="l" r="r" t="t"/>
              <a:pathLst>
                <a:path extrusionOk="0" h="1084" w="1012">
                  <a:moveTo>
                    <a:pt x="735" y="1"/>
                  </a:moveTo>
                  <a:cubicBezTo>
                    <a:pt x="584" y="1"/>
                    <a:pt x="393" y="121"/>
                    <a:pt x="227" y="345"/>
                  </a:cubicBezTo>
                  <a:cubicBezTo>
                    <a:pt x="1" y="656"/>
                    <a:pt x="33" y="1050"/>
                    <a:pt x="208" y="1079"/>
                  </a:cubicBezTo>
                  <a:cubicBezTo>
                    <a:pt x="226" y="1082"/>
                    <a:pt x="244" y="1084"/>
                    <a:pt x="262" y="1084"/>
                  </a:cubicBezTo>
                  <a:cubicBezTo>
                    <a:pt x="432" y="1084"/>
                    <a:pt x="602" y="944"/>
                    <a:pt x="760" y="721"/>
                  </a:cubicBezTo>
                  <a:cubicBezTo>
                    <a:pt x="954" y="462"/>
                    <a:pt x="1011" y="122"/>
                    <a:pt x="855" y="32"/>
                  </a:cubicBezTo>
                  <a:cubicBezTo>
                    <a:pt x="820" y="11"/>
                    <a:pt x="779" y="1"/>
                    <a:pt x="7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0"/>
            <p:cNvSpPr/>
            <p:nvPr/>
          </p:nvSpPr>
          <p:spPr>
            <a:xfrm>
              <a:off x="7453000" y="1116346"/>
              <a:ext cx="10956" cy="11492"/>
            </a:xfrm>
            <a:custGeom>
              <a:rect b="b" l="l" r="r" t="t"/>
              <a:pathLst>
                <a:path extrusionOk="0" h="857" w="817">
                  <a:moveTo>
                    <a:pt x="498" y="1"/>
                  </a:moveTo>
                  <a:cubicBezTo>
                    <a:pt x="493" y="1"/>
                    <a:pt x="489" y="1"/>
                    <a:pt x="484" y="1"/>
                  </a:cubicBezTo>
                  <a:cubicBezTo>
                    <a:pt x="293" y="10"/>
                    <a:pt x="154" y="150"/>
                    <a:pt x="86" y="287"/>
                  </a:cubicBezTo>
                  <a:cubicBezTo>
                    <a:pt x="17" y="423"/>
                    <a:pt x="1" y="618"/>
                    <a:pt x="103" y="774"/>
                  </a:cubicBezTo>
                  <a:cubicBezTo>
                    <a:pt x="136" y="828"/>
                    <a:pt x="200" y="857"/>
                    <a:pt x="274" y="857"/>
                  </a:cubicBezTo>
                  <a:cubicBezTo>
                    <a:pt x="406" y="857"/>
                    <a:pt x="572" y="768"/>
                    <a:pt x="674" y="574"/>
                  </a:cubicBezTo>
                  <a:cubicBezTo>
                    <a:pt x="816" y="270"/>
                    <a:pt x="661" y="1"/>
                    <a:pt x="4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0"/>
            <p:cNvSpPr/>
            <p:nvPr/>
          </p:nvSpPr>
          <p:spPr>
            <a:xfrm>
              <a:off x="7475153" y="1122447"/>
              <a:ext cx="9065" cy="16615"/>
            </a:xfrm>
            <a:custGeom>
              <a:rect b="b" l="l" r="r" t="t"/>
              <a:pathLst>
                <a:path extrusionOk="0" h="1239" w="676">
                  <a:moveTo>
                    <a:pt x="394" y="0"/>
                  </a:moveTo>
                  <a:cubicBezTo>
                    <a:pt x="239" y="0"/>
                    <a:pt x="24" y="258"/>
                    <a:pt x="9" y="604"/>
                  </a:cubicBezTo>
                  <a:cubicBezTo>
                    <a:pt x="0" y="976"/>
                    <a:pt x="152" y="1230"/>
                    <a:pt x="333" y="1238"/>
                  </a:cubicBezTo>
                  <a:cubicBezTo>
                    <a:pt x="335" y="1239"/>
                    <a:pt x="338" y="1239"/>
                    <a:pt x="340" y="1239"/>
                  </a:cubicBezTo>
                  <a:cubicBezTo>
                    <a:pt x="517" y="1239"/>
                    <a:pt x="655" y="942"/>
                    <a:pt x="662" y="636"/>
                  </a:cubicBezTo>
                  <a:cubicBezTo>
                    <a:pt x="675" y="343"/>
                    <a:pt x="624" y="107"/>
                    <a:pt x="456" y="16"/>
                  </a:cubicBezTo>
                  <a:cubicBezTo>
                    <a:pt x="437" y="5"/>
                    <a:pt x="416" y="0"/>
                    <a:pt x="3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0"/>
            <p:cNvSpPr/>
            <p:nvPr/>
          </p:nvSpPr>
          <p:spPr>
            <a:xfrm>
              <a:off x="7487799" y="1130319"/>
              <a:ext cx="10688" cy="16575"/>
            </a:xfrm>
            <a:custGeom>
              <a:rect b="b" l="l" r="r" t="t"/>
              <a:pathLst>
                <a:path extrusionOk="0" h="1236" w="797">
                  <a:moveTo>
                    <a:pt x="508" y="1"/>
                  </a:moveTo>
                  <a:cubicBezTo>
                    <a:pt x="506" y="1"/>
                    <a:pt x="505" y="1"/>
                    <a:pt x="504" y="1"/>
                  </a:cubicBezTo>
                  <a:cubicBezTo>
                    <a:pt x="322" y="5"/>
                    <a:pt x="141" y="250"/>
                    <a:pt x="101" y="547"/>
                  </a:cubicBezTo>
                  <a:cubicBezTo>
                    <a:pt x="1" y="843"/>
                    <a:pt x="58" y="1145"/>
                    <a:pt x="222" y="1221"/>
                  </a:cubicBezTo>
                  <a:cubicBezTo>
                    <a:pt x="243" y="1230"/>
                    <a:pt x="265" y="1235"/>
                    <a:pt x="288" y="1235"/>
                  </a:cubicBezTo>
                  <a:cubicBezTo>
                    <a:pt x="443" y="1235"/>
                    <a:pt x="634" y="1018"/>
                    <a:pt x="736" y="700"/>
                  </a:cubicBezTo>
                  <a:cubicBezTo>
                    <a:pt x="796" y="314"/>
                    <a:pt x="685" y="1"/>
                    <a:pt x="5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0"/>
            <p:cNvSpPr/>
            <p:nvPr/>
          </p:nvSpPr>
          <p:spPr>
            <a:xfrm>
              <a:off x="7508236" y="1121066"/>
              <a:ext cx="11466" cy="13343"/>
            </a:xfrm>
            <a:custGeom>
              <a:rect b="b" l="l" r="r" t="t"/>
              <a:pathLst>
                <a:path extrusionOk="0" h="995" w="855">
                  <a:moveTo>
                    <a:pt x="273" y="0"/>
                  </a:moveTo>
                  <a:cubicBezTo>
                    <a:pt x="225" y="0"/>
                    <a:pt x="182" y="14"/>
                    <a:pt x="147" y="40"/>
                  </a:cubicBezTo>
                  <a:cubicBezTo>
                    <a:pt x="0" y="151"/>
                    <a:pt x="19" y="412"/>
                    <a:pt x="116" y="621"/>
                  </a:cubicBezTo>
                  <a:cubicBezTo>
                    <a:pt x="204" y="821"/>
                    <a:pt x="355" y="994"/>
                    <a:pt x="533" y="994"/>
                  </a:cubicBezTo>
                  <a:cubicBezTo>
                    <a:pt x="540" y="994"/>
                    <a:pt x="546" y="994"/>
                    <a:pt x="553" y="994"/>
                  </a:cubicBezTo>
                  <a:cubicBezTo>
                    <a:pt x="726" y="984"/>
                    <a:pt x="855" y="685"/>
                    <a:pt x="714" y="357"/>
                  </a:cubicBezTo>
                  <a:cubicBezTo>
                    <a:pt x="602" y="120"/>
                    <a:pt x="418" y="0"/>
                    <a:pt x="2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0"/>
            <p:cNvSpPr/>
            <p:nvPr/>
          </p:nvSpPr>
          <p:spPr>
            <a:xfrm>
              <a:off x="7526004" y="1115407"/>
              <a:ext cx="12163" cy="11694"/>
            </a:xfrm>
            <a:custGeom>
              <a:rect b="b" l="l" r="r" t="t"/>
              <a:pathLst>
                <a:path extrusionOk="0" h="872" w="907">
                  <a:moveTo>
                    <a:pt x="283" y="0"/>
                  </a:moveTo>
                  <a:cubicBezTo>
                    <a:pt x="196" y="0"/>
                    <a:pt x="124" y="32"/>
                    <a:pt x="91" y="95"/>
                  </a:cubicBezTo>
                  <a:cubicBezTo>
                    <a:pt x="1" y="257"/>
                    <a:pt x="56" y="464"/>
                    <a:pt x="210" y="645"/>
                  </a:cubicBezTo>
                  <a:cubicBezTo>
                    <a:pt x="324" y="781"/>
                    <a:pt x="485" y="872"/>
                    <a:pt x="621" y="872"/>
                  </a:cubicBezTo>
                  <a:cubicBezTo>
                    <a:pt x="674" y="872"/>
                    <a:pt x="723" y="858"/>
                    <a:pt x="764" y="828"/>
                  </a:cubicBezTo>
                  <a:cubicBezTo>
                    <a:pt x="907" y="721"/>
                    <a:pt x="901" y="453"/>
                    <a:pt x="705" y="219"/>
                  </a:cubicBezTo>
                  <a:cubicBezTo>
                    <a:pt x="582" y="72"/>
                    <a:pt x="415" y="0"/>
                    <a:pt x="28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0"/>
            <p:cNvSpPr/>
            <p:nvPr/>
          </p:nvSpPr>
          <p:spPr>
            <a:xfrm>
              <a:off x="7555412" y="1109212"/>
              <a:ext cx="18881" cy="18787"/>
            </a:xfrm>
            <a:custGeom>
              <a:rect b="b" l="l" r="r" t="t"/>
              <a:pathLst>
                <a:path extrusionOk="0" h="1401" w="1408">
                  <a:moveTo>
                    <a:pt x="282" y="1"/>
                  </a:moveTo>
                  <a:cubicBezTo>
                    <a:pt x="112" y="1"/>
                    <a:pt x="12" y="68"/>
                    <a:pt x="9" y="143"/>
                  </a:cubicBezTo>
                  <a:cubicBezTo>
                    <a:pt x="1" y="236"/>
                    <a:pt x="82" y="328"/>
                    <a:pt x="171" y="429"/>
                  </a:cubicBezTo>
                  <a:cubicBezTo>
                    <a:pt x="264" y="536"/>
                    <a:pt x="383" y="674"/>
                    <a:pt x="516" y="827"/>
                  </a:cubicBezTo>
                  <a:cubicBezTo>
                    <a:pt x="761" y="1125"/>
                    <a:pt x="1022" y="1400"/>
                    <a:pt x="1193" y="1400"/>
                  </a:cubicBezTo>
                  <a:cubicBezTo>
                    <a:pt x="1214" y="1400"/>
                    <a:pt x="1234" y="1396"/>
                    <a:pt x="1253" y="1387"/>
                  </a:cubicBezTo>
                  <a:cubicBezTo>
                    <a:pt x="1408" y="1312"/>
                    <a:pt x="1379" y="855"/>
                    <a:pt x="1015" y="403"/>
                  </a:cubicBezTo>
                  <a:cubicBezTo>
                    <a:pt x="825" y="186"/>
                    <a:pt x="573" y="29"/>
                    <a:pt x="358" y="5"/>
                  </a:cubicBezTo>
                  <a:cubicBezTo>
                    <a:pt x="331" y="2"/>
                    <a:pt x="306" y="1"/>
                    <a:pt x="2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0"/>
            <p:cNvSpPr/>
            <p:nvPr/>
          </p:nvSpPr>
          <p:spPr>
            <a:xfrm>
              <a:off x="7580596" y="1111196"/>
              <a:ext cx="18077" cy="16052"/>
            </a:xfrm>
            <a:custGeom>
              <a:rect b="b" l="l" r="r" t="t"/>
              <a:pathLst>
                <a:path extrusionOk="0" h="1197" w="1348">
                  <a:moveTo>
                    <a:pt x="247" y="0"/>
                  </a:moveTo>
                  <a:cubicBezTo>
                    <a:pt x="162" y="0"/>
                    <a:pt x="99" y="27"/>
                    <a:pt x="77" y="80"/>
                  </a:cubicBezTo>
                  <a:cubicBezTo>
                    <a:pt x="1" y="253"/>
                    <a:pt x="174" y="514"/>
                    <a:pt x="452" y="804"/>
                  </a:cubicBezTo>
                  <a:cubicBezTo>
                    <a:pt x="674" y="1037"/>
                    <a:pt x="935" y="1197"/>
                    <a:pt x="1102" y="1197"/>
                  </a:cubicBezTo>
                  <a:cubicBezTo>
                    <a:pt x="1149" y="1197"/>
                    <a:pt x="1189" y="1184"/>
                    <a:pt x="1219" y="1156"/>
                  </a:cubicBezTo>
                  <a:cubicBezTo>
                    <a:pt x="1347" y="1032"/>
                    <a:pt x="1234" y="678"/>
                    <a:pt x="920" y="346"/>
                  </a:cubicBezTo>
                  <a:cubicBezTo>
                    <a:pt x="700" y="115"/>
                    <a:pt x="424" y="0"/>
                    <a:pt x="2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0"/>
            <p:cNvSpPr/>
            <p:nvPr/>
          </p:nvSpPr>
          <p:spPr>
            <a:xfrm>
              <a:off x="7288875" y="1296523"/>
              <a:ext cx="87956" cy="121736"/>
            </a:xfrm>
            <a:custGeom>
              <a:rect b="b" l="l" r="r" t="t"/>
              <a:pathLst>
                <a:path extrusionOk="0" h="9078" w="6559">
                  <a:moveTo>
                    <a:pt x="3783" y="1"/>
                  </a:moveTo>
                  <a:cubicBezTo>
                    <a:pt x="3764" y="1"/>
                    <a:pt x="3745" y="2"/>
                    <a:pt x="3727" y="3"/>
                  </a:cubicBezTo>
                  <a:cubicBezTo>
                    <a:pt x="2690" y="738"/>
                    <a:pt x="3315" y="2779"/>
                    <a:pt x="3315" y="2779"/>
                  </a:cubicBezTo>
                  <a:cubicBezTo>
                    <a:pt x="1317" y="4016"/>
                    <a:pt x="0" y="7827"/>
                    <a:pt x="2224" y="7827"/>
                  </a:cubicBezTo>
                  <a:cubicBezTo>
                    <a:pt x="2245" y="7827"/>
                    <a:pt x="2268" y="7827"/>
                    <a:pt x="2290" y="7826"/>
                  </a:cubicBezTo>
                  <a:cubicBezTo>
                    <a:pt x="2560" y="8731"/>
                    <a:pt x="3093" y="9078"/>
                    <a:pt x="3573" y="9078"/>
                  </a:cubicBezTo>
                  <a:cubicBezTo>
                    <a:pt x="4071" y="9078"/>
                    <a:pt x="4513" y="8704"/>
                    <a:pt x="4547" y="8195"/>
                  </a:cubicBezTo>
                  <a:cubicBezTo>
                    <a:pt x="4874" y="8456"/>
                    <a:pt x="5132" y="8571"/>
                    <a:pt x="5331" y="8571"/>
                  </a:cubicBezTo>
                  <a:cubicBezTo>
                    <a:pt x="6559" y="8571"/>
                    <a:pt x="5552" y="4209"/>
                    <a:pt x="4578" y="2853"/>
                  </a:cubicBezTo>
                  <a:cubicBezTo>
                    <a:pt x="5223" y="757"/>
                    <a:pt x="4409" y="1"/>
                    <a:pt x="37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0"/>
            <p:cNvSpPr/>
            <p:nvPr/>
          </p:nvSpPr>
          <p:spPr>
            <a:xfrm>
              <a:off x="7323433" y="1345791"/>
              <a:ext cx="26485" cy="59809"/>
            </a:xfrm>
            <a:custGeom>
              <a:rect b="b" l="l" r="r" t="t"/>
              <a:pathLst>
                <a:path extrusionOk="0" h="4460" w="1975">
                  <a:moveTo>
                    <a:pt x="1110" y="1"/>
                  </a:moveTo>
                  <a:lnTo>
                    <a:pt x="1110" y="1"/>
                  </a:lnTo>
                  <a:cubicBezTo>
                    <a:pt x="641" y="536"/>
                    <a:pt x="1" y="4459"/>
                    <a:pt x="999" y="4459"/>
                  </a:cubicBezTo>
                  <a:cubicBezTo>
                    <a:pt x="1024" y="4459"/>
                    <a:pt x="1050" y="4457"/>
                    <a:pt x="1077" y="4451"/>
                  </a:cubicBezTo>
                  <a:cubicBezTo>
                    <a:pt x="1974" y="4243"/>
                    <a:pt x="1110" y="1"/>
                    <a:pt x="11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0"/>
            <p:cNvSpPr/>
            <p:nvPr/>
          </p:nvSpPr>
          <p:spPr>
            <a:xfrm>
              <a:off x="7303210" y="1361896"/>
              <a:ext cx="19699" cy="28805"/>
            </a:xfrm>
            <a:custGeom>
              <a:rect b="b" l="l" r="r" t="t"/>
              <a:pathLst>
                <a:path extrusionOk="0" h="2148" w="1469">
                  <a:moveTo>
                    <a:pt x="1126" y="1"/>
                  </a:moveTo>
                  <a:lnTo>
                    <a:pt x="1126" y="1"/>
                  </a:lnTo>
                  <a:cubicBezTo>
                    <a:pt x="645" y="175"/>
                    <a:pt x="1" y="2148"/>
                    <a:pt x="559" y="2148"/>
                  </a:cubicBezTo>
                  <a:cubicBezTo>
                    <a:pt x="573" y="2148"/>
                    <a:pt x="587" y="2146"/>
                    <a:pt x="602" y="2144"/>
                  </a:cubicBezTo>
                  <a:cubicBezTo>
                    <a:pt x="1235" y="2042"/>
                    <a:pt x="1469" y="599"/>
                    <a:pt x="11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0"/>
            <p:cNvSpPr/>
            <p:nvPr/>
          </p:nvSpPr>
          <p:spPr>
            <a:xfrm>
              <a:off x="7348938" y="1365423"/>
              <a:ext cx="16803" cy="37575"/>
            </a:xfrm>
            <a:custGeom>
              <a:rect b="b" l="l" r="r" t="t"/>
              <a:pathLst>
                <a:path extrusionOk="0" h="2802" w="1253">
                  <a:moveTo>
                    <a:pt x="309" y="1"/>
                  </a:moveTo>
                  <a:lnTo>
                    <a:pt x="309" y="1"/>
                  </a:lnTo>
                  <a:cubicBezTo>
                    <a:pt x="197" y="778"/>
                    <a:pt x="0" y="2802"/>
                    <a:pt x="533" y="2802"/>
                  </a:cubicBezTo>
                  <a:cubicBezTo>
                    <a:pt x="559" y="2802"/>
                    <a:pt x="587" y="2797"/>
                    <a:pt x="616" y="2787"/>
                  </a:cubicBezTo>
                  <a:cubicBezTo>
                    <a:pt x="1252" y="2575"/>
                    <a:pt x="654" y="415"/>
                    <a:pt x="3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0"/>
            <p:cNvSpPr/>
            <p:nvPr/>
          </p:nvSpPr>
          <p:spPr>
            <a:xfrm>
              <a:off x="7335032" y="1308484"/>
              <a:ext cx="12538" cy="18707"/>
            </a:xfrm>
            <a:custGeom>
              <a:rect b="b" l="l" r="r" t="t"/>
              <a:pathLst>
                <a:path extrusionOk="0" h="1395" w="935">
                  <a:moveTo>
                    <a:pt x="496" y="1"/>
                  </a:moveTo>
                  <a:cubicBezTo>
                    <a:pt x="82" y="1"/>
                    <a:pt x="0" y="1388"/>
                    <a:pt x="460" y="1394"/>
                  </a:cubicBezTo>
                  <a:cubicBezTo>
                    <a:pt x="461" y="1394"/>
                    <a:pt x="462" y="1394"/>
                    <a:pt x="464" y="1394"/>
                  </a:cubicBezTo>
                  <a:cubicBezTo>
                    <a:pt x="934" y="1394"/>
                    <a:pt x="925" y="95"/>
                    <a:pt x="535" y="5"/>
                  </a:cubicBezTo>
                  <a:cubicBezTo>
                    <a:pt x="521" y="2"/>
                    <a:pt x="508" y="1"/>
                    <a:pt x="4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0"/>
            <p:cNvSpPr/>
            <p:nvPr/>
          </p:nvSpPr>
          <p:spPr>
            <a:xfrm>
              <a:off x="7592102" y="1301069"/>
              <a:ext cx="88090" cy="121776"/>
            </a:xfrm>
            <a:custGeom>
              <a:rect b="b" l="l" r="r" t="t"/>
              <a:pathLst>
                <a:path extrusionOk="0" h="9081" w="6569">
                  <a:moveTo>
                    <a:pt x="3026" y="0"/>
                  </a:moveTo>
                  <a:cubicBezTo>
                    <a:pt x="2402" y="0"/>
                    <a:pt x="1594" y="738"/>
                    <a:pt x="2167" y="2828"/>
                  </a:cubicBezTo>
                  <a:cubicBezTo>
                    <a:pt x="1146" y="4159"/>
                    <a:pt x="0" y="8520"/>
                    <a:pt x="1253" y="8520"/>
                  </a:cubicBezTo>
                  <a:cubicBezTo>
                    <a:pt x="1450" y="8520"/>
                    <a:pt x="1706" y="8412"/>
                    <a:pt x="2032" y="8167"/>
                  </a:cubicBezTo>
                  <a:cubicBezTo>
                    <a:pt x="2051" y="8688"/>
                    <a:pt x="2499" y="9080"/>
                    <a:pt x="3010" y="9080"/>
                  </a:cubicBezTo>
                  <a:cubicBezTo>
                    <a:pt x="3482" y="9080"/>
                    <a:pt x="4008" y="8746"/>
                    <a:pt x="4300" y="7869"/>
                  </a:cubicBezTo>
                  <a:cubicBezTo>
                    <a:pt x="4342" y="7872"/>
                    <a:pt x="4383" y="7873"/>
                    <a:pt x="4423" y="7873"/>
                  </a:cubicBezTo>
                  <a:cubicBezTo>
                    <a:pt x="6568" y="7873"/>
                    <a:pt x="5373" y="4078"/>
                    <a:pt x="3431" y="2792"/>
                  </a:cubicBezTo>
                  <a:cubicBezTo>
                    <a:pt x="3431" y="2792"/>
                    <a:pt x="4120" y="772"/>
                    <a:pt x="3105" y="4"/>
                  </a:cubicBezTo>
                  <a:cubicBezTo>
                    <a:pt x="3079" y="2"/>
                    <a:pt x="3053" y="0"/>
                    <a:pt x="30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0"/>
            <p:cNvSpPr/>
            <p:nvPr/>
          </p:nvSpPr>
          <p:spPr>
            <a:xfrm>
              <a:off x="7619405" y="1350350"/>
              <a:ext cx="26310" cy="59822"/>
            </a:xfrm>
            <a:custGeom>
              <a:rect b="b" l="l" r="r" t="t"/>
              <a:pathLst>
                <a:path extrusionOk="0" h="4461" w="1962">
                  <a:moveTo>
                    <a:pt x="995" y="1"/>
                  </a:moveTo>
                  <a:cubicBezTo>
                    <a:pt x="995" y="1"/>
                    <a:pt x="0" y="4214"/>
                    <a:pt x="891" y="4451"/>
                  </a:cubicBezTo>
                  <a:cubicBezTo>
                    <a:pt x="922" y="4457"/>
                    <a:pt x="952" y="4461"/>
                    <a:pt x="980" y="4461"/>
                  </a:cubicBezTo>
                  <a:cubicBezTo>
                    <a:pt x="1962" y="4461"/>
                    <a:pt x="1447" y="548"/>
                    <a:pt x="9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0"/>
            <p:cNvSpPr/>
            <p:nvPr/>
          </p:nvSpPr>
          <p:spPr>
            <a:xfrm>
              <a:off x="7647418" y="1367086"/>
              <a:ext cx="18962" cy="29006"/>
            </a:xfrm>
            <a:custGeom>
              <a:rect b="b" l="l" r="r" t="t"/>
              <a:pathLst>
                <a:path extrusionOk="0" h="2163" w="1414">
                  <a:moveTo>
                    <a:pt x="360" y="0"/>
                  </a:moveTo>
                  <a:lnTo>
                    <a:pt x="360" y="0"/>
                  </a:lnTo>
                  <a:cubicBezTo>
                    <a:pt x="1" y="587"/>
                    <a:pt x="189" y="2037"/>
                    <a:pt x="818" y="2158"/>
                  </a:cubicBezTo>
                  <a:cubicBezTo>
                    <a:pt x="835" y="2161"/>
                    <a:pt x="852" y="2163"/>
                    <a:pt x="868" y="2163"/>
                  </a:cubicBezTo>
                  <a:cubicBezTo>
                    <a:pt x="1414" y="2163"/>
                    <a:pt x="835" y="187"/>
                    <a:pt x="3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0"/>
            <p:cNvSpPr/>
            <p:nvPr/>
          </p:nvSpPr>
          <p:spPr>
            <a:xfrm>
              <a:off x="7603688" y="1369513"/>
              <a:ext cx="16655" cy="37481"/>
            </a:xfrm>
            <a:custGeom>
              <a:rect b="b" l="l" r="r" t="t"/>
              <a:pathLst>
                <a:path extrusionOk="0" h="2795" w="1242">
                  <a:moveTo>
                    <a:pt x="1021" y="1"/>
                  </a:moveTo>
                  <a:lnTo>
                    <a:pt x="1021" y="1"/>
                  </a:lnTo>
                  <a:cubicBezTo>
                    <a:pt x="666" y="404"/>
                    <a:pt x="1" y="2545"/>
                    <a:pt x="628" y="2777"/>
                  </a:cubicBezTo>
                  <a:cubicBezTo>
                    <a:pt x="660" y="2789"/>
                    <a:pt x="689" y="2794"/>
                    <a:pt x="717" y="2794"/>
                  </a:cubicBezTo>
                  <a:cubicBezTo>
                    <a:pt x="1242" y="2794"/>
                    <a:pt x="1110" y="778"/>
                    <a:pt x="10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0"/>
            <p:cNvSpPr/>
            <p:nvPr/>
          </p:nvSpPr>
          <p:spPr>
            <a:xfrm>
              <a:off x="7624098" y="1312963"/>
              <a:ext cx="12538" cy="18707"/>
            </a:xfrm>
            <a:custGeom>
              <a:rect b="b" l="l" r="r" t="t"/>
              <a:pathLst>
                <a:path extrusionOk="0" h="1395" w="935">
                  <a:moveTo>
                    <a:pt x="475" y="1"/>
                  </a:moveTo>
                  <a:cubicBezTo>
                    <a:pt x="464" y="1"/>
                    <a:pt x="453" y="2"/>
                    <a:pt x="442" y="3"/>
                  </a:cubicBezTo>
                  <a:cubicBezTo>
                    <a:pt x="46" y="82"/>
                    <a:pt x="0" y="1387"/>
                    <a:pt x="474" y="1395"/>
                  </a:cubicBezTo>
                  <a:cubicBezTo>
                    <a:pt x="475" y="1395"/>
                    <a:pt x="476" y="1395"/>
                    <a:pt x="477" y="1395"/>
                  </a:cubicBezTo>
                  <a:cubicBezTo>
                    <a:pt x="935" y="1395"/>
                    <a:pt x="892" y="1"/>
                    <a:pt x="4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 name="Google Shape;2776;p70"/>
          <p:cNvGrpSpPr/>
          <p:nvPr/>
        </p:nvGrpSpPr>
        <p:grpSpPr>
          <a:xfrm>
            <a:off x="6752378" y="542888"/>
            <a:ext cx="1254105" cy="1576171"/>
            <a:chOff x="6954403" y="1917607"/>
            <a:chExt cx="1134218" cy="1425496"/>
          </a:xfrm>
        </p:grpSpPr>
        <p:sp>
          <p:nvSpPr>
            <p:cNvPr id="2777" name="Google Shape;2777;p70"/>
            <p:cNvSpPr/>
            <p:nvPr/>
          </p:nvSpPr>
          <p:spPr>
            <a:xfrm>
              <a:off x="7212224" y="2033898"/>
              <a:ext cx="145941" cy="152525"/>
            </a:xfrm>
            <a:custGeom>
              <a:rect b="b" l="l" r="r" t="t"/>
              <a:pathLst>
                <a:path extrusionOk="0" h="11374" w="10883">
                  <a:moveTo>
                    <a:pt x="3490" y="1"/>
                  </a:moveTo>
                  <a:cubicBezTo>
                    <a:pt x="3382" y="1"/>
                    <a:pt x="3274" y="5"/>
                    <a:pt x="3165" y="13"/>
                  </a:cubicBezTo>
                  <a:cubicBezTo>
                    <a:pt x="0" y="9453"/>
                    <a:pt x="8872" y="9553"/>
                    <a:pt x="10473" y="11374"/>
                  </a:cubicBezTo>
                  <a:cubicBezTo>
                    <a:pt x="10883" y="5918"/>
                    <a:pt x="7627" y="1"/>
                    <a:pt x="3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0"/>
            <p:cNvSpPr/>
            <p:nvPr/>
          </p:nvSpPr>
          <p:spPr>
            <a:xfrm>
              <a:off x="7414661" y="2080176"/>
              <a:ext cx="158909" cy="305305"/>
            </a:xfrm>
            <a:custGeom>
              <a:rect b="b" l="l" r="r" t="t"/>
              <a:pathLst>
                <a:path extrusionOk="0" h="22767" w="11850">
                  <a:moveTo>
                    <a:pt x="5796" y="1"/>
                  </a:moveTo>
                  <a:cubicBezTo>
                    <a:pt x="5044" y="891"/>
                    <a:pt x="4424" y="1866"/>
                    <a:pt x="3905" y="2891"/>
                  </a:cubicBezTo>
                  <a:cubicBezTo>
                    <a:pt x="4255" y="3787"/>
                    <a:pt x="4978" y="5519"/>
                    <a:pt x="5480" y="5912"/>
                  </a:cubicBezTo>
                  <a:cubicBezTo>
                    <a:pt x="4594" y="5293"/>
                    <a:pt x="3876" y="4696"/>
                    <a:pt x="3316" y="4163"/>
                  </a:cubicBezTo>
                  <a:cubicBezTo>
                    <a:pt x="1" y="12243"/>
                    <a:pt x="2391" y="22709"/>
                    <a:pt x="2391" y="22709"/>
                  </a:cubicBezTo>
                  <a:cubicBezTo>
                    <a:pt x="2391" y="22709"/>
                    <a:pt x="2764" y="22767"/>
                    <a:pt x="3359" y="22767"/>
                  </a:cubicBezTo>
                  <a:cubicBezTo>
                    <a:pt x="5265" y="22767"/>
                    <a:pt x="9445" y="22176"/>
                    <a:pt x="10901" y="17208"/>
                  </a:cubicBezTo>
                  <a:cubicBezTo>
                    <a:pt x="11850" y="12124"/>
                    <a:pt x="10578" y="7712"/>
                    <a:pt x="8899" y="4478"/>
                  </a:cubicBezTo>
                  <a:cubicBezTo>
                    <a:pt x="8188" y="6337"/>
                    <a:pt x="7105" y="7976"/>
                    <a:pt x="7105" y="7976"/>
                  </a:cubicBezTo>
                  <a:lnTo>
                    <a:pt x="8151" y="3149"/>
                  </a:lnTo>
                  <a:cubicBezTo>
                    <a:pt x="7337" y="1816"/>
                    <a:pt x="6493" y="749"/>
                    <a:pt x="57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0"/>
            <p:cNvSpPr/>
            <p:nvPr/>
          </p:nvSpPr>
          <p:spPr>
            <a:xfrm>
              <a:off x="7908082" y="2360579"/>
              <a:ext cx="180539" cy="83692"/>
            </a:xfrm>
            <a:custGeom>
              <a:rect b="b" l="l" r="r" t="t"/>
              <a:pathLst>
                <a:path extrusionOk="0" h="6241" w="13463">
                  <a:moveTo>
                    <a:pt x="7766" y="1"/>
                  </a:moveTo>
                  <a:cubicBezTo>
                    <a:pt x="4134" y="1"/>
                    <a:pt x="1621" y="3791"/>
                    <a:pt x="0" y="4174"/>
                  </a:cubicBezTo>
                  <a:cubicBezTo>
                    <a:pt x="2150" y="5533"/>
                    <a:pt x="4760" y="6240"/>
                    <a:pt x="7132" y="6240"/>
                  </a:cubicBezTo>
                  <a:cubicBezTo>
                    <a:pt x="9997" y="6240"/>
                    <a:pt x="12515" y="5210"/>
                    <a:pt x="13463" y="3056"/>
                  </a:cubicBezTo>
                  <a:cubicBezTo>
                    <a:pt x="11316" y="791"/>
                    <a:pt x="9425" y="1"/>
                    <a:pt x="7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0"/>
            <p:cNvSpPr/>
            <p:nvPr/>
          </p:nvSpPr>
          <p:spPr>
            <a:xfrm>
              <a:off x="7001097" y="2256585"/>
              <a:ext cx="175376" cy="88050"/>
            </a:xfrm>
            <a:custGeom>
              <a:rect b="b" l="l" r="r" t="t"/>
              <a:pathLst>
                <a:path extrusionOk="0" h="6566" w="13078">
                  <a:moveTo>
                    <a:pt x="3858" y="0"/>
                  </a:moveTo>
                  <a:cubicBezTo>
                    <a:pt x="2333" y="0"/>
                    <a:pt x="965" y="464"/>
                    <a:pt x="0" y="1499"/>
                  </a:cubicBezTo>
                  <a:cubicBezTo>
                    <a:pt x="1784" y="5467"/>
                    <a:pt x="4045" y="6566"/>
                    <a:pt x="6228" y="6566"/>
                  </a:cubicBezTo>
                  <a:cubicBezTo>
                    <a:pt x="8935" y="6566"/>
                    <a:pt x="11521" y="4874"/>
                    <a:pt x="12921" y="4874"/>
                  </a:cubicBezTo>
                  <a:cubicBezTo>
                    <a:pt x="12975" y="4874"/>
                    <a:pt x="13027" y="4877"/>
                    <a:pt x="13078" y="4882"/>
                  </a:cubicBezTo>
                  <a:cubicBezTo>
                    <a:pt x="10736" y="1931"/>
                    <a:pt x="6969" y="0"/>
                    <a:pt x="38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0"/>
            <p:cNvSpPr/>
            <p:nvPr/>
          </p:nvSpPr>
          <p:spPr>
            <a:xfrm>
              <a:off x="6954403" y="2374244"/>
              <a:ext cx="177106" cy="86816"/>
            </a:xfrm>
            <a:custGeom>
              <a:rect b="b" l="l" r="r" t="t"/>
              <a:pathLst>
                <a:path extrusionOk="0" h="6474" w="13207">
                  <a:moveTo>
                    <a:pt x="4113" y="0"/>
                  </a:moveTo>
                  <a:cubicBezTo>
                    <a:pt x="2458" y="0"/>
                    <a:pt x="985" y="515"/>
                    <a:pt x="0" y="1664"/>
                  </a:cubicBezTo>
                  <a:cubicBezTo>
                    <a:pt x="1869" y="5399"/>
                    <a:pt x="4068" y="6473"/>
                    <a:pt x="6170" y="6473"/>
                  </a:cubicBezTo>
                  <a:cubicBezTo>
                    <a:pt x="9019" y="6473"/>
                    <a:pt x="11690" y="4500"/>
                    <a:pt x="13118" y="4500"/>
                  </a:cubicBezTo>
                  <a:cubicBezTo>
                    <a:pt x="13148" y="4500"/>
                    <a:pt x="13177" y="4501"/>
                    <a:pt x="13207" y="4502"/>
                  </a:cubicBezTo>
                  <a:cubicBezTo>
                    <a:pt x="10828" y="1749"/>
                    <a:pt x="7161" y="0"/>
                    <a:pt x="41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0"/>
            <p:cNvSpPr/>
            <p:nvPr/>
          </p:nvSpPr>
          <p:spPr>
            <a:xfrm>
              <a:off x="7082576" y="2389612"/>
              <a:ext cx="300934" cy="145472"/>
            </a:xfrm>
            <a:custGeom>
              <a:rect b="b" l="l" r="r" t="t"/>
              <a:pathLst>
                <a:path extrusionOk="0" h="10848" w="22441">
                  <a:moveTo>
                    <a:pt x="8804" y="1"/>
                  </a:moveTo>
                  <a:cubicBezTo>
                    <a:pt x="6035" y="1"/>
                    <a:pt x="3048" y="954"/>
                    <a:pt x="0" y="3494"/>
                  </a:cubicBezTo>
                  <a:cubicBezTo>
                    <a:pt x="3200" y="8810"/>
                    <a:pt x="9216" y="10847"/>
                    <a:pt x="14271" y="10847"/>
                  </a:cubicBezTo>
                  <a:cubicBezTo>
                    <a:pt x="17474" y="10847"/>
                    <a:pt x="20292" y="10029"/>
                    <a:pt x="21762" y="8709"/>
                  </a:cubicBezTo>
                  <a:cubicBezTo>
                    <a:pt x="21959" y="7868"/>
                    <a:pt x="22441" y="7296"/>
                    <a:pt x="22441" y="7296"/>
                  </a:cubicBezTo>
                  <a:cubicBezTo>
                    <a:pt x="20204" y="4860"/>
                    <a:pt x="15057" y="1"/>
                    <a:pt x="88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0"/>
            <p:cNvSpPr/>
            <p:nvPr/>
          </p:nvSpPr>
          <p:spPr>
            <a:xfrm>
              <a:off x="7143430" y="2233305"/>
              <a:ext cx="302127" cy="262420"/>
            </a:xfrm>
            <a:custGeom>
              <a:rect b="b" l="l" r="r" t="t"/>
              <a:pathLst>
                <a:path extrusionOk="0" h="19569" w="22530">
                  <a:moveTo>
                    <a:pt x="4679" y="0"/>
                  </a:moveTo>
                  <a:cubicBezTo>
                    <a:pt x="4675" y="0"/>
                    <a:pt x="4671" y="0"/>
                    <a:pt x="4667" y="0"/>
                  </a:cubicBezTo>
                  <a:lnTo>
                    <a:pt x="6070" y="4388"/>
                  </a:lnTo>
                  <a:cubicBezTo>
                    <a:pt x="6070" y="4388"/>
                    <a:pt x="4932" y="1850"/>
                    <a:pt x="3700" y="31"/>
                  </a:cubicBezTo>
                  <a:cubicBezTo>
                    <a:pt x="2662" y="99"/>
                    <a:pt x="1633" y="261"/>
                    <a:pt x="624" y="515"/>
                  </a:cubicBezTo>
                  <a:cubicBezTo>
                    <a:pt x="0" y="12308"/>
                    <a:pt x="16085" y="19569"/>
                    <a:pt x="17778" y="19569"/>
                  </a:cubicBezTo>
                  <a:cubicBezTo>
                    <a:pt x="17790" y="19569"/>
                    <a:pt x="17801" y="19569"/>
                    <a:pt x="17812" y="19568"/>
                  </a:cubicBezTo>
                  <a:cubicBezTo>
                    <a:pt x="19311" y="19465"/>
                    <a:pt x="22530" y="17361"/>
                    <a:pt x="20421" y="14030"/>
                  </a:cubicBezTo>
                  <a:cubicBezTo>
                    <a:pt x="19269" y="10199"/>
                    <a:pt x="16268" y="4211"/>
                    <a:pt x="10867" y="1465"/>
                  </a:cubicBezTo>
                  <a:lnTo>
                    <a:pt x="10289" y="3959"/>
                  </a:lnTo>
                  <a:cubicBezTo>
                    <a:pt x="10289" y="3959"/>
                    <a:pt x="10171" y="1870"/>
                    <a:pt x="9743" y="959"/>
                  </a:cubicBezTo>
                  <a:cubicBezTo>
                    <a:pt x="9644" y="920"/>
                    <a:pt x="9548" y="876"/>
                    <a:pt x="9448" y="838"/>
                  </a:cubicBezTo>
                  <a:lnTo>
                    <a:pt x="9448" y="838"/>
                  </a:lnTo>
                  <a:lnTo>
                    <a:pt x="9555" y="4204"/>
                  </a:lnTo>
                  <a:lnTo>
                    <a:pt x="8420" y="507"/>
                  </a:lnTo>
                  <a:cubicBezTo>
                    <a:pt x="7263" y="181"/>
                    <a:pt x="6017" y="0"/>
                    <a:pt x="46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0"/>
            <p:cNvSpPr/>
            <p:nvPr/>
          </p:nvSpPr>
          <p:spPr>
            <a:xfrm>
              <a:off x="7304551" y="2110912"/>
              <a:ext cx="199742" cy="340319"/>
            </a:xfrm>
            <a:custGeom>
              <a:rect b="b" l="l" r="r" t="t"/>
              <a:pathLst>
                <a:path extrusionOk="0" h="25378" w="14895">
                  <a:moveTo>
                    <a:pt x="4839" y="1"/>
                  </a:moveTo>
                  <a:cubicBezTo>
                    <a:pt x="3113" y="1127"/>
                    <a:pt x="1875" y="2987"/>
                    <a:pt x="1125" y="5177"/>
                  </a:cubicBezTo>
                  <a:cubicBezTo>
                    <a:pt x="1627" y="6438"/>
                    <a:pt x="3169" y="8404"/>
                    <a:pt x="4458" y="9143"/>
                  </a:cubicBezTo>
                  <a:cubicBezTo>
                    <a:pt x="2503" y="8339"/>
                    <a:pt x="1305" y="7454"/>
                    <a:pt x="654" y="6871"/>
                  </a:cubicBezTo>
                  <a:cubicBezTo>
                    <a:pt x="596" y="7145"/>
                    <a:pt x="545" y="7423"/>
                    <a:pt x="499" y="7704"/>
                  </a:cubicBezTo>
                  <a:cubicBezTo>
                    <a:pt x="1058" y="8249"/>
                    <a:pt x="2597" y="9698"/>
                    <a:pt x="3598" y="10116"/>
                  </a:cubicBezTo>
                  <a:cubicBezTo>
                    <a:pt x="2060" y="9729"/>
                    <a:pt x="1016" y="9258"/>
                    <a:pt x="348" y="8881"/>
                  </a:cubicBezTo>
                  <a:lnTo>
                    <a:pt x="348" y="8881"/>
                  </a:lnTo>
                  <a:cubicBezTo>
                    <a:pt x="0" y="12621"/>
                    <a:pt x="822" y="16654"/>
                    <a:pt x="2837" y="19547"/>
                  </a:cubicBezTo>
                  <a:cubicBezTo>
                    <a:pt x="6859" y="25322"/>
                    <a:pt x="10369" y="25378"/>
                    <a:pt x="10369" y="25378"/>
                  </a:cubicBezTo>
                  <a:lnTo>
                    <a:pt x="14025" y="24817"/>
                  </a:lnTo>
                  <a:lnTo>
                    <a:pt x="13786" y="22543"/>
                  </a:lnTo>
                  <a:cubicBezTo>
                    <a:pt x="14894" y="17332"/>
                    <a:pt x="13485" y="8259"/>
                    <a:pt x="9421" y="3256"/>
                  </a:cubicBezTo>
                  <a:lnTo>
                    <a:pt x="7885" y="6585"/>
                  </a:lnTo>
                  <a:cubicBezTo>
                    <a:pt x="7885" y="6585"/>
                    <a:pt x="8156" y="3799"/>
                    <a:pt x="8191" y="1948"/>
                  </a:cubicBezTo>
                  <a:cubicBezTo>
                    <a:pt x="7199" y="1047"/>
                    <a:pt x="6084" y="368"/>
                    <a:pt x="48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0"/>
            <p:cNvSpPr/>
            <p:nvPr/>
          </p:nvSpPr>
          <p:spPr>
            <a:xfrm>
              <a:off x="7615623" y="2391422"/>
              <a:ext cx="302851" cy="142548"/>
            </a:xfrm>
            <a:custGeom>
              <a:rect b="b" l="l" r="r" t="t"/>
              <a:pathLst>
                <a:path extrusionOk="0" h="10630" w="22584">
                  <a:moveTo>
                    <a:pt x="13416" y="0"/>
                  </a:moveTo>
                  <a:cubicBezTo>
                    <a:pt x="7393" y="0"/>
                    <a:pt x="2274" y="4440"/>
                    <a:pt x="0" y="6714"/>
                  </a:cubicBezTo>
                  <a:cubicBezTo>
                    <a:pt x="0" y="6714"/>
                    <a:pt x="457" y="7307"/>
                    <a:pt x="618" y="8156"/>
                  </a:cubicBezTo>
                  <a:cubicBezTo>
                    <a:pt x="2149" y="9653"/>
                    <a:pt x="5286" y="10630"/>
                    <a:pt x="8825" y="10630"/>
                  </a:cubicBezTo>
                  <a:cubicBezTo>
                    <a:pt x="13702" y="10630"/>
                    <a:pt x="19341" y="8775"/>
                    <a:pt x="22583" y="3874"/>
                  </a:cubicBezTo>
                  <a:cubicBezTo>
                    <a:pt x="20820" y="2272"/>
                    <a:pt x="19056" y="1247"/>
                    <a:pt x="17327" y="654"/>
                  </a:cubicBezTo>
                  <a:cubicBezTo>
                    <a:pt x="16006" y="1988"/>
                    <a:pt x="13821" y="4012"/>
                    <a:pt x="13821" y="4012"/>
                  </a:cubicBezTo>
                  <a:cubicBezTo>
                    <a:pt x="14587" y="2269"/>
                    <a:pt x="15097" y="989"/>
                    <a:pt x="15412" y="166"/>
                  </a:cubicBezTo>
                  <a:cubicBezTo>
                    <a:pt x="14737" y="53"/>
                    <a:pt x="14071" y="0"/>
                    <a:pt x="134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0"/>
            <p:cNvSpPr/>
            <p:nvPr/>
          </p:nvSpPr>
          <p:spPr>
            <a:xfrm>
              <a:off x="7554541" y="2234954"/>
              <a:ext cx="304756" cy="254844"/>
            </a:xfrm>
            <a:custGeom>
              <a:rect b="b" l="l" r="r" t="t"/>
              <a:pathLst>
                <a:path extrusionOk="0" h="19004" w="22726">
                  <a:moveTo>
                    <a:pt x="17976" y="0"/>
                  </a:moveTo>
                  <a:cubicBezTo>
                    <a:pt x="17265" y="0"/>
                    <a:pt x="16578" y="53"/>
                    <a:pt x="15915" y="152"/>
                  </a:cubicBezTo>
                  <a:cubicBezTo>
                    <a:pt x="15718" y="2340"/>
                    <a:pt x="14584" y="6077"/>
                    <a:pt x="14584" y="6077"/>
                  </a:cubicBezTo>
                  <a:cubicBezTo>
                    <a:pt x="14584" y="6077"/>
                    <a:pt x="14557" y="2550"/>
                    <a:pt x="14409" y="464"/>
                  </a:cubicBezTo>
                  <a:cubicBezTo>
                    <a:pt x="7626" y="2297"/>
                    <a:pt x="3722" y="9127"/>
                    <a:pt x="2250" y="13357"/>
                  </a:cubicBezTo>
                  <a:cubicBezTo>
                    <a:pt x="1" y="16592"/>
                    <a:pt x="3126" y="18834"/>
                    <a:pt x="4620" y="19000"/>
                  </a:cubicBezTo>
                  <a:cubicBezTo>
                    <a:pt x="4639" y="19002"/>
                    <a:pt x="4660" y="19003"/>
                    <a:pt x="4683" y="19003"/>
                  </a:cubicBezTo>
                  <a:cubicBezTo>
                    <a:pt x="6524" y="19003"/>
                    <a:pt x="22725" y="12444"/>
                    <a:pt x="22607" y="700"/>
                  </a:cubicBezTo>
                  <a:cubicBezTo>
                    <a:pt x="20958" y="216"/>
                    <a:pt x="19416" y="0"/>
                    <a:pt x="179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0"/>
            <p:cNvSpPr/>
            <p:nvPr/>
          </p:nvSpPr>
          <p:spPr>
            <a:xfrm>
              <a:off x="7497414" y="2105870"/>
              <a:ext cx="221198" cy="336832"/>
            </a:xfrm>
            <a:custGeom>
              <a:rect b="b" l="l" r="r" t="t"/>
              <a:pathLst>
                <a:path extrusionOk="0" h="25118" w="16495">
                  <a:moveTo>
                    <a:pt x="11064" y="0"/>
                  </a:moveTo>
                  <a:cubicBezTo>
                    <a:pt x="3448" y="1888"/>
                    <a:pt x="0" y="15247"/>
                    <a:pt x="1162" y="22138"/>
                  </a:cubicBezTo>
                  <a:lnTo>
                    <a:pt x="825" y="24402"/>
                  </a:lnTo>
                  <a:lnTo>
                    <a:pt x="4455" y="25118"/>
                  </a:lnTo>
                  <a:cubicBezTo>
                    <a:pt x="4455" y="25118"/>
                    <a:pt x="4458" y="25118"/>
                    <a:pt x="4466" y="25118"/>
                  </a:cubicBezTo>
                  <a:cubicBezTo>
                    <a:pt x="4682" y="25118"/>
                    <a:pt x="8101" y="25030"/>
                    <a:pt x="12228" y="19614"/>
                  </a:cubicBezTo>
                  <a:cubicBezTo>
                    <a:pt x="16494" y="14017"/>
                    <a:pt x="16203" y="3675"/>
                    <a:pt x="110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0"/>
            <p:cNvSpPr/>
            <p:nvPr/>
          </p:nvSpPr>
          <p:spPr>
            <a:xfrm>
              <a:off x="7611600" y="2391892"/>
              <a:ext cx="139424" cy="98282"/>
            </a:xfrm>
            <a:custGeom>
              <a:rect b="b" l="l" r="r" t="t"/>
              <a:pathLst>
                <a:path extrusionOk="0" h="7329" w="10397">
                  <a:moveTo>
                    <a:pt x="6711" y="1"/>
                  </a:moveTo>
                  <a:cubicBezTo>
                    <a:pt x="4552" y="1"/>
                    <a:pt x="2380" y="1130"/>
                    <a:pt x="1" y="5442"/>
                  </a:cubicBezTo>
                  <a:cubicBezTo>
                    <a:pt x="487" y="6697"/>
                    <a:pt x="1301" y="7271"/>
                    <a:pt x="1301" y="7271"/>
                  </a:cubicBezTo>
                  <a:cubicBezTo>
                    <a:pt x="1715" y="7309"/>
                    <a:pt x="2124" y="7328"/>
                    <a:pt x="2525" y="7328"/>
                  </a:cubicBezTo>
                  <a:cubicBezTo>
                    <a:pt x="6745" y="7328"/>
                    <a:pt x="10129" y="5197"/>
                    <a:pt x="10397" y="714"/>
                  </a:cubicBezTo>
                  <a:cubicBezTo>
                    <a:pt x="9149" y="362"/>
                    <a:pt x="7932" y="1"/>
                    <a:pt x="67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0"/>
            <p:cNvSpPr/>
            <p:nvPr/>
          </p:nvSpPr>
          <p:spPr>
            <a:xfrm>
              <a:off x="7525347" y="2269324"/>
              <a:ext cx="120784" cy="180056"/>
            </a:xfrm>
            <a:custGeom>
              <a:rect b="b" l="l" r="r" t="t"/>
              <a:pathLst>
                <a:path extrusionOk="0" h="13427" w="9007">
                  <a:moveTo>
                    <a:pt x="5723" y="1"/>
                  </a:moveTo>
                  <a:lnTo>
                    <a:pt x="5723" y="1"/>
                  </a:lnTo>
                  <a:cubicBezTo>
                    <a:pt x="1176" y="4096"/>
                    <a:pt x="0" y="7416"/>
                    <a:pt x="2565" y="12903"/>
                  </a:cubicBezTo>
                  <a:cubicBezTo>
                    <a:pt x="3055" y="13314"/>
                    <a:pt x="3331" y="13427"/>
                    <a:pt x="3488" y="13427"/>
                  </a:cubicBezTo>
                  <a:cubicBezTo>
                    <a:pt x="3679" y="13427"/>
                    <a:pt x="3691" y="13258"/>
                    <a:pt x="3691" y="13258"/>
                  </a:cubicBezTo>
                  <a:cubicBezTo>
                    <a:pt x="7107" y="10367"/>
                    <a:pt x="9007" y="5297"/>
                    <a:pt x="57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0"/>
            <p:cNvSpPr/>
            <p:nvPr/>
          </p:nvSpPr>
          <p:spPr>
            <a:xfrm>
              <a:off x="7226747" y="2410411"/>
              <a:ext cx="168523" cy="93548"/>
            </a:xfrm>
            <a:custGeom>
              <a:rect b="b" l="l" r="r" t="t"/>
              <a:pathLst>
                <a:path extrusionOk="0" h="6976" w="12567">
                  <a:moveTo>
                    <a:pt x="3261" y="0"/>
                  </a:moveTo>
                  <a:cubicBezTo>
                    <a:pt x="2242" y="0"/>
                    <a:pt x="1154" y="138"/>
                    <a:pt x="1" y="436"/>
                  </a:cubicBezTo>
                  <a:cubicBezTo>
                    <a:pt x="2143" y="5103"/>
                    <a:pt x="4472" y="6975"/>
                    <a:pt x="8714" y="6975"/>
                  </a:cubicBezTo>
                  <a:cubicBezTo>
                    <a:pt x="9526" y="6975"/>
                    <a:pt x="10408" y="6907"/>
                    <a:pt x="11372" y="6776"/>
                  </a:cubicBezTo>
                  <a:cubicBezTo>
                    <a:pt x="12566" y="6011"/>
                    <a:pt x="12045" y="5807"/>
                    <a:pt x="12045" y="5807"/>
                  </a:cubicBezTo>
                  <a:cubicBezTo>
                    <a:pt x="10638" y="2473"/>
                    <a:pt x="7574" y="0"/>
                    <a:pt x="32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0"/>
            <p:cNvSpPr/>
            <p:nvPr/>
          </p:nvSpPr>
          <p:spPr>
            <a:xfrm>
              <a:off x="7425080" y="2267380"/>
              <a:ext cx="118303" cy="175617"/>
            </a:xfrm>
            <a:custGeom>
              <a:rect b="b" l="l" r="r" t="t"/>
              <a:pathLst>
                <a:path extrusionOk="0" h="13096" w="8822">
                  <a:moveTo>
                    <a:pt x="3677" y="0"/>
                  </a:moveTo>
                  <a:cubicBezTo>
                    <a:pt x="0" y="5237"/>
                    <a:pt x="335" y="10570"/>
                    <a:pt x="4365" y="13059"/>
                  </a:cubicBezTo>
                  <a:cubicBezTo>
                    <a:pt x="4637" y="13084"/>
                    <a:pt x="4881" y="13095"/>
                    <a:pt x="5100" y="13095"/>
                  </a:cubicBezTo>
                  <a:cubicBezTo>
                    <a:pt x="6320" y="13095"/>
                    <a:pt x="6750" y="12762"/>
                    <a:pt x="6750" y="12762"/>
                  </a:cubicBezTo>
                  <a:cubicBezTo>
                    <a:pt x="8822" y="7854"/>
                    <a:pt x="6965" y="1900"/>
                    <a:pt x="36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0"/>
            <p:cNvSpPr/>
            <p:nvPr/>
          </p:nvSpPr>
          <p:spPr>
            <a:xfrm>
              <a:off x="7321582" y="2336334"/>
              <a:ext cx="120435" cy="123050"/>
            </a:xfrm>
            <a:custGeom>
              <a:rect b="b" l="l" r="r" t="t"/>
              <a:pathLst>
                <a:path extrusionOk="0" h="9176" w="8981">
                  <a:moveTo>
                    <a:pt x="169" y="0"/>
                  </a:moveTo>
                  <a:cubicBezTo>
                    <a:pt x="142" y="0"/>
                    <a:pt x="116" y="0"/>
                    <a:pt x="89" y="1"/>
                  </a:cubicBezTo>
                  <a:cubicBezTo>
                    <a:pt x="1" y="7797"/>
                    <a:pt x="7502" y="9176"/>
                    <a:pt x="7502" y="9176"/>
                  </a:cubicBezTo>
                  <a:lnTo>
                    <a:pt x="8543" y="8585"/>
                  </a:lnTo>
                  <a:cubicBezTo>
                    <a:pt x="8981" y="4917"/>
                    <a:pt x="5303" y="0"/>
                    <a:pt x="1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0"/>
            <p:cNvSpPr/>
            <p:nvPr/>
          </p:nvSpPr>
          <p:spPr>
            <a:xfrm>
              <a:off x="7031148" y="2190138"/>
              <a:ext cx="386758" cy="789246"/>
            </a:xfrm>
            <a:custGeom>
              <a:rect b="b" l="l" r="r" t="t"/>
              <a:pathLst>
                <a:path extrusionOk="0" h="58855" w="28841">
                  <a:moveTo>
                    <a:pt x="356" y="1"/>
                  </a:moveTo>
                  <a:cubicBezTo>
                    <a:pt x="197" y="1"/>
                    <a:pt x="110" y="91"/>
                    <a:pt x="92" y="227"/>
                  </a:cubicBezTo>
                  <a:cubicBezTo>
                    <a:pt x="1" y="898"/>
                    <a:pt x="4290" y="8056"/>
                    <a:pt x="4290" y="8056"/>
                  </a:cubicBezTo>
                  <a:cubicBezTo>
                    <a:pt x="2746" y="6768"/>
                    <a:pt x="226" y="6235"/>
                    <a:pt x="225" y="6235"/>
                  </a:cubicBezTo>
                  <a:lnTo>
                    <a:pt x="225" y="6235"/>
                  </a:lnTo>
                  <a:cubicBezTo>
                    <a:pt x="689" y="8614"/>
                    <a:pt x="3410" y="8417"/>
                    <a:pt x="5822" y="12515"/>
                  </a:cubicBezTo>
                  <a:cubicBezTo>
                    <a:pt x="7279" y="14994"/>
                    <a:pt x="10544" y="28176"/>
                    <a:pt x="12049" y="35311"/>
                  </a:cubicBezTo>
                  <a:cubicBezTo>
                    <a:pt x="13554" y="42446"/>
                    <a:pt x="24534" y="58855"/>
                    <a:pt x="24534" y="58855"/>
                  </a:cubicBezTo>
                  <a:lnTo>
                    <a:pt x="28841" y="50647"/>
                  </a:lnTo>
                  <a:cubicBezTo>
                    <a:pt x="26144" y="49841"/>
                    <a:pt x="21585" y="44697"/>
                    <a:pt x="18344" y="35447"/>
                  </a:cubicBezTo>
                  <a:cubicBezTo>
                    <a:pt x="15103" y="26197"/>
                    <a:pt x="9584" y="13567"/>
                    <a:pt x="5753" y="6785"/>
                  </a:cubicBezTo>
                  <a:cubicBezTo>
                    <a:pt x="2701" y="1383"/>
                    <a:pt x="977" y="1"/>
                    <a:pt x="3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0"/>
            <p:cNvSpPr/>
            <p:nvPr/>
          </p:nvSpPr>
          <p:spPr>
            <a:xfrm>
              <a:off x="7286005" y="2748571"/>
              <a:ext cx="690776" cy="581324"/>
            </a:xfrm>
            <a:custGeom>
              <a:rect b="b" l="l" r="r" t="t"/>
              <a:pathLst>
                <a:path extrusionOk="0" h="43350" w="51512">
                  <a:moveTo>
                    <a:pt x="20037" y="0"/>
                  </a:moveTo>
                  <a:lnTo>
                    <a:pt x="14179" y="185"/>
                  </a:lnTo>
                  <a:cubicBezTo>
                    <a:pt x="14179" y="185"/>
                    <a:pt x="14441" y="1438"/>
                    <a:pt x="13610" y="5695"/>
                  </a:cubicBezTo>
                  <a:cubicBezTo>
                    <a:pt x="13147" y="8066"/>
                    <a:pt x="12392" y="9032"/>
                    <a:pt x="10952" y="9032"/>
                  </a:cubicBezTo>
                  <a:cubicBezTo>
                    <a:pt x="9807" y="9032"/>
                    <a:pt x="8228" y="8421"/>
                    <a:pt x="6019" y="7418"/>
                  </a:cubicBezTo>
                  <a:cubicBezTo>
                    <a:pt x="4207" y="6595"/>
                    <a:pt x="2590" y="5828"/>
                    <a:pt x="1631" y="5828"/>
                  </a:cubicBezTo>
                  <a:cubicBezTo>
                    <a:pt x="1" y="5828"/>
                    <a:pt x="274" y="8048"/>
                    <a:pt x="4730" y="15994"/>
                  </a:cubicBezTo>
                  <a:cubicBezTo>
                    <a:pt x="4958" y="16135"/>
                    <a:pt x="9359" y="27502"/>
                    <a:pt x="5193" y="36650"/>
                  </a:cubicBezTo>
                  <a:cubicBezTo>
                    <a:pt x="5193" y="36650"/>
                    <a:pt x="10547" y="40489"/>
                    <a:pt x="15202" y="43349"/>
                  </a:cubicBezTo>
                  <a:cubicBezTo>
                    <a:pt x="17161" y="41951"/>
                    <a:pt x="21979" y="36781"/>
                    <a:pt x="25884" y="36111"/>
                  </a:cubicBezTo>
                  <a:cubicBezTo>
                    <a:pt x="23820" y="34171"/>
                    <a:pt x="22690" y="27076"/>
                    <a:pt x="23985" y="25259"/>
                  </a:cubicBezTo>
                  <a:cubicBezTo>
                    <a:pt x="27398" y="20477"/>
                    <a:pt x="26892" y="19749"/>
                    <a:pt x="27996" y="17117"/>
                  </a:cubicBezTo>
                  <a:cubicBezTo>
                    <a:pt x="29102" y="14486"/>
                    <a:pt x="29317" y="14257"/>
                    <a:pt x="32948" y="14067"/>
                  </a:cubicBezTo>
                  <a:cubicBezTo>
                    <a:pt x="36579" y="13878"/>
                    <a:pt x="44620" y="14665"/>
                    <a:pt x="51512" y="9624"/>
                  </a:cubicBezTo>
                  <a:cubicBezTo>
                    <a:pt x="51512" y="9624"/>
                    <a:pt x="48875" y="8371"/>
                    <a:pt x="44672" y="6870"/>
                  </a:cubicBezTo>
                  <a:cubicBezTo>
                    <a:pt x="44412" y="6852"/>
                    <a:pt x="44133" y="6844"/>
                    <a:pt x="43836" y="6844"/>
                  </a:cubicBezTo>
                  <a:cubicBezTo>
                    <a:pt x="39233" y="6844"/>
                    <a:pt x="30456" y="8854"/>
                    <a:pt x="25056" y="8854"/>
                  </a:cubicBezTo>
                  <a:cubicBezTo>
                    <a:pt x="24830" y="8854"/>
                    <a:pt x="24610" y="8851"/>
                    <a:pt x="24396" y="8844"/>
                  </a:cubicBezTo>
                  <a:cubicBezTo>
                    <a:pt x="18750" y="8651"/>
                    <a:pt x="19534" y="2910"/>
                    <a:pt x="200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0"/>
            <p:cNvSpPr/>
            <p:nvPr/>
          </p:nvSpPr>
          <p:spPr>
            <a:xfrm>
              <a:off x="7598230" y="2865077"/>
              <a:ext cx="71234" cy="131177"/>
            </a:xfrm>
            <a:custGeom>
              <a:rect b="b" l="l" r="r" t="t"/>
              <a:pathLst>
                <a:path extrusionOk="0" h="9782" w="5312">
                  <a:moveTo>
                    <a:pt x="180" y="1"/>
                  </a:moveTo>
                  <a:cubicBezTo>
                    <a:pt x="145" y="1"/>
                    <a:pt x="108" y="1"/>
                    <a:pt x="70" y="3"/>
                  </a:cubicBezTo>
                  <a:cubicBezTo>
                    <a:pt x="0" y="1341"/>
                    <a:pt x="3333" y="6413"/>
                    <a:pt x="4068" y="8560"/>
                  </a:cubicBezTo>
                  <a:cubicBezTo>
                    <a:pt x="4068" y="8560"/>
                    <a:pt x="4363" y="9782"/>
                    <a:pt x="4384" y="9782"/>
                  </a:cubicBezTo>
                  <a:cubicBezTo>
                    <a:pt x="4385" y="9782"/>
                    <a:pt x="4385" y="9780"/>
                    <a:pt x="4385" y="9775"/>
                  </a:cubicBezTo>
                  <a:cubicBezTo>
                    <a:pt x="5311" y="7353"/>
                    <a:pt x="2410" y="3604"/>
                    <a:pt x="1113" y="156"/>
                  </a:cubicBezTo>
                  <a:cubicBezTo>
                    <a:pt x="1113" y="156"/>
                    <a:pt x="778" y="1"/>
                    <a:pt x="1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0"/>
            <p:cNvSpPr/>
            <p:nvPr/>
          </p:nvSpPr>
          <p:spPr>
            <a:xfrm>
              <a:off x="7476468" y="3013713"/>
              <a:ext cx="73849" cy="58253"/>
            </a:xfrm>
            <a:custGeom>
              <a:rect b="b" l="l" r="r" t="t"/>
              <a:pathLst>
                <a:path extrusionOk="0" h="4344" w="5507">
                  <a:moveTo>
                    <a:pt x="2564" y="0"/>
                  </a:moveTo>
                  <a:cubicBezTo>
                    <a:pt x="2562" y="0"/>
                    <a:pt x="2560" y="0"/>
                    <a:pt x="2559" y="0"/>
                  </a:cubicBezTo>
                  <a:cubicBezTo>
                    <a:pt x="2124" y="13"/>
                    <a:pt x="1640" y="2403"/>
                    <a:pt x="109" y="2403"/>
                  </a:cubicBezTo>
                  <a:cubicBezTo>
                    <a:pt x="73" y="2403"/>
                    <a:pt x="37" y="2402"/>
                    <a:pt x="0" y="2399"/>
                  </a:cubicBezTo>
                  <a:lnTo>
                    <a:pt x="0" y="2399"/>
                  </a:lnTo>
                  <a:cubicBezTo>
                    <a:pt x="104" y="3954"/>
                    <a:pt x="116" y="4343"/>
                    <a:pt x="116" y="4343"/>
                  </a:cubicBezTo>
                  <a:cubicBezTo>
                    <a:pt x="1371" y="3525"/>
                    <a:pt x="2173" y="2498"/>
                    <a:pt x="2590" y="1594"/>
                  </a:cubicBezTo>
                  <a:cubicBezTo>
                    <a:pt x="3136" y="3125"/>
                    <a:pt x="4597" y="4078"/>
                    <a:pt x="5053" y="4078"/>
                  </a:cubicBezTo>
                  <a:cubicBezTo>
                    <a:pt x="5056" y="4078"/>
                    <a:pt x="5059" y="4078"/>
                    <a:pt x="5062" y="4078"/>
                  </a:cubicBezTo>
                  <a:cubicBezTo>
                    <a:pt x="5507" y="4065"/>
                    <a:pt x="5049" y="1907"/>
                    <a:pt x="5049" y="1907"/>
                  </a:cubicBezTo>
                  <a:cubicBezTo>
                    <a:pt x="3604" y="1785"/>
                    <a:pt x="3008" y="0"/>
                    <a:pt x="25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0"/>
            <p:cNvSpPr/>
            <p:nvPr/>
          </p:nvSpPr>
          <p:spPr>
            <a:xfrm>
              <a:off x="7429841" y="2765038"/>
              <a:ext cx="168604" cy="213702"/>
            </a:xfrm>
            <a:custGeom>
              <a:rect b="b" l="l" r="r" t="t"/>
              <a:pathLst>
                <a:path extrusionOk="0" h="15936" w="12573">
                  <a:moveTo>
                    <a:pt x="9201" y="1"/>
                  </a:moveTo>
                  <a:cubicBezTo>
                    <a:pt x="9201" y="1"/>
                    <a:pt x="6663" y="406"/>
                    <a:pt x="4884" y="406"/>
                  </a:cubicBezTo>
                  <a:cubicBezTo>
                    <a:pt x="4115" y="406"/>
                    <a:pt x="3487" y="330"/>
                    <a:pt x="3267" y="113"/>
                  </a:cubicBezTo>
                  <a:lnTo>
                    <a:pt x="3267" y="113"/>
                  </a:lnTo>
                  <a:cubicBezTo>
                    <a:pt x="3362" y="1928"/>
                    <a:pt x="1367" y="6369"/>
                    <a:pt x="1" y="7748"/>
                  </a:cubicBezTo>
                  <a:cubicBezTo>
                    <a:pt x="1508" y="12778"/>
                    <a:pt x="4084" y="15935"/>
                    <a:pt x="5497" y="15935"/>
                  </a:cubicBezTo>
                  <a:cubicBezTo>
                    <a:pt x="5552" y="15935"/>
                    <a:pt x="5605" y="15930"/>
                    <a:pt x="5656" y="15921"/>
                  </a:cubicBezTo>
                  <a:cubicBezTo>
                    <a:pt x="6376" y="15787"/>
                    <a:pt x="11311" y="10107"/>
                    <a:pt x="12573" y="7520"/>
                  </a:cubicBezTo>
                  <a:cubicBezTo>
                    <a:pt x="10513" y="6917"/>
                    <a:pt x="8718" y="3505"/>
                    <a:pt x="92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0"/>
            <p:cNvSpPr/>
            <p:nvPr/>
          </p:nvSpPr>
          <p:spPr>
            <a:xfrm>
              <a:off x="7334214" y="2605137"/>
              <a:ext cx="72789" cy="85234"/>
            </a:xfrm>
            <a:custGeom>
              <a:rect b="b" l="l" r="r" t="t"/>
              <a:pathLst>
                <a:path extrusionOk="0" h="6356" w="5428">
                  <a:moveTo>
                    <a:pt x="1448" y="0"/>
                  </a:moveTo>
                  <a:cubicBezTo>
                    <a:pt x="653" y="0"/>
                    <a:pt x="0" y="1000"/>
                    <a:pt x="64" y="1978"/>
                  </a:cubicBezTo>
                  <a:cubicBezTo>
                    <a:pt x="164" y="3508"/>
                    <a:pt x="1091" y="6355"/>
                    <a:pt x="3395" y="6355"/>
                  </a:cubicBezTo>
                  <a:cubicBezTo>
                    <a:pt x="3404" y="6355"/>
                    <a:pt x="3412" y="6355"/>
                    <a:pt x="3420" y="6355"/>
                  </a:cubicBezTo>
                  <a:cubicBezTo>
                    <a:pt x="5427" y="6137"/>
                    <a:pt x="2844" y="1172"/>
                    <a:pt x="2844" y="1172"/>
                  </a:cubicBezTo>
                  <a:cubicBezTo>
                    <a:pt x="2404" y="327"/>
                    <a:pt x="1903" y="0"/>
                    <a:pt x="14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0"/>
            <p:cNvSpPr/>
            <p:nvPr/>
          </p:nvSpPr>
          <p:spPr>
            <a:xfrm>
              <a:off x="7358178" y="2458928"/>
              <a:ext cx="291010" cy="333909"/>
            </a:xfrm>
            <a:custGeom>
              <a:rect b="b" l="l" r="r" t="t"/>
              <a:pathLst>
                <a:path extrusionOk="0" h="24900" w="21701">
                  <a:moveTo>
                    <a:pt x="9969" y="0"/>
                  </a:moveTo>
                  <a:cubicBezTo>
                    <a:pt x="9902" y="80"/>
                    <a:pt x="9825" y="135"/>
                    <a:pt x="9734" y="148"/>
                  </a:cubicBezTo>
                  <a:cubicBezTo>
                    <a:pt x="6956" y="604"/>
                    <a:pt x="4256" y="1060"/>
                    <a:pt x="1604" y="2018"/>
                  </a:cubicBezTo>
                  <a:cubicBezTo>
                    <a:pt x="396" y="4597"/>
                    <a:pt x="1" y="8039"/>
                    <a:pt x="1063" y="12276"/>
                  </a:cubicBezTo>
                  <a:cubicBezTo>
                    <a:pt x="1212" y="12867"/>
                    <a:pt x="2" y="13549"/>
                    <a:pt x="392" y="16095"/>
                  </a:cubicBezTo>
                  <a:cubicBezTo>
                    <a:pt x="1195" y="21334"/>
                    <a:pt x="8360" y="24900"/>
                    <a:pt x="11124" y="24900"/>
                  </a:cubicBezTo>
                  <a:cubicBezTo>
                    <a:pt x="11156" y="24900"/>
                    <a:pt x="11188" y="24899"/>
                    <a:pt x="11219" y="24898"/>
                  </a:cubicBezTo>
                  <a:cubicBezTo>
                    <a:pt x="13910" y="24814"/>
                    <a:pt x="20994" y="20773"/>
                    <a:pt x="21472" y="15433"/>
                  </a:cubicBezTo>
                  <a:cubicBezTo>
                    <a:pt x="21701" y="12867"/>
                    <a:pt x="20450" y="12262"/>
                    <a:pt x="20561" y="11662"/>
                  </a:cubicBezTo>
                  <a:cubicBezTo>
                    <a:pt x="21244" y="7968"/>
                    <a:pt x="20886" y="4929"/>
                    <a:pt x="19904" y="2562"/>
                  </a:cubicBezTo>
                  <a:cubicBezTo>
                    <a:pt x="16825" y="639"/>
                    <a:pt x="13425" y="108"/>
                    <a:pt x="99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0"/>
            <p:cNvSpPr/>
            <p:nvPr/>
          </p:nvSpPr>
          <p:spPr>
            <a:xfrm>
              <a:off x="7603889" y="2595724"/>
              <a:ext cx="68311" cy="86763"/>
            </a:xfrm>
            <a:custGeom>
              <a:rect b="b" l="l" r="r" t="t"/>
              <a:pathLst>
                <a:path extrusionOk="0" h="6470" w="5094">
                  <a:moveTo>
                    <a:pt x="3645" y="1"/>
                  </a:moveTo>
                  <a:cubicBezTo>
                    <a:pt x="3174" y="1"/>
                    <a:pt x="2669" y="351"/>
                    <a:pt x="2266" y="1260"/>
                  </a:cubicBezTo>
                  <a:cubicBezTo>
                    <a:pt x="2266" y="1260"/>
                    <a:pt x="0" y="6378"/>
                    <a:pt x="2017" y="6469"/>
                  </a:cubicBezTo>
                  <a:cubicBezTo>
                    <a:pt x="4337" y="6345"/>
                    <a:pt x="5088" y="3430"/>
                    <a:pt x="5092" y="1890"/>
                  </a:cubicBezTo>
                  <a:cubicBezTo>
                    <a:pt x="5093" y="935"/>
                    <a:pt x="4414" y="1"/>
                    <a:pt x="36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0"/>
            <p:cNvSpPr/>
            <p:nvPr/>
          </p:nvSpPr>
          <p:spPr>
            <a:xfrm>
              <a:off x="7616361" y="2475516"/>
              <a:ext cx="36931" cy="155435"/>
            </a:xfrm>
            <a:custGeom>
              <a:rect b="b" l="l" r="r" t="t"/>
              <a:pathLst>
                <a:path extrusionOk="0" h="11591" w="2754">
                  <a:moveTo>
                    <a:pt x="310" y="1"/>
                  </a:moveTo>
                  <a:lnTo>
                    <a:pt x="0" y="790"/>
                  </a:lnTo>
                  <a:cubicBezTo>
                    <a:pt x="1878" y="3027"/>
                    <a:pt x="1103" y="6331"/>
                    <a:pt x="1283" y="9712"/>
                  </a:cubicBezTo>
                  <a:cubicBezTo>
                    <a:pt x="1352" y="11018"/>
                    <a:pt x="1510" y="11590"/>
                    <a:pt x="1696" y="11590"/>
                  </a:cubicBezTo>
                  <a:cubicBezTo>
                    <a:pt x="2067" y="11590"/>
                    <a:pt x="2551" y="9316"/>
                    <a:pt x="2671" y="6050"/>
                  </a:cubicBezTo>
                  <a:cubicBezTo>
                    <a:pt x="2754" y="3792"/>
                    <a:pt x="310" y="1"/>
                    <a:pt x="310" y="1"/>
                  </a:cubicBezTo>
                  <a:close/>
                </a:path>
              </a:pathLst>
            </a:custGeom>
            <a:solidFill>
              <a:srgbClr val="35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0"/>
            <p:cNvSpPr/>
            <p:nvPr/>
          </p:nvSpPr>
          <p:spPr>
            <a:xfrm>
              <a:off x="7352747" y="2483026"/>
              <a:ext cx="41383" cy="155730"/>
            </a:xfrm>
            <a:custGeom>
              <a:rect b="b" l="l" r="r" t="t"/>
              <a:pathLst>
                <a:path extrusionOk="0" h="11613" w="3086">
                  <a:moveTo>
                    <a:pt x="2173" y="0"/>
                  </a:moveTo>
                  <a:cubicBezTo>
                    <a:pt x="2173" y="0"/>
                    <a:pt x="1" y="3520"/>
                    <a:pt x="329" y="6849"/>
                  </a:cubicBezTo>
                  <a:cubicBezTo>
                    <a:pt x="629" y="9916"/>
                    <a:pt x="1118" y="11612"/>
                    <a:pt x="1424" y="11612"/>
                  </a:cubicBezTo>
                  <a:cubicBezTo>
                    <a:pt x="1606" y="11612"/>
                    <a:pt x="1723" y="11017"/>
                    <a:pt x="1700" y="9757"/>
                  </a:cubicBezTo>
                  <a:cubicBezTo>
                    <a:pt x="1621" y="5473"/>
                    <a:pt x="1352" y="3045"/>
                    <a:pt x="3085" y="696"/>
                  </a:cubicBezTo>
                  <a:lnTo>
                    <a:pt x="2173" y="0"/>
                  </a:lnTo>
                  <a:close/>
                </a:path>
              </a:pathLst>
            </a:custGeom>
            <a:solidFill>
              <a:srgbClr val="35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0"/>
            <p:cNvSpPr/>
            <p:nvPr/>
          </p:nvSpPr>
          <p:spPr>
            <a:xfrm>
              <a:off x="7309178" y="2857809"/>
              <a:ext cx="137654" cy="189832"/>
            </a:xfrm>
            <a:custGeom>
              <a:rect b="b" l="l" r="r" t="t"/>
              <a:pathLst>
                <a:path extrusionOk="0" h="14156" w="10265">
                  <a:moveTo>
                    <a:pt x="9417" y="1"/>
                  </a:moveTo>
                  <a:cubicBezTo>
                    <a:pt x="9220" y="1"/>
                    <a:pt x="8987" y="184"/>
                    <a:pt x="8935" y="610"/>
                  </a:cubicBezTo>
                  <a:cubicBezTo>
                    <a:pt x="9021" y="3336"/>
                    <a:pt x="1" y="8572"/>
                    <a:pt x="4796" y="14155"/>
                  </a:cubicBezTo>
                  <a:cubicBezTo>
                    <a:pt x="4796" y="14155"/>
                    <a:pt x="4713" y="13267"/>
                    <a:pt x="4651" y="13046"/>
                  </a:cubicBezTo>
                  <a:cubicBezTo>
                    <a:pt x="2521" y="7268"/>
                    <a:pt x="10265" y="3963"/>
                    <a:pt x="9703" y="251"/>
                  </a:cubicBezTo>
                  <a:cubicBezTo>
                    <a:pt x="9675" y="91"/>
                    <a:pt x="9555" y="1"/>
                    <a:pt x="94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0"/>
            <p:cNvSpPr/>
            <p:nvPr/>
          </p:nvSpPr>
          <p:spPr>
            <a:xfrm>
              <a:off x="7580368" y="2763536"/>
              <a:ext cx="426934" cy="145257"/>
            </a:xfrm>
            <a:custGeom>
              <a:rect b="b" l="l" r="r" t="t"/>
              <a:pathLst>
                <a:path extrusionOk="0" h="10832" w="31837">
                  <a:moveTo>
                    <a:pt x="11206" y="1"/>
                  </a:moveTo>
                  <a:cubicBezTo>
                    <a:pt x="10695" y="1"/>
                    <a:pt x="10220" y="176"/>
                    <a:pt x="9645" y="636"/>
                  </a:cubicBezTo>
                  <a:cubicBezTo>
                    <a:pt x="8342" y="1678"/>
                    <a:pt x="3808" y="4438"/>
                    <a:pt x="1709" y="4949"/>
                  </a:cubicBezTo>
                  <a:cubicBezTo>
                    <a:pt x="889" y="5420"/>
                    <a:pt x="0" y="9011"/>
                    <a:pt x="557" y="10830"/>
                  </a:cubicBezTo>
                  <a:cubicBezTo>
                    <a:pt x="560" y="10831"/>
                    <a:pt x="564" y="10832"/>
                    <a:pt x="567" y="10832"/>
                  </a:cubicBezTo>
                  <a:cubicBezTo>
                    <a:pt x="899" y="10832"/>
                    <a:pt x="3729" y="6099"/>
                    <a:pt x="6995" y="4894"/>
                  </a:cubicBezTo>
                  <a:lnTo>
                    <a:pt x="6995" y="4894"/>
                  </a:lnTo>
                  <a:cubicBezTo>
                    <a:pt x="7220" y="4942"/>
                    <a:pt x="5564" y="7165"/>
                    <a:pt x="6078" y="7596"/>
                  </a:cubicBezTo>
                  <a:cubicBezTo>
                    <a:pt x="7407" y="7386"/>
                    <a:pt x="10500" y="4784"/>
                    <a:pt x="12358" y="3724"/>
                  </a:cubicBezTo>
                  <a:cubicBezTo>
                    <a:pt x="18080" y="7146"/>
                    <a:pt x="23334" y="9424"/>
                    <a:pt x="26794" y="9424"/>
                  </a:cubicBezTo>
                  <a:cubicBezTo>
                    <a:pt x="27451" y="9424"/>
                    <a:pt x="28043" y="9342"/>
                    <a:pt x="28561" y="9170"/>
                  </a:cubicBezTo>
                  <a:cubicBezTo>
                    <a:pt x="31493" y="7659"/>
                    <a:pt x="31836" y="5338"/>
                    <a:pt x="31383" y="5074"/>
                  </a:cubicBezTo>
                  <a:cubicBezTo>
                    <a:pt x="30928" y="4810"/>
                    <a:pt x="15305" y="1184"/>
                    <a:pt x="13596" y="624"/>
                  </a:cubicBezTo>
                  <a:cubicBezTo>
                    <a:pt x="12559" y="283"/>
                    <a:pt x="11853" y="1"/>
                    <a:pt x="11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0"/>
            <p:cNvSpPr/>
            <p:nvPr/>
          </p:nvSpPr>
          <p:spPr>
            <a:xfrm>
              <a:off x="7380613" y="2430526"/>
              <a:ext cx="255286" cy="79387"/>
            </a:xfrm>
            <a:custGeom>
              <a:rect b="b" l="l" r="r" t="t"/>
              <a:pathLst>
                <a:path extrusionOk="0" h="5920" w="19037">
                  <a:moveTo>
                    <a:pt x="9526" y="0"/>
                  </a:moveTo>
                  <a:cubicBezTo>
                    <a:pt x="6371" y="0"/>
                    <a:pt x="2945" y="1193"/>
                    <a:pt x="0" y="4476"/>
                  </a:cubicBezTo>
                  <a:cubicBezTo>
                    <a:pt x="1330" y="3854"/>
                    <a:pt x="2541" y="3618"/>
                    <a:pt x="3613" y="3618"/>
                  </a:cubicBezTo>
                  <a:cubicBezTo>
                    <a:pt x="6963" y="3618"/>
                    <a:pt x="8953" y="5920"/>
                    <a:pt x="8953" y="5920"/>
                  </a:cubicBezTo>
                  <a:cubicBezTo>
                    <a:pt x="9649" y="4568"/>
                    <a:pt x="12627" y="3366"/>
                    <a:pt x="15371" y="3366"/>
                  </a:cubicBezTo>
                  <a:cubicBezTo>
                    <a:pt x="16763" y="3366"/>
                    <a:pt x="18095" y="3675"/>
                    <a:pt x="19037" y="4433"/>
                  </a:cubicBezTo>
                  <a:cubicBezTo>
                    <a:pt x="17680" y="2252"/>
                    <a:pt x="13859" y="0"/>
                    <a:pt x="9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0"/>
            <p:cNvSpPr/>
            <p:nvPr/>
          </p:nvSpPr>
          <p:spPr>
            <a:xfrm>
              <a:off x="7501062" y="2449260"/>
              <a:ext cx="167317" cy="118853"/>
            </a:xfrm>
            <a:custGeom>
              <a:rect b="b" l="l" r="r" t="t"/>
              <a:pathLst>
                <a:path extrusionOk="0" h="8863" w="12477">
                  <a:moveTo>
                    <a:pt x="5204" y="0"/>
                  </a:moveTo>
                  <a:cubicBezTo>
                    <a:pt x="2940" y="0"/>
                    <a:pt x="735" y="1363"/>
                    <a:pt x="0" y="3685"/>
                  </a:cubicBezTo>
                  <a:cubicBezTo>
                    <a:pt x="0" y="3685"/>
                    <a:pt x="320" y="5012"/>
                    <a:pt x="327" y="5233"/>
                  </a:cubicBezTo>
                  <a:cubicBezTo>
                    <a:pt x="1670" y="3119"/>
                    <a:pt x="3441" y="2345"/>
                    <a:pt x="5071" y="2345"/>
                  </a:cubicBezTo>
                  <a:cubicBezTo>
                    <a:pt x="7688" y="2345"/>
                    <a:pt x="9943" y="4343"/>
                    <a:pt x="9480" y="6004"/>
                  </a:cubicBezTo>
                  <a:cubicBezTo>
                    <a:pt x="9129" y="7267"/>
                    <a:pt x="8361" y="7749"/>
                    <a:pt x="7663" y="7749"/>
                  </a:cubicBezTo>
                  <a:cubicBezTo>
                    <a:pt x="6871" y="7749"/>
                    <a:pt x="6169" y="7130"/>
                    <a:pt x="6262" y="6328"/>
                  </a:cubicBezTo>
                  <a:cubicBezTo>
                    <a:pt x="6346" y="5608"/>
                    <a:pt x="6749" y="5360"/>
                    <a:pt x="7089" y="5360"/>
                  </a:cubicBezTo>
                  <a:cubicBezTo>
                    <a:pt x="7460" y="5360"/>
                    <a:pt x="7756" y="5657"/>
                    <a:pt x="7474" y="5956"/>
                  </a:cubicBezTo>
                  <a:cubicBezTo>
                    <a:pt x="7407" y="6269"/>
                    <a:pt x="7507" y="6713"/>
                    <a:pt x="7907" y="6713"/>
                  </a:cubicBezTo>
                  <a:cubicBezTo>
                    <a:pt x="8080" y="6713"/>
                    <a:pt x="8309" y="6630"/>
                    <a:pt x="8604" y="6420"/>
                  </a:cubicBezTo>
                  <a:cubicBezTo>
                    <a:pt x="9334" y="5900"/>
                    <a:pt x="8260" y="3985"/>
                    <a:pt x="6912" y="3985"/>
                  </a:cubicBezTo>
                  <a:cubicBezTo>
                    <a:pt x="6450" y="3985"/>
                    <a:pt x="5956" y="4210"/>
                    <a:pt x="5492" y="4793"/>
                  </a:cubicBezTo>
                  <a:cubicBezTo>
                    <a:pt x="3670" y="7077"/>
                    <a:pt x="5888" y="8565"/>
                    <a:pt x="7844" y="8838"/>
                  </a:cubicBezTo>
                  <a:cubicBezTo>
                    <a:pt x="7959" y="8854"/>
                    <a:pt x="8078" y="8862"/>
                    <a:pt x="8198" y="8862"/>
                  </a:cubicBezTo>
                  <a:cubicBezTo>
                    <a:pt x="10115" y="8862"/>
                    <a:pt x="12476" y="6820"/>
                    <a:pt x="9991" y="2759"/>
                  </a:cubicBezTo>
                  <a:cubicBezTo>
                    <a:pt x="8824" y="853"/>
                    <a:pt x="6996" y="0"/>
                    <a:pt x="5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0"/>
            <p:cNvSpPr/>
            <p:nvPr/>
          </p:nvSpPr>
          <p:spPr>
            <a:xfrm>
              <a:off x="7503234" y="2517181"/>
              <a:ext cx="40002" cy="65012"/>
            </a:xfrm>
            <a:custGeom>
              <a:rect b="b" l="l" r="r" t="t"/>
              <a:pathLst>
                <a:path extrusionOk="0" h="4848" w="2983">
                  <a:moveTo>
                    <a:pt x="215" y="1"/>
                  </a:moveTo>
                  <a:lnTo>
                    <a:pt x="165" y="169"/>
                  </a:lnTo>
                  <a:cubicBezTo>
                    <a:pt x="165" y="169"/>
                    <a:pt x="0" y="2012"/>
                    <a:pt x="89" y="4848"/>
                  </a:cubicBezTo>
                  <a:cubicBezTo>
                    <a:pt x="2982" y="4812"/>
                    <a:pt x="1863" y="1062"/>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0"/>
            <p:cNvSpPr/>
            <p:nvPr/>
          </p:nvSpPr>
          <p:spPr>
            <a:xfrm>
              <a:off x="7345076" y="2453363"/>
              <a:ext cx="163454" cy="121360"/>
            </a:xfrm>
            <a:custGeom>
              <a:rect b="b" l="l" r="r" t="t"/>
              <a:pathLst>
                <a:path extrusionOk="0" h="9050" w="12189">
                  <a:moveTo>
                    <a:pt x="7119" y="1"/>
                  </a:moveTo>
                  <a:cubicBezTo>
                    <a:pt x="5214" y="1"/>
                    <a:pt x="3273" y="960"/>
                    <a:pt x="2159" y="3066"/>
                  </a:cubicBezTo>
                  <a:cubicBezTo>
                    <a:pt x="1" y="7148"/>
                    <a:pt x="2273" y="9050"/>
                    <a:pt x="4158" y="9050"/>
                  </a:cubicBezTo>
                  <a:cubicBezTo>
                    <a:pt x="4338" y="9050"/>
                    <a:pt x="4515" y="9033"/>
                    <a:pt x="4683" y="8998"/>
                  </a:cubicBezTo>
                  <a:cubicBezTo>
                    <a:pt x="6619" y="8604"/>
                    <a:pt x="8739" y="6978"/>
                    <a:pt x="6778" y="4812"/>
                  </a:cubicBezTo>
                  <a:cubicBezTo>
                    <a:pt x="6310" y="4296"/>
                    <a:pt x="5836" y="4093"/>
                    <a:pt x="5399" y="4093"/>
                  </a:cubicBezTo>
                  <a:cubicBezTo>
                    <a:pt x="4007" y="4093"/>
                    <a:pt x="2996" y="6150"/>
                    <a:pt x="3774" y="6633"/>
                  </a:cubicBezTo>
                  <a:cubicBezTo>
                    <a:pt x="4061" y="6812"/>
                    <a:pt x="4283" y="6883"/>
                    <a:pt x="4451" y="6883"/>
                  </a:cubicBezTo>
                  <a:cubicBezTo>
                    <a:pt x="4883" y="6883"/>
                    <a:pt x="4961" y="6415"/>
                    <a:pt x="4871" y="6098"/>
                  </a:cubicBezTo>
                  <a:cubicBezTo>
                    <a:pt x="4559" y="5806"/>
                    <a:pt x="4870" y="5477"/>
                    <a:pt x="5263" y="5477"/>
                  </a:cubicBezTo>
                  <a:cubicBezTo>
                    <a:pt x="5593" y="5477"/>
                    <a:pt x="5981" y="5710"/>
                    <a:pt x="6105" y="6393"/>
                  </a:cubicBezTo>
                  <a:cubicBezTo>
                    <a:pt x="6253" y="7219"/>
                    <a:pt x="5531" y="7902"/>
                    <a:pt x="4700" y="7902"/>
                  </a:cubicBezTo>
                  <a:cubicBezTo>
                    <a:pt x="4027" y="7902"/>
                    <a:pt x="3283" y="7454"/>
                    <a:pt x="2871" y="6272"/>
                  </a:cubicBezTo>
                  <a:cubicBezTo>
                    <a:pt x="2283" y="4577"/>
                    <a:pt x="4607" y="2333"/>
                    <a:pt x="7364" y="2333"/>
                  </a:cubicBezTo>
                  <a:cubicBezTo>
                    <a:pt x="8905" y="2333"/>
                    <a:pt x="10582" y="3035"/>
                    <a:pt x="11959" y="4928"/>
                  </a:cubicBezTo>
                  <a:cubicBezTo>
                    <a:pt x="11952" y="4707"/>
                    <a:pt x="12188" y="3363"/>
                    <a:pt x="12188" y="3363"/>
                  </a:cubicBezTo>
                  <a:cubicBezTo>
                    <a:pt x="11355" y="1210"/>
                    <a:pt x="9259" y="1"/>
                    <a:pt x="71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0"/>
            <p:cNvSpPr/>
            <p:nvPr/>
          </p:nvSpPr>
          <p:spPr>
            <a:xfrm>
              <a:off x="7472083" y="2517248"/>
              <a:ext cx="38326" cy="64811"/>
            </a:xfrm>
            <a:custGeom>
              <a:rect b="b" l="l" r="r" t="t"/>
              <a:pathLst>
                <a:path extrusionOk="0" h="4833" w="2858">
                  <a:moveTo>
                    <a:pt x="2427" y="0"/>
                  </a:moveTo>
                  <a:lnTo>
                    <a:pt x="2427" y="0"/>
                  </a:lnTo>
                  <a:cubicBezTo>
                    <a:pt x="879" y="1141"/>
                    <a:pt x="1" y="4833"/>
                    <a:pt x="2698" y="4833"/>
                  </a:cubicBezTo>
                  <a:cubicBezTo>
                    <a:pt x="2750" y="4833"/>
                    <a:pt x="2803" y="4831"/>
                    <a:pt x="2857" y="4829"/>
                  </a:cubicBezTo>
                  <a:cubicBezTo>
                    <a:pt x="2768" y="1993"/>
                    <a:pt x="2487" y="164"/>
                    <a:pt x="2487" y="164"/>
                  </a:cubicBezTo>
                  <a:lnTo>
                    <a:pt x="24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0"/>
            <p:cNvSpPr/>
            <p:nvPr/>
          </p:nvSpPr>
          <p:spPr>
            <a:xfrm>
              <a:off x="7493431" y="2536505"/>
              <a:ext cx="26391" cy="29220"/>
            </a:xfrm>
            <a:custGeom>
              <a:rect b="b" l="l" r="r" t="t"/>
              <a:pathLst>
                <a:path extrusionOk="0" h="2179" w="1968">
                  <a:moveTo>
                    <a:pt x="1081" y="0"/>
                  </a:moveTo>
                  <a:cubicBezTo>
                    <a:pt x="1070" y="0"/>
                    <a:pt x="1058" y="2"/>
                    <a:pt x="1047" y="5"/>
                  </a:cubicBezTo>
                  <a:cubicBezTo>
                    <a:pt x="501" y="159"/>
                    <a:pt x="0" y="2097"/>
                    <a:pt x="1004" y="2176"/>
                  </a:cubicBezTo>
                  <a:cubicBezTo>
                    <a:pt x="1021" y="2177"/>
                    <a:pt x="1037" y="2178"/>
                    <a:pt x="1053" y="2178"/>
                  </a:cubicBezTo>
                  <a:cubicBezTo>
                    <a:pt x="1967" y="2178"/>
                    <a:pt x="1507" y="0"/>
                    <a:pt x="10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0"/>
            <p:cNvSpPr/>
            <p:nvPr/>
          </p:nvSpPr>
          <p:spPr>
            <a:xfrm>
              <a:off x="7134848" y="2126387"/>
              <a:ext cx="148905" cy="102426"/>
            </a:xfrm>
            <a:custGeom>
              <a:rect b="b" l="l" r="r" t="t"/>
              <a:pathLst>
                <a:path extrusionOk="0" h="7638" w="11104">
                  <a:moveTo>
                    <a:pt x="2273" y="0"/>
                  </a:moveTo>
                  <a:cubicBezTo>
                    <a:pt x="2051" y="0"/>
                    <a:pt x="1828" y="8"/>
                    <a:pt x="1603" y="25"/>
                  </a:cubicBezTo>
                  <a:cubicBezTo>
                    <a:pt x="0" y="4132"/>
                    <a:pt x="3185" y="7559"/>
                    <a:pt x="10531" y="7638"/>
                  </a:cubicBezTo>
                  <a:cubicBezTo>
                    <a:pt x="11103" y="3880"/>
                    <a:pt x="7140" y="0"/>
                    <a:pt x="22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0"/>
            <p:cNvSpPr/>
            <p:nvPr/>
          </p:nvSpPr>
          <p:spPr>
            <a:xfrm>
              <a:off x="7550652" y="1930708"/>
              <a:ext cx="130225" cy="175121"/>
            </a:xfrm>
            <a:custGeom>
              <a:rect b="b" l="l" r="r" t="t"/>
              <a:pathLst>
                <a:path extrusionOk="0" h="13059" w="9711">
                  <a:moveTo>
                    <a:pt x="6698" y="0"/>
                  </a:moveTo>
                  <a:cubicBezTo>
                    <a:pt x="1601" y="3130"/>
                    <a:pt x="0" y="6733"/>
                    <a:pt x="3717" y="13058"/>
                  </a:cubicBezTo>
                  <a:cubicBezTo>
                    <a:pt x="7636" y="11009"/>
                    <a:pt x="9710" y="4168"/>
                    <a:pt x="66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0"/>
            <p:cNvSpPr/>
            <p:nvPr/>
          </p:nvSpPr>
          <p:spPr>
            <a:xfrm>
              <a:off x="7458525" y="1917607"/>
              <a:ext cx="103673" cy="171809"/>
            </a:xfrm>
            <a:custGeom>
              <a:rect b="b" l="l" r="r" t="t"/>
              <a:pathLst>
                <a:path extrusionOk="0" h="12812" w="7731">
                  <a:moveTo>
                    <a:pt x="3909" y="1"/>
                  </a:moveTo>
                  <a:cubicBezTo>
                    <a:pt x="2907" y="532"/>
                    <a:pt x="2121" y="1232"/>
                    <a:pt x="1567" y="2057"/>
                  </a:cubicBezTo>
                  <a:cubicBezTo>
                    <a:pt x="1827" y="2714"/>
                    <a:pt x="2398" y="4018"/>
                    <a:pt x="3070" y="4648"/>
                  </a:cubicBezTo>
                  <a:cubicBezTo>
                    <a:pt x="2129" y="4073"/>
                    <a:pt x="1463" y="3545"/>
                    <a:pt x="1008" y="3127"/>
                  </a:cubicBezTo>
                  <a:lnTo>
                    <a:pt x="1008" y="3127"/>
                  </a:lnTo>
                  <a:cubicBezTo>
                    <a:pt x="1" y="5722"/>
                    <a:pt x="911" y="9213"/>
                    <a:pt x="4216" y="12812"/>
                  </a:cubicBezTo>
                  <a:cubicBezTo>
                    <a:pt x="7618" y="9985"/>
                    <a:pt x="7730" y="3440"/>
                    <a:pt x="3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0"/>
            <p:cNvSpPr/>
            <p:nvPr/>
          </p:nvSpPr>
          <p:spPr>
            <a:xfrm>
              <a:off x="7346578" y="1934222"/>
              <a:ext cx="117941" cy="171420"/>
            </a:xfrm>
            <a:custGeom>
              <a:rect b="b" l="l" r="r" t="t"/>
              <a:pathLst>
                <a:path extrusionOk="0" h="12783" w="8795">
                  <a:moveTo>
                    <a:pt x="4742" y="0"/>
                  </a:moveTo>
                  <a:cubicBezTo>
                    <a:pt x="89" y="1113"/>
                    <a:pt x="1" y="6306"/>
                    <a:pt x="3446" y="12783"/>
                  </a:cubicBezTo>
                  <a:cubicBezTo>
                    <a:pt x="7448" y="10901"/>
                    <a:pt x="8795" y="3214"/>
                    <a:pt x="47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0"/>
            <p:cNvSpPr/>
            <p:nvPr/>
          </p:nvSpPr>
          <p:spPr>
            <a:xfrm>
              <a:off x="7855609" y="2267138"/>
              <a:ext cx="170709" cy="90786"/>
            </a:xfrm>
            <a:custGeom>
              <a:rect b="b" l="l" r="r" t="t"/>
              <a:pathLst>
                <a:path extrusionOk="0" h="6770" w="12730">
                  <a:moveTo>
                    <a:pt x="7380" y="0"/>
                  </a:moveTo>
                  <a:cubicBezTo>
                    <a:pt x="4593" y="0"/>
                    <a:pt x="2217" y="1692"/>
                    <a:pt x="1" y="5761"/>
                  </a:cubicBezTo>
                  <a:cubicBezTo>
                    <a:pt x="1118" y="6443"/>
                    <a:pt x="2513" y="6770"/>
                    <a:pt x="3975" y="6770"/>
                  </a:cubicBezTo>
                  <a:cubicBezTo>
                    <a:pt x="7451" y="6770"/>
                    <a:pt x="11306" y="4921"/>
                    <a:pt x="12729" y="1594"/>
                  </a:cubicBezTo>
                  <a:cubicBezTo>
                    <a:pt x="10773" y="577"/>
                    <a:pt x="9007" y="0"/>
                    <a:pt x="73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0"/>
            <p:cNvSpPr/>
            <p:nvPr/>
          </p:nvSpPr>
          <p:spPr>
            <a:xfrm>
              <a:off x="7833723" y="2129471"/>
              <a:ext cx="150769" cy="105000"/>
            </a:xfrm>
            <a:custGeom>
              <a:rect b="b" l="l" r="r" t="t"/>
              <a:pathLst>
                <a:path extrusionOk="0" h="7830" w="11243">
                  <a:moveTo>
                    <a:pt x="7714" y="1"/>
                  </a:moveTo>
                  <a:cubicBezTo>
                    <a:pt x="4745" y="1"/>
                    <a:pt x="1798" y="2421"/>
                    <a:pt x="1" y="7331"/>
                  </a:cubicBezTo>
                  <a:cubicBezTo>
                    <a:pt x="803" y="7670"/>
                    <a:pt x="1674" y="7830"/>
                    <a:pt x="2567" y="7830"/>
                  </a:cubicBezTo>
                  <a:cubicBezTo>
                    <a:pt x="6207" y="7830"/>
                    <a:pt x="10195" y="5171"/>
                    <a:pt x="11242" y="1177"/>
                  </a:cubicBezTo>
                  <a:cubicBezTo>
                    <a:pt x="10112" y="394"/>
                    <a:pt x="8911" y="1"/>
                    <a:pt x="77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0"/>
            <p:cNvSpPr/>
            <p:nvPr/>
          </p:nvSpPr>
          <p:spPr>
            <a:xfrm>
              <a:off x="7736501" y="2082939"/>
              <a:ext cx="140121" cy="123962"/>
            </a:xfrm>
            <a:custGeom>
              <a:rect b="b" l="l" r="r" t="t"/>
              <a:pathLst>
                <a:path extrusionOk="0" h="9244" w="10449">
                  <a:moveTo>
                    <a:pt x="7357" y="0"/>
                  </a:moveTo>
                  <a:cubicBezTo>
                    <a:pt x="4307" y="0"/>
                    <a:pt x="1654" y="3428"/>
                    <a:pt x="0" y="8961"/>
                  </a:cubicBezTo>
                  <a:cubicBezTo>
                    <a:pt x="545" y="9153"/>
                    <a:pt x="1126" y="9244"/>
                    <a:pt x="1725" y="9244"/>
                  </a:cubicBezTo>
                  <a:cubicBezTo>
                    <a:pt x="5710" y="9244"/>
                    <a:pt x="10449" y="5241"/>
                    <a:pt x="9905" y="778"/>
                  </a:cubicBezTo>
                  <a:cubicBezTo>
                    <a:pt x="9035" y="251"/>
                    <a:pt x="8181" y="0"/>
                    <a:pt x="73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0"/>
            <p:cNvSpPr/>
            <p:nvPr/>
          </p:nvSpPr>
          <p:spPr>
            <a:xfrm>
              <a:off x="7618345" y="2009398"/>
              <a:ext cx="143058" cy="171031"/>
            </a:xfrm>
            <a:custGeom>
              <a:rect b="b" l="l" r="r" t="t"/>
              <a:pathLst>
                <a:path extrusionOk="0" h="12754" w="10668">
                  <a:moveTo>
                    <a:pt x="9387" y="0"/>
                  </a:moveTo>
                  <a:cubicBezTo>
                    <a:pt x="1" y="3319"/>
                    <a:pt x="5387" y="10372"/>
                    <a:pt x="4937" y="12754"/>
                  </a:cubicBezTo>
                  <a:cubicBezTo>
                    <a:pt x="7734" y="10889"/>
                    <a:pt x="9812" y="7827"/>
                    <a:pt x="10410" y="4986"/>
                  </a:cubicBezTo>
                  <a:lnTo>
                    <a:pt x="10410" y="4986"/>
                  </a:lnTo>
                  <a:cubicBezTo>
                    <a:pt x="9675" y="5114"/>
                    <a:pt x="8906" y="5128"/>
                    <a:pt x="8595" y="5128"/>
                  </a:cubicBezTo>
                  <a:cubicBezTo>
                    <a:pt x="8503" y="5128"/>
                    <a:pt x="8451" y="5127"/>
                    <a:pt x="8451" y="5127"/>
                  </a:cubicBezTo>
                  <a:cubicBezTo>
                    <a:pt x="8451" y="5127"/>
                    <a:pt x="9424" y="4668"/>
                    <a:pt x="10570" y="3843"/>
                  </a:cubicBezTo>
                  <a:cubicBezTo>
                    <a:pt x="10668" y="2372"/>
                    <a:pt x="10314" y="1017"/>
                    <a:pt x="9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0"/>
            <p:cNvSpPr/>
            <p:nvPr/>
          </p:nvSpPr>
          <p:spPr>
            <a:xfrm>
              <a:off x="7566395" y="2298679"/>
              <a:ext cx="28832" cy="129165"/>
            </a:xfrm>
            <a:custGeom>
              <a:rect b="b" l="l" r="r" t="t"/>
              <a:pathLst>
                <a:path extrusionOk="0" h="9632" w="2150">
                  <a:moveTo>
                    <a:pt x="2057" y="0"/>
                  </a:moveTo>
                  <a:cubicBezTo>
                    <a:pt x="1965" y="0"/>
                    <a:pt x="1737" y="503"/>
                    <a:pt x="1434" y="1320"/>
                  </a:cubicBezTo>
                  <a:cubicBezTo>
                    <a:pt x="1029" y="2417"/>
                    <a:pt x="691" y="3536"/>
                    <a:pt x="420" y="4672"/>
                  </a:cubicBezTo>
                  <a:cubicBezTo>
                    <a:pt x="119" y="6017"/>
                    <a:pt x="1" y="7275"/>
                    <a:pt x="35" y="8183"/>
                  </a:cubicBezTo>
                  <a:cubicBezTo>
                    <a:pt x="86" y="9085"/>
                    <a:pt x="224" y="9631"/>
                    <a:pt x="303" y="9631"/>
                  </a:cubicBezTo>
                  <a:cubicBezTo>
                    <a:pt x="304" y="9631"/>
                    <a:pt x="305" y="9631"/>
                    <a:pt x="306" y="9631"/>
                  </a:cubicBezTo>
                  <a:cubicBezTo>
                    <a:pt x="406" y="9621"/>
                    <a:pt x="431" y="9067"/>
                    <a:pt x="497" y="8196"/>
                  </a:cubicBezTo>
                  <a:cubicBezTo>
                    <a:pt x="581" y="7322"/>
                    <a:pt x="764" y="6129"/>
                    <a:pt x="1058" y="4818"/>
                  </a:cubicBezTo>
                  <a:cubicBezTo>
                    <a:pt x="1378" y="3503"/>
                    <a:pt x="1668" y="2314"/>
                    <a:pt x="1878" y="1451"/>
                  </a:cubicBezTo>
                  <a:cubicBezTo>
                    <a:pt x="2073" y="579"/>
                    <a:pt x="2150" y="26"/>
                    <a:pt x="2063" y="1"/>
                  </a:cubicBezTo>
                  <a:cubicBezTo>
                    <a:pt x="2061" y="1"/>
                    <a:pt x="2059" y="0"/>
                    <a:pt x="20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0"/>
            <p:cNvSpPr/>
            <p:nvPr/>
          </p:nvSpPr>
          <p:spPr>
            <a:xfrm>
              <a:off x="7570606" y="2345171"/>
              <a:ext cx="37092" cy="49818"/>
            </a:xfrm>
            <a:custGeom>
              <a:rect b="b" l="l" r="r" t="t"/>
              <a:pathLst>
                <a:path extrusionOk="0" h="3715" w="2766">
                  <a:moveTo>
                    <a:pt x="2655" y="1"/>
                  </a:moveTo>
                  <a:cubicBezTo>
                    <a:pt x="2559" y="1"/>
                    <a:pt x="2360" y="147"/>
                    <a:pt x="2099" y="385"/>
                  </a:cubicBezTo>
                  <a:cubicBezTo>
                    <a:pt x="1698" y="747"/>
                    <a:pt x="1325" y="1139"/>
                    <a:pt x="983" y="1558"/>
                  </a:cubicBezTo>
                  <a:cubicBezTo>
                    <a:pt x="581" y="2060"/>
                    <a:pt x="278" y="2582"/>
                    <a:pt x="137" y="2994"/>
                  </a:cubicBezTo>
                  <a:cubicBezTo>
                    <a:pt x="3" y="3412"/>
                    <a:pt x="1" y="3688"/>
                    <a:pt x="82" y="3712"/>
                  </a:cubicBezTo>
                  <a:cubicBezTo>
                    <a:pt x="87" y="3714"/>
                    <a:pt x="93" y="3715"/>
                    <a:pt x="99" y="3715"/>
                  </a:cubicBezTo>
                  <a:cubicBezTo>
                    <a:pt x="192" y="3715"/>
                    <a:pt x="342" y="3509"/>
                    <a:pt x="550" y="3204"/>
                  </a:cubicBezTo>
                  <a:cubicBezTo>
                    <a:pt x="780" y="2879"/>
                    <a:pt x="1108" y="2448"/>
                    <a:pt x="1492" y="1968"/>
                  </a:cubicBezTo>
                  <a:cubicBezTo>
                    <a:pt x="1883" y="1492"/>
                    <a:pt x="2233" y="1041"/>
                    <a:pt x="2455" y="680"/>
                  </a:cubicBezTo>
                  <a:cubicBezTo>
                    <a:pt x="2675" y="319"/>
                    <a:pt x="2765" y="64"/>
                    <a:pt x="2693" y="12"/>
                  </a:cubicBezTo>
                  <a:cubicBezTo>
                    <a:pt x="2683" y="5"/>
                    <a:pt x="2671" y="1"/>
                    <a:pt x="26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0"/>
            <p:cNvSpPr/>
            <p:nvPr/>
          </p:nvSpPr>
          <p:spPr>
            <a:xfrm>
              <a:off x="7644508" y="2407836"/>
              <a:ext cx="81855" cy="51132"/>
            </a:xfrm>
            <a:custGeom>
              <a:rect b="b" l="l" r="r" t="t"/>
              <a:pathLst>
                <a:path extrusionOk="0" h="3813" w="6104">
                  <a:moveTo>
                    <a:pt x="5981" y="0"/>
                  </a:moveTo>
                  <a:cubicBezTo>
                    <a:pt x="5828" y="0"/>
                    <a:pt x="5482" y="96"/>
                    <a:pt x="5021" y="294"/>
                  </a:cubicBezTo>
                  <a:cubicBezTo>
                    <a:pt x="4419" y="565"/>
                    <a:pt x="3646" y="1047"/>
                    <a:pt x="2852" y="1630"/>
                  </a:cubicBezTo>
                  <a:lnTo>
                    <a:pt x="847" y="3104"/>
                  </a:lnTo>
                  <a:cubicBezTo>
                    <a:pt x="328" y="3460"/>
                    <a:pt x="1" y="3697"/>
                    <a:pt x="39" y="3785"/>
                  </a:cubicBezTo>
                  <a:cubicBezTo>
                    <a:pt x="47" y="3803"/>
                    <a:pt x="74" y="3812"/>
                    <a:pt x="118" y="3812"/>
                  </a:cubicBezTo>
                  <a:cubicBezTo>
                    <a:pt x="267" y="3812"/>
                    <a:pt x="613" y="3711"/>
                    <a:pt x="1079" y="3504"/>
                  </a:cubicBezTo>
                  <a:cubicBezTo>
                    <a:pt x="1677" y="3226"/>
                    <a:pt x="2448" y="2739"/>
                    <a:pt x="3239" y="2158"/>
                  </a:cubicBezTo>
                  <a:cubicBezTo>
                    <a:pt x="4028" y="1578"/>
                    <a:pt x="4727" y="1057"/>
                    <a:pt x="5248" y="697"/>
                  </a:cubicBezTo>
                  <a:cubicBezTo>
                    <a:pt x="5772" y="347"/>
                    <a:pt x="6103" y="118"/>
                    <a:pt x="6066" y="29"/>
                  </a:cubicBezTo>
                  <a:cubicBezTo>
                    <a:pt x="6058" y="10"/>
                    <a:pt x="6029" y="0"/>
                    <a:pt x="59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0"/>
            <p:cNvSpPr/>
            <p:nvPr/>
          </p:nvSpPr>
          <p:spPr>
            <a:xfrm>
              <a:off x="7277530" y="3181620"/>
              <a:ext cx="446902" cy="161483"/>
            </a:xfrm>
            <a:custGeom>
              <a:rect b="b" l="l" r="r" t="t"/>
              <a:pathLst>
                <a:path extrusionOk="0" h="12042" w="33326">
                  <a:moveTo>
                    <a:pt x="31845" y="0"/>
                  </a:moveTo>
                  <a:cubicBezTo>
                    <a:pt x="31107" y="0"/>
                    <a:pt x="29827" y="598"/>
                    <a:pt x="27914" y="2215"/>
                  </a:cubicBezTo>
                  <a:cubicBezTo>
                    <a:pt x="27914" y="2215"/>
                    <a:pt x="27695" y="967"/>
                    <a:pt x="26828" y="967"/>
                  </a:cubicBezTo>
                  <a:cubicBezTo>
                    <a:pt x="26167" y="967"/>
                    <a:pt x="25129" y="1691"/>
                    <a:pt x="23525" y="4245"/>
                  </a:cubicBezTo>
                  <a:cubicBezTo>
                    <a:pt x="23381" y="3649"/>
                    <a:pt x="23053" y="3385"/>
                    <a:pt x="22607" y="3385"/>
                  </a:cubicBezTo>
                  <a:cubicBezTo>
                    <a:pt x="21068" y="3385"/>
                    <a:pt x="18117" y="6529"/>
                    <a:pt x="16415" y="10035"/>
                  </a:cubicBezTo>
                  <a:cubicBezTo>
                    <a:pt x="15085" y="7029"/>
                    <a:pt x="10889" y="3076"/>
                    <a:pt x="8721" y="3076"/>
                  </a:cubicBezTo>
                  <a:cubicBezTo>
                    <a:pt x="7959" y="3076"/>
                    <a:pt x="7447" y="3564"/>
                    <a:pt x="7398" y="4752"/>
                  </a:cubicBezTo>
                  <a:cubicBezTo>
                    <a:pt x="6996" y="3335"/>
                    <a:pt x="5613" y="1398"/>
                    <a:pt x="4802" y="1398"/>
                  </a:cubicBezTo>
                  <a:cubicBezTo>
                    <a:pt x="4350" y="1398"/>
                    <a:pt x="4075" y="1999"/>
                    <a:pt x="4246" y="3627"/>
                  </a:cubicBezTo>
                  <a:cubicBezTo>
                    <a:pt x="2940" y="1856"/>
                    <a:pt x="1587" y="823"/>
                    <a:pt x="827" y="823"/>
                  </a:cubicBezTo>
                  <a:cubicBezTo>
                    <a:pt x="233" y="823"/>
                    <a:pt x="0" y="1454"/>
                    <a:pt x="435" y="2857"/>
                  </a:cubicBezTo>
                  <a:cubicBezTo>
                    <a:pt x="1427" y="6053"/>
                    <a:pt x="8020" y="5066"/>
                    <a:pt x="16367" y="12041"/>
                  </a:cubicBezTo>
                  <a:cubicBezTo>
                    <a:pt x="18364" y="8304"/>
                    <a:pt x="27362" y="5906"/>
                    <a:pt x="30524" y="3803"/>
                  </a:cubicBezTo>
                  <a:cubicBezTo>
                    <a:pt x="32634" y="2400"/>
                    <a:pt x="33325" y="0"/>
                    <a:pt x="318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0"/>
            <p:cNvSpPr/>
            <p:nvPr/>
          </p:nvSpPr>
          <p:spPr>
            <a:xfrm>
              <a:off x="7521954" y="2961669"/>
              <a:ext cx="147497" cy="134060"/>
            </a:xfrm>
            <a:custGeom>
              <a:rect b="b" l="l" r="r" t="t"/>
              <a:pathLst>
                <a:path extrusionOk="0" h="9997" w="10999">
                  <a:moveTo>
                    <a:pt x="6975" y="0"/>
                  </a:moveTo>
                  <a:cubicBezTo>
                    <a:pt x="5180" y="0"/>
                    <a:pt x="3017" y="1260"/>
                    <a:pt x="1389" y="4348"/>
                  </a:cubicBezTo>
                  <a:cubicBezTo>
                    <a:pt x="1" y="7217"/>
                    <a:pt x="2100" y="9996"/>
                    <a:pt x="4764" y="9996"/>
                  </a:cubicBezTo>
                  <a:cubicBezTo>
                    <a:pt x="6614" y="9996"/>
                    <a:pt x="8736" y="8656"/>
                    <a:pt x="10151" y="5076"/>
                  </a:cubicBezTo>
                  <a:cubicBezTo>
                    <a:pt x="10999" y="2100"/>
                    <a:pt x="9293" y="0"/>
                    <a:pt x="69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0"/>
            <p:cNvSpPr/>
            <p:nvPr/>
          </p:nvSpPr>
          <p:spPr>
            <a:xfrm>
              <a:off x="7350977" y="2966121"/>
              <a:ext cx="151453" cy="133362"/>
            </a:xfrm>
            <a:custGeom>
              <a:rect b="b" l="l" r="r" t="t"/>
              <a:pathLst>
                <a:path extrusionOk="0" h="9945" w="11294">
                  <a:moveTo>
                    <a:pt x="4200" y="0"/>
                  </a:moveTo>
                  <a:cubicBezTo>
                    <a:pt x="1765" y="0"/>
                    <a:pt x="1" y="2240"/>
                    <a:pt x="986" y="5266"/>
                  </a:cubicBezTo>
                  <a:cubicBezTo>
                    <a:pt x="2481" y="8671"/>
                    <a:pt x="4565" y="9944"/>
                    <a:pt x="6380" y="9944"/>
                  </a:cubicBezTo>
                  <a:cubicBezTo>
                    <a:pt x="9150" y="9944"/>
                    <a:pt x="11294" y="6978"/>
                    <a:pt x="9764" y="4095"/>
                  </a:cubicBezTo>
                  <a:cubicBezTo>
                    <a:pt x="8086" y="1180"/>
                    <a:pt x="5967" y="0"/>
                    <a:pt x="4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5" name="Google Shape;2825;p70"/>
          <p:cNvGrpSpPr/>
          <p:nvPr/>
        </p:nvGrpSpPr>
        <p:grpSpPr>
          <a:xfrm rot="-565626">
            <a:off x="2981469" y="1301728"/>
            <a:ext cx="1474395" cy="1156981"/>
            <a:chOff x="1974494" y="238132"/>
            <a:chExt cx="689002" cy="497603"/>
          </a:xfrm>
        </p:grpSpPr>
        <p:sp>
          <p:nvSpPr>
            <p:cNvPr id="2826" name="Google Shape;2826;p70"/>
            <p:cNvSpPr/>
            <p:nvPr/>
          </p:nvSpPr>
          <p:spPr>
            <a:xfrm>
              <a:off x="1974494" y="243650"/>
              <a:ext cx="688994" cy="492070"/>
            </a:xfrm>
            <a:custGeom>
              <a:rect b="b" l="l" r="r" t="t"/>
              <a:pathLst>
                <a:path extrusionOk="0" h="64386" w="90153">
                  <a:moveTo>
                    <a:pt x="19569" y="21143"/>
                  </a:moveTo>
                  <a:cubicBezTo>
                    <a:pt x="23392" y="22663"/>
                    <a:pt x="26646" y="25434"/>
                    <a:pt x="28888" y="28979"/>
                  </a:cubicBezTo>
                  <a:cubicBezTo>
                    <a:pt x="29874" y="30540"/>
                    <a:pt x="30652" y="32220"/>
                    <a:pt x="31204" y="33981"/>
                  </a:cubicBezTo>
                  <a:cubicBezTo>
                    <a:pt x="30243" y="34453"/>
                    <a:pt x="29221" y="34779"/>
                    <a:pt x="28199" y="34921"/>
                  </a:cubicBezTo>
                  <a:cubicBezTo>
                    <a:pt x="27809" y="34975"/>
                    <a:pt x="27418" y="35002"/>
                    <a:pt x="27032" y="35002"/>
                  </a:cubicBezTo>
                  <a:cubicBezTo>
                    <a:pt x="26274" y="35002"/>
                    <a:pt x="25529" y="34896"/>
                    <a:pt x="24826" y="34669"/>
                  </a:cubicBezTo>
                  <a:cubicBezTo>
                    <a:pt x="22817" y="34027"/>
                    <a:pt x="21139" y="32534"/>
                    <a:pt x="20218" y="30570"/>
                  </a:cubicBezTo>
                  <a:cubicBezTo>
                    <a:pt x="19325" y="28676"/>
                    <a:pt x="19163" y="26293"/>
                    <a:pt x="19299" y="23903"/>
                  </a:cubicBezTo>
                  <a:cubicBezTo>
                    <a:pt x="19352" y="22976"/>
                    <a:pt x="19449" y="22047"/>
                    <a:pt x="19569" y="21143"/>
                  </a:cubicBezTo>
                  <a:close/>
                  <a:moveTo>
                    <a:pt x="48011" y="41919"/>
                  </a:moveTo>
                  <a:cubicBezTo>
                    <a:pt x="48201" y="41919"/>
                    <a:pt x="48391" y="41921"/>
                    <a:pt x="48580" y="41927"/>
                  </a:cubicBezTo>
                  <a:cubicBezTo>
                    <a:pt x="53335" y="42053"/>
                    <a:pt x="57885" y="43797"/>
                    <a:pt x="61335" y="46913"/>
                  </a:cubicBezTo>
                  <a:cubicBezTo>
                    <a:pt x="60758" y="47302"/>
                    <a:pt x="60160" y="47692"/>
                    <a:pt x="59549" y="48059"/>
                  </a:cubicBezTo>
                  <a:cubicBezTo>
                    <a:pt x="57319" y="49401"/>
                    <a:pt x="54913" y="50481"/>
                    <a:pt x="52639" y="50532"/>
                  </a:cubicBezTo>
                  <a:cubicBezTo>
                    <a:pt x="52589" y="50533"/>
                    <a:pt x="52538" y="50533"/>
                    <a:pt x="52488" y="50533"/>
                  </a:cubicBezTo>
                  <a:cubicBezTo>
                    <a:pt x="51808" y="50533"/>
                    <a:pt x="51129" y="50446"/>
                    <a:pt x="50470" y="50272"/>
                  </a:cubicBezTo>
                  <a:cubicBezTo>
                    <a:pt x="49125" y="49923"/>
                    <a:pt x="47893" y="49216"/>
                    <a:pt x="46928" y="48218"/>
                  </a:cubicBezTo>
                  <a:cubicBezTo>
                    <a:pt x="45458" y="46702"/>
                    <a:pt x="44708" y="44469"/>
                    <a:pt x="44698" y="42182"/>
                  </a:cubicBezTo>
                  <a:cubicBezTo>
                    <a:pt x="45794" y="42007"/>
                    <a:pt x="46902" y="41919"/>
                    <a:pt x="48011" y="41919"/>
                  </a:cubicBezTo>
                  <a:close/>
                  <a:moveTo>
                    <a:pt x="5284" y="0"/>
                  </a:moveTo>
                  <a:cubicBezTo>
                    <a:pt x="5208" y="121"/>
                    <a:pt x="5133" y="246"/>
                    <a:pt x="5057" y="365"/>
                  </a:cubicBezTo>
                  <a:lnTo>
                    <a:pt x="5003" y="455"/>
                  </a:lnTo>
                  <a:cubicBezTo>
                    <a:pt x="4987" y="483"/>
                    <a:pt x="4970" y="509"/>
                    <a:pt x="4953" y="536"/>
                  </a:cubicBezTo>
                  <a:cubicBezTo>
                    <a:pt x="4934" y="572"/>
                    <a:pt x="4911" y="608"/>
                    <a:pt x="4891" y="642"/>
                  </a:cubicBezTo>
                  <a:cubicBezTo>
                    <a:pt x="4830" y="741"/>
                    <a:pt x="4770" y="846"/>
                    <a:pt x="4709" y="948"/>
                  </a:cubicBezTo>
                  <a:lnTo>
                    <a:pt x="4685" y="988"/>
                  </a:lnTo>
                  <a:cubicBezTo>
                    <a:pt x="4679" y="1001"/>
                    <a:pt x="4673" y="1012"/>
                    <a:pt x="4666" y="1024"/>
                  </a:cubicBezTo>
                  <a:cubicBezTo>
                    <a:pt x="4658" y="1036"/>
                    <a:pt x="4650" y="1051"/>
                    <a:pt x="4641" y="1064"/>
                  </a:cubicBezTo>
                  <a:cubicBezTo>
                    <a:pt x="4472" y="1360"/>
                    <a:pt x="4308" y="1656"/>
                    <a:pt x="4148" y="1955"/>
                  </a:cubicBezTo>
                  <a:cubicBezTo>
                    <a:pt x="4136" y="1974"/>
                    <a:pt x="4126" y="1994"/>
                    <a:pt x="4114" y="2014"/>
                  </a:cubicBezTo>
                  <a:cubicBezTo>
                    <a:pt x="3937" y="2348"/>
                    <a:pt x="3764" y="2685"/>
                    <a:pt x="3600" y="3025"/>
                  </a:cubicBezTo>
                  <a:cubicBezTo>
                    <a:pt x="3600" y="3027"/>
                    <a:pt x="3599" y="3028"/>
                    <a:pt x="3596" y="3032"/>
                  </a:cubicBezTo>
                  <a:cubicBezTo>
                    <a:pt x="3591" y="3040"/>
                    <a:pt x="3587" y="3051"/>
                    <a:pt x="3582" y="3059"/>
                  </a:cubicBezTo>
                  <a:cubicBezTo>
                    <a:pt x="3414" y="3405"/>
                    <a:pt x="3255" y="3750"/>
                    <a:pt x="3098" y="4099"/>
                  </a:cubicBezTo>
                  <a:cubicBezTo>
                    <a:pt x="3092" y="4121"/>
                    <a:pt x="3082" y="4137"/>
                    <a:pt x="3076" y="4155"/>
                  </a:cubicBezTo>
                  <a:cubicBezTo>
                    <a:pt x="3074" y="4156"/>
                    <a:pt x="3073" y="4161"/>
                    <a:pt x="3069" y="4162"/>
                  </a:cubicBezTo>
                  <a:cubicBezTo>
                    <a:pt x="2866" y="4629"/>
                    <a:pt x="2671" y="5100"/>
                    <a:pt x="2488" y="5575"/>
                  </a:cubicBezTo>
                  <a:cubicBezTo>
                    <a:pt x="2478" y="5599"/>
                    <a:pt x="2467" y="5624"/>
                    <a:pt x="2459" y="5647"/>
                  </a:cubicBezTo>
                  <a:cubicBezTo>
                    <a:pt x="2428" y="5729"/>
                    <a:pt x="2396" y="5812"/>
                    <a:pt x="2365" y="5897"/>
                  </a:cubicBezTo>
                  <a:cubicBezTo>
                    <a:pt x="2356" y="5921"/>
                    <a:pt x="2346" y="5947"/>
                    <a:pt x="2337" y="5972"/>
                  </a:cubicBezTo>
                  <a:cubicBezTo>
                    <a:pt x="2323" y="6013"/>
                    <a:pt x="2307" y="6053"/>
                    <a:pt x="2292" y="6093"/>
                  </a:cubicBezTo>
                  <a:lnTo>
                    <a:pt x="2229" y="6261"/>
                  </a:lnTo>
                  <a:cubicBezTo>
                    <a:pt x="2226" y="6270"/>
                    <a:pt x="2225" y="6280"/>
                    <a:pt x="2221" y="6287"/>
                  </a:cubicBezTo>
                  <a:cubicBezTo>
                    <a:pt x="2209" y="6324"/>
                    <a:pt x="2196" y="6360"/>
                    <a:pt x="2182" y="6395"/>
                  </a:cubicBezTo>
                  <a:cubicBezTo>
                    <a:pt x="2154" y="6481"/>
                    <a:pt x="2123" y="6570"/>
                    <a:pt x="2091" y="6658"/>
                  </a:cubicBezTo>
                  <a:cubicBezTo>
                    <a:pt x="2072" y="6713"/>
                    <a:pt x="2053" y="6769"/>
                    <a:pt x="2035" y="6824"/>
                  </a:cubicBezTo>
                  <a:cubicBezTo>
                    <a:pt x="2031" y="6828"/>
                    <a:pt x="2031" y="6829"/>
                    <a:pt x="2031" y="6833"/>
                  </a:cubicBezTo>
                  <a:cubicBezTo>
                    <a:pt x="2022" y="6861"/>
                    <a:pt x="2013" y="6886"/>
                    <a:pt x="2003" y="6911"/>
                  </a:cubicBezTo>
                  <a:cubicBezTo>
                    <a:pt x="1994" y="6940"/>
                    <a:pt x="1985" y="6968"/>
                    <a:pt x="1977" y="6996"/>
                  </a:cubicBezTo>
                  <a:cubicBezTo>
                    <a:pt x="1940" y="7107"/>
                    <a:pt x="1903" y="7215"/>
                    <a:pt x="1866" y="7323"/>
                  </a:cubicBezTo>
                  <a:cubicBezTo>
                    <a:pt x="1861" y="7352"/>
                    <a:pt x="1851" y="7381"/>
                    <a:pt x="1840" y="7410"/>
                  </a:cubicBezTo>
                  <a:cubicBezTo>
                    <a:pt x="1829" y="7442"/>
                    <a:pt x="1822" y="7472"/>
                    <a:pt x="1811" y="7502"/>
                  </a:cubicBezTo>
                  <a:cubicBezTo>
                    <a:pt x="1716" y="7807"/>
                    <a:pt x="1625" y="8113"/>
                    <a:pt x="1537" y="8418"/>
                  </a:cubicBezTo>
                  <a:lnTo>
                    <a:pt x="1535" y="8420"/>
                  </a:lnTo>
                  <a:cubicBezTo>
                    <a:pt x="1472" y="8644"/>
                    <a:pt x="1411" y="8869"/>
                    <a:pt x="1353" y="9096"/>
                  </a:cubicBezTo>
                  <a:cubicBezTo>
                    <a:pt x="1349" y="9104"/>
                    <a:pt x="1345" y="9115"/>
                    <a:pt x="1344" y="9126"/>
                  </a:cubicBezTo>
                  <a:cubicBezTo>
                    <a:pt x="1344" y="9127"/>
                    <a:pt x="1343" y="9128"/>
                    <a:pt x="1343" y="9131"/>
                  </a:cubicBezTo>
                  <a:cubicBezTo>
                    <a:pt x="1306" y="9270"/>
                    <a:pt x="1269" y="9410"/>
                    <a:pt x="1237" y="9548"/>
                  </a:cubicBezTo>
                  <a:cubicBezTo>
                    <a:pt x="1232" y="9567"/>
                    <a:pt x="1227" y="9588"/>
                    <a:pt x="1222" y="9607"/>
                  </a:cubicBezTo>
                  <a:cubicBezTo>
                    <a:pt x="1220" y="9612"/>
                    <a:pt x="1218" y="9617"/>
                    <a:pt x="1217" y="9623"/>
                  </a:cubicBezTo>
                  <a:cubicBezTo>
                    <a:pt x="1088" y="10153"/>
                    <a:pt x="972" y="10688"/>
                    <a:pt x="869" y="11222"/>
                  </a:cubicBezTo>
                  <a:cubicBezTo>
                    <a:pt x="851" y="11312"/>
                    <a:pt x="831" y="11404"/>
                    <a:pt x="816" y="11493"/>
                  </a:cubicBezTo>
                  <a:cubicBezTo>
                    <a:pt x="813" y="11509"/>
                    <a:pt x="812" y="11523"/>
                    <a:pt x="809" y="11536"/>
                  </a:cubicBezTo>
                  <a:cubicBezTo>
                    <a:pt x="806" y="11557"/>
                    <a:pt x="801" y="11575"/>
                    <a:pt x="799" y="11593"/>
                  </a:cubicBezTo>
                  <a:cubicBezTo>
                    <a:pt x="798" y="11598"/>
                    <a:pt x="797" y="11605"/>
                    <a:pt x="796" y="11612"/>
                  </a:cubicBezTo>
                  <a:lnTo>
                    <a:pt x="796" y="11615"/>
                  </a:lnTo>
                  <a:cubicBezTo>
                    <a:pt x="753" y="11851"/>
                    <a:pt x="714" y="12084"/>
                    <a:pt x="678" y="12320"/>
                  </a:cubicBezTo>
                  <a:cubicBezTo>
                    <a:pt x="670" y="12369"/>
                    <a:pt x="658" y="12422"/>
                    <a:pt x="653" y="12471"/>
                  </a:cubicBezTo>
                  <a:cubicBezTo>
                    <a:pt x="603" y="12784"/>
                    <a:pt x="562" y="13095"/>
                    <a:pt x="525" y="13406"/>
                  </a:cubicBezTo>
                  <a:cubicBezTo>
                    <a:pt x="506" y="13563"/>
                    <a:pt x="485" y="13715"/>
                    <a:pt x="470" y="13870"/>
                  </a:cubicBezTo>
                  <a:lnTo>
                    <a:pt x="470" y="13875"/>
                  </a:lnTo>
                  <a:cubicBezTo>
                    <a:pt x="453" y="14032"/>
                    <a:pt x="438" y="14188"/>
                    <a:pt x="422" y="14342"/>
                  </a:cubicBezTo>
                  <a:cubicBezTo>
                    <a:pt x="0" y="18844"/>
                    <a:pt x="536" y="23331"/>
                    <a:pt x="2091" y="27314"/>
                  </a:cubicBezTo>
                  <a:cubicBezTo>
                    <a:pt x="2522" y="28420"/>
                    <a:pt x="3035" y="29492"/>
                    <a:pt x="3625" y="30522"/>
                  </a:cubicBezTo>
                  <a:cubicBezTo>
                    <a:pt x="5855" y="34426"/>
                    <a:pt x="9133" y="37628"/>
                    <a:pt x="13090" y="39764"/>
                  </a:cubicBezTo>
                  <a:cubicBezTo>
                    <a:pt x="13754" y="40122"/>
                    <a:pt x="14436" y="40448"/>
                    <a:pt x="15131" y="40742"/>
                  </a:cubicBezTo>
                  <a:cubicBezTo>
                    <a:pt x="17273" y="41642"/>
                    <a:pt x="19540" y="42213"/>
                    <a:pt x="21853" y="42435"/>
                  </a:cubicBezTo>
                  <a:cubicBezTo>
                    <a:pt x="22027" y="42450"/>
                    <a:pt x="22199" y="42465"/>
                    <a:pt x="22374" y="42477"/>
                  </a:cubicBezTo>
                  <a:cubicBezTo>
                    <a:pt x="22996" y="42524"/>
                    <a:pt x="23622" y="42553"/>
                    <a:pt x="24250" y="42578"/>
                  </a:cubicBezTo>
                  <a:cubicBezTo>
                    <a:pt x="24754" y="42600"/>
                    <a:pt x="25260" y="42620"/>
                    <a:pt x="25764" y="42648"/>
                  </a:cubicBezTo>
                  <a:cubicBezTo>
                    <a:pt x="26476" y="42685"/>
                    <a:pt x="27186" y="42738"/>
                    <a:pt x="27881" y="42829"/>
                  </a:cubicBezTo>
                  <a:cubicBezTo>
                    <a:pt x="29154" y="42994"/>
                    <a:pt x="30380" y="43280"/>
                    <a:pt x="31519" y="43839"/>
                  </a:cubicBezTo>
                  <a:cubicBezTo>
                    <a:pt x="34027" y="45070"/>
                    <a:pt x="35694" y="47407"/>
                    <a:pt x="37251" y="49860"/>
                  </a:cubicBezTo>
                  <a:cubicBezTo>
                    <a:pt x="37955" y="50968"/>
                    <a:pt x="38637" y="52097"/>
                    <a:pt x="39361" y="53161"/>
                  </a:cubicBezTo>
                  <a:cubicBezTo>
                    <a:pt x="40693" y="55108"/>
                    <a:pt x="42148" y="56772"/>
                    <a:pt x="43737" y="58174"/>
                  </a:cubicBezTo>
                  <a:cubicBezTo>
                    <a:pt x="44055" y="58454"/>
                    <a:pt x="44378" y="58722"/>
                    <a:pt x="44705" y="58982"/>
                  </a:cubicBezTo>
                  <a:cubicBezTo>
                    <a:pt x="44945" y="59173"/>
                    <a:pt x="45192" y="59360"/>
                    <a:pt x="45442" y="59540"/>
                  </a:cubicBezTo>
                  <a:cubicBezTo>
                    <a:pt x="45582" y="59642"/>
                    <a:pt x="45723" y="59747"/>
                    <a:pt x="45869" y="59845"/>
                  </a:cubicBezTo>
                  <a:cubicBezTo>
                    <a:pt x="45960" y="59911"/>
                    <a:pt x="46053" y="59978"/>
                    <a:pt x="46146" y="60038"/>
                  </a:cubicBezTo>
                  <a:lnTo>
                    <a:pt x="46405" y="60208"/>
                  </a:lnTo>
                  <a:lnTo>
                    <a:pt x="46411" y="60213"/>
                  </a:lnTo>
                  <a:cubicBezTo>
                    <a:pt x="46449" y="60238"/>
                    <a:pt x="46489" y="60262"/>
                    <a:pt x="46527" y="60286"/>
                  </a:cubicBezTo>
                  <a:cubicBezTo>
                    <a:pt x="46619" y="60348"/>
                    <a:pt x="46714" y="60406"/>
                    <a:pt x="46804" y="60467"/>
                  </a:cubicBezTo>
                  <a:cubicBezTo>
                    <a:pt x="46859" y="60499"/>
                    <a:pt x="46915" y="60531"/>
                    <a:pt x="46971" y="60565"/>
                  </a:cubicBezTo>
                  <a:cubicBezTo>
                    <a:pt x="47016" y="60595"/>
                    <a:pt x="47062" y="60622"/>
                    <a:pt x="47108" y="60649"/>
                  </a:cubicBezTo>
                  <a:cubicBezTo>
                    <a:pt x="47131" y="60666"/>
                    <a:pt x="47157" y="60680"/>
                    <a:pt x="47183" y="60695"/>
                  </a:cubicBezTo>
                  <a:cubicBezTo>
                    <a:pt x="47234" y="60728"/>
                    <a:pt x="47291" y="60762"/>
                    <a:pt x="47344" y="60793"/>
                  </a:cubicBezTo>
                  <a:cubicBezTo>
                    <a:pt x="47420" y="60837"/>
                    <a:pt x="47495" y="60880"/>
                    <a:pt x="47571" y="60923"/>
                  </a:cubicBezTo>
                  <a:lnTo>
                    <a:pt x="47749" y="61022"/>
                  </a:lnTo>
                  <a:cubicBezTo>
                    <a:pt x="47812" y="61058"/>
                    <a:pt x="47875" y="61094"/>
                    <a:pt x="47938" y="61130"/>
                  </a:cubicBezTo>
                  <a:cubicBezTo>
                    <a:pt x="48014" y="61171"/>
                    <a:pt x="48091" y="61212"/>
                    <a:pt x="48171" y="61254"/>
                  </a:cubicBezTo>
                  <a:cubicBezTo>
                    <a:pt x="48215" y="61276"/>
                    <a:pt x="48260" y="61301"/>
                    <a:pt x="48304" y="61326"/>
                  </a:cubicBezTo>
                  <a:cubicBezTo>
                    <a:pt x="48326" y="61336"/>
                    <a:pt x="48346" y="61349"/>
                    <a:pt x="48367" y="61358"/>
                  </a:cubicBezTo>
                  <a:cubicBezTo>
                    <a:pt x="48515" y="61435"/>
                    <a:pt x="48664" y="61510"/>
                    <a:pt x="48816" y="61585"/>
                  </a:cubicBezTo>
                  <a:cubicBezTo>
                    <a:pt x="48845" y="61600"/>
                    <a:pt x="48872" y="61615"/>
                    <a:pt x="48901" y="61629"/>
                  </a:cubicBezTo>
                  <a:lnTo>
                    <a:pt x="49310" y="61823"/>
                  </a:lnTo>
                  <a:cubicBezTo>
                    <a:pt x="49366" y="61847"/>
                    <a:pt x="49420" y="61872"/>
                    <a:pt x="49474" y="61896"/>
                  </a:cubicBezTo>
                  <a:cubicBezTo>
                    <a:pt x="49507" y="61912"/>
                    <a:pt x="49541" y="61927"/>
                    <a:pt x="49575" y="61944"/>
                  </a:cubicBezTo>
                  <a:cubicBezTo>
                    <a:pt x="49709" y="62003"/>
                    <a:pt x="49843" y="62065"/>
                    <a:pt x="49982" y="62120"/>
                  </a:cubicBezTo>
                  <a:cubicBezTo>
                    <a:pt x="50024" y="62139"/>
                    <a:pt x="50068" y="62157"/>
                    <a:pt x="50111" y="62175"/>
                  </a:cubicBezTo>
                  <a:cubicBezTo>
                    <a:pt x="50171" y="62202"/>
                    <a:pt x="50233" y="62226"/>
                    <a:pt x="50291" y="62251"/>
                  </a:cubicBezTo>
                  <a:cubicBezTo>
                    <a:pt x="50343" y="62273"/>
                    <a:pt x="50393" y="62294"/>
                    <a:pt x="50447" y="62314"/>
                  </a:cubicBezTo>
                  <a:cubicBezTo>
                    <a:pt x="50542" y="62355"/>
                    <a:pt x="50640" y="62393"/>
                    <a:pt x="50737" y="62429"/>
                  </a:cubicBezTo>
                  <a:cubicBezTo>
                    <a:pt x="50787" y="62448"/>
                    <a:pt x="50838" y="62468"/>
                    <a:pt x="50888" y="62490"/>
                  </a:cubicBezTo>
                  <a:cubicBezTo>
                    <a:pt x="50907" y="62496"/>
                    <a:pt x="50926" y="62505"/>
                    <a:pt x="50946" y="62512"/>
                  </a:cubicBezTo>
                  <a:cubicBezTo>
                    <a:pt x="50980" y="62525"/>
                    <a:pt x="51017" y="62540"/>
                    <a:pt x="51052" y="62551"/>
                  </a:cubicBezTo>
                  <a:cubicBezTo>
                    <a:pt x="51200" y="62604"/>
                    <a:pt x="51345" y="62660"/>
                    <a:pt x="51493" y="62711"/>
                  </a:cubicBezTo>
                  <a:cubicBezTo>
                    <a:pt x="51502" y="62714"/>
                    <a:pt x="51511" y="62718"/>
                    <a:pt x="51520" y="62722"/>
                  </a:cubicBezTo>
                  <a:lnTo>
                    <a:pt x="51522" y="62722"/>
                  </a:lnTo>
                  <a:cubicBezTo>
                    <a:pt x="51559" y="62734"/>
                    <a:pt x="51594" y="62748"/>
                    <a:pt x="51631" y="62759"/>
                  </a:cubicBezTo>
                  <a:cubicBezTo>
                    <a:pt x="51790" y="62816"/>
                    <a:pt x="51948" y="62867"/>
                    <a:pt x="52110" y="62921"/>
                  </a:cubicBezTo>
                  <a:cubicBezTo>
                    <a:pt x="52117" y="62921"/>
                    <a:pt x="52124" y="62923"/>
                    <a:pt x="52131" y="62927"/>
                  </a:cubicBezTo>
                  <a:cubicBezTo>
                    <a:pt x="52222" y="62955"/>
                    <a:pt x="52314" y="62982"/>
                    <a:pt x="52408" y="63013"/>
                  </a:cubicBezTo>
                  <a:cubicBezTo>
                    <a:pt x="52497" y="63040"/>
                    <a:pt x="52585" y="63068"/>
                    <a:pt x="52677" y="63097"/>
                  </a:cubicBezTo>
                  <a:cubicBezTo>
                    <a:pt x="52725" y="63111"/>
                    <a:pt x="52770" y="63125"/>
                    <a:pt x="52819" y="63139"/>
                  </a:cubicBezTo>
                  <a:cubicBezTo>
                    <a:pt x="52867" y="63153"/>
                    <a:pt x="52914" y="63165"/>
                    <a:pt x="52963" y="63180"/>
                  </a:cubicBezTo>
                  <a:cubicBezTo>
                    <a:pt x="53054" y="63207"/>
                    <a:pt x="53147" y="63233"/>
                    <a:pt x="53238" y="63259"/>
                  </a:cubicBezTo>
                  <a:cubicBezTo>
                    <a:pt x="53243" y="63259"/>
                    <a:pt x="53248" y="63260"/>
                    <a:pt x="53252" y="63261"/>
                  </a:cubicBezTo>
                  <a:cubicBezTo>
                    <a:pt x="53330" y="63284"/>
                    <a:pt x="53408" y="63303"/>
                    <a:pt x="53486" y="63323"/>
                  </a:cubicBezTo>
                  <a:cubicBezTo>
                    <a:pt x="53553" y="63340"/>
                    <a:pt x="53622" y="63359"/>
                    <a:pt x="53689" y="63376"/>
                  </a:cubicBezTo>
                  <a:cubicBezTo>
                    <a:pt x="53708" y="63381"/>
                    <a:pt x="53728" y="63386"/>
                    <a:pt x="53747" y="63392"/>
                  </a:cubicBezTo>
                  <a:cubicBezTo>
                    <a:pt x="53813" y="63410"/>
                    <a:pt x="53877" y="63425"/>
                    <a:pt x="53941" y="63441"/>
                  </a:cubicBezTo>
                  <a:cubicBezTo>
                    <a:pt x="54015" y="63458"/>
                    <a:pt x="54091" y="63477"/>
                    <a:pt x="54163" y="63493"/>
                  </a:cubicBezTo>
                  <a:cubicBezTo>
                    <a:pt x="54232" y="63509"/>
                    <a:pt x="54304" y="63527"/>
                    <a:pt x="54373" y="63542"/>
                  </a:cubicBezTo>
                  <a:cubicBezTo>
                    <a:pt x="54389" y="63547"/>
                    <a:pt x="54406" y="63551"/>
                    <a:pt x="54423" y="63555"/>
                  </a:cubicBezTo>
                  <a:cubicBezTo>
                    <a:pt x="54619" y="63600"/>
                    <a:pt x="54818" y="63645"/>
                    <a:pt x="55019" y="63685"/>
                  </a:cubicBezTo>
                  <a:cubicBezTo>
                    <a:pt x="56239" y="63937"/>
                    <a:pt x="57474" y="64117"/>
                    <a:pt x="58716" y="64228"/>
                  </a:cubicBezTo>
                  <a:lnTo>
                    <a:pt x="58717" y="64228"/>
                  </a:lnTo>
                  <a:cubicBezTo>
                    <a:pt x="59922" y="64335"/>
                    <a:pt x="61163" y="64386"/>
                    <a:pt x="62442" y="64386"/>
                  </a:cubicBezTo>
                  <a:cubicBezTo>
                    <a:pt x="62517" y="64386"/>
                    <a:pt x="62592" y="64386"/>
                    <a:pt x="62667" y="64385"/>
                  </a:cubicBezTo>
                  <a:cubicBezTo>
                    <a:pt x="64712" y="64373"/>
                    <a:pt x="66777" y="64151"/>
                    <a:pt x="68826" y="63737"/>
                  </a:cubicBezTo>
                  <a:cubicBezTo>
                    <a:pt x="68826" y="63738"/>
                    <a:pt x="68827" y="63738"/>
                    <a:pt x="68827" y="63738"/>
                  </a:cubicBezTo>
                  <a:cubicBezTo>
                    <a:pt x="68827" y="63738"/>
                    <a:pt x="68827" y="63738"/>
                    <a:pt x="68827" y="63737"/>
                  </a:cubicBezTo>
                  <a:cubicBezTo>
                    <a:pt x="69519" y="63598"/>
                    <a:pt x="70207" y="63436"/>
                    <a:pt x="70894" y="63253"/>
                  </a:cubicBezTo>
                  <a:cubicBezTo>
                    <a:pt x="75485" y="62028"/>
                    <a:pt x="79948" y="59846"/>
                    <a:pt x="83930" y="56874"/>
                  </a:cubicBezTo>
                  <a:cubicBezTo>
                    <a:pt x="86201" y="55182"/>
                    <a:pt x="88287" y="53253"/>
                    <a:pt x="90153" y="51120"/>
                  </a:cubicBezTo>
                  <a:lnTo>
                    <a:pt x="90153" y="51120"/>
                  </a:lnTo>
                  <a:cubicBezTo>
                    <a:pt x="90092" y="51130"/>
                    <a:pt x="90029" y="51137"/>
                    <a:pt x="89967" y="51146"/>
                  </a:cubicBezTo>
                  <a:cubicBezTo>
                    <a:pt x="89878" y="51156"/>
                    <a:pt x="89790" y="51166"/>
                    <a:pt x="89701" y="51175"/>
                  </a:cubicBezTo>
                  <a:cubicBezTo>
                    <a:pt x="89624" y="51181"/>
                    <a:pt x="89546" y="51188"/>
                    <a:pt x="89468" y="51195"/>
                  </a:cubicBezTo>
                  <a:cubicBezTo>
                    <a:pt x="89442" y="51199"/>
                    <a:pt x="89415" y="51201"/>
                    <a:pt x="89387" y="51201"/>
                  </a:cubicBezTo>
                  <a:cubicBezTo>
                    <a:pt x="89275" y="51211"/>
                    <a:pt x="89164" y="51219"/>
                    <a:pt x="89051" y="51224"/>
                  </a:cubicBezTo>
                  <a:cubicBezTo>
                    <a:pt x="89012" y="51227"/>
                    <a:pt x="88974" y="51230"/>
                    <a:pt x="88935" y="51231"/>
                  </a:cubicBezTo>
                  <a:cubicBezTo>
                    <a:pt x="88905" y="51233"/>
                    <a:pt x="88873" y="51234"/>
                    <a:pt x="88843" y="51234"/>
                  </a:cubicBezTo>
                  <a:cubicBezTo>
                    <a:pt x="88753" y="51238"/>
                    <a:pt x="88663" y="51243"/>
                    <a:pt x="88573" y="51243"/>
                  </a:cubicBezTo>
                  <a:cubicBezTo>
                    <a:pt x="88467" y="51245"/>
                    <a:pt x="88355" y="51248"/>
                    <a:pt x="88248" y="51249"/>
                  </a:cubicBezTo>
                  <a:cubicBezTo>
                    <a:pt x="88243" y="51248"/>
                    <a:pt x="88237" y="51247"/>
                    <a:pt x="88230" y="51247"/>
                  </a:cubicBezTo>
                  <a:cubicBezTo>
                    <a:pt x="88228" y="51247"/>
                    <a:pt x="88225" y="51247"/>
                    <a:pt x="88223" y="51248"/>
                  </a:cubicBezTo>
                  <a:cubicBezTo>
                    <a:pt x="88128" y="51248"/>
                    <a:pt x="88035" y="51246"/>
                    <a:pt x="87944" y="51244"/>
                  </a:cubicBezTo>
                  <a:cubicBezTo>
                    <a:pt x="87923" y="51244"/>
                    <a:pt x="87903" y="51244"/>
                    <a:pt x="87882" y="51243"/>
                  </a:cubicBezTo>
                  <a:cubicBezTo>
                    <a:pt x="87809" y="51241"/>
                    <a:pt x="87739" y="51236"/>
                    <a:pt x="87666" y="51234"/>
                  </a:cubicBezTo>
                  <a:cubicBezTo>
                    <a:pt x="87600" y="51231"/>
                    <a:pt x="87537" y="51231"/>
                    <a:pt x="87474" y="51226"/>
                  </a:cubicBezTo>
                  <a:cubicBezTo>
                    <a:pt x="87364" y="51220"/>
                    <a:pt x="87257" y="51214"/>
                    <a:pt x="87149" y="51204"/>
                  </a:cubicBezTo>
                  <a:cubicBezTo>
                    <a:pt x="87138" y="51204"/>
                    <a:pt x="87127" y="51204"/>
                    <a:pt x="87116" y="51201"/>
                  </a:cubicBezTo>
                  <a:cubicBezTo>
                    <a:pt x="86999" y="51192"/>
                    <a:pt x="86885" y="51182"/>
                    <a:pt x="86769" y="51170"/>
                  </a:cubicBezTo>
                  <a:cubicBezTo>
                    <a:pt x="86534" y="51144"/>
                    <a:pt x="86303" y="51115"/>
                    <a:pt x="86072" y="51080"/>
                  </a:cubicBezTo>
                  <a:cubicBezTo>
                    <a:pt x="86052" y="51076"/>
                    <a:pt x="86031" y="51074"/>
                    <a:pt x="86012" y="51070"/>
                  </a:cubicBezTo>
                  <a:cubicBezTo>
                    <a:pt x="85975" y="51064"/>
                    <a:pt x="85940" y="51057"/>
                    <a:pt x="85904" y="51051"/>
                  </a:cubicBezTo>
                  <a:cubicBezTo>
                    <a:pt x="85838" y="51043"/>
                    <a:pt x="85772" y="51031"/>
                    <a:pt x="85707" y="51018"/>
                  </a:cubicBezTo>
                  <a:cubicBezTo>
                    <a:pt x="85664" y="51009"/>
                    <a:pt x="85621" y="51002"/>
                    <a:pt x="85575" y="50993"/>
                  </a:cubicBezTo>
                  <a:cubicBezTo>
                    <a:pt x="85547" y="50988"/>
                    <a:pt x="85522" y="50984"/>
                    <a:pt x="85494" y="50978"/>
                  </a:cubicBezTo>
                  <a:cubicBezTo>
                    <a:pt x="85479" y="50974"/>
                    <a:pt x="85460" y="50973"/>
                    <a:pt x="85442" y="50969"/>
                  </a:cubicBezTo>
                  <a:cubicBezTo>
                    <a:pt x="85440" y="50969"/>
                    <a:pt x="85438" y="50969"/>
                    <a:pt x="85438" y="50968"/>
                  </a:cubicBezTo>
                  <a:cubicBezTo>
                    <a:pt x="85403" y="50962"/>
                    <a:pt x="85368" y="50954"/>
                    <a:pt x="85334" y="50946"/>
                  </a:cubicBezTo>
                  <a:cubicBezTo>
                    <a:pt x="85306" y="50941"/>
                    <a:pt x="85278" y="50934"/>
                    <a:pt x="85249" y="50928"/>
                  </a:cubicBezTo>
                  <a:cubicBezTo>
                    <a:pt x="85194" y="50916"/>
                    <a:pt x="85137" y="50905"/>
                    <a:pt x="85083" y="50890"/>
                  </a:cubicBezTo>
                  <a:cubicBezTo>
                    <a:pt x="84936" y="50859"/>
                    <a:pt x="84789" y="50822"/>
                    <a:pt x="84643" y="50788"/>
                  </a:cubicBezTo>
                  <a:cubicBezTo>
                    <a:pt x="84637" y="50785"/>
                    <a:pt x="84628" y="50783"/>
                    <a:pt x="84620" y="50779"/>
                  </a:cubicBezTo>
                  <a:cubicBezTo>
                    <a:pt x="84478" y="50742"/>
                    <a:pt x="84333" y="50702"/>
                    <a:pt x="84193" y="50664"/>
                  </a:cubicBezTo>
                  <a:cubicBezTo>
                    <a:pt x="84056" y="50625"/>
                    <a:pt x="83921" y="50585"/>
                    <a:pt x="83785" y="50538"/>
                  </a:cubicBezTo>
                  <a:cubicBezTo>
                    <a:pt x="83719" y="50519"/>
                    <a:pt x="83652" y="50498"/>
                    <a:pt x="83587" y="50478"/>
                  </a:cubicBezTo>
                  <a:cubicBezTo>
                    <a:pt x="83563" y="50467"/>
                    <a:pt x="83539" y="50460"/>
                    <a:pt x="83515" y="50452"/>
                  </a:cubicBezTo>
                  <a:cubicBezTo>
                    <a:pt x="83471" y="50436"/>
                    <a:pt x="83426" y="50421"/>
                    <a:pt x="83378" y="50404"/>
                  </a:cubicBezTo>
                  <a:cubicBezTo>
                    <a:pt x="83311" y="50383"/>
                    <a:pt x="83245" y="50359"/>
                    <a:pt x="83180" y="50334"/>
                  </a:cubicBezTo>
                  <a:cubicBezTo>
                    <a:pt x="83138" y="50320"/>
                    <a:pt x="83098" y="50307"/>
                    <a:pt x="83060" y="50292"/>
                  </a:cubicBezTo>
                  <a:cubicBezTo>
                    <a:pt x="83034" y="50282"/>
                    <a:pt x="83005" y="50271"/>
                    <a:pt x="82977" y="50262"/>
                  </a:cubicBezTo>
                  <a:cubicBezTo>
                    <a:pt x="82914" y="50237"/>
                    <a:pt x="82848" y="50213"/>
                    <a:pt x="82784" y="50188"/>
                  </a:cubicBezTo>
                  <a:cubicBezTo>
                    <a:pt x="82688" y="50150"/>
                    <a:pt x="82596" y="50113"/>
                    <a:pt x="82502" y="50075"/>
                  </a:cubicBezTo>
                  <a:cubicBezTo>
                    <a:pt x="82461" y="50060"/>
                    <a:pt x="82418" y="50044"/>
                    <a:pt x="82378" y="50026"/>
                  </a:cubicBezTo>
                  <a:cubicBezTo>
                    <a:pt x="82314" y="50000"/>
                    <a:pt x="82247" y="49972"/>
                    <a:pt x="82181" y="49943"/>
                  </a:cubicBezTo>
                  <a:cubicBezTo>
                    <a:pt x="82049" y="49888"/>
                    <a:pt x="81919" y="49827"/>
                    <a:pt x="81788" y="49768"/>
                  </a:cubicBezTo>
                  <a:cubicBezTo>
                    <a:pt x="81658" y="49711"/>
                    <a:pt x="81526" y="49649"/>
                    <a:pt x="81396" y="49588"/>
                  </a:cubicBezTo>
                  <a:cubicBezTo>
                    <a:pt x="81377" y="49578"/>
                    <a:pt x="81360" y="49569"/>
                    <a:pt x="81342" y="49560"/>
                  </a:cubicBezTo>
                  <a:cubicBezTo>
                    <a:pt x="81294" y="49537"/>
                    <a:pt x="81247" y="49512"/>
                    <a:pt x="81198" y="49488"/>
                  </a:cubicBezTo>
                  <a:cubicBezTo>
                    <a:pt x="81135" y="49457"/>
                    <a:pt x="81071" y="49429"/>
                    <a:pt x="81010" y="49395"/>
                  </a:cubicBezTo>
                  <a:cubicBezTo>
                    <a:pt x="80921" y="49352"/>
                    <a:pt x="80835" y="49308"/>
                    <a:pt x="80750" y="49262"/>
                  </a:cubicBezTo>
                  <a:cubicBezTo>
                    <a:pt x="80627" y="49199"/>
                    <a:pt x="80504" y="49134"/>
                    <a:pt x="80379" y="49065"/>
                  </a:cubicBezTo>
                  <a:cubicBezTo>
                    <a:pt x="80351" y="49049"/>
                    <a:pt x="80324" y="49033"/>
                    <a:pt x="80293" y="49017"/>
                  </a:cubicBezTo>
                  <a:cubicBezTo>
                    <a:pt x="80199" y="48965"/>
                    <a:pt x="80104" y="48913"/>
                    <a:pt x="80012" y="48860"/>
                  </a:cubicBezTo>
                  <a:cubicBezTo>
                    <a:pt x="79978" y="48841"/>
                    <a:pt x="79945" y="48820"/>
                    <a:pt x="79913" y="48802"/>
                  </a:cubicBezTo>
                  <a:lnTo>
                    <a:pt x="79621" y="48635"/>
                  </a:lnTo>
                  <a:cubicBezTo>
                    <a:pt x="79596" y="48618"/>
                    <a:pt x="79574" y="48603"/>
                    <a:pt x="79548" y="48591"/>
                  </a:cubicBezTo>
                  <a:cubicBezTo>
                    <a:pt x="79426" y="48516"/>
                    <a:pt x="79303" y="48443"/>
                    <a:pt x="79184" y="48368"/>
                  </a:cubicBezTo>
                  <a:cubicBezTo>
                    <a:pt x="76879" y="46944"/>
                    <a:pt x="74698" y="45138"/>
                    <a:pt x="72540" y="43265"/>
                  </a:cubicBezTo>
                  <a:cubicBezTo>
                    <a:pt x="70807" y="41764"/>
                    <a:pt x="69092" y="40219"/>
                    <a:pt x="67346" y="38804"/>
                  </a:cubicBezTo>
                  <a:cubicBezTo>
                    <a:pt x="66890" y="38435"/>
                    <a:pt x="66431" y="38077"/>
                    <a:pt x="65971" y="37728"/>
                  </a:cubicBezTo>
                  <a:cubicBezTo>
                    <a:pt x="65894" y="37669"/>
                    <a:pt x="65816" y="37611"/>
                    <a:pt x="65738" y="37554"/>
                  </a:cubicBezTo>
                  <a:cubicBezTo>
                    <a:pt x="65380" y="37287"/>
                    <a:pt x="65023" y="37032"/>
                    <a:pt x="64661" y="36787"/>
                  </a:cubicBezTo>
                  <a:cubicBezTo>
                    <a:pt x="59754" y="33442"/>
                    <a:pt x="54473" y="31926"/>
                    <a:pt x="48732" y="31926"/>
                  </a:cubicBezTo>
                  <a:cubicBezTo>
                    <a:pt x="48217" y="31926"/>
                    <a:pt x="47698" y="31939"/>
                    <a:pt x="47175" y="31963"/>
                  </a:cubicBezTo>
                  <a:cubicBezTo>
                    <a:pt x="46605" y="31989"/>
                    <a:pt x="46029" y="32030"/>
                    <a:pt x="45448" y="32084"/>
                  </a:cubicBezTo>
                  <a:cubicBezTo>
                    <a:pt x="45448" y="32084"/>
                    <a:pt x="45447" y="32085"/>
                    <a:pt x="45446" y="32085"/>
                  </a:cubicBezTo>
                  <a:cubicBezTo>
                    <a:pt x="45446" y="32085"/>
                    <a:pt x="45446" y="32084"/>
                    <a:pt x="45446" y="32084"/>
                  </a:cubicBezTo>
                  <a:cubicBezTo>
                    <a:pt x="43558" y="32261"/>
                    <a:pt x="41621" y="32584"/>
                    <a:pt x="39634" y="33052"/>
                  </a:cubicBezTo>
                  <a:cubicBezTo>
                    <a:pt x="39486" y="32311"/>
                    <a:pt x="39298" y="31580"/>
                    <a:pt x="39069" y="30860"/>
                  </a:cubicBezTo>
                  <a:cubicBezTo>
                    <a:pt x="39041" y="30769"/>
                    <a:pt x="39011" y="30680"/>
                    <a:pt x="38982" y="30589"/>
                  </a:cubicBezTo>
                  <a:cubicBezTo>
                    <a:pt x="38972" y="30564"/>
                    <a:pt x="38967" y="30540"/>
                    <a:pt x="38958" y="30513"/>
                  </a:cubicBezTo>
                  <a:cubicBezTo>
                    <a:pt x="38957" y="30509"/>
                    <a:pt x="38956" y="30507"/>
                    <a:pt x="38954" y="30504"/>
                  </a:cubicBezTo>
                  <a:cubicBezTo>
                    <a:pt x="38841" y="30167"/>
                    <a:pt x="38720" y="29831"/>
                    <a:pt x="38591" y="29499"/>
                  </a:cubicBezTo>
                  <a:cubicBezTo>
                    <a:pt x="38591" y="29496"/>
                    <a:pt x="38591" y="29491"/>
                    <a:pt x="38589" y="29490"/>
                  </a:cubicBezTo>
                  <a:cubicBezTo>
                    <a:pt x="38585" y="29475"/>
                    <a:pt x="38579" y="29461"/>
                    <a:pt x="38572" y="29447"/>
                  </a:cubicBezTo>
                  <a:cubicBezTo>
                    <a:pt x="38383" y="28954"/>
                    <a:pt x="38175" y="28466"/>
                    <a:pt x="37951" y="27986"/>
                  </a:cubicBezTo>
                  <a:cubicBezTo>
                    <a:pt x="37935" y="27952"/>
                    <a:pt x="37921" y="27915"/>
                    <a:pt x="37902" y="27880"/>
                  </a:cubicBezTo>
                  <a:cubicBezTo>
                    <a:pt x="37901" y="27876"/>
                    <a:pt x="37898" y="27871"/>
                    <a:pt x="37897" y="27865"/>
                  </a:cubicBezTo>
                  <a:cubicBezTo>
                    <a:pt x="37788" y="27638"/>
                    <a:pt x="37678" y="27411"/>
                    <a:pt x="37563" y="27186"/>
                  </a:cubicBezTo>
                  <a:cubicBezTo>
                    <a:pt x="37544" y="27147"/>
                    <a:pt x="37524" y="27108"/>
                    <a:pt x="37504" y="27066"/>
                  </a:cubicBezTo>
                  <a:cubicBezTo>
                    <a:pt x="37483" y="27024"/>
                    <a:pt x="37458" y="26981"/>
                    <a:pt x="37436" y="26940"/>
                  </a:cubicBezTo>
                  <a:cubicBezTo>
                    <a:pt x="37390" y="26847"/>
                    <a:pt x="37342" y="26756"/>
                    <a:pt x="37292" y="26666"/>
                  </a:cubicBezTo>
                  <a:cubicBezTo>
                    <a:pt x="37257" y="26597"/>
                    <a:pt x="37220" y="26534"/>
                    <a:pt x="37185" y="26467"/>
                  </a:cubicBezTo>
                  <a:cubicBezTo>
                    <a:pt x="37153" y="26408"/>
                    <a:pt x="37122" y="26350"/>
                    <a:pt x="37088" y="26293"/>
                  </a:cubicBezTo>
                  <a:cubicBezTo>
                    <a:pt x="36978" y="26094"/>
                    <a:pt x="36866" y="25897"/>
                    <a:pt x="36749" y="25701"/>
                  </a:cubicBezTo>
                  <a:lnTo>
                    <a:pt x="36749" y="25698"/>
                  </a:lnTo>
                  <a:cubicBezTo>
                    <a:pt x="36749" y="25696"/>
                    <a:pt x="36747" y="25695"/>
                    <a:pt x="36746" y="25693"/>
                  </a:cubicBezTo>
                  <a:cubicBezTo>
                    <a:pt x="36657" y="25543"/>
                    <a:pt x="36566" y="25393"/>
                    <a:pt x="36475" y="25245"/>
                  </a:cubicBezTo>
                  <a:cubicBezTo>
                    <a:pt x="36469" y="25236"/>
                    <a:pt x="36464" y="25226"/>
                    <a:pt x="36460" y="25216"/>
                  </a:cubicBezTo>
                  <a:cubicBezTo>
                    <a:pt x="36452" y="25205"/>
                    <a:pt x="36447" y="25198"/>
                    <a:pt x="36441" y="25189"/>
                  </a:cubicBezTo>
                  <a:cubicBezTo>
                    <a:pt x="36362" y="25061"/>
                    <a:pt x="36281" y="24931"/>
                    <a:pt x="36198" y="24802"/>
                  </a:cubicBezTo>
                  <a:cubicBezTo>
                    <a:pt x="36195" y="24796"/>
                    <a:pt x="36191" y="24790"/>
                    <a:pt x="36186" y="24784"/>
                  </a:cubicBezTo>
                  <a:cubicBezTo>
                    <a:pt x="36185" y="24779"/>
                    <a:pt x="36185" y="24778"/>
                    <a:pt x="36180" y="24776"/>
                  </a:cubicBezTo>
                  <a:cubicBezTo>
                    <a:pt x="36103" y="24656"/>
                    <a:pt x="36028" y="24536"/>
                    <a:pt x="35948" y="24416"/>
                  </a:cubicBezTo>
                  <a:lnTo>
                    <a:pt x="35874" y="24304"/>
                  </a:lnTo>
                  <a:cubicBezTo>
                    <a:pt x="35787" y="24177"/>
                    <a:pt x="35700" y="24047"/>
                    <a:pt x="35610" y="23920"/>
                  </a:cubicBezTo>
                  <a:cubicBezTo>
                    <a:pt x="35604" y="23910"/>
                    <a:pt x="35598" y="23900"/>
                    <a:pt x="35591" y="23891"/>
                  </a:cubicBezTo>
                  <a:cubicBezTo>
                    <a:pt x="35589" y="23888"/>
                    <a:pt x="35588" y="23885"/>
                    <a:pt x="35586" y="23882"/>
                  </a:cubicBezTo>
                  <a:cubicBezTo>
                    <a:pt x="35555" y="23837"/>
                    <a:pt x="35521" y="23793"/>
                    <a:pt x="35489" y="23746"/>
                  </a:cubicBezTo>
                  <a:cubicBezTo>
                    <a:pt x="35421" y="23648"/>
                    <a:pt x="35352" y="23552"/>
                    <a:pt x="35284" y="23455"/>
                  </a:cubicBezTo>
                  <a:lnTo>
                    <a:pt x="35283" y="23453"/>
                  </a:lnTo>
                  <a:cubicBezTo>
                    <a:pt x="35280" y="23453"/>
                    <a:pt x="35280" y="23451"/>
                    <a:pt x="35278" y="23450"/>
                  </a:cubicBezTo>
                  <a:cubicBezTo>
                    <a:pt x="35076" y="23170"/>
                    <a:pt x="34871" y="22895"/>
                    <a:pt x="34659" y="22620"/>
                  </a:cubicBezTo>
                  <a:cubicBezTo>
                    <a:pt x="34620" y="22570"/>
                    <a:pt x="34579" y="22519"/>
                    <a:pt x="34542" y="22472"/>
                  </a:cubicBezTo>
                  <a:cubicBezTo>
                    <a:pt x="34534" y="22459"/>
                    <a:pt x="34524" y="22446"/>
                    <a:pt x="34513" y="22435"/>
                  </a:cubicBezTo>
                  <a:cubicBezTo>
                    <a:pt x="34477" y="22388"/>
                    <a:pt x="34442" y="22344"/>
                    <a:pt x="34403" y="22296"/>
                  </a:cubicBezTo>
                  <a:cubicBezTo>
                    <a:pt x="34360" y="22243"/>
                    <a:pt x="34318" y="22188"/>
                    <a:pt x="34273" y="22135"/>
                  </a:cubicBezTo>
                  <a:cubicBezTo>
                    <a:pt x="33879" y="21645"/>
                    <a:pt x="33469" y="21167"/>
                    <a:pt x="33045" y="20702"/>
                  </a:cubicBezTo>
                  <a:cubicBezTo>
                    <a:pt x="33033" y="20689"/>
                    <a:pt x="33021" y="20675"/>
                    <a:pt x="33010" y="20662"/>
                  </a:cubicBezTo>
                  <a:cubicBezTo>
                    <a:pt x="32608" y="20224"/>
                    <a:pt x="32198" y="19799"/>
                    <a:pt x="31777" y="19386"/>
                  </a:cubicBezTo>
                  <a:cubicBezTo>
                    <a:pt x="31770" y="19376"/>
                    <a:pt x="31761" y="19367"/>
                    <a:pt x="31752" y="19358"/>
                  </a:cubicBezTo>
                  <a:cubicBezTo>
                    <a:pt x="31747" y="19352"/>
                    <a:pt x="31741" y="19347"/>
                    <a:pt x="31736" y="19343"/>
                  </a:cubicBezTo>
                  <a:cubicBezTo>
                    <a:pt x="31495" y="19109"/>
                    <a:pt x="31252" y="18874"/>
                    <a:pt x="31006" y="18650"/>
                  </a:cubicBezTo>
                  <a:cubicBezTo>
                    <a:pt x="30589" y="18268"/>
                    <a:pt x="30167" y="17897"/>
                    <a:pt x="29734" y="17541"/>
                  </a:cubicBezTo>
                  <a:cubicBezTo>
                    <a:pt x="27924" y="16038"/>
                    <a:pt x="25992" y="14760"/>
                    <a:pt x="24038" y="13769"/>
                  </a:cubicBezTo>
                  <a:cubicBezTo>
                    <a:pt x="23640" y="13568"/>
                    <a:pt x="23235" y="13367"/>
                    <a:pt x="22831" y="13171"/>
                  </a:cubicBezTo>
                  <a:cubicBezTo>
                    <a:pt x="21331" y="12443"/>
                    <a:pt x="19789" y="11748"/>
                    <a:pt x="18265" y="11023"/>
                  </a:cubicBezTo>
                  <a:cubicBezTo>
                    <a:pt x="16594" y="10230"/>
                    <a:pt x="14943" y="9408"/>
                    <a:pt x="13387" y="8484"/>
                  </a:cubicBezTo>
                  <a:cubicBezTo>
                    <a:pt x="11832" y="7562"/>
                    <a:pt x="10379" y="6536"/>
                    <a:pt x="9093" y="5337"/>
                  </a:cubicBezTo>
                  <a:cubicBezTo>
                    <a:pt x="8907" y="5164"/>
                    <a:pt x="8725" y="4988"/>
                    <a:pt x="8549" y="4809"/>
                  </a:cubicBezTo>
                  <a:cubicBezTo>
                    <a:pt x="8252" y="4510"/>
                    <a:pt x="7969" y="4200"/>
                    <a:pt x="7697" y="3879"/>
                  </a:cubicBezTo>
                  <a:cubicBezTo>
                    <a:pt x="7332" y="3450"/>
                    <a:pt x="6992" y="3004"/>
                    <a:pt x="6677" y="2540"/>
                  </a:cubicBezTo>
                  <a:cubicBezTo>
                    <a:pt x="6131" y="1740"/>
                    <a:pt x="5665" y="889"/>
                    <a:pt x="52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0"/>
            <p:cNvSpPr/>
            <p:nvPr/>
          </p:nvSpPr>
          <p:spPr>
            <a:xfrm>
              <a:off x="2201721" y="377691"/>
              <a:ext cx="276957" cy="160087"/>
            </a:xfrm>
            <a:custGeom>
              <a:rect b="b" l="l" r="r" t="t"/>
              <a:pathLst>
                <a:path extrusionOk="0" h="20947" w="36239">
                  <a:moveTo>
                    <a:pt x="1" y="0"/>
                  </a:moveTo>
                  <a:lnTo>
                    <a:pt x="1" y="0"/>
                  </a:lnTo>
                  <a:cubicBezTo>
                    <a:pt x="4687" y="5585"/>
                    <a:pt x="6811" y="13681"/>
                    <a:pt x="6606" y="20947"/>
                  </a:cubicBezTo>
                  <a:cubicBezTo>
                    <a:pt x="11393" y="18450"/>
                    <a:pt x="16773" y="17210"/>
                    <a:pt x="22158" y="17210"/>
                  </a:cubicBezTo>
                  <a:cubicBezTo>
                    <a:pt x="26989" y="17210"/>
                    <a:pt x="31824" y="18207"/>
                    <a:pt x="36239" y="20189"/>
                  </a:cubicBezTo>
                  <a:cubicBezTo>
                    <a:pt x="36162" y="20130"/>
                    <a:pt x="36085" y="20072"/>
                    <a:pt x="36008" y="20015"/>
                  </a:cubicBezTo>
                  <a:cubicBezTo>
                    <a:pt x="35650" y="19749"/>
                    <a:pt x="35291" y="19495"/>
                    <a:pt x="34929" y="19249"/>
                  </a:cubicBezTo>
                  <a:cubicBezTo>
                    <a:pt x="30024" y="15904"/>
                    <a:pt x="24743" y="14389"/>
                    <a:pt x="19003" y="14389"/>
                  </a:cubicBezTo>
                  <a:cubicBezTo>
                    <a:pt x="18487" y="14389"/>
                    <a:pt x="17968" y="14401"/>
                    <a:pt x="17446" y="14425"/>
                  </a:cubicBezTo>
                  <a:cubicBezTo>
                    <a:pt x="15017" y="14536"/>
                    <a:pt x="12505" y="14907"/>
                    <a:pt x="9904" y="15513"/>
                  </a:cubicBezTo>
                  <a:cubicBezTo>
                    <a:pt x="9756" y="14773"/>
                    <a:pt x="9566" y="14042"/>
                    <a:pt x="9340" y="13323"/>
                  </a:cubicBezTo>
                  <a:cubicBezTo>
                    <a:pt x="9311" y="13233"/>
                    <a:pt x="9280" y="13142"/>
                    <a:pt x="9251" y="13051"/>
                  </a:cubicBezTo>
                  <a:cubicBezTo>
                    <a:pt x="9243" y="13026"/>
                    <a:pt x="9235" y="13001"/>
                    <a:pt x="9226" y="12977"/>
                  </a:cubicBezTo>
                  <a:cubicBezTo>
                    <a:pt x="9226" y="12973"/>
                    <a:pt x="9225" y="12970"/>
                    <a:pt x="9224" y="12967"/>
                  </a:cubicBezTo>
                  <a:cubicBezTo>
                    <a:pt x="9111" y="12629"/>
                    <a:pt x="8990" y="12294"/>
                    <a:pt x="8862" y="11960"/>
                  </a:cubicBezTo>
                  <a:cubicBezTo>
                    <a:pt x="8861" y="11957"/>
                    <a:pt x="8861" y="11955"/>
                    <a:pt x="8859" y="11953"/>
                  </a:cubicBezTo>
                  <a:cubicBezTo>
                    <a:pt x="8853" y="11937"/>
                    <a:pt x="8847" y="11923"/>
                    <a:pt x="8842" y="11909"/>
                  </a:cubicBezTo>
                  <a:cubicBezTo>
                    <a:pt x="8650" y="11416"/>
                    <a:pt x="8443" y="10930"/>
                    <a:pt x="8219" y="10448"/>
                  </a:cubicBezTo>
                  <a:cubicBezTo>
                    <a:pt x="8204" y="10414"/>
                    <a:pt x="8188" y="10378"/>
                    <a:pt x="8171" y="10344"/>
                  </a:cubicBezTo>
                  <a:cubicBezTo>
                    <a:pt x="8170" y="10339"/>
                    <a:pt x="8167" y="10332"/>
                    <a:pt x="8164" y="10327"/>
                  </a:cubicBezTo>
                  <a:cubicBezTo>
                    <a:pt x="8056" y="10099"/>
                    <a:pt x="7947" y="9874"/>
                    <a:pt x="7832" y="9648"/>
                  </a:cubicBezTo>
                  <a:cubicBezTo>
                    <a:pt x="7812" y="9609"/>
                    <a:pt x="7792" y="9569"/>
                    <a:pt x="7772" y="9528"/>
                  </a:cubicBezTo>
                  <a:cubicBezTo>
                    <a:pt x="7750" y="9487"/>
                    <a:pt x="7726" y="9444"/>
                    <a:pt x="7704" y="9401"/>
                  </a:cubicBezTo>
                  <a:cubicBezTo>
                    <a:pt x="7658" y="9309"/>
                    <a:pt x="7610" y="9218"/>
                    <a:pt x="7561" y="9127"/>
                  </a:cubicBezTo>
                  <a:cubicBezTo>
                    <a:pt x="7526" y="9061"/>
                    <a:pt x="7489" y="8995"/>
                    <a:pt x="7453" y="8929"/>
                  </a:cubicBezTo>
                  <a:cubicBezTo>
                    <a:pt x="7421" y="8871"/>
                    <a:pt x="7390" y="8812"/>
                    <a:pt x="7358" y="8756"/>
                  </a:cubicBezTo>
                  <a:cubicBezTo>
                    <a:pt x="7247" y="8556"/>
                    <a:pt x="7135" y="8360"/>
                    <a:pt x="7019" y="8163"/>
                  </a:cubicBezTo>
                  <a:cubicBezTo>
                    <a:pt x="7018" y="8163"/>
                    <a:pt x="7019" y="8162"/>
                    <a:pt x="7018" y="8161"/>
                  </a:cubicBezTo>
                  <a:cubicBezTo>
                    <a:pt x="7017" y="8159"/>
                    <a:pt x="7015" y="8158"/>
                    <a:pt x="7014" y="8156"/>
                  </a:cubicBezTo>
                  <a:cubicBezTo>
                    <a:pt x="6926" y="8006"/>
                    <a:pt x="6835" y="7856"/>
                    <a:pt x="6743" y="7707"/>
                  </a:cubicBezTo>
                  <a:cubicBezTo>
                    <a:pt x="6738" y="7697"/>
                    <a:pt x="6733" y="7685"/>
                    <a:pt x="6728" y="7677"/>
                  </a:cubicBezTo>
                  <a:cubicBezTo>
                    <a:pt x="6722" y="7669"/>
                    <a:pt x="6717" y="7660"/>
                    <a:pt x="6710" y="7651"/>
                  </a:cubicBezTo>
                  <a:cubicBezTo>
                    <a:pt x="6631" y="7522"/>
                    <a:pt x="6549" y="7393"/>
                    <a:pt x="6467" y="7264"/>
                  </a:cubicBezTo>
                  <a:cubicBezTo>
                    <a:pt x="6463" y="7258"/>
                    <a:pt x="6459" y="7253"/>
                    <a:pt x="6456" y="7247"/>
                  </a:cubicBezTo>
                  <a:cubicBezTo>
                    <a:pt x="6454" y="7243"/>
                    <a:pt x="6453" y="7240"/>
                    <a:pt x="6449" y="7238"/>
                  </a:cubicBezTo>
                  <a:cubicBezTo>
                    <a:pt x="6372" y="7118"/>
                    <a:pt x="6296" y="6998"/>
                    <a:pt x="6216" y="6879"/>
                  </a:cubicBezTo>
                  <a:cubicBezTo>
                    <a:pt x="6191" y="6841"/>
                    <a:pt x="6167" y="6804"/>
                    <a:pt x="6142" y="6768"/>
                  </a:cubicBezTo>
                  <a:cubicBezTo>
                    <a:pt x="6056" y="6638"/>
                    <a:pt x="5969" y="6509"/>
                    <a:pt x="5880" y="6383"/>
                  </a:cubicBezTo>
                  <a:cubicBezTo>
                    <a:pt x="5875" y="6373"/>
                    <a:pt x="5867" y="6363"/>
                    <a:pt x="5861" y="6353"/>
                  </a:cubicBezTo>
                  <a:cubicBezTo>
                    <a:pt x="5859" y="6351"/>
                    <a:pt x="5857" y="6348"/>
                    <a:pt x="5856" y="6346"/>
                  </a:cubicBezTo>
                  <a:cubicBezTo>
                    <a:pt x="5823" y="6300"/>
                    <a:pt x="5790" y="6255"/>
                    <a:pt x="5757" y="6208"/>
                  </a:cubicBezTo>
                  <a:cubicBezTo>
                    <a:pt x="5689" y="6111"/>
                    <a:pt x="5620" y="6014"/>
                    <a:pt x="5552" y="5917"/>
                  </a:cubicBezTo>
                  <a:lnTo>
                    <a:pt x="5551" y="5916"/>
                  </a:lnTo>
                  <a:cubicBezTo>
                    <a:pt x="5549" y="5914"/>
                    <a:pt x="5548" y="5914"/>
                    <a:pt x="5548" y="5912"/>
                  </a:cubicBezTo>
                  <a:cubicBezTo>
                    <a:pt x="5346" y="5632"/>
                    <a:pt x="5139" y="5356"/>
                    <a:pt x="4927" y="5083"/>
                  </a:cubicBezTo>
                  <a:cubicBezTo>
                    <a:pt x="4888" y="5032"/>
                    <a:pt x="4849" y="4983"/>
                    <a:pt x="4812" y="4934"/>
                  </a:cubicBezTo>
                  <a:cubicBezTo>
                    <a:pt x="4802" y="4921"/>
                    <a:pt x="4792" y="4909"/>
                    <a:pt x="4782" y="4897"/>
                  </a:cubicBezTo>
                  <a:cubicBezTo>
                    <a:pt x="4745" y="4851"/>
                    <a:pt x="4709" y="4805"/>
                    <a:pt x="4671" y="4760"/>
                  </a:cubicBezTo>
                  <a:cubicBezTo>
                    <a:pt x="4628" y="4706"/>
                    <a:pt x="4585" y="4651"/>
                    <a:pt x="4542" y="4597"/>
                  </a:cubicBezTo>
                  <a:cubicBezTo>
                    <a:pt x="4145" y="4107"/>
                    <a:pt x="3736" y="3629"/>
                    <a:pt x="3313" y="3164"/>
                  </a:cubicBezTo>
                  <a:cubicBezTo>
                    <a:pt x="3301" y="3150"/>
                    <a:pt x="3288" y="3136"/>
                    <a:pt x="3276" y="3123"/>
                  </a:cubicBezTo>
                  <a:cubicBezTo>
                    <a:pt x="2875" y="2685"/>
                    <a:pt x="2465" y="2259"/>
                    <a:pt x="2044" y="1847"/>
                  </a:cubicBezTo>
                  <a:lnTo>
                    <a:pt x="2019" y="1819"/>
                  </a:lnTo>
                  <a:cubicBezTo>
                    <a:pt x="2014" y="1813"/>
                    <a:pt x="2008" y="1809"/>
                    <a:pt x="2003" y="1804"/>
                  </a:cubicBezTo>
                  <a:cubicBezTo>
                    <a:pt x="1763" y="1568"/>
                    <a:pt x="1520" y="1336"/>
                    <a:pt x="1271" y="1110"/>
                  </a:cubicBezTo>
                  <a:cubicBezTo>
                    <a:pt x="857" y="728"/>
                    <a:pt x="433" y="35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0"/>
            <p:cNvSpPr/>
            <p:nvPr/>
          </p:nvSpPr>
          <p:spPr>
            <a:xfrm>
              <a:off x="2321899" y="487636"/>
              <a:ext cx="156794" cy="44357"/>
            </a:xfrm>
            <a:custGeom>
              <a:rect b="b" l="l" r="r" t="t"/>
              <a:pathLst>
                <a:path extrusionOk="0" h="5804" w="20516">
                  <a:moveTo>
                    <a:pt x="3278" y="0"/>
                  </a:moveTo>
                  <a:cubicBezTo>
                    <a:pt x="2763" y="0"/>
                    <a:pt x="2244" y="12"/>
                    <a:pt x="1722" y="36"/>
                  </a:cubicBezTo>
                  <a:lnTo>
                    <a:pt x="1719" y="36"/>
                  </a:lnTo>
                  <a:cubicBezTo>
                    <a:pt x="1436" y="49"/>
                    <a:pt x="1151" y="68"/>
                    <a:pt x="865" y="88"/>
                  </a:cubicBezTo>
                  <a:cubicBezTo>
                    <a:pt x="577" y="107"/>
                    <a:pt x="290" y="131"/>
                    <a:pt x="0" y="158"/>
                  </a:cubicBezTo>
                  <a:cubicBezTo>
                    <a:pt x="2989" y="311"/>
                    <a:pt x="5943" y="1115"/>
                    <a:pt x="8587" y="2516"/>
                  </a:cubicBezTo>
                  <a:cubicBezTo>
                    <a:pt x="8848" y="2654"/>
                    <a:pt x="9105" y="2797"/>
                    <a:pt x="9358" y="2946"/>
                  </a:cubicBezTo>
                  <a:cubicBezTo>
                    <a:pt x="13199" y="3266"/>
                    <a:pt x="16991" y="4220"/>
                    <a:pt x="20515" y="5803"/>
                  </a:cubicBezTo>
                  <a:cubicBezTo>
                    <a:pt x="20438" y="5744"/>
                    <a:pt x="20360" y="5687"/>
                    <a:pt x="20282" y="5629"/>
                  </a:cubicBezTo>
                  <a:cubicBezTo>
                    <a:pt x="20192" y="5561"/>
                    <a:pt x="20104" y="5496"/>
                    <a:pt x="20015" y="5431"/>
                  </a:cubicBezTo>
                  <a:cubicBezTo>
                    <a:pt x="19745" y="5235"/>
                    <a:pt x="19475" y="5046"/>
                    <a:pt x="19204" y="4862"/>
                  </a:cubicBezTo>
                  <a:cubicBezTo>
                    <a:pt x="14298" y="1516"/>
                    <a:pt x="9017" y="0"/>
                    <a:pt x="32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0"/>
            <p:cNvSpPr/>
            <p:nvPr/>
          </p:nvSpPr>
          <p:spPr>
            <a:xfrm>
              <a:off x="2328495" y="487912"/>
              <a:ext cx="6550" cy="390"/>
            </a:xfrm>
            <a:custGeom>
              <a:rect b="b" l="l" r="r" t="t"/>
              <a:pathLst>
                <a:path extrusionOk="0" h="51" w="857">
                  <a:moveTo>
                    <a:pt x="856" y="0"/>
                  </a:moveTo>
                  <a:cubicBezTo>
                    <a:pt x="571" y="14"/>
                    <a:pt x="287" y="31"/>
                    <a:pt x="0" y="51"/>
                  </a:cubicBezTo>
                  <a:cubicBezTo>
                    <a:pt x="287" y="31"/>
                    <a:pt x="571" y="14"/>
                    <a:pt x="856" y="0"/>
                  </a:cubicBezTo>
                  <a:close/>
                </a:path>
              </a:pathLst>
            </a:custGeom>
            <a:solidFill>
              <a:srgbClr val="4E5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0"/>
            <p:cNvSpPr/>
            <p:nvPr/>
          </p:nvSpPr>
          <p:spPr>
            <a:xfrm>
              <a:off x="2321899" y="488294"/>
              <a:ext cx="6603" cy="550"/>
            </a:xfrm>
            <a:custGeom>
              <a:rect b="b" l="l" r="r" t="t"/>
              <a:pathLst>
                <a:path extrusionOk="0" h="72" w="864">
                  <a:moveTo>
                    <a:pt x="863" y="1"/>
                  </a:moveTo>
                  <a:cubicBezTo>
                    <a:pt x="576" y="21"/>
                    <a:pt x="289" y="45"/>
                    <a:pt x="0" y="72"/>
                  </a:cubicBezTo>
                  <a:cubicBezTo>
                    <a:pt x="289" y="45"/>
                    <a:pt x="576" y="21"/>
                    <a:pt x="863" y="1"/>
                  </a:cubicBezTo>
                  <a:close/>
                </a:path>
              </a:pathLst>
            </a:custGeom>
            <a:solidFill>
              <a:srgbClr val="4E5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0"/>
            <p:cNvSpPr/>
            <p:nvPr/>
          </p:nvSpPr>
          <p:spPr>
            <a:xfrm>
              <a:off x="2474848" y="529143"/>
              <a:ext cx="3844" cy="2851"/>
            </a:xfrm>
            <a:custGeom>
              <a:rect b="b" l="l" r="r" t="t"/>
              <a:pathLst>
                <a:path extrusionOk="0" h="373" w="503">
                  <a:moveTo>
                    <a:pt x="0" y="0"/>
                  </a:moveTo>
                  <a:cubicBezTo>
                    <a:pt x="48" y="35"/>
                    <a:pt x="96" y="70"/>
                    <a:pt x="144" y="106"/>
                  </a:cubicBezTo>
                  <a:lnTo>
                    <a:pt x="144" y="106"/>
                  </a:lnTo>
                  <a:cubicBezTo>
                    <a:pt x="96" y="70"/>
                    <a:pt x="48" y="35"/>
                    <a:pt x="0" y="0"/>
                  </a:cubicBezTo>
                  <a:close/>
                  <a:moveTo>
                    <a:pt x="144" y="106"/>
                  </a:moveTo>
                  <a:lnTo>
                    <a:pt x="144" y="106"/>
                  </a:lnTo>
                  <a:cubicBezTo>
                    <a:pt x="185" y="136"/>
                    <a:pt x="227" y="168"/>
                    <a:pt x="269" y="199"/>
                  </a:cubicBezTo>
                  <a:cubicBezTo>
                    <a:pt x="327" y="242"/>
                    <a:pt x="385" y="284"/>
                    <a:pt x="443" y="327"/>
                  </a:cubicBezTo>
                  <a:lnTo>
                    <a:pt x="443" y="327"/>
                  </a:lnTo>
                  <a:cubicBezTo>
                    <a:pt x="385" y="283"/>
                    <a:pt x="327" y="239"/>
                    <a:pt x="269" y="197"/>
                  </a:cubicBezTo>
                  <a:cubicBezTo>
                    <a:pt x="227" y="166"/>
                    <a:pt x="185" y="136"/>
                    <a:pt x="144" y="106"/>
                  </a:cubicBezTo>
                  <a:close/>
                  <a:moveTo>
                    <a:pt x="443" y="327"/>
                  </a:moveTo>
                  <a:cubicBezTo>
                    <a:pt x="463" y="342"/>
                    <a:pt x="482" y="357"/>
                    <a:pt x="502" y="372"/>
                  </a:cubicBezTo>
                  <a:cubicBezTo>
                    <a:pt x="482" y="357"/>
                    <a:pt x="463" y="342"/>
                    <a:pt x="443" y="327"/>
                  </a:cubicBezTo>
                  <a:close/>
                </a:path>
              </a:pathLst>
            </a:custGeom>
            <a:solidFill>
              <a:srgbClr val="4E5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0"/>
            <p:cNvSpPr/>
            <p:nvPr/>
          </p:nvSpPr>
          <p:spPr>
            <a:xfrm>
              <a:off x="2102483" y="559667"/>
              <a:ext cx="6336" cy="1979"/>
            </a:xfrm>
            <a:custGeom>
              <a:rect b="b" l="l" r="r" t="t"/>
              <a:pathLst>
                <a:path extrusionOk="0" h="259" w="829">
                  <a:moveTo>
                    <a:pt x="1" y="1"/>
                  </a:moveTo>
                  <a:lnTo>
                    <a:pt x="1" y="1"/>
                  </a:lnTo>
                  <a:cubicBezTo>
                    <a:pt x="276" y="93"/>
                    <a:pt x="550" y="178"/>
                    <a:pt x="829" y="259"/>
                  </a:cubicBezTo>
                  <a:cubicBezTo>
                    <a:pt x="550" y="178"/>
                    <a:pt x="276" y="91"/>
                    <a:pt x="1" y="1"/>
                  </a:cubicBezTo>
                  <a:close/>
                </a:path>
              </a:pathLst>
            </a:custGeom>
            <a:solidFill>
              <a:srgbClr val="E5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0"/>
            <p:cNvSpPr/>
            <p:nvPr/>
          </p:nvSpPr>
          <p:spPr>
            <a:xfrm>
              <a:off x="2124952" y="565567"/>
              <a:ext cx="20543" cy="2721"/>
            </a:xfrm>
            <a:custGeom>
              <a:rect b="b" l="l" r="r" t="t"/>
              <a:pathLst>
                <a:path extrusionOk="0" h="356" w="2688">
                  <a:moveTo>
                    <a:pt x="0" y="0"/>
                  </a:moveTo>
                  <a:cubicBezTo>
                    <a:pt x="713" y="138"/>
                    <a:pt x="1436" y="243"/>
                    <a:pt x="2166" y="313"/>
                  </a:cubicBezTo>
                  <a:cubicBezTo>
                    <a:pt x="2338" y="328"/>
                    <a:pt x="2513" y="343"/>
                    <a:pt x="2687" y="355"/>
                  </a:cubicBezTo>
                  <a:lnTo>
                    <a:pt x="2684" y="352"/>
                  </a:lnTo>
                  <a:cubicBezTo>
                    <a:pt x="2511" y="340"/>
                    <a:pt x="2338" y="326"/>
                    <a:pt x="2167" y="310"/>
                  </a:cubicBezTo>
                  <a:cubicBezTo>
                    <a:pt x="1435" y="241"/>
                    <a:pt x="713" y="138"/>
                    <a:pt x="0" y="0"/>
                  </a:cubicBezTo>
                  <a:close/>
                </a:path>
              </a:pathLst>
            </a:custGeom>
            <a:solidFill>
              <a:srgbClr val="E555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0"/>
            <p:cNvSpPr/>
            <p:nvPr/>
          </p:nvSpPr>
          <p:spPr>
            <a:xfrm>
              <a:off x="2090125" y="552552"/>
              <a:ext cx="218637" cy="135685"/>
            </a:xfrm>
            <a:custGeom>
              <a:rect b="b" l="l" r="r" t="t"/>
              <a:pathLst>
                <a:path extrusionOk="0" h="17754" w="28608">
                  <a:moveTo>
                    <a:pt x="11821" y="0"/>
                  </a:moveTo>
                  <a:cubicBezTo>
                    <a:pt x="10114" y="0"/>
                    <a:pt x="8388" y="192"/>
                    <a:pt x="6651" y="369"/>
                  </a:cubicBezTo>
                  <a:cubicBezTo>
                    <a:pt x="5784" y="458"/>
                    <a:pt x="4703" y="502"/>
                    <a:pt x="3606" y="502"/>
                  </a:cubicBezTo>
                  <a:cubicBezTo>
                    <a:pt x="2321" y="502"/>
                    <a:pt x="1014" y="442"/>
                    <a:pt x="1" y="322"/>
                  </a:cubicBezTo>
                  <a:lnTo>
                    <a:pt x="1" y="322"/>
                  </a:lnTo>
                  <a:cubicBezTo>
                    <a:pt x="2143" y="1224"/>
                    <a:pt x="4410" y="1795"/>
                    <a:pt x="6724" y="2014"/>
                  </a:cubicBezTo>
                  <a:cubicBezTo>
                    <a:pt x="8714" y="2201"/>
                    <a:pt x="10784" y="2155"/>
                    <a:pt x="12753" y="2410"/>
                  </a:cubicBezTo>
                  <a:cubicBezTo>
                    <a:pt x="14024" y="2575"/>
                    <a:pt x="15252" y="2863"/>
                    <a:pt x="16389" y="3421"/>
                  </a:cubicBezTo>
                  <a:cubicBezTo>
                    <a:pt x="20032" y="5208"/>
                    <a:pt x="21897" y="9325"/>
                    <a:pt x="24231" y="12743"/>
                  </a:cubicBezTo>
                  <a:cubicBezTo>
                    <a:pt x="25563" y="14689"/>
                    <a:pt x="27020" y="16353"/>
                    <a:pt x="28608" y="17754"/>
                  </a:cubicBezTo>
                  <a:cubicBezTo>
                    <a:pt x="26546" y="14310"/>
                    <a:pt x="25329" y="11666"/>
                    <a:pt x="23871" y="8475"/>
                  </a:cubicBezTo>
                  <a:cubicBezTo>
                    <a:pt x="22259" y="4951"/>
                    <a:pt x="20361" y="1953"/>
                    <a:pt x="16691" y="717"/>
                  </a:cubicBezTo>
                  <a:cubicBezTo>
                    <a:pt x="15092" y="178"/>
                    <a:pt x="13466" y="0"/>
                    <a:pt x="118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0"/>
            <p:cNvSpPr/>
            <p:nvPr/>
          </p:nvSpPr>
          <p:spPr>
            <a:xfrm>
              <a:off x="2090125" y="555005"/>
              <a:ext cx="55339" cy="13252"/>
            </a:xfrm>
            <a:custGeom>
              <a:rect b="b" l="l" r="r" t="t"/>
              <a:pathLst>
                <a:path extrusionOk="0" h="1734" w="7241">
                  <a:moveTo>
                    <a:pt x="1" y="1"/>
                  </a:moveTo>
                  <a:lnTo>
                    <a:pt x="1" y="1"/>
                  </a:lnTo>
                  <a:cubicBezTo>
                    <a:pt x="531" y="222"/>
                    <a:pt x="1072" y="425"/>
                    <a:pt x="1618" y="611"/>
                  </a:cubicBezTo>
                  <a:cubicBezTo>
                    <a:pt x="1893" y="700"/>
                    <a:pt x="2167" y="788"/>
                    <a:pt x="2446" y="869"/>
                  </a:cubicBezTo>
                  <a:cubicBezTo>
                    <a:pt x="2862" y="991"/>
                    <a:pt x="3280" y="1102"/>
                    <a:pt x="3704" y="1200"/>
                  </a:cubicBezTo>
                  <a:cubicBezTo>
                    <a:pt x="3986" y="1267"/>
                    <a:pt x="4270" y="1328"/>
                    <a:pt x="4556" y="1382"/>
                  </a:cubicBezTo>
                  <a:cubicBezTo>
                    <a:pt x="4823" y="1434"/>
                    <a:pt x="5093" y="1480"/>
                    <a:pt x="5363" y="1523"/>
                  </a:cubicBezTo>
                  <a:cubicBezTo>
                    <a:pt x="5813" y="1592"/>
                    <a:pt x="6268" y="1648"/>
                    <a:pt x="6724" y="1692"/>
                  </a:cubicBezTo>
                  <a:cubicBezTo>
                    <a:pt x="6810" y="1701"/>
                    <a:pt x="6895" y="1708"/>
                    <a:pt x="6982" y="1715"/>
                  </a:cubicBezTo>
                  <a:lnTo>
                    <a:pt x="7241" y="1734"/>
                  </a:lnTo>
                  <a:cubicBezTo>
                    <a:pt x="6602" y="1224"/>
                    <a:pt x="5979" y="693"/>
                    <a:pt x="5374" y="140"/>
                  </a:cubicBezTo>
                  <a:cubicBezTo>
                    <a:pt x="4809" y="168"/>
                    <a:pt x="4205" y="181"/>
                    <a:pt x="3596" y="181"/>
                  </a:cubicBezTo>
                  <a:cubicBezTo>
                    <a:pt x="2314" y="181"/>
                    <a:pt x="1011" y="12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0"/>
            <p:cNvSpPr/>
            <p:nvPr/>
          </p:nvSpPr>
          <p:spPr>
            <a:xfrm>
              <a:off x="2041366" y="238132"/>
              <a:ext cx="3126" cy="3279"/>
            </a:xfrm>
            <a:custGeom>
              <a:rect b="b" l="l" r="r" t="t"/>
              <a:pathLst>
                <a:path extrusionOk="0" h="429" w="409">
                  <a:moveTo>
                    <a:pt x="1" y="1"/>
                  </a:moveTo>
                  <a:lnTo>
                    <a:pt x="1" y="1"/>
                  </a:lnTo>
                  <a:cubicBezTo>
                    <a:pt x="134" y="145"/>
                    <a:pt x="270" y="289"/>
                    <a:pt x="409" y="429"/>
                  </a:cubicBezTo>
                  <a:lnTo>
                    <a:pt x="409" y="427"/>
                  </a:lnTo>
                  <a:cubicBezTo>
                    <a:pt x="271" y="288"/>
                    <a:pt x="134" y="145"/>
                    <a:pt x="1" y="1"/>
                  </a:cubicBezTo>
                  <a:close/>
                </a:path>
              </a:pathLst>
            </a:custGeom>
            <a:solidFill>
              <a:srgbClr val="F4B1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0"/>
            <p:cNvSpPr/>
            <p:nvPr/>
          </p:nvSpPr>
          <p:spPr>
            <a:xfrm>
              <a:off x="2411714" y="616000"/>
              <a:ext cx="101248" cy="52833"/>
            </a:xfrm>
            <a:custGeom>
              <a:rect b="b" l="l" r="r" t="t"/>
              <a:pathLst>
                <a:path extrusionOk="0" h="6913" w="13248">
                  <a:moveTo>
                    <a:pt x="10304" y="0"/>
                  </a:moveTo>
                  <a:cubicBezTo>
                    <a:pt x="9806" y="0"/>
                    <a:pt x="9297" y="107"/>
                    <a:pt x="8830" y="283"/>
                  </a:cubicBezTo>
                  <a:cubicBezTo>
                    <a:pt x="7886" y="637"/>
                    <a:pt x="7058" y="1237"/>
                    <a:pt x="6185" y="1744"/>
                  </a:cubicBezTo>
                  <a:cubicBezTo>
                    <a:pt x="4478" y="2733"/>
                    <a:pt x="2589" y="3375"/>
                    <a:pt x="632" y="3630"/>
                  </a:cubicBezTo>
                  <a:cubicBezTo>
                    <a:pt x="150" y="3693"/>
                    <a:pt x="0" y="4323"/>
                    <a:pt x="408" y="4590"/>
                  </a:cubicBezTo>
                  <a:cubicBezTo>
                    <a:pt x="2383" y="5890"/>
                    <a:pt x="5103" y="6912"/>
                    <a:pt x="7413" y="6912"/>
                  </a:cubicBezTo>
                  <a:cubicBezTo>
                    <a:pt x="7936" y="6912"/>
                    <a:pt x="8438" y="6860"/>
                    <a:pt x="8905" y="6747"/>
                  </a:cubicBezTo>
                  <a:cubicBezTo>
                    <a:pt x="10351" y="6396"/>
                    <a:pt x="11784" y="5639"/>
                    <a:pt x="12515" y="4344"/>
                  </a:cubicBezTo>
                  <a:cubicBezTo>
                    <a:pt x="13248" y="3048"/>
                    <a:pt x="13018" y="1160"/>
                    <a:pt x="11752" y="380"/>
                  </a:cubicBezTo>
                  <a:cubicBezTo>
                    <a:pt x="11317" y="113"/>
                    <a:pt x="10816" y="0"/>
                    <a:pt x="10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0"/>
            <p:cNvSpPr/>
            <p:nvPr/>
          </p:nvSpPr>
          <p:spPr>
            <a:xfrm>
              <a:off x="2400273" y="656666"/>
              <a:ext cx="53627" cy="49753"/>
            </a:xfrm>
            <a:custGeom>
              <a:rect b="b" l="l" r="r" t="t"/>
              <a:pathLst>
                <a:path extrusionOk="0" h="6510" w="7017">
                  <a:moveTo>
                    <a:pt x="370" y="1"/>
                  </a:moveTo>
                  <a:cubicBezTo>
                    <a:pt x="181" y="1"/>
                    <a:pt x="1" y="158"/>
                    <a:pt x="23" y="381"/>
                  </a:cubicBezTo>
                  <a:cubicBezTo>
                    <a:pt x="213" y="2282"/>
                    <a:pt x="1084" y="4583"/>
                    <a:pt x="2450" y="5625"/>
                  </a:cubicBezTo>
                  <a:cubicBezTo>
                    <a:pt x="3115" y="6131"/>
                    <a:pt x="3925" y="6510"/>
                    <a:pt x="4749" y="6510"/>
                  </a:cubicBezTo>
                  <a:cubicBezTo>
                    <a:pt x="4892" y="6510"/>
                    <a:pt x="5036" y="6498"/>
                    <a:pt x="5179" y="6474"/>
                  </a:cubicBezTo>
                  <a:cubicBezTo>
                    <a:pt x="6146" y="6310"/>
                    <a:pt x="7017" y="5409"/>
                    <a:pt x="6890" y="4436"/>
                  </a:cubicBezTo>
                  <a:cubicBezTo>
                    <a:pt x="6804" y="3776"/>
                    <a:pt x="6301" y="3238"/>
                    <a:pt x="5726" y="2900"/>
                  </a:cubicBezTo>
                  <a:cubicBezTo>
                    <a:pt x="5153" y="2564"/>
                    <a:pt x="4501" y="2391"/>
                    <a:pt x="3880" y="2154"/>
                  </a:cubicBezTo>
                  <a:cubicBezTo>
                    <a:pt x="2663" y="1692"/>
                    <a:pt x="1552" y="993"/>
                    <a:pt x="608" y="97"/>
                  </a:cubicBezTo>
                  <a:cubicBezTo>
                    <a:pt x="537" y="30"/>
                    <a:pt x="453" y="1"/>
                    <a:pt x="3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0"/>
            <p:cNvSpPr/>
            <p:nvPr/>
          </p:nvSpPr>
          <p:spPr>
            <a:xfrm>
              <a:off x="2046631" y="357691"/>
              <a:ext cx="51105" cy="95783"/>
            </a:xfrm>
            <a:custGeom>
              <a:rect b="b" l="l" r="r" t="t"/>
              <a:pathLst>
                <a:path extrusionOk="0" h="12533" w="6687">
                  <a:moveTo>
                    <a:pt x="3557" y="0"/>
                  </a:moveTo>
                  <a:cubicBezTo>
                    <a:pt x="2574" y="0"/>
                    <a:pt x="1551" y="530"/>
                    <a:pt x="961" y="1347"/>
                  </a:cubicBezTo>
                  <a:cubicBezTo>
                    <a:pt x="90" y="2553"/>
                    <a:pt x="1" y="4172"/>
                    <a:pt x="287" y="5632"/>
                  </a:cubicBezTo>
                  <a:cubicBezTo>
                    <a:pt x="786" y="8189"/>
                    <a:pt x="3335" y="10916"/>
                    <a:pt x="5795" y="12451"/>
                  </a:cubicBezTo>
                  <a:cubicBezTo>
                    <a:pt x="5885" y="12508"/>
                    <a:pt x="5980" y="12533"/>
                    <a:pt x="6071" y="12533"/>
                  </a:cubicBezTo>
                  <a:cubicBezTo>
                    <a:pt x="6399" y="12533"/>
                    <a:pt x="6686" y="12210"/>
                    <a:pt x="6574" y="11846"/>
                  </a:cubicBezTo>
                  <a:cubicBezTo>
                    <a:pt x="5988" y="9961"/>
                    <a:pt x="5782" y="7978"/>
                    <a:pt x="5968" y="6013"/>
                  </a:cubicBezTo>
                  <a:cubicBezTo>
                    <a:pt x="6065" y="5010"/>
                    <a:pt x="6264" y="4005"/>
                    <a:pt x="6191" y="2999"/>
                  </a:cubicBezTo>
                  <a:cubicBezTo>
                    <a:pt x="6118" y="1993"/>
                    <a:pt x="5722" y="946"/>
                    <a:pt x="4881" y="386"/>
                  </a:cubicBezTo>
                  <a:cubicBezTo>
                    <a:pt x="4483" y="120"/>
                    <a:pt x="4024" y="0"/>
                    <a:pt x="35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0"/>
            <p:cNvSpPr/>
            <p:nvPr/>
          </p:nvSpPr>
          <p:spPr>
            <a:xfrm>
              <a:off x="2028496" y="434169"/>
              <a:ext cx="63104" cy="39351"/>
            </a:xfrm>
            <a:custGeom>
              <a:rect b="b" l="l" r="r" t="t"/>
              <a:pathLst>
                <a:path extrusionOk="0" h="5149" w="8257">
                  <a:moveTo>
                    <a:pt x="1877" y="1"/>
                  </a:moveTo>
                  <a:cubicBezTo>
                    <a:pt x="1713" y="1"/>
                    <a:pt x="1550" y="23"/>
                    <a:pt x="1392" y="72"/>
                  </a:cubicBezTo>
                  <a:cubicBezTo>
                    <a:pt x="455" y="363"/>
                    <a:pt x="0" y="1532"/>
                    <a:pt x="255" y="2478"/>
                  </a:cubicBezTo>
                  <a:cubicBezTo>
                    <a:pt x="510" y="3425"/>
                    <a:pt x="1301" y="4142"/>
                    <a:pt x="2166" y="4604"/>
                  </a:cubicBezTo>
                  <a:cubicBezTo>
                    <a:pt x="2883" y="4985"/>
                    <a:pt x="3811" y="5148"/>
                    <a:pt x="4780" y="5148"/>
                  </a:cubicBezTo>
                  <a:cubicBezTo>
                    <a:pt x="5860" y="5148"/>
                    <a:pt x="6993" y="4946"/>
                    <a:pt x="7945" y="4619"/>
                  </a:cubicBezTo>
                  <a:cubicBezTo>
                    <a:pt x="8249" y="4514"/>
                    <a:pt x="8256" y="4088"/>
                    <a:pt x="7959" y="3968"/>
                  </a:cubicBezTo>
                  <a:cubicBezTo>
                    <a:pt x="6750" y="3486"/>
                    <a:pt x="5651" y="2767"/>
                    <a:pt x="4722" y="1856"/>
                  </a:cubicBezTo>
                  <a:cubicBezTo>
                    <a:pt x="4248" y="1388"/>
                    <a:pt x="3818" y="870"/>
                    <a:pt x="3272" y="488"/>
                  </a:cubicBezTo>
                  <a:cubicBezTo>
                    <a:pt x="2864" y="203"/>
                    <a:pt x="2367" y="1"/>
                    <a:pt x="18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0"/>
            <p:cNvSpPr/>
            <p:nvPr/>
          </p:nvSpPr>
          <p:spPr>
            <a:xfrm>
              <a:off x="2423231" y="633257"/>
              <a:ext cx="240265" cy="102478"/>
            </a:xfrm>
            <a:custGeom>
              <a:rect b="b" l="l" r="r" t="t"/>
              <a:pathLst>
                <a:path extrusionOk="0" h="13409" w="31438">
                  <a:moveTo>
                    <a:pt x="26779" y="0"/>
                  </a:moveTo>
                  <a:cubicBezTo>
                    <a:pt x="26727" y="35"/>
                    <a:pt x="26675" y="70"/>
                    <a:pt x="26623" y="106"/>
                  </a:cubicBezTo>
                  <a:cubicBezTo>
                    <a:pt x="24330" y="1699"/>
                    <a:pt x="22374" y="4341"/>
                    <a:pt x="21672" y="7042"/>
                  </a:cubicBezTo>
                  <a:cubicBezTo>
                    <a:pt x="20796" y="6686"/>
                    <a:pt x="19849" y="6506"/>
                    <a:pt x="18902" y="6506"/>
                  </a:cubicBezTo>
                  <a:cubicBezTo>
                    <a:pt x="18139" y="6506"/>
                    <a:pt x="17375" y="6623"/>
                    <a:pt x="16648" y="6858"/>
                  </a:cubicBezTo>
                  <a:cubicBezTo>
                    <a:pt x="15019" y="7384"/>
                    <a:pt x="13650" y="8696"/>
                    <a:pt x="12744" y="10148"/>
                  </a:cubicBezTo>
                  <a:cubicBezTo>
                    <a:pt x="11408" y="9611"/>
                    <a:pt x="9967" y="9339"/>
                    <a:pt x="8527" y="9339"/>
                  </a:cubicBezTo>
                  <a:cubicBezTo>
                    <a:pt x="7445" y="9339"/>
                    <a:pt x="6363" y="9493"/>
                    <a:pt x="5325" y="9801"/>
                  </a:cubicBezTo>
                  <a:cubicBezTo>
                    <a:pt x="3271" y="10412"/>
                    <a:pt x="1401" y="11629"/>
                    <a:pt x="1" y="13250"/>
                  </a:cubicBezTo>
                  <a:cubicBezTo>
                    <a:pt x="1197" y="13355"/>
                    <a:pt x="2428" y="13408"/>
                    <a:pt x="3696" y="13408"/>
                  </a:cubicBezTo>
                  <a:cubicBezTo>
                    <a:pt x="3780" y="13408"/>
                    <a:pt x="3865" y="13408"/>
                    <a:pt x="3950" y="13408"/>
                  </a:cubicBezTo>
                  <a:cubicBezTo>
                    <a:pt x="5997" y="13395"/>
                    <a:pt x="8060" y="13174"/>
                    <a:pt x="10108" y="12760"/>
                  </a:cubicBezTo>
                  <a:cubicBezTo>
                    <a:pt x="10109" y="12761"/>
                    <a:pt x="10109" y="12762"/>
                    <a:pt x="10110" y="12762"/>
                  </a:cubicBezTo>
                  <a:cubicBezTo>
                    <a:pt x="10110" y="12762"/>
                    <a:pt x="10110" y="12761"/>
                    <a:pt x="10110" y="12760"/>
                  </a:cubicBezTo>
                  <a:cubicBezTo>
                    <a:pt x="10802" y="12621"/>
                    <a:pt x="11491" y="12458"/>
                    <a:pt x="12177" y="12277"/>
                  </a:cubicBezTo>
                  <a:cubicBezTo>
                    <a:pt x="19363" y="10360"/>
                    <a:pt x="26236" y="6097"/>
                    <a:pt x="31438" y="144"/>
                  </a:cubicBezTo>
                  <a:lnTo>
                    <a:pt x="31438" y="144"/>
                  </a:lnTo>
                  <a:cubicBezTo>
                    <a:pt x="31376" y="151"/>
                    <a:pt x="31313" y="158"/>
                    <a:pt x="31251" y="168"/>
                  </a:cubicBezTo>
                  <a:cubicBezTo>
                    <a:pt x="31163" y="177"/>
                    <a:pt x="31074" y="189"/>
                    <a:pt x="30987" y="197"/>
                  </a:cubicBezTo>
                  <a:cubicBezTo>
                    <a:pt x="30908" y="204"/>
                    <a:pt x="30830" y="212"/>
                    <a:pt x="30752" y="217"/>
                  </a:cubicBezTo>
                  <a:cubicBezTo>
                    <a:pt x="30726" y="221"/>
                    <a:pt x="30699" y="223"/>
                    <a:pt x="30671" y="225"/>
                  </a:cubicBezTo>
                  <a:cubicBezTo>
                    <a:pt x="30559" y="235"/>
                    <a:pt x="30447" y="242"/>
                    <a:pt x="30335" y="247"/>
                  </a:cubicBezTo>
                  <a:cubicBezTo>
                    <a:pt x="30296" y="250"/>
                    <a:pt x="30258" y="252"/>
                    <a:pt x="30219" y="254"/>
                  </a:cubicBezTo>
                  <a:cubicBezTo>
                    <a:pt x="30189" y="256"/>
                    <a:pt x="30158" y="257"/>
                    <a:pt x="30127" y="257"/>
                  </a:cubicBezTo>
                  <a:cubicBezTo>
                    <a:pt x="30039" y="260"/>
                    <a:pt x="29947" y="265"/>
                    <a:pt x="29857" y="266"/>
                  </a:cubicBezTo>
                  <a:cubicBezTo>
                    <a:pt x="29751" y="269"/>
                    <a:pt x="29640" y="270"/>
                    <a:pt x="29533" y="271"/>
                  </a:cubicBezTo>
                  <a:cubicBezTo>
                    <a:pt x="29529" y="271"/>
                    <a:pt x="29524" y="270"/>
                    <a:pt x="29520" y="270"/>
                  </a:cubicBezTo>
                  <a:cubicBezTo>
                    <a:pt x="29516" y="270"/>
                    <a:pt x="29511" y="271"/>
                    <a:pt x="29507" y="271"/>
                  </a:cubicBezTo>
                  <a:cubicBezTo>
                    <a:pt x="29413" y="271"/>
                    <a:pt x="29320" y="269"/>
                    <a:pt x="29228" y="267"/>
                  </a:cubicBezTo>
                  <a:cubicBezTo>
                    <a:pt x="29208" y="267"/>
                    <a:pt x="29187" y="266"/>
                    <a:pt x="29166" y="265"/>
                  </a:cubicBezTo>
                  <a:cubicBezTo>
                    <a:pt x="29095" y="262"/>
                    <a:pt x="29023" y="260"/>
                    <a:pt x="28950" y="256"/>
                  </a:cubicBezTo>
                  <a:cubicBezTo>
                    <a:pt x="28885" y="254"/>
                    <a:pt x="28821" y="254"/>
                    <a:pt x="28758" y="248"/>
                  </a:cubicBezTo>
                  <a:cubicBezTo>
                    <a:pt x="28650" y="242"/>
                    <a:pt x="28541" y="236"/>
                    <a:pt x="28433" y="227"/>
                  </a:cubicBezTo>
                  <a:cubicBezTo>
                    <a:pt x="28423" y="227"/>
                    <a:pt x="28411" y="226"/>
                    <a:pt x="28400" y="225"/>
                  </a:cubicBezTo>
                  <a:cubicBezTo>
                    <a:pt x="28283" y="216"/>
                    <a:pt x="28169" y="204"/>
                    <a:pt x="28053" y="193"/>
                  </a:cubicBezTo>
                  <a:cubicBezTo>
                    <a:pt x="27819" y="167"/>
                    <a:pt x="27588" y="138"/>
                    <a:pt x="27356" y="102"/>
                  </a:cubicBezTo>
                  <a:cubicBezTo>
                    <a:pt x="27336" y="99"/>
                    <a:pt x="27315" y="95"/>
                    <a:pt x="27296" y="92"/>
                  </a:cubicBezTo>
                  <a:lnTo>
                    <a:pt x="27189" y="73"/>
                  </a:lnTo>
                  <a:cubicBezTo>
                    <a:pt x="27123" y="64"/>
                    <a:pt x="27056" y="52"/>
                    <a:pt x="26991" y="41"/>
                  </a:cubicBezTo>
                  <a:cubicBezTo>
                    <a:pt x="26948" y="33"/>
                    <a:pt x="26904" y="24"/>
                    <a:pt x="26860" y="15"/>
                  </a:cubicBezTo>
                  <a:cubicBezTo>
                    <a:pt x="26832" y="10"/>
                    <a:pt x="26806" y="5"/>
                    <a:pt x="267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0"/>
            <p:cNvSpPr/>
            <p:nvPr/>
          </p:nvSpPr>
          <p:spPr>
            <a:xfrm>
              <a:off x="2619131" y="670942"/>
              <a:ext cx="6305" cy="4968"/>
            </a:xfrm>
            <a:custGeom>
              <a:rect b="b" l="l" r="r" t="t"/>
              <a:pathLst>
                <a:path extrusionOk="0" h="650" w="825">
                  <a:moveTo>
                    <a:pt x="825" y="0"/>
                  </a:moveTo>
                  <a:cubicBezTo>
                    <a:pt x="552" y="222"/>
                    <a:pt x="278" y="437"/>
                    <a:pt x="0" y="649"/>
                  </a:cubicBezTo>
                  <a:cubicBezTo>
                    <a:pt x="278" y="439"/>
                    <a:pt x="552" y="223"/>
                    <a:pt x="825" y="0"/>
                  </a:cubicBezTo>
                  <a:close/>
                </a:path>
              </a:pathLst>
            </a:custGeom>
            <a:solidFill>
              <a:srgbClr val="93A9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0"/>
            <p:cNvSpPr/>
            <p:nvPr/>
          </p:nvSpPr>
          <p:spPr>
            <a:xfrm>
              <a:off x="1974494" y="243650"/>
              <a:ext cx="51388" cy="258653"/>
            </a:xfrm>
            <a:custGeom>
              <a:rect b="b" l="l" r="r" t="t"/>
              <a:pathLst>
                <a:path extrusionOk="0" h="33844" w="6724">
                  <a:moveTo>
                    <a:pt x="5285" y="0"/>
                  </a:moveTo>
                  <a:cubicBezTo>
                    <a:pt x="5208" y="123"/>
                    <a:pt x="5134" y="246"/>
                    <a:pt x="5057" y="366"/>
                  </a:cubicBezTo>
                  <a:lnTo>
                    <a:pt x="5003" y="455"/>
                  </a:lnTo>
                  <a:cubicBezTo>
                    <a:pt x="4987" y="483"/>
                    <a:pt x="4970" y="511"/>
                    <a:pt x="4953" y="537"/>
                  </a:cubicBezTo>
                  <a:cubicBezTo>
                    <a:pt x="4934" y="572"/>
                    <a:pt x="4912" y="609"/>
                    <a:pt x="4892" y="643"/>
                  </a:cubicBezTo>
                  <a:cubicBezTo>
                    <a:pt x="4830" y="744"/>
                    <a:pt x="4770" y="846"/>
                    <a:pt x="4711" y="948"/>
                  </a:cubicBezTo>
                  <a:lnTo>
                    <a:pt x="4688" y="988"/>
                  </a:lnTo>
                  <a:cubicBezTo>
                    <a:pt x="4682" y="1000"/>
                    <a:pt x="4675" y="1011"/>
                    <a:pt x="4668" y="1022"/>
                  </a:cubicBezTo>
                  <a:cubicBezTo>
                    <a:pt x="4660" y="1036"/>
                    <a:pt x="4653" y="1050"/>
                    <a:pt x="4644" y="1064"/>
                  </a:cubicBezTo>
                  <a:cubicBezTo>
                    <a:pt x="4475" y="1360"/>
                    <a:pt x="4310" y="1655"/>
                    <a:pt x="4150" y="1954"/>
                  </a:cubicBezTo>
                  <a:cubicBezTo>
                    <a:pt x="4137" y="1974"/>
                    <a:pt x="4127" y="1994"/>
                    <a:pt x="4117" y="2013"/>
                  </a:cubicBezTo>
                  <a:cubicBezTo>
                    <a:pt x="3938" y="2347"/>
                    <a:pt x="3766" y="2685"/>
                    <a:pt x="3601" y="3025"/>
                  </a:cubicBezTo>
                  <a:cubicBezTo>
                    <a:pt x="3601" y="3027"/>
                    <a:pt x="3600" y="3029"/>
                    <a:pt x="3599" y="3033"/>
                  </a:cubicBezTo>
                  <a:lnTo>
                    <a:pt x="3585" y="3059"/>
                  </a:lnTo>
                  <a:cubicBezTo>
                    <a:pt x="3416" y="3405"/>
                    <a:pt x="3256" y="3750"/>
                    <a:pt x="3101" y="4098"/>
                  </a:cubicBezTo>
                  <a:cubicBezTo>
                    <a:pt x="3093" y="4119"/>
                    <a:pt x="3085" y="4137"/>
                    <a:pt x="3077" y="4155"/>
                  </a:cubicBezTo>
                  <a:cubicBezTo>
                    <a:pt x="3076" y="4156"/>
                    <a:pt x="3074" y="4160"/>
                    <a:pt x="3072" y="4161"/>
                  </a:cubicBezTo>
                  <a:cubicBezTo>
                    <a:pt x="2866" y="4627"/>
                    <a:pt x="2672" y="5099"/>
                    <a:pt x="2490" y="5574"/>
                  </a:cubicBezTo>
                  <a:cubicBezTo>
                    <a:pt x="2480" y="5599"/>
                    <a:pt x="2469" y="5623"/>
                    <a:pt x="2461" y="5646"/>
                  </a:cubicBezTo>
                  <a:cubicBezTo>
                    <a:pt x="2429" y="5729"/>
                    <a:pt x="2398" y="5811"/>
                    <a:pt x="2367" y="5895"/>
                  </a:cubicBezTo>
                  <a:cubicBezTo>
                    <a:pt x="2357" y="5921"/>
                    <a:pt x="2348" y="5946"/>
                    <a:pt x="2338" y="5971"/>
                  </a:cubicBezTo>
                  <a:cubicBezTo>
                    <a:pt x="2324" y="6011"/>
                    <a:pt x="2308" y="6052"/>
                    <a:pt x="2294" y="6092"/>
                  </a:cubicBezTo>
                  <a:lnTo>
                    <a:pt x="2231" y="6260"/>
                  </a:lnTo>
                  <a:cubicBezTo>
                    <a:pt x="2229" y="6270"/>
                    <a:pt x="2226" y="6279"/>
                    <a:pt x="2224" y="6287"/>
                  </a:cubicBezTo>
                  <a:cubicBezTo>
                    <a:pt x="2210" y="6323"/>
                    <a:pt x="2197" y="6359"/>
                    <a:pt x="2185" y="6395"/>
                  </a:cubicBezTo>
                  <a:cubicBezTo>
                    <a:pt x="2156" y="6481"/>
                    <a:pt x="2124" y="6568"/>
                    <a:pt x="2093" y="6658"/>
                  </a:cubicBezTo>
                  <a:cubicBezTo>
                    <a:pt x="2074" y="6712"/>
                    <a:pt x="2055" y="6768"/>
                    <a:pt x="2036" y="6824"/>
                  </a:cubicBezTo>
                  <a:cubicBezTo>
                    <a:pt x="2033" y="6827"/>
                    <a:pt x="2032" y="6829"/>
                    <a:pt x="2033" y="6833"/>
                  </a:cubicBezTo>
                  <a:cubicBezTo>
                    <a:pt x="2023" y="6860"/>
                    <a:pt x="2013" y="6884"/>
                    <a:pt x="2004" y="6911"/>
                  </a:cubicBezTo>
                  <a:cubicBezTo>
                    <a:pt x="1997" y="6940"/>
                    <a:pt x="1987" y="6968"/>
                    <a:pt x="1978" y="6996"/>
                  </a:cubicBezTo>
                  <a:cubicBezTo>
                    <a:pt x="1941" y="7107"/>
                    <a:pt x="1905" y="7215"/>
                    <a:pt x="1868" y="7323"/>
                  </a:cubicBezTo>
                  <a:cubicBezTo>
                    <a:pt x="1862" y="7351"/>
                    <a:pt x="1853" y="7381"/>
                    <a:pt x="1842" y="7410"/>
                  </a:cubicBezTo>
                  <a:cubicBezTo>
                    <a:pt x="1830" y="7441"/>
                    <a:pt x="1823" y="7472"/>
                    <a:pt x="1813" y="7502"/>
                  </a:cubicBezTo>
                  <a:cubicBezTo>
                    <a:pt x="1717" y="7806"/>
                    <a:pt x="1626" y="8113"/>
                    <a:pt x="1538" y="8418"/>
                  </a:cubicBezTo>
                  <a:lnTo>
                    <a:pt x="1537" y="8420"/>
                  </a:lnTo>
                  <a:cubicBezTo>
                    <a:pt x="1474" y="8644"/>
                    <a:pt x="1412" y="8869"/>
                    <a:pt x="1353" y="9094"/>
                  </a:cubicBezTo>
                  <a:cubicBezTo>
                    <a:pt x="1350" y="9103"/>
                    <a:pt x="1348" y="9115"/>
                    <a:pt x="1345" y="9125"/>
                  </a:cubicBezTo>
                  <a:cubicBezTo>
                    <a:pt x="1344" y="9126"/>
                    <a:pt x="1344" y="9128"/>
                    <a:pt x="1344" y="9130"/>
                  </a:cubicBezTo>
                  <a:cubicBezTo>
                    <a:pt x="1307" y="9270"/>
                    <a:pt x="1271" y="9408"/>
                    <a:pt x="1238" y="9548"/>
                  </a:cubicBezTo>
                  <a:cubicBezTo>
                    <a:pt x="1233" y="9567"/>
                    <a:pt x="1228" y="9588"/>
                    <a:pt x="1224" y="9607"/>
                  </a:cubicBezTo>
                  <a:cubicBezTo>
                    <a:pt x="1222" y="9612"/>
                    <a:pt x="1219" y="9617"/>
                    <a:pt x="1218" y="9623"/>
                  </a:cubicBezTo>
                  <a:cubicBezTo>
                    <a:pt x="1088" y="10152"/>
                    <a:pt x="973" y="10688"/>
                    <a:pt x="870" y="11222"/>
                  </a:cubicBezTo>
                  <a:cubicBezTo>
                    <a:pt x="852" y="11312"/>
                    <a:pt x="833" y="11404"/>
                    <a:pt x="817" y="11494"/>
                  </a:cubicBezTo>
                  <a:cubicBezTo>
                    <a:pt x="816" y="11509"/>
                    <a:pt x="813" y="11523"/>
                    <a:pt x="811" y="11537"/>
                  </a:cubicBezTo>
                  <a:cubicBezTo>
                    <a:pt x="807" y="11559"/>
                    <a:pt x="803" y="11575"/>
                    <a:pt x="801" y="11593"/>
                  </a:cubicBezTo>
                  <a:cubicBezTo>
                    <a:pt x="799" y="11598"/>
                    <a:pt x="798" y="11605"/>
                    <a:pt x="797" y="11612"/>
                  </a:cubicBezTo>
                  <a:lnTo>
                    <a:pt x="797" y="11615"/>
                  </a:lnTo>
                  <a:cubicBezTo>
                    <a:pt x="754" y="11851"/>
                    <a:pt x="715" y="12084"/>
                    <a:pt x="678" y="12320"/>
                  </a:cubicBezTo>
                  <a:cubicBezTo>
                    <a:pt x="670" y="12370"/>
                    <a:pt x="661" y="12422"/>
                    <a:pt x="653" y="12472"/>
                  </a:cubicBezTo>
                  <a:cubicBezTo>
                    <a:pt x="605" y="12784"/>
                    <a:pt x="564" y="13094"/>
                    <a:pt x="526" y="13406"/>
                  </a:cubicBezTo>
                  <a:cubicBezTo>
                    <a:pt x="507" y="13561"/>
                    <a:pt x="487" y="13715"/>
                    <a:pt x="470" y="13870"/>
                  </a:cubicBezTo>
                  <a:lnTo>
                    <a:pt x="470" y="13875"/>
                  </a:lnTo>
                  <a:cubicBezTo>
                    <a:pt x="454" y="14032"/>
                    <a:pt x="438" y="14188"/>
                    <a:pt x="424" y="14343"/>
                  </a:cubicBezTo>
                  <a:cubicBezTo>
                    <a:pt x="0" y="18844"/>
                    <a:pt x="538" y="23331"/>
                    <a:pt x="2093" y="27314"/>
                  </a:cubicBezTo>
                  <a:cubicBezTo>
                    <a:pt x="3015" y="29678"/>
                    <a:pt x="4305" y="31881"/>
                    <a:pt x="5912" y="33843"/>
                  </a:cubicBezTo>
                  <a:cubicBezTo>
                    <a:pt x="6485" y="32180"/>
                    <a:pt x="6670" y="30382"/>
                    <a:pt x="6435" y="28638"/>
                  </a:cubicBezTo>
                  <a:cubicBezTo>
                    <a:pt x="6093" y="26138"/>
                    <a:pt x="4886" y="23765"/>
                    <a:pt x="3066" y="22020"/>
                  </a:cubicBezTo>
                  <a:cubicBezTo>
                    <a:pt x="4012" y="20596"/>
                    <a:pt x="4646" y="18807"/>
                    <a:pt x="4456" y="17107"/>
                  </a:cubicBezTo>
                  <a:cubicBezTo>
                    <a:pt x="4266" y="15407"/>
                    <a:pt x="3456" y="13782"/>
                    <a:pt x="2217" y="12605"/>
                  </a:cubicBezTo>
                  <a:cubicBezTo>
                    <a:pt x="4389" y="10854"/>
                    <a:pt x="5992" y="7983"/>
                    <a:pt x="6500" y="5236"/>
                  </a:cubicBezTo>
                  <a:cubicBezTo>
                    <a:pt x="6664" y="4348"/>
                    <a:pt x="6723" y="3443"/>
                    <a:pt x="6677" y="2540"/>
                  </a:cubicBezTo>
                  <a:cubicBezTo>
                    <a:pt x="6131" y="1741"/>
                    <a:pt x="5665" y="890"/>
                    <a:pt x="52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0"/>
            <p:cNvSpPr/>
            <p:nvPr/>
          </p:nvSpPr>
          <p:spPr>
            <a:xfrm>
              <a:off x="2478463" y="678829"/>
              <a:ext cx="18663" cy="14727"/>
            </a:xfrm>
            <a:custGeom>
              <a:rect b="b" l="l" r="r" t="t"/>
              <a:pathLst>
                <a:path extrusionOk="0" h="1927" w="2442">
                  <a:moveTo>
                    <a:pt x="1354" y="1"/>
                  </a:moveTo>
                  <a:cubicBezTo>
                    <a:pt x="248" y="1"/>
                    <a:pt x="0" y="1927"/>
                    <a:pt x="1368" y="1927"/>
                  </a:cubicBezTo>
                  <a:cubicBezTo>
                    <a:pt x="1390" y="1927"/>
                    <a:pt x="1413" y="1926"/>
                    <a:pt x="1436" y="1925"/>
                  </a:cubicBezTo>
                  <a:cubicBezTo>
                    <a:pt x="1867" y="1906"/>
                    <a:pt x="2268" y="1573"/>
                    <a:pt x="2355" y="1151"/>
                  </a:cubicBezTo>
                  <a:cubicBezTo>
                    <a:pt x="2442" y="729"/>
                    <a:pt x="2198" y="259"/>
                    <a:pt x="1799" y="95"/>
                  </a:cubicBezTo>
                  <a:cubicBezTo>
                    <a:pt x="1639" y="30"/>
                    <a:pt x="1490" y="1"/>
                    <a:pt x="13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0"/>
            <p:cNvSpPr/>
            <p:nvPr/>
          </p:nvSpPr>
          <p:spPr>
            <a:xfrm>
              <a:off x="2456483" y="591536"/>
              <a:ext cx="18671" cy="14727"/>
            </a:xfrm>
            <a:custGeom>
              <a:rect b="b" l="l" r="r" t="t"/>
              <a:pathLst>
                <a:path extrusionOk="0" h="1927" w="2443">
                  <a:moveTo>
                    <a:pt x="1353" y="0"/>
                  </a:moveTo>
                  <a:cubicBezTo>
                    <a:pt x="247" y="0"/>
                    <a:pt x="0" y="1926"/>
                    <a:pt x="1370" y="1926"/>
                  </a:cubicBezTo>
                  <a:cubicBezTo>
                    <a:pt x="1392" y="1926"/>
                    <a:pt x="1414" y="1926"/>
                    <a:pt x="1437" y="1925"/>
                  </a:cubicBezTo>
                  <a:cubicBezTo>
                    <a:pt x="1868" y="1906"/>
                    <a:pt x="2269" y="1572"/>
                    <a:pt x="2356" y="1150"/>
                  </a:cubicBezTo>
                  <a:cubicBezTo>
                    <a:pt x="2442" y="727"/>
                    <a:pt x="2198" y="257"/>
                    <a:pt x="1798" y="95"/>
                  </a:cubicBezTo>
                  <a:cubicBezTo>
                    <a:pt x="1638" y="29"/>
                    <a:pt x="1489" y="0"/>
                    <a:pt x="13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0"/>
            <p:cNvSpPr/>
            <p:nvPr/>
          </p:nvSpPr>
          <p:spPr>
            <a:xfrm>
              <a:off x="2366134" y="643796"/>
              <a:ext cx="18671" cy="14727"/>
            </a:xfrm>
            <a:custGeom>
              <a:rect b="b" l="l" r="r" t="t"/>
              <a:pathLst>
                <a:path extrusionOk="0" h="1927" w="2443">
                  <a:moveTo>
                    <a:pt x="1354" y="1"/>
                  </a:moveTo>
                  <a:cubicBezTo>
                    <a:pt x="248" y="1"/>
                    <a:pt x="1" y="1926"/>
                    <a:pt x="1369" y="1926"/>
                  </a:cubicBezTo>
                  <a:cubicBezTo>
                    <a:pt x="1391" y="1926"/>
                    <a:pt x="1414" y="1926"/>
                    <a:pt x="1437" y="1925"/>
                  </a:cubicBezTo>
                  <a:cubicBezTo>
                    <a:pt x="1868" y="1906"/>
                    <a:pt x="2269" y="1573"/>
                    <a:pt x="2356" y="1151"/>
                  </a:cubicBezTo>
                  <a:cubicBezTo>
                    <a:pt x="2443" y="729"/>
                    <a:pt x="2198" y="259"/>
                    <a:pt x="1799" y="95"/>
                  </a:cubicBezTo>
                  <a:cubicBezTo>
                    <a:pt x="1638" y="30"/>
                    <a:pt x="1490" y="1"/>
                    <a:pt x="13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0"/>
            <p:cNvSpPr/>
            <p:nvPr/>
          </p:nvSpPr>
          <p:spPr>
            <a:xfrm>
              <a:off x="2318009" y="628969"/>
              <a:ext cx="18671" cy="14727"/>
            </a:xfrm>
            <a:custGeom>
              <a:rect b="b" l="l" r="r" t="t"/>
              <a:pathLst>
                <a:path extrusionOk="0" h="1927" w="2443">
                  <a:moveTo>
                    <a:pt x="1354" y="1"/>
                  </a:moveTo>
                  <a:cubicBezTo>
                    <a:pt x="247" y="1"/>
                    <a:pt x="0" y="1926"/>
                    <a:pt x="1370" y="1926"/>
                  </a:cubicBezTo>
                  <a:cubicBezTo>
                    <a:pt x="1392" y="1926"/>
                    <a:pt x="1414" y="1926"/>
                    <a:pt x="1437" y="1925"/>
                  </a:cubicBezTo>
                  <a:cubicBezTo>
                    <a:pt x="1868" y="1906"/>
                    <a:pt x="2269" y="1573"/>
                    <a:pt x="2356" y="1151"/>
                  </a:cubicBezTo>
                  <a:cubicBezTo>
                    <a:pt x="2443" y="728"/>
                    <a:pt x="2198" y="257"/>
                    <a:pt x="1798" y="95"/>
                  </a:cubicBezTo>
                  <a:cubicBezTo>
                    <a:pt x="1638" y="30"/>
                    <a:pt x="1490" y="1"/>
                    <a:pt x="13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0"/>
            <p:cNvSpPr/>
            <p:nvPr/>
          </p:nvSpPr>
          <p:spPr>
            <a:xfrm>
              <a:off x="2289097" y="590535"/>
              <a:ext cx="18663" cy="14727"/>
            </a:xfrm>
            <a:custGeom>
              <a:rect b="b" l="l" r="r" t="t"/>
              <a:pathLst>
                <a:path extrusionOk="0" h="1927" w="2442">
                  <a:moveTo>
                    <a:pt x="1354" y="0"/>
                  </a:moveTo>
                  <a:cubicBezTo>
                    <a:pt x="247" y="0"/>
                    <a:pt x="1" y="1926"/>
                    <a:pt x="1370" y="1926"/>
                  </a:cubicBezTo>
                  <a:cubicBezTo>
                    <a:pt x="1391" y="1926"/>
                    <a:pt x="1413" y="1926"/>
                    <a:pt x="1436" y="1925"/>
                  </a:cubicBezTo>
                  <a:cubicBezTo>
                    <a:pt x="1867" y="1906"/>
                    <a:pt x="2268" y="1572"/>
                    <a:pt x="2355" y="1150"/>
                  </a:cubicBezTo>
                  <a:cubicBezTo>
                    <a:pt x="2442" y="727"/>
                    <a:pt x="2197" y="257"/>
                    <a:pt x="1799" y="95"/>
                  </a:cubicBezTo>
                  <a:cubicBezTo>
                    <a:pt x="1638" y="29"/>
                    <a:pt x="1490" y="0"/>
                    <a:pt x="13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0"/>
            <p:cNvSpPr/>
            <p:nvPr/>
          </p:nvSpPr>
          <p:spPr>
            <a:xfrm>
              <a:off x="2016337" y="397134"/>
              <a:ext cx="18655" cy="14727"/>
            </a:xfrm>
            <a:custGeom>
              <a:rect b="b" l="l" r="r" t="t"/>
              <a:pathLst>
                <a:path extrusionOk="0" h="1927" w="2441">
                  <a:moveTo>
                    <a:pt x="1354" y="1"/>
                  </a:moveTo>
                  <a:cubicBezTo>
                    <a:pt x="247" y="1"/>
                    <a:pt x="1" y="1926"/>
                    <a:pt x="1368" y="1926"/>
                  </a:cubicBezTo>
                  <a:cubicBezTo>
                    <a:pt x="1390" y="1926"/>
                    <a:pt x="1412" y="1926"/>
                    <a:pt x="1435" y="1925"/>
                  </a:cubicBezTo>
                  <a:cubicBezTo>
                    <a:pt x="1866" y="1906"/>
                    <a:pt x="2267" y="1573"/>
                    <a:pt x="2354" y="1150"/>
                  </a:cubicBezTo>
                  <a:cubicBezTo>
                    <a:pt x="2441" y="727"/>
                    <a:pt x="2198" y="257"/>
                    <a:pt x="1798" y="95"/>
                  </a:cubicBezTo>
                  <a:cubicBezTo>
                    <a:pt x="1638" y="30"/>
                    <a:pt x="1489" y="1"/>
                    <a:pt x="13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0"/>
            <p:cNvSpPr/>
            <p:nvPr/>
          </p:nvSpPr>
          <p:spPr>
            <a:xfrm>
              <a:off x="2098218" y="481423"/>
              <a:ext cx="18678" cy="14727"/>
            </a:xfrm>
            <a:custGeom>
              <a:rect b="b" l="l" r="r" t="t"/>
              <a:pathLst>
                <a:path extrusionOk="0" h="1927" w="2444">
                  <a:moveTo>
                    <a:pt x="1355" y="1"/>
                  </a:moveTo>
                  <a:cubicBezTo>
                    <a:pt x="248" y="1"/>
                    <a:pt x="1" y="1926"/>
                    <a:pt x="1369" y="1926"/>
                  </a:cubicBezTo>
                  <a:cubicBezTo>
                    <a:pt x="1391" y="1926"/>
                    <a:pt x="1413" y="1926"/>
                    <a:pt x="1436" y="1925"/>
                  </a:cubicBezTo>
                  <a:cubicBezTo>
                    <a:pt x="1867" y="1906"/>
                    <a:pt x="2268" y="1573"/>
                    <a:pt x="2355" y="1151"/>
                  </a:cubicBezTo>
                  <a:cubicBezTo>
                    <a:pt x="2443" y="727"/>
                    <a:pt x="2197" y="257"/>
                    <a:pt x="1799" y="94"/>
                  </a:cubicBezTo>
                  <a:cubicBezTo>
                    <a:pt x="1639" y="29"/>
                    <a:pt x="1490" y="1"/>
                    <a:pt x="13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0"/>
            <p:cNvSpPr/>
            <p:nvPr/>
          </p:nvSpPr>
          <p:spPr>
            <a:xfrm>
              <a:off x="2129369" y="514469"/>
              <a:ext cx="18655" cy="14727"/>
            </a:xfrm>
            <a:custGeom>
              <a:rect b="b" l="l" r="r" t="t"/>
              <a:pathLst>
                <a:path extrusionOk="0" h="1927" w="2441">
                  <a:moveTo>
                    <a:pt x="1353" y="1"/>
                  </a:moveTo>
                  <a:cubicBezTo>
                    <a:pt x="248" y="1"/>
                    <a:pt x="0" y="1927"/>
                    <a:pt x="1369" y="1927"/>
                  </a:cubicBezTo>
                  <a:cubicBezTo>
                    <a:pt x="1390" y="1927"/>
                    <a:pt x="1413" y="1926"/>
                    <a:pt x="1435" y="1925"/>
                  </a:cubicBezTo>
                  <a:cubicBezTo>
                    <a:pt x="1866" y="1906"/>
                    <a:pt x="2267" y="1572"/>
                    <a:pt x="2354" y="1150"/>
                  </a:cubicBezTo>
                  <a:cubicBezTo>
                    <a:pt x="2441" y="728"/>
                    <a:pt x="2198" y="258"/>
                    <a:pt x="1798" y="95"/>
                  </a:cubicBezTo>
                  <a:cubicBezTo>
                    <a:pt x="1638" y="30"/>
                    <a:pt x="1489" y="1"/>
                    <a:pt x="13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0"/>
            <p:cNvSpPr/>
            <p:nvPr/>
          </p:nvSpPr>
          <p:spPr>
            <a:xfrm>
              <a:off x="2174613" y="525589"/>
              <a:ext cx="18663" cy="14727"/>
            </a:xfrm>
            <a:custGeom>
              <a:rect b="b" l="l" r="r" t="t"/>
              <a:pathLst>
                <a:path extrusionOk="0" h="1927" w="2442">
                  <a:moveTo>
                    <a:pt x="1353" y="0"/>
                  </a:moveTo>
                  <a:cubicBezTo>
                    <a:pt x="247" y="0"/>
                    <a:pt x="0" y="1926"/>
                    <a:pt x="1369" y="1926"/>
                  </a:cubicBezTo>
                  <a:cubicBezTo>
                    <a:pt x="1391" y="1926"/>
                    <a:pt x="1413" y="1926"/>
                    <a:pt x="1435" y="1925"/>
                  </a:cubicBezTo>
                  <a:cubicBezTo>
                    <a:pt x="1866" y="1905"/>
                    <a:pt x="2267" y="1572"/>
                    <a:pt x="2354" y="1150"/>
                  </a:cubicBezTo>
                  <a:cubicBezTo>
                    <a:pt x="2441" y="727"/>
                    <a:pt x="2198" y="257"/>
                    <a:pt x="1798" y="95"/>
                  </a:cubicBezTo>
                  <a:cubicBezTo>
                    <a:pt x="1638" y="29"/>
                    <a:pt x="1489" y="0"/>
                    <a:pt x="1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0"/>
            <p:cNvSpPr/>
            <p:nvPr/>
          </p:nvSpPr>
          <p:spPr>
            <a:xfrm>
              <a:off x="2107244" y="370974"/>
              <a:ext cx="18678" cy="14719"/>
            </a:xfrm>
            <a:custGeom>
              <a:rect b="b" l="l" r="r" t="t"/>
              <a:pathLst>
                <a:path extrusionOk="0" h="1926" w="2444">
                  <a:moveTo>
                    <a:pt x="1355" y="0"/>
                  </a:moveTo>
                  <a:cubicBezTo>
                    <a:pt x="249" y="0"/>
                    <a:pt x="1" y="1926"/>
                    <a:pt x="1370" y="1926"/>
                  </a:cubicBezTo>
                  <a:cubicBezTo>
                    <a:pt x="1392" y="1926"/>
                    <a:pt x="1414" y="1925"/>
                    <a:pt x="1437" y="1924"/>
                  </a:cubicBezTo>
                  <a:cubicBezTo>
                    <a:pt x="1868" y="1905"/>
                    <a:pt x="2269" y="1573"/>
                    <a:pt x="2356" y="1149"/>
                  </a:cubicBezTo>
                  <a:cubicBezTo>
                    <a:pt x="2443" y="727"/>
                    <a:pt x="2199" y="257"/>
                    <a:pt x="1799" y="94"/>
                  </a:cubicBezTo>
                  <a:cubicBezTo>
                    <a:pt x="1639" y="29"/>
                    <a:pt x="1491" y="0"/>
                    <a:pt x="13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0"/>
            <p:cNvSpPr/>
            <p:nvPr/>
          </p:nvSpPr>
          <p:spPr>
            <a:xfrm>
              <a:off x="2124042" y="401788"/>
              <a:ext cx="94767" cy="101561"/>
            </a:xfrm>
            <a:custGeom>
              <a:rect b="b" l="l" r="r" t="t"/>
              <a:pathLst>
                <a:path extrusionOk="0" h="13289" w="12400">
                  <a:moveTo>
                    <a:pt x="2267" y="0"/>
                  </a:moveTo>
                  <a:cubicBezTo>
                    <a:pt x="1497" y="0"/>
                    <a:pt x="723" y="153"/>
                    <a:pt x="1" y="451"/>
                  </a:cubicBezTo>
                  <a:cubicBezTo>
                    <a:pt x="3824" y="1971"/>
                    <a:pt x="7078" y="4742"/>
                    <a:pt x="9319" y="8289"/>
                  </a:cubicBezTo>
                  <a:cubicBezTo>
                    <a:pt x="10305" y="9848"/>
                    <a:pt x="11084" y="11528"/>
                    <a:pt x="11636" y="13289"/>
                  </a:cubicBezTo>
                  <a:cubicBezTo>
                    <a:pt x="12188" y="11848"/>
                    <a:pt x="12400" y="10243"/>
                    <a:pt x="11730" y="8586"/>
                  </a:cubicBezTo>
                  <a:cubicBezTo>
                    <a:pt x="11062" y="6927"/>
                    <a:pt x="9562" y="5604"/>
                    <a:pt x="7829" y="5166"/>
                  </a:cubicBezTo>
                  <a:cubicBezTo>
                    <a:pt x="7674" y="3385"/>
                    <a:pt x="6631" y="1704"/>
                    <a:pt x="5103" y="776"/>
                  </a:cubicBezTo>
                  <a:cubicBezTo>
                    <a:pt x="4243" y="253"/>
                    <a:pt x="3258" y="0"/>
                    <a:pt x="22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0"/>
            <p:cNvSpPr/>
            <p:nvPr/>
          </p:nvSpPr>
          <p:spPr>
            <a:xfrm>
              <a:off x="2316098" y="550144"/>
              <a:ext cx="127164" cy="52030"/>
            </a:xfrm>
            <a:custGeom>
              <a:rect b="b" l="l" r="r" t="t"/>
              <a:pathLst>
                <a:path extrusionOk="0" h="6808" w="16639">
                  <a:moveTo>
                    <a:pt x="4506" y="0"/>
                  </a:moveTo>
                  <a:cubicBezTo>
                    <a:pt x="4351" y="0"/>
                    <a:pt x="4197" y="7"/>
                    <a:pt x="4042" y="20"/>
                  </a:cubicBezTo>
                  <a:cubicBezTo>
                    <a:pt x="2263" y="171"/>
                    <a:pt x="1036" y="934"/>
                    <a:pt x="0" y="2078"/>
                  </a:cubicBezTo>
                  <a:cubicBezTo>
                    <a:pt x="1097" y="1902"/>
                    <a:pt x="2205" y="1814"/>
                    <a:pt x="3315" y="1814"/>
                  </a:cubicBezTo>
                  <a:cubicBezTo>
                    <a:pt x="3505" y="1814"/>
                    <a:pt x="3694" y="1816"/>
                    <a:pt x="3884" y="1821"/>
                  </a:cubicBezTo>
                  <a:cubicBezTo>
                    <a:pt x="8637" y="1947"/>
                    <a:pt x="13188" y="3693"/>
                    <a:pt x="16638" y="6808"/>
                  </a:cubicBezTo>
                  <a:cubicBezTo>
                    <a:pt x="16501" y="5025"/>
                    <a:pt x="15521" y="3347"/>
                    <a:pt x="14003" y="2404"/>
                  </a:cubicBezTo>
                  <a:cubicBezTo>
                    <a:pt x="13098" y="1843"/>
                    <a:pt x="12032" y="1554"/>
                    <a:pt x="10968" y="1554"/>
                  </a:cubicBezTo>
                  <a:cubicBezTo>
                    <a:pt x="10246" y="1554"/>
                    <a:pt x="9525" y="1687"/>
                    <a:pt x="8855" y="1956"/>
                  </a:cubicBezTo>
                  <a:cubicBezTo>
                    <a:pt x="7784" y="724"/>
                    <a:pt x="6139" y="0"/>
                    <a:pt x="45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70"/>
          <p:cNvGrpSpPr/>
          <p:nvPr/>
        </p:nvGrpSpPr>
        <p:grpSpPr>
          <a:xfrm>
            <a:off x="1137535" y="1797834"/>
            <a:ext cx="2885242" cy="2636434"/>
            <a:chOff x="1072550" y="238125"/>
            <a:chExt cx="5455175" cy="4984750"/>
          </a:xfrm>
        </p:grpSpPr>
        <p:sp>
          <p:nvSpPr>
            <p:cNvPr id="2857" name="Google Shape;2857;p70"/>
            <p:cNvSpPr/>
            <p:nvPr/>
          </p:nvSpPr>
          <p:spPr>
            <a:xfrm>
              <a:off x="1498150" y="2379825"/>
              <a:ext cx="2635350" cy="2843050"/>
            </a:xfrm>
            <a:custGeom>
              <a:rect b="b" l="l" r="r" t="t"/>
              <a:pathLst>
                <a:path extrusionOk="0" h="113722" w="105414">
                  <a:moveTo>
                    <a:pt x="79828" y="1"/>
                  </a:moveTo>
                  <a:lnTo>
                    <a:pt x="0" y="29728"/>
                  </a:lnTo>
                  <a:lnTo>
                    <a:pt x="38424" y="107997"/>
                  </a:lnTo>
                  <a:cubicBezTo>
                    <a:pt x="39839" y="111795"/>
                    <a:pt x="45122" y="113721"/>
                    <a:pt x="52406" y="113721"/>
                  </a:cubicBezTo>
                  <a:cubicBezTo>
                    <a:pt x="58925" y="113721"/>
                    <a:pt x="67046" y="112179"/>
                    <a:pt x="75433" y="109055"/>
                  </a:cubicBezTo>
                  <a:cubicBezTo>
                    <a:pt x="93190" y="102442"/>
                    <a:pt x="105414" y="91246"/>
                    <a:pt x="102734" y="84048"/>
                  </a:cubicBezTo>
                  <a:lnTo>
                    <a:pt x="79828" y="1"/>
                  </a:lnTo>
                  <a:close/>
                </a:path>
              </a:pathLst>
            </a:custGeom>
            <a:solidFill>
              <a:srgbClr val="FB7E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0"/>
            <p:cNvSpPr/>
            <p:nvPr/>
          </p:nvSpPr>
          <p:spPr>
            <a:xfrm>
              <a:off x="1265100" y="1974350"/>
              <a:ext cx="2868450" cy="3248525"/>
            </a:xfrm>
            <a:custGeom>
              <a:rect b="b" l="l" r="r" t="t"/>
              <a:pathLst>
                <a:path extrusionOk="0" h="129941" w="114738">
                  <a:moveTo>
                    <a:pt x="88188" y="0"/>
                  </a:moveTo>
                  <a:lnTo>
                    <a:pt x="0" y="32841"/>
                  </a:lnTo>
                  <a:lnTo>
                    <a:pt x="47747" y="124216"/>
                  </a:lnTo>
                  <a:cubicBezTo>
                    <a:pt x="49162" y="128014"/>
                    <a:pt x="54444" y="129940"/>
                    <a:pt x="61728" y="129940"/>
                  </a:cubicBezTo>
                  <a:cubicBezTo>
                    <a:pt x="68247" y="129940"/>
                    <a:pt x="76368" y="128398"/>
                    <a:pt x="84755" y="125274"/>
                  </a:cubicBezTo>
                  <a:cubicBezTo>
                    <a:pt x="102513" y="118661"/>
                    <a:pt x="114737" y="107465"/>
                    <a:pt x="112056" y="100267"/>
                  </a:cubicBezTo>
                  <a:lnTo>
                    <a:pt x="881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0"/>
            <p:cNvSpPr/>
            <p:nvPr/>
          </p:nvSpPr>
          <p:spPr>
            <a:xfrm>
              <a:off x="1072550" y="1743475"/>
              <a:ext cx="2571825" cy="1305875"/>
            </a:xfrm>
            <a:custGeom>
              <a:rect b="b" l="l" r="r" t="t"/>
              <a:pathLst>
                <a:path extrusionOk="0" h="52235" w="102873">
                  <a:moveTo>
                    <a:pt x="84147" y="1"/>
                  </a:moveTo>
                  <a:cubicBezTo>
                    <a:pt x="74181" y="1"/>
                    <a:pt x="60379" y="3182"/>
                    <a:pt x="45661" y="8663"/>
                  </a:cubicBezTo>
                  <a:cubicBezTo>
                    <a:pt x="19310" y="18476"/>
                    <a:pt x="1" y="31943"/>
                    <a:pt x="3723" y="41939"/>
                  </a:cubicBezTo>
                  <a:cubicBezTo>
                    <a:pt x="5917" y="47832"/>
                    <a:pt x="12859" y="52234"/>
                    <a:pt x="25224" y="52234"/>
                  </a:cubicBezTo>
                  <a:cubicBezTo>
                    <a:pt x="33828" y="52234"/>
                    <a:pt x="45058" y="50103"/>
                    <a:pt x="59141" y="44859"/>
                  </a:cubicBezTo>
                  <a:cubicBezTo>
                    <a:pt x="92397" y="32472"/>
                    <a:pt x="102873" y="16397"/>
                    <a:pt x="99151" y="6401"/>
                  </a:cubicBezTo>
                  <a:cubicBezTo>
                    <a:pt x="97508" y="1989"/>
                    <a:pt x="92026" y="1"/>
                    <a:pt x="841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0"/>
            <p:cNvSpPr/>
            <p:nvPr/>
          </p:nvSpPr>
          <p:spPr>
            <a:xfrm>
              <a:off x="1166263" y="1794215"/>
              <a:ext cx="2371034" cy="1096400"/>
            </a:xfrm>
            <a:custGeom>
              <a:rect b="b" l="l" r="r" t="t"/>
              <a:pathLst>
                <a:path extrusionOk="0" h="44551" w="99571">
                  <a:moveTo>
                    <a:pt x="95363" y="1"/>
                  </a:moveTo>
                  <a:cubicBezTo>
                    <a:pt x="98555" y="10695"/>
                    <a:pt x="80600" y="26918"/>
                    <a:pt x="54687" y="36568"/>
                  </a:cubicBezTo>
                  <a:cubicBezTo>
                    <a:pt x="42246" y="41200"/>
                    <a:pt x="30202" y="43487"/>
                    <a:pt x="20535" y="43487"/>
                  </a:cubicBezTo>
                  <a:cubicBezTo>
                    <a:pt x="10065" y="43487"/>
                    <a:pt x="2382" y="40805"/>
                    <a:pt x="1" y="35514"/>
                  </a:cubicBezTo>
                  <a:lnTo>
                    <a:pt x="1" y="35514"/>
                  </a:lnTo>
                  <a:cubicBezTo>
                    <a:pt x="55" y="35694"/>
                    <a:pt x="99" y="35878"/>
                    <a:pt x="165" y="36056"/>
                  </a:cubicBezTo>
                  <a:cubicBezTo>
                    <a:pt x="2264" y="41692"/>
                    <a:pt x="10103" y="44550"/>
                    <a:pt x="20912" y="44550"/>
                  </a:cubicBezTo>
                  <a:cubicBezTo>
                    <a:pt x="30585" y="44550"/>
                    <a:pt x="42636" y="42262"/>
                    <a:pt x="55081" y="37627"/>
                  </a:cubicBezTo>
                  <a:cubicBezTo>
                    <a:pt x="81433" y="27814"/>
                    <a:pt x="99571" y="11201"/>
                    <a:pt x="95594" y="518"/>
                  </a:cubicBezTo>
                  <a:cubicBezTo>
                    <a:pt x="95528" y="341"/>
                    <a:pt x="95441" y="174"/>
                    <a:pt x="953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0"/>
            <p:cNvSpPr/>
            <p:nvPr/>
          </p:nvSpPr>
          <p:spPr>
            <a:xfrm>
              <a:off x="1459400" y="1805421"/>
              <a:ext cx="1784750" cy="944675"/>
            </a:xfrm>
            <a:custGeom>
              <a:rect b="b" l="l" r="r" t="t"/>
              <a:pathLst>
                <a:path extrusionOk="0" h="37787" w="71390">
                  <a:moveTo>
                    <a:pt x="55096" y="0"/>
                  </a:moveTo>
                  <a:cubicBezTo>
                    <a:pt x="47901" y="0"/>
                    <a:pt x="39129" y="1772"/>
                    <a:pt x="30513" y="4982"/>
                  </a:cubicBezTo>
                  <a:cubicBezTo>
                    <a:pt x="21411" y="8373"/>
                    <a:pt x="13227" y="13090"/>
                    <a:pt x="7762" y="18096"/>
                  </a:cubicBezTo>
                  <a:cubicBezTo>
                    <a:pt x="2299" y="23103"/>
                    <a:pt x="1" y="27988"/>
                    <a:pt x="1375" y="31678"/>
                  </a:cubicBezTo>
                  <a:cubicBezTo>
                    <a:pt x="2749" y="35367"/>
                    <a:pt x="7684" y="37558"/>
                    <a:pt x="15091" y="37769"/>
                  </a:cubicBezTo>
                  <a:cubicBezTo>
                    <a:pt x="15485" y="37781"/>
                    <a:pt x="15884" y="37786"/>
                    <a:pt x="16288" y="37786"/>
                  </a:cubicBezTo>
                  <a:cubicBezTo>
                    <a:pt x="23484" y="37786"/>
                    <a:pt x="32259" y="36014"/>
                    <a:pt x="40877" y="32805"/>
                  </a:cubicBezTo>
                  <a:cubicBezTo>
                    <a:pt x="49979" y="29414"/>
                    <a:pt x="58163" y="24696"/>
                    <a:pt x="63628" y="19691"/>
                  </a:cubicBezTo>
                  <a:cubicBezTo>
                    <a:pt x="69091" y="14684"/>
                    <a:pt x="71389" y="9798"/>
                    <a:pt x="70015" y="6109"/>
                  </a:cubicBezTo>
                  <a:cubicBezTo>
                    <a:pt x="68641" y="2420"/>
                    <a:pt x="63708" y="229"/>
                    <a:pt x="56299" y="17"/>
                  </a:cubicBezTo>
                  <a:cubicBezTo>
                    <a:pt x="55903" y="6"/>
                    <a:pt x="55502" y="0"/>
                    <a:pt x="550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0"/>
            <p:cNvSpPr/>
            <p:nvPr/>
          </p:nvSpPr>
          <p:spPr>
            <a:xfrm>
              <a:off x="1946650" y="3394900"/>
              <a:ext cx="1931950" cy="977850"/>
            </a:xfrm>
            <a:custGeom>
              <a:rect b="b" l="l" r="r" t="t"/>
              <a:pathLst>
                <a:path extrusionOk="0" h="39114" w="77278">
                  <a:moveTo>
                    <a:pt x="74452" y="1"/>
                  </a:moveTo>
                  <a:cubicBezTo>
                    <a:pt x="72876" y="2082"/>
                    <a:pt x="69989" y="5057"/>
                    <a:pt x="64933" y="8771"/>
                  </a:cubicBezTo>
                  <a:cubicBezTo>
                    <a:pt x="57542" y="14200"/>
                    <a:pt x="48048" y="19334"/>
                    <a:pt x="39536" y="22504"/>
                  </a:cubicBezTo>
                  <a:cubicBezTo>
                    <a:pt x="26579" y="27329"/>
                    <a:pt x="15466" y="28852"/>
                    <a:pt x="7745" y="28852"/>
                  </a:cubicBezTo>
                  <a:cubicBezTo>
                    <a:pt x="4544" y="28852"/>
                    <a:pt x="1926" y="28590"/>
                    <a:pt x="1" y="28194"/>
                  </a:cubicBezTo>
                  <a:lnTo>
                    <a:pt x="1" y="28194"/>
                  </a:lnTo>
                  <a:lnTo>
                    <a:pt x="5685" y="39073"/>
                  </a:lnTo>
                  <a:cubicBezTo>
                    <a:pt x="6411" y="39099"/>
                    <a:pt x="7155" y="39113"/>
                    <a:pt x="7920" y="39113"/>
                  </a:cubicBezTo>
                  <a:cubicBezTo>
                    <a:pt x="8730" y="39113"/>
                    <a:pt x="9565" y="39098"/>
                    <a:pt x="10425" y="39064"/>
                  </a:cubicBezTo>
                  <a:cubicBezTo>
                    <a:pt x="20511" y="38671"/>
                    <a:pt x="32434" y="36158"/>
                    <a:pt x="43136" y="32173"/>
                  </a:cubicBezTo>
                  <a:cubicBezTo>
                    <a:pt x="53153" y="28442"/>
                    <a:pt x="64074" y="22407"/>
                    <a:pt x="72351" y="16029"/>
                  </a:cubicBezTo>
                  <a:cubicBezTo>
                    <a:pt x="74184" y="14617"/>
                    <a:pt x="75826" y="13230"/>
                    <a:pt x="77278" y="11871"/>
                  </a:cubicBezTo>
                  <a:lnTo>
                    <a:pt x="744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0"/>
            <p:cNvSpPr/>
            <p:nvPr/>
          </p:nvSpPr>
          <p:spPr>
            <a:xfrm>
              <a:off x="2150300" y="3589525"/>
              <a:ext cx="1907250" cy="1382625"/>
            </a:xfrm>
            <a:custGeom>
              <a:rect b="b" l="l" r="r" t="t"/>
              <a:pathLst>
                <a:path extrusionOk="0" h="55305" w="76290">
                  <a:moveTo>
                    <a:pt x="56786" y="1"/>
                  </a:moveTo>
                  <a:cubicBezTo>
                    <a:pt x="56666" y="1"/>
                    <a:pt x="56544" y="23"/>
                    <a:pt x="56426" y="69"/>
                  </a:cubicBezTo>
                  <a:cubicBezTo>
                    <a:pt x="55989" y="241"/>
                    <a:pt x="55735" y="697"/>
                    <a:pt x="55817" y="1160"/>
                  </a:cubicBezTo>
                  <a:lnTo>
                    <a:pt x="61574" y="33442"/>
                  </a:lnTo>
                  <a:lnTo>
                    <a:pt x="44953" y="8357"/>
                  </a:lnTo>
                  <a:cubicBezTo>
                    <a:pt x="44766" y="8074"/>
                    <a:pt x="44454" y="7915"/>
                    <a:pt x="44131" y="7915"/>
                  </a:cubicBezTo>
                  <a:cubicBezTo>
                    <a:pt x="44011" y="7915"/>
                    <a:pt x="43889" y="7937"/>
                    <a:pt x="43772" y="7983"/>
                  </a:cubicBezTo>
                  <a:cubicBezTo>
                    <a:pt x="43339" y="8152"/>
                    <a:pt x="43084" y="8600"/>
                    <a:pt x="43159" y="9060"/>
                  </a:cubicBezTo>
                  <a:lnTo>
                    <a:pt x="48387" y="41067"/>
                  </a:lnTo>
                  <a:lnTo>
                    <a:pt x="32235" y="14210"/>
                  </a:lnTo>
                  <a:cubicBezTo>
                    <a:pt x="32053" y="13907"/>
                    <a:pt x="31728" y="13733"/>
                    <a:pt x="31391" y="13733"/>
                  </a:cubicBezTo>
                  <a:cubicBezTo>
                    <a:pt x="31279" y="13733"/>
                    <a:pt x="31167" y="13752"/>
                    <a:pt x="31057" y="13791"/>
                  </a:cubicBezTo>
                  <a:cubicBezTo>
                    <a:pt x="30614" y="13950"/>
                    <a:pt x="30346" y="14399"/>
                    <a:pt x="30415" y="14865"/>
                  </a:cubicBezTo>
                  <a:lnTo>
                    <a:pt x="35195" y="46824"/>
                  </a:lnTo>
                  <a:lnTo>
                    <a:pt x="35195" y="46824"/>
                  </a:lnTo>
                  <a:lnTo>
                    <a:pt x="16301" y="19014"/>
                  </a:lnTo>
                  <a:cubicBezTo>
                    <a:pt x="16113" y="18737"/>
                    <a:pt x="15804" y="18583"/>
                    <a:pt x="15486" y="18583"/>
                  </a:cubicBezTo>
                  <a:cubicBezTo>
                    <a:pt x="15357" y="18583"/>
                    <a:pt x="15226" y="18608"/>
                    <a:pt x="15101" y="18661"/>
                  </a:cubicBezTo>
                  <a:cubicBezTo>
                    <a:pt x="14668" y="18844"/>
                    <a:pt x="14426" y="19308"/>
                    <a:pt x="14521" y="19768"/>
                  </a:cubicBezTo>
                  <a:lnTo>
                    <a:pt x="20484" y="48397"/>
                  </a:lnTo>
                  <a:lnTo>
                    <a:pt x="20484" y="48397"/>
                  </a:lnTo>
                  <a:lnTo>
                    <a:pt x="1895" y="20500"/>
                  </a:lnTo>
                  <a:cubicBezTo>
                    <a:pt x="1706" y="20219"/>
                    <a:pt x="1395" y="20061"/>
                    <a:pt x="1073" y="20061"/>
                  </a:cubicBezTo>
                  <a:cubicBezTo>
                    <a:pt x="939" y="20061"/>
                    <a:pt x="803" y="20089"/>
                    <a:pt x="674" y="20146"/>
                  </a:cubicBezTo>
                  <a:cubicBezTo>
                    <a:pt x="235" y="20342"/>
                    <a:pt x="1" y="20825"/>
                    <a:pt x="120" y="21291"/>
                  </a:cubicBezTo>
                  <a:lnTo>
                    <a:pt x="8620" y="54563"/>
                  </a:lnTo>
                  <a:cubicBezTo>
                    <a:pt x="8731" y="54999"/>
                    <a:pt x="9123" y="55304"/>
                    <a:pt x="9574" y="55304"/>
                  </a:cubicBezTo>
                  <a:cubicBezTo>
                    <a:pt x="9656" y="55304"/>
                    <a:pt x="9739" y="55295"/>
                    <a:pt x="9819" y="55274"/>
                  </a:cubicBezTo>
                  <a:cubicBezTo>
                    <a:pt x="10347" y="55140"/>
                    <a:pt x="10665" y="54602"/>
                    <a:pt x="10530" y="54075"/>
                  </a:cubicBezTo>
                  <a:lnTo>
                    <a:pt x="3461" y="26406"/>
                  </a:lnTo>
                  <a:lnTo>
                    <a:pt x="21667" y="53727"/>
                  </a:lnTo>
                  <a:cubicBezTo>
                    <a:pt x="21855" y="54008"/>
                    <a:pt x="22167" y="54166"/>
                    <a:pt x="22489" y="54166"/>
                  </a:cubicBezTo>
                  <a:cubicBezTo>
                    <a:pt x="22616" y="54166"/>
                    <a:pt x="22745" y="54141"/>
                    <a:pt x="22869" y="54089"/>
                  </a:cubicBezTo>
                  <a:cubicBezTo>
                    <a:pt x="23304" y="53906"/>
                    <a:pt x="23549" y="53442"/>
                    <a:pt x="23452" y="52980"/>
                  </a:cubicBezTo>
                  <a:lnTo>
                    <a:pt x="17465" y="24236"/>
                  </a:lnTo>
                  <a:lnTo>
                    <a:pt x="35993" y="51508"/>
                  </a:lnTo>
                  <a:cubicBezTo>
                    <a:pt x="36181" y="51785"/>
                    <a:pt x="36490" y="51940"/>
                    <a:pt x="36809" y="51940"/>
                  </a:cubicBezTo>
                  <a:cubicBezTo>
                    <a:pt x="36929" y="51940"/>
                    <a:pt x="37050" y="51918"/>
                    <a:pt x="37167" y="51873"/>
                  </a:cubicBezTo>
                  <a:cubicBezTo>
                    <a:pt x="37596" y="51704"/>
                    <a:pt x="37851" y="51263"/>
                    <a:pt x="37784" y="50809"/>
                  </a:cubicBezTo>
                  <a:lnTo>
                    <a:pt x="33096" y="19470"/>
                  </a:lnTo>
                  <a:lnTo>
                    <a:pt x="49342" y="46481"/>
                  </a:lnTo>
                  <a:cubicBezTo>
                    <a:pt x="49526" y="46782"/>
                    <a:pt x="49849" y="46956"/>
                    <a:pt x="50186" y="46956"/>
                  </a:cubicBezTo>
                  <a:cubicBezTo>
                    <a:pt x="50299" y="46956"/>
                    <a:pt x="50414" y="46936"/>
                    <a:pt x="50525" y="46895"/>
                  </a:cubicBezTo>
                  <a:cubicBezTo>
                    <a:pt x="50968" y="46733"/>
                    <a:pt x="51234" y="46279"/>
                    <a:pt x="51160" y="45814"/>
                  </a:cubicBezTo>
                  <a:lnTo>
                    <a:pt x="45843" y="13270"/>
                  </a:lnTo>
                  <a:lnTo>
                    <a:pt x="62557" y="38497"/>
                  </a:lnTo>
                  <a:cubicBezTo>
                    <a:pt x="62744" y="38779"/>
                    <a:pt x="63057" y="38938"/>
                    <a:pt x="63380" y="38938"/>
                  </a:cubicBezTo>
                  <a:cubicBezTo>
                    <a:pt x="63502" y="38938"/>
                    <a:pt x="63626" y="38915"/>
                    <a:pt x="63746" y="38868"/>
                  </a:cubicBezTo>
                  <a:cubicBezTo>
                    <a:pt x="64178" y="38694"/>
                    <a:pt x="64431" y="38239"/>
                    <a:pt x="64349" y="37779"/>
                  </a:cubicBezTo>
                  <a:lnTo>
                    <a:pt x="58617" y="5636"/>
                  </a:lnTo>
                  <a:lnTo>
                    <a:pt x="58617" y="5636"/>
                  </a:lnTo>
                  <a:lnTo>
                    <a:pt x="74339" y="29975"/>
                  </a:lnTo>
                  <a:cubicBezTo>
                    <a:pt x="74527" y="30267"/>
                    <a:pt x="74843" y="30426"/>
                    <a:pt x="75167" y="30426"/>
                  </a:cubicBezTo>
                  <a:cubicBezTo>
                    <a:pt x="75350" y="30426"/>
                    <a:pt x="75536" y="30374"/>
                    <a:pt x="75701" y="30267"/>
                  </a:cubicBezTo>
                  <a:cubicBezTo>
                    <a:pt x="76158" y="29972"/>
                    <a:pt x="76290" y="29362"/>
                    <a:pt x="75994" y="28906"/>
                  </a:cubicBezTo>
                  <a:lnTo>
                    <a:pt x="57615" y="452"/>
                  </a:lnTo>
                  <a:cubicBezTo>
                    <a:pt x="57428" y="164"/>
                    <a:pt x="57113" y="1"/>
                    <a:pt x="567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0"/>
            <p:cNvSpPr/>
            <p:nvPr/>
          </p:nvSpPr>
          <p:spPr>
            <a:xfrm>
              <a:off x="1763875" y="3432950"/>
              <a:ext cx="315375" cy="279175"/>
            </a:xfrm>
            <a:custGeom>
              <a:rect b="b" l="l" r="r" t="t"/>
              <a:pathLst>
                <a:path extrusionOk="0" h="11167" w="12615">
                  <a:moveTo>
                    <a:pt x="6307" y="1"/>
                  </a:moveTo>
                  <a:cubicBezTo>
                    <a:pt x="5660" y="1"/>
                    <a:pt x="5002" y="114"/>
                    <a:pt x="4360" y="353"/>
                  </a:cubicBezTo>
                  <a:cubicBezTo>
                    <a:pt x="1471" y="1429"/>
                    <a:pt x="1" y="4643"/>
                    <a:pt x="1076" y="7531"/>
                  </a:cubicBezTo>
                  <a:cubicBezTo>
                    <a:pt x="1913" y="9778"/>
                    <a:pt x="4044" y="11167"/>
                    <a:pt x="6308" y="11167"/>
                  </a:cubicBezTo>
                  <a:cubicBezTo>
                    <a:pt x="6955" y="11167"/>
                    <a:pt x="7613" y="11053"/>
                    <a:pt x="8255" y="10814"/>
                  </a:cubicBezTo>
                  <a:cubicBezTo>
                    <a:pt x="11144" y="9738"/>
                    <a:pt x="12614" y="6525"/>
                    <a:pt x="11539" y="3635"/>
                  </a:cubicBezTo>
                  <a:cubicBezTo>
                    <a:pt x="10702" y="1389"/>
                    <a:pt x="8572" y="1"/>
                    <a:pt x="63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0"/>
            <p:cNvSpPr/>
            <p:nvPr/>
          </p:nvSpPr>
          <p:spPr>
            <a:xfrm>
              <a:off x="1821000" y="3483525"/>
              <a:ext cx="201125" cy="178025"/>
            </a:xfrm>
            <a:custGeom>
              <a:rect b="b" l="l" r="r" t="t"/>
              <a:pathLst>
                <a:path extrusionOk="0" h="7121" w="8045">
                  <a:moveTo>
                    <a:pt x="4023" y="0"/>
                  </a:moveTo>
                  <a:cubicBezTo>
                    <a:pt x="3610" y="0"/>
                    <a:pt x="3190" y="73"/>
                    <a:pt x="2780" y="225"/>
                  </a:cubicBezTo>
                  <a:cubicBezTo>
                    <a:pt x="938" y="911"/>
                    <a:pt x="1" y="2961"/>
                    <a:pt x="687" y="4802"/>
                  </a:cubicBezTo>
                  <a:cubicBezTo>
                    <a:pt x="1220" y="6236"/>
                    <a:pt x="2578" y="7121"/>
                    <a:pt x="4023" y="7121"/>
                  </a:cubicBezTo>
                  <a:cubicBezTo>
                    <a:pt x="4435" y="7121"/>
                    <a:pt x="4855" y="7048"/>
                    <a:pt x="5265" y="6896"/>
                  </a:cubicBezTo>
                  <a:cubicBezTo>
                    <a:pt x="7107" y="6210"/>
                    <a:pt x="8044" y="4161"/>
                    <a:pt x="7358" y="2318"/>
                  </a:cubicBezTo>
                  <a:cubicBezTo>
                    <a:pt x="6825" y="886"/>
                    <a:pt x="5467" y="0"/>
                    <a:pt x="40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0"/>
            <p:cNvSpPr/>
            <p:nvPr/>
          </p:nvSpPr>
          <p:spPr>
            <a:xfrm>
              <a:off x="1885450" y="3536925"/>
              <a:ext cx="74525" cy="71250"/>
            </a:xfrm>
            <a:custGeom>
              <a:rect b="b" l="l" r="r" t="t"/>
              <a:pathLst>
                <a:path extrusionOk="0" h="2850" w="2981">
                  <a:moveTo>
                    <a:pt x="1444" y="0"/>
                  </a:moveTo>
                  <a:cubicBezTo>
                    <a:pt x="1279" y="0"/>
                    <a:pt x="1111" y="29"/>
                    <a:pt x="947" y="90"/>
                  </a:cubicBezTo>
                  <a:cubicBezTo>
                    <a:pt x="408" y="291"/>
                    <a:pt x="42" y="798"/>
                    <a:pt x="21" y="1374"/>
                  </a:cubicBezTo>
                  <a:cubicBezTo>
                    <a:pt x="0" y="1949"/>
                    <a:pt x="328" y="2481"/>
                    <a:pt x="852" y="2721"/>
                  </a:cubicBezTo>
                  <a:cubicBezTo>
                    <a:pt x="1041" y="2807"/>
                    <a:pt x="1243" y="2850"/>
                    <a:pt x="1443" y="2850"/>
                  </a:cubicBezTo>
                  <a:cubicBezTo>
                    <a:pt x="1796" y="2850"/>
                    <a:pt x="2145" y="2718"/>
                    <a:pt x="2414" y="2468"/>
                  </a:cubicBezTo>
                  <a:cubicBezTo>
                    <a:pt x="2837" y="2076"/>
                    <a:pt x="2980" y="1468"/>
                    <a:pt x="2780" y="928"/>
                  </a:cubicBezTo>
                  <a:cubicBezTo>
                    <a:pt x="2566" y="355"/>
                    <a:pt x="2022" y="0"/>
                    <a:pt x="14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0"/>
            <p:cNvSpPr/>
            <p:nvPr/>
          </p:nvSpPr>
          <p:spPr>
            <a:xfrm>
              <a:off x="2183300" y="3393150"/>
              <a:ext cx="315325" cy="279200"/>
            </a:xfrm>
            <a:custGeom>
              <a:rect b="b" l="l" r="r" t="t"/>
              <a:pathLst>
                <a:path extrusionOk="0" h="11168" w="12613">
                  <a:moveTo>
                    <a:pt x="6306" y="1"/>
                  </a:moveTo>
                  <a:cubicBezTo>
                    <a:pt x="5659" y="1"/>
                    <a:pt x="5001" y="114"/>
                    <a:pt x="4359" y="353"/>
                  </a:cubicBezTo>
                  <a:cubicBezTo>
                    <a:pt x="1469" y="1429"/>
                    <a:pt x="0" y="4643"/>
                    <a:pt x="1076" y="7532"/>
                  </a:cubicBezTo>
                  <a:cubicBezTo>
                    <a:pt x="1913" y="9779"/>
                    <a:pt x="4043" y="11167"/>
                    <a:pt x="6308" y="11167"/>
                  </a:cubicBezTo>
                  <a:cubicBezTo>
                    <a:pt x="6955" y="11167"/>
                    <a:pt x="7613" y="11054"/>
                    <a:pt x="8255" y="10815"/>
                  </a:cubicBezTo>
                  <a:cubicBezTo>
                    <a:pt x="11143" y="9739"/>
                    <a:pt x="12613" y="6525"/>
                    <a:pt x="11537" y="3636"/>
                  </a:cubicBezTo>
                  <a:cubicBezTo>
                    <a:pt x="10700" y="1389"/>
                    <a:pt x="8570" y="1"/>
                    <a:pt x="63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0"/>
            <p:cNvSpPr/>
            <p:nvPr/>
          </p:nvSpPr>
          <p:spPr>
            <a:xfrm>
              <a:off x="2240425" y="3443725"/>
              <a:ext cx="201100" cy="178050"/>
            </a:xfrm>
            <a:custGeom>
              <a:rect b="b" l="l" r="r" t="t"/>
              <a:pathLst>
                <a:path extrusionOk="0" h="7122" w="8044">
                  <a:moveTo>
                    <a:pt x="4022" y="0"/>
                  </a:moveTo>
                  <a:cubicBezTo>
                    <a:pt x="3609" y="0"/>
                    <a:pt x="3189" y="73"/>
                    <a:pt x="2780" y="225"/>
                  </a:cubicBezTo>
                  <a:cubicBezTo>
                    <a:pt x="938" y="911"/>
                    <a:pt x="0" y="2960"/>
                    <a:pt x="686" y="4803"/>
                  </a:cubicBezTo>
                  <a:cubicBezTo>
                    <a:pt x="1220" y="6236"/>
                    <a:pt x="2578" y="7122"/>
                    <a:pt x="4023" y="7122"/>
                  </a:cubicBezTo>
                  <a:cubicBezTo>
                    <a:pt x="4435" y="7122"/>
                    <a:pt x="4855" y="7049"/>
                    <a:pt x="5264" y="6897"/>
                  </a:cubicBezTo>
                  <a:cubicBezTo>
                    <a:pt x="7106" y="6210"/>
                    <a:pt x="8044" y="4160"/>
                    <a:pt x="7357" y="2319"/>
                  </a:cubicBezTo>
                  <a:cubicBezTo>
                    <a:pt x="6823" y="885"/>
                    <a:pt x="5466" y="0"/>
                    <a:pt x="40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0"/>
            <p:cNvSpPr/>
            <p:nvPr/>
          </p:nvSpPr>
          <p:spPr>
            <a:xfrm>
              <a:off x="2304825" y="3497100"/>
              <a:ext cx="74550" cy="71275"/>
            </a:xfrm>
            <a:custGeom>
              <a:rect b="b" l="l" r="r" t="t"/>
              <a:pathLst>
                <a:path extrusionOk="0" h="2851" w="2982">
                  <a:moveTo>
                    <a:pt x="1446" y="1"/>
                  </a:moveTo>
                  <a:cubicBezTo>
                    <a:pt x="1281" y="1"/>
                    <a:pt x="1113" y="30"/>
                    <a:pt x="949" y="91"/>
                  </a:cubicBezTo>
                  <a:cubicBezTo>
                    <a:pt x="408" y="292"/>
                    <a:pt x="42" y="798"/>
                    <a:pt x="21" y="1374"/>
                  </a:cubicBezTo>
                  <a:cubicBezTo>
                    <a:pt x="1" y="1950"/>
                    <a:pt x="329" y="2482"/>
                    <a:pt x="852" y="2722"/>
                  </a:cubicBezTo>
                  <a:cubicBezTo>
                    <a:pt x="1042" y="2808"/>
                    <a:pt x="1244" y="2850"/>
                    <a:pt x="1444" y="2850"/>
                  </a:cubicBezTo>
                  <a:cubicBezTo>
                    <a:pt x="1798" y="2850"/>
                    <a:pt x="2147" y="2719"/>
                    <a:pt x="2416" y="2469"/>
                  </a:cubicBezTo>
                  <a:cubicBezTo>
                    <a:pt x="2838" y="2077"/>
                    <a:pt x="2982" y="1468"/>
                    <a:pt x="2781" y="929"/>
                  </a:cubicBezTo>
                  <a:cubicBezTo>
                    <a:pt x="2567" y="355"/>
                    <a:pt x="2024" y="1"/>
                    <a:pt x="14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0"/>
            <p:cNvSpPr/>
            <p:nvPr/>
          </p:nvSpPr>
          <p:spPr>
            <a:xfrm>
              <a:off x="3318150" y="2854150"/>
              <a:ext cx="315375" cy="279175"/>
            </a:xfrm>
            <a:custGeom>
              <a:rect b="b" l="l" r="r" t="t"/>
              <a:pathLst>
                <a:path extrusionOk="0" h="11167" w="12615">
                  <a:moveTo>
                    <a:pt x="6307" y="0"/>
                  </a:moveTo>
                  <a:cubicBezTo>
                    <a:pt x="5660" y="0"/>
                    <a:pt x="5002" y="114"/>
                    <a:pt x="4360" y="353"/>
                  </a:cubicBezTo>
                  <a:cubicBezTo>
                    <a:pt x="1471" y="1429"/>
                    <a:pt x="1" y="4642"/>
                    <a:pt x="1077" y="7531"/>
                  </a:cubicBezTo>
                  <a:cubicBezTo>
                    <a:pt x="1913" y="9778"/>
                    <a:pt x="4043" y="11166"/>
                    <a:pt x="6308" y="11166"/>
                  </a:cubicBezTo>
                  <a:cubicBezTo>
                    <a:pt x="6955" y="11166"/>
                    <a:pt x="7613" y="11053"/>
                    <a:pt x="8256" y="10814"/>
                  </a:cubicBezTo>
                  <a:cubicBezTo>
                    <a:pt x="11144" y="9738"/>
                    <a:pt x="12615" y="6524"/>
                    <a:pt x="11539" y="3635"/>
                  </a:cubicBezTo>
                  <a:cubicBezTo>
                    <a:pt x="10702" y="1388"/>
                    <a:pt x="8572" y="0"/>
                    <a:pt x="63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0"/>
            <p:cNvSpPr/>
            <p:nvPr/>
          </p:nvSpPr>
          <p:spPr>
            <a:xfrm>
              <a:off x="3375300" y="2904725"/>
              <a:ext cx="201100" cy="178025"/>
            </a:xfrm>
            <a:custGeom>
              <a:rect b="b" l="l" r="r" t="t"/>
              <a:pathLst>
                <a:path extrusionOk="0" h="7121" w="8044">
                  <a:moveTo>
                    <a:pt x="4021" y="0"/>
                  </a:moveTo>
                  <a:cubicBezTo>
                    <a:pt x="3609" y="0"/>
                    <a:pt x="3189" y="72"/>
                    <a:pt x="2779" y="225"/>
                  </a:cubicBezTo>
                  <a:cubicBezTo>
                    <a:pt x="938" y="911"/>
                    <a:pt x="0" y="2960"/>
                    <a:pt x="687" y="4802"/>
                  </a:cubicBezTo>
                  <a:cubicBezTo>
                    <a:pt x="1220" y="6235"/>
                    <a:pt x="2579" y="7120"/>
                    <a:pt x="4022" y="7120"/>
                  </a:cubicBezTo>
                  <a:cubicBezTo>
                    <a:pt x="4435" y="7120"/>
                    <a:pt x="4855" y="7048"/>
                    <a:pt x="5264" y="6896"/>
                  </a:cubicBezTo>
                  <a:cubicBezTo>
                    <a:pt x="7107" y="6210"/>
                    <a:pt x="8044" y="4160"/>
                    <a:pt x="7358" y="2318"/>
                  </a:cubicBezTo>
                  <a:cubicBezTo>
                    <a:pt x="6824" y="885"/>
                    <a:pt x="5465" y="0"/>
                    <a:pt x="40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0"/>
            <p:cNvSpPr/>
            <p:nvPr/>
          </p:nvSpPr>
          <p:spPr>
            <a:xfrm>
              <a:off x="3435575" y="2958100"/>
              <a:ext cx="78650" cy="71275"/>
            </a:xfrm>
            <a:custGeom>
              <a:rect b="b" l="l" r="r" t="t"/>
              <a:pathLst>
                <a:path extrusionOk="0" h="2851" w="3146">
                  <a:moveTo>
                    <a:pt x="1610" y="0"/>
                  </a:moveTo>
                  <a:cubicBezTo>
                    <a:pt x="1443" y="0"/>
                    <a:pt x="1275" y="29"/>
                    <a:pt x="1114" y="89"/>
                  </a:cubicBezTo>
                  <a:cubicBezTo>
                    <a:pt x="375" y="365"/>
                    <a:pt x="1" y="1185"/>
                    <a:pt x="276" y="1922"/>
                  </a:cubicBezTo>
                  <a:cubicBezTo>
                    <a:pt x="476" y="2463"/>
                    <a:pt x="982" y="2828"/>
                    <a:pt x="1559" y="2849"/>
                  </a:cubicBezTo>
                  <a:cubicBezTo>
                    <a:pt x="1576" y="2850"/>
                    <a:pt x="1594" y="2850"/>
                    <a:pt x="1611" y="2850"/>
                  </a:cubicBezTo>
                  <a:cubicBezTo>
                    <a:pt x="2167" y="2850"/>
                    <a:pt x="2674" y="2526"/>
                    <a:pt x="2907" y="2018"/>
                  </a:cubicBezTo>
                  <a:cubicBezTo>
                    <a:pt x="3146" y="1494"/>
                    <a:pt x="3046" y="876"/>
                    <a:pt x="2654" y="455"/>
                  </a:cubicBezTo>
                  <a:cubicBezTo>
                    <a:pt x="2379" y="159"/>
                    <a:pt x="1998" y="0"/>
                    <a:pt x="16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0"/>
            <p:cNvSpPr/>
            <p:nvPr/>
          </p:nvSpPr>
          <p:spPr>
            <a:xfrm>
              <a:off x="2974875" y="3098350"/>
              <a:ext cx="315375" cy="279200"/>
            </a:xfrm>
            <a:custGeom>
              <a:rect b="b" l="l" r="r" t="t"/>
              <a:pathLst>
                <a:path extrusionOk="0" h="11168" w="12615">
                  <a:moveTo>
                    <a:pt x="6306" y="1"/>
                  </a:moveTo>
                  <a:cubicBezTo>
                    <a:pt x="5659" y="1"/>
                    <a:pt x="5001" y="114"/>
                    <a:pt x="4360" y="353"/>
                  </a:cubicBezTo>
                  <a:cubicBezTo>
                    <a:pt x="1471" y="1429"/>
                    <a:pt x="1" y="4643"/>
                    <a:pt x="1077" y="7532"/>
                  </a:cubicBezTo>
                  <a:cubicBezTo>
                    <a:pt x="1913" y="9779"/>
                    <a:pt x="4044" y="11167"/>
                    <a:pt x="6309" y="11167"/>
                  </a:cubicBezTo>
                  <a:cubicBezTo>
                    <a:pt x="6956" y="11167"/>
                    <a:pt x="7614" y="11054"/>
                    <a:pt x="8255" y="10815"/>
                  </a:cubicBezTo>
                  <a:cubicBezTo>
                    <a:pt x="11144" y="9739"/>
                    <a:pt x="12614" y="6525"/>
                    <a:pt x="11539" y="3636"/>
                  </a:cubicBezTo>
                  <a:cubicBezTo>
                    <a:pt x="10702" y="1389"/>
                    <a:pt x="8571" y="1"/>
                    <a:pt x="63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0"/>
            <p:cNvSpPr/>
            <p:nvPr/>
          </p:nvSpPr>
          <p:spPr>
            <a:xfrm>
              <a:off x="3032000" y="3148925"/>
              <a:ext cx="201125" cy="178050"/>
            </a:xfrm>
            <a:custGeom>
              <a:rect b="b" l="l" r="r" t="t"/>
              <a:pathLst>
                <a:path extrusionOk="0" h="7122" w="8045">
                  <a:moveTo>
                    <a:pt x="4022" y="0"/>
                  </a:moveTo>
                  <a:cubicBezTo>
                    <a:pt x="3609" y="0"/>
                    <a:pt x="3190" y="73"/>
                    <a:pt x="2780" y="225"/>
                  </a:cubicBezTo>
                  <a:cubicBezTo>
                    <a:pt x="938" y="911"/>
                    <a:pt x="1" y="2962"/>
                    <a:pt x="687" y="4803"/>
                  </a:cubicBezTo>
                  <a:cubicBezTo>
                    <a:pt x="1220" y="6237"/>
                    <a:pt x="2578" y="7122"/>
                    <a:pt x="4023" y="7122"/>
                  </a:cubicBezTo>
                  <a:cubicBezTo>
                    <a:pt x="4435" y="7122"/>
                    <a:pt x="4855" y="7049"/>
                    <a:pt x="5265" y="6897"/>
                  </a:cubicBezTo>
                  <a:cubicBezTo>
                    <a:pt x="7107" y="6211"/>
                    <a:pt x="8044" y="4162"/>
                    <a:pt x="7358" y="2319"/>
                  </a:cubicBezTo>
                  <a:cubicBezTo>
                    <a:pt x="6825" y="886"/>
                    <a:pt x="5466" y="0"/>
                    <a:pt x="40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0"/>
            <p:cNvSpPr/>
            <p:nvPr/>
          </p:nvSpPr>
          <p:spPr>
            <a:xfrm>
              <a:off x="3092300" y="3202325"/>
              <a:ext cx="78650" cy="71275"/>
            </a:xfrm>
            <a:custGeom>
              <a:rect b="b" l="l" r="r" t="t"/>
              <a:pathLst>
                <a:path extrusionOk="0" h="2851" w="3146">
                  <a:moveTo>
                    <a:pt x="1610" y="0"/>
                  </a:moveTo>
                  <a:cubicBezTo>
                    <a:pt x="1443" y="0"/>
                    <a:pt x="1275" y="30"/>
                    <a:pt x="1113" y="90"/>
                  </a:cubicBezTo>
                  <a:cubicBezTo>
                    <a:pt x="376" y="365"/>
                    <a:pt x="0" y="1185"/>
                    <a:pt x="275" y="1922"/>
                  </a:cubicBezTo>
                  <a:cubicBezTo>
                    <a:pt x="476" y="2462"/>
                    <a:pt x="983" y="2829"/>
                    <a:pt x="1559" y="2849"/>
                  </a:cubicBezTo>
                  <a:cubicBezTo>
                    <a:pt x="1576" y="2850"/>
                    <a:pt x="1594" y="2850"/>
                    <a:pt x="1611" y="2850"/>
                  </a:cubicBezTo>
                  <a:cubicBezTo>
                    <a:pt x="2166" y="2850"/>
                    <a:pt x="2673" y="2526"/>
                    <a:pt x="2906" y="2017"/>
                  </a:cubicBezTo>
                  <a:cubicBezTo>
                    <a:pt x="3145" y="1494"/>
                    <a:pt x="3047" y="877"/>
                    <a:pt x="2653" y="455"/>
                  </a:cubicBezTo>
                  <a:cubicBezTo>
                    <a:pt x="2379" y="160"/>
                    <a:pt x="1998" y="0"/>
                    <a:pt x="16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0"/>
            <p:cNvSpPr/>
            <p:nvPr/>
          </p:nvSpPr>
          <p:spPr>
            <a:xfrm>
              <a:off x="2570025" y="3265700"/>
              <a:ext cx="315375" cy="279200"/>
            </a:xfrm>
            <a:custGeom>
              <a:rect b="b" l="l" r="r" t="t"/>
              <a:pathLst>
                <a:path extrusionOk="0" h="11168" w="12615">
                  <a:moveTo>
                    <a:pt x="6306" y="0"/>
                  </a:moveTo>
                  <a:cubicBezTo>
                    <a:pt x="5659" y="0"/>
                    <a:pt x="5002" y="114"/>
                    <a:pt x="4360" y="353"/>
                  </a:cubicBezTo>
                  <a:cubicBezTo>
                    <a:pt x="1471" y="1429"/>
                    <a:pt x="1" y="4643"/>
                    <a:pt x="1077" y="7532"/>
                  </a:cubicBezTo>
                  <a:cubicBezTo>
                    <a:pt x="1913" y="9779"/>
                    <a:pt x="4044" y="11167"/>
                    <a:pt x="6309" y="11167"/>
                  </a:cubicBezTo>
                  <a:cubicBezTo>
                    <a:pt x="6956" y="11167"/>
                    <a:pt x="7614" y="11054"/>
                    <a:pt x="8256" y="10815"/>
                  </a:cubicBezTo>
                  <a:cubicBezTo>
                    <a:pt x="11144" y="9739"/>
                    <a:pt x="12615" y="6524"/>
                    <a:pt x="11539" y="3636"/>
                  </a:cubicBezTo>
                  <a:cubicBezTo>
                    <a:pt x="10702" y="1389"/>
                    <a:pt x="8571" y="0"/>
                    <a:pt x="63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0"/>
            <p:cNvSpPr/>
            <p:nvPr/>
          </p:nvSpPr>
          <p:spPr>
            <a:xfrm>
              <a:off x="2627150" y="3316275"/>
              <a:ext cx="201125" cy="178050"/>
            </a:xfrm>
            <a:custGeom>
              <a:rect b="b" l="l" r="r" t="t"/>
              <a:pathLst>
                <a:path extrusionOk="0" h="7122" w="8045">
                  <a:moveTo>
                    <a:pt x="4022" y="0"/>
                  </a:moveTo>
                  <a:cubicBezTo>
                    <a:pt x="3609" y="0"/>
                    <a:pt x="3190" y="73"/>
                    <a:pt x="2780" y="225"/>
                  </a:cubicBezTo>
                  <a:cubicBezTo>
                    <a:pt x="939" y="911"/>
                    <a:pt x="1" y="2960"/>
                    <a:pt x="687" y="4803"/>
                  </a:cubicBezTo>
                  <a:cubicBezTo>
                    <a:pt x="1220" y="6236"/>
                    <a:pt x="2579" y="7121"/>
                    <a:pt x="4024" y="7121"/>
                  </a:cubicBezTo>
                  <a:cubicBezTo>
                    <a:pt x="4436" y="7121"/>
                    <a:pt x="4856" y="7049"/>
                    <a:pt x="5265" y="6897"/>
                  </a:cubicBezTo>
                  <a:cubicBezTo>
                    <a:pt x="7108" y="6211"/>
                    <a:pt x="8044" y="4161"/>
                    <a:pt x="7359" y="2319"/>
                  </a:cubicBezTo>
                  <a:cubicBezTo>
                    <a:pt x="6825" y="886"/>
                    <a:pt x="5467" y="0"/>
                    <a:pt x="40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0"/>
            <p:cNvSpPr/>
            <p:nvPr/>
          </p:nvSpPr>
          <p:spPr>
            <a:xfrm>
              <a:off x="2691600" y="3369650"/>
              <a:ext cx="74525" cy="71250"/>
            </a:xfrm>
            <a:custGeom>
              <a:rect b="b" l="l" r="r" t="t"/>
              <a:pathLst>
                <a:path extrusionOk="0" h="2850" w="2981">
                  <a:moveTo>
                    <a:pt x="1445" y="0"/>
                  </a:moveTo>
                  <a:cubicBezTo>
                    <a:pt x="1280" y="0"/>
                    <a:pt x="1112" y="29"/>
                    <a:pt x="947" y="91"/>
                  </a:cubicBezTo>
                  <a:cubicBezTo>
                    <a:pt x="408" y="291"/>
                    <a:pt x="42" y="797"/>
                    <a:pt x="21" y="1374"/>
                  </a:cubicBezTo>
                  <a:cubicBezTo>
                    <a:pt x="0" y="1950"/>
                    <a:pt x="328" y="2481"/>
                    <a:pt x="852" y="2720"/>
                  </a:cubicBezTo>
                  <a:cubicBezTo>
                    <a:pt x="1042" y="2807"/>
                    <a:pt x="1244" y="2850"/>
                    <a:pt x="1445" y="2850"/>
                  </a:cubicBezTo>
                  <a:cubicBezTo>
                    <a:pt x="1798" y="2850"/>
                    <a:pt x="2146" y="2719"/>
                    <a:pt x="2415" y="2469"/>
                  </a:cubicBezTo>
                  <a:cubicBezTo>
                    <a:pt x="2837" y="2076"/>
                    <a:pt x="2981" y="1468"/>
                    <a:pt x="2780" y="929"/>
                  </a:cubicBezTo>
                  <a:cubicBezTo>
                    <a:pt x="2567" y="355"/>
                    <a:pt x="2024" y="0"/>
                    <a:pt x="14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0"/>
            <p:cNvSpPr/>
            <p:nvPr/>
          </p:nvSpPr>
          <p:spPr>
            <a:xfrm>
              <a:off x="3648050" y="3415100"/>
              <a:ext cx="2045375" cy="1339700"/>
            </a:xfrm>
            <a:custGeom>
              <a:rect b="b" l="l" r="r" t="t"/>
              <a:pathLst>
                <a:path extrusionOk="0" h="53588" w="81815">
                  <a:moveTo>
                    <a:pt x="11033" y="1"/>
                  </a:moveTo>
                  <a:lnTo>
                    <a:pt x="2330" y="23239"/>
                  </a:lnTo>
                  <a:cubicBezTo>
                    <a:pt x="0" y="29622"/>
                    <a:pt x="16971" y="41683"/>
                    <a:pt x="34036" y="47915"/>
                  </a:cubicBezTo>
                  <a:cubicBezTo>
                    <a:pt x="43313" y="51303"/>
                    <a:pt x="55141" y="53588"/>
                    <a:pt x="63772" y="53588"/>
                  </a:cubicBezTo>
                  <a:cubicBezTo>
                    <a:pt x="69790" y="53588"/>
                    <a:pt x="74252" y="52477"/>
                    <a:pt x="75210" y="49854"/>
                  </a:cubicBezTo>
                  <a:lnTo>
                    <a:pt x="81814" y="25850"/>
                  </a:lnTo>
                  <a:lnTo>
                    <a:pt x="11033" y="1"/>
                  </a:lnTo>
                  <a:close/>
                </a:path>
              </a:pathLst>
            </a:custGeom>
            <a:solidFill>
              <a:srgbClr val="FB7E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0"/>
            <p:cNvSpPr/>
            <p:nvPr/>
          </p:nvSpPr>
          <p:spPr>
            <a:xfrm>
              <a:off x="3648050" y="3060800"/>
              <a:ext cx="2262100" cy="1694000"/>
            </a:xfrm>
            <a:custGeom>
              <a:rect b="b" l="l" r="r" t="t"/>
              <a:pathLst>
                <a:path extrusionOk="0" h="67760" w="90484">
                  <a:moveTo>
                    <a:pt x="12286" y="0"/>
                  </a:moveTo>
                  <a:lnTo>
                    <a:pt x="2330" y="37411"/>
                  </a:lnTo>
                  <a:cubicBezTo>
                    <a:pt x="0" y="43794"/>
                    <a:pt x="16971" y="55855"/>
                    <a:pt x="34036" y="62087"/>
                  </a:cubicBezTo>
                  <a:cubicBezTo>
                    <a:pt x="43313" y="65475"/>
                    <a:pt x="55141" y="67760"/>
                    <a:pt x="63772" y="67760"/>
                  </a:cubicBezTo>
                  <a:cubicBezTo>
                    <a:pt x="69790" y="67760"/>
                    <a:pt x="74252" y="66649"/>
                    <a:pt x="75210" y="64026"/>
                  </a:cubicBezTo>
                  <a:lnTo>
                    <a:pt x="90483" y="28557"/>
                  </a:lnTo>
                  <a:lnTo>
                    <a:pt x="1228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0"/>
            <p:cNvSpPr/>
            <p:nvPr/>
          </p:nvSpPr>
          <p:spPr>
            <a:xfrm>
              <a:off x="3720125" y="3671775"/>
              <a:ext cx="1942500" cy="932000"/>
            </a:xfrm>
            <a:custGeom>
              <a:rect b="b" l="l" r="r" t="t"/>
              <a:pathLst>
                <a:path extrusionOk="0" h="37280" w="77700">
                  <a:moveTo>
                    <a:pt x="2899" y="1"/>
                  </a:moveTo>
                  <a:lnTo>
                    <a:pt x="1" y="10602"/>
                  </a:lnTo>
                  <a:cubicBezTo>
                    <a:pt x="1644" y="12420"/>
                    <a:pt x="3676" y="14286"/>
                    <a:pt x="6097" y="16201"/>
                  </a:cubicBezTo>
                  <a:cubicBezTo>
                    <a:pt x="13424" y="21990"/>
                    <a:pt x="23320" y="27390"/>
                    <a:pt x="33249" y="31017"/>
                  </a:cubicBezTo>
                  <a:cubicBezTo>
                    <a:pt x="42541" y="34410"/>
                    <a:pt x="53856" y="36718"/>
                    <a:pt x="63517" y="37191"/>
                  </a:cubicBezTo>
                  <a:cubicBezTo>
                    <a:pt x="64719" y="37250"/>
                    <a:pt x="65874" y="37280"/>
                    <a:pt x="66981" y="37280"/>
                  </a:cubicBezTo>
                  <a:cubicBezTo>
                    <a:pt x="69396" y="37280"/>
                    <a:pt x="71586" y="37139"/>
                    <a:pt x="73550" y="36859"/>
                  </a:cubicBezTo>
                  <a:lnTo>
                    <a:pt x="77700" y="27110"/>
                  </a:lnTo>
                  <a:lnTo>
                    <a:pt x="77700" y="27110"/>
                  </a:lnTo>
                  <a:cubicBezTo>
                    <a:pt x="76589" y="27812"/>
                    <a:pt x="73564" y="28828"/>
                    <a:pt x="67418" y="28828"/>
                  </a:cubicBezTo>
                  <a:cubicBezTo>
                    <a:pt x="66120" y="28828"/>
                    <a:pt x="64683" y="28783"/>
                    <a:pt x="63095" y="28680"/>
                  </a:cubicBezTo>
                  <a:cubicBezTo>
                    <a:pt x="54412" y="28113"/>
                    <a:pt x="44348" y="25994"/>
                    <a:pt x="36173" y="23008"/>
                  </a:cubicBezTo>
                  <a:cubicBezTo>
                    <a:pt x="27223" y="19740"/>
                    <a:pt x="17931" y="14704"/>
                    <a:pt x="11317" y="9535"/>
                  </a:cubicBezTo>
                  <a:cubicBezTo>
                    <a:pt x="5148" y="4715"/>
                    <a:pt x="3300" y="1413"/>
                    <a:pt x="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0"/>
            <p:cNvSpPr/>
            <p:nvPr/>
          </p:nvSpPr>
          <p:spPr>
            <a:xfrm>
              <a:off x="3703425" y="3965425"/>
              <a:ext cx="1844425" cy="713325"/>
            </a:xfrm>
            <a:custGeom>
              <a:rect b="b" l="l" r="r" t="t"/>
              <a:pathLst>
                <a:path extrusionOk="0" h="28533" w="73777">
                  <a:moveTo>
                    <a:pt x="370" y="1"/>
                  </a:moveTo>
                  <a:lnTo>
                    <a:pt x="1" y="1459"/>
                  </a:lnTo>
                  <a:cubicBezTo>
                    <a:pt x="3930" y="7957"/>
                    <a:pt x="18580" y="16760"/>
                    <a:pt x="32971" y="22016"/>
                  </a:cubicBezTo>
                  <a:cubicBezTo>
                    <a:pt x="42908" y="25644"/>
                    <a:pt x="56570" y="28533"/>
                    <a:pt x="65815" y="28533"/>
                  </a:cubicBezTo>
                  <a:cubicBezTo>
                    <a:pt x="68829" y="28533"/>
                    <a:pt x="71374" y="28226"/>
                    <a:pt x="73167" y="27537"/>
                  </a:cubicBezTo>
                  <a:lnTo>
                    <a:pt x="73777" y="26151"/>
                  </a:lnTo>
                  <a:lnTo>
                    <a:pt x="73777" y="26151"/>
                  </a:lnTo>
                  <a:cubicBezTo>
                    <a:pt x="72324" y="27128"/>
                    <a:pt x="69581" y="27635"/>
                    <a:pt x="65771" y="27635"/>
                  </a:cubicBezTo>
                  <a:cubicBezTo>
                    <a:pt x="63946" y="27635"/>
                    <a:pt x="61876" y="27519"/>
                    <a:pt x="59586" y="27282"/>
                  </a:cubicBezTo>
                  <a:cubicBezTo>
                    <a:pt x="51401" y="26435"/>
                    <a:pt x="41324" y="24085"/>
                    <a:pt x="33288" y="21150"/>
                  </a:cubicBezTo>
                  <a:cubicBezTo>
                    <a:pt x="17202" y="15274"/>
                    <a:pt x="2751" y="5752"/>
                    <a:pt x="3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0"/>
            <p:cNvSpPr/>
            <p:nvPr/>
          </p:nvSpPr>
          <p:spPr>
            <a:xfrm>
              <a:off x="3809350" y="2857675"/>
              <a:ext cx="2277250" cy="1143250"/>
            </a:xfrm>
            <a:custGeom>
              <a:rect b="b" l="l" r="r" t="t"/>
              <a:pathLst>
                <a:path extrusionOk="0" h="45730" w="91090">
                  <a:moveTo>
                    <a:pt x="16740" y="0"/>
                  </a:moveTo>
                  <a:cubicBezTo>
                    <a:pt x="9628" y="0"/>
                    <a:pt x="4684" y="1785"/>
                    <a:pt x="3237" y="5747"/>
                  </a:cubicBezTo>
                  <a:cubicBezTo>
                    <a:pt x="1" y="14609"/>
                    <a:pt x="8414" y="28428"/>
                    <a:pt x="38847" y="39542"/>
                  </a:cubicBezTo>
                  <a:cubicBezTo>
                    <a:pt x="50851" y="43926"/>
                    <a:pt x="60667" y="45730"/>
                    <a:pt x="68305" y="45730"/>
                  </a:cubicBezTo>
                  <a:cubicBezTo>
                    <a:pt x="79429" y="45730"/>
                    <a:pt x="85934" y="41904"/>
                    <a:pt x="87853" y="36649"/>
                  </a:cubicBezTo>
                  <a:cubicBezTo>
                    <a:pt x="91090" y="27787"/>
                    <a:pt x="73933" y="15982"/>
                    <a:pt x="50567" y="7449"/>
                  </a:cubicBezTo>
                  <a:cubicBezTo>
                    <a:pt x="37648" y="2730"/>
                    <a:pt x="25536" y="0"/>
                    <a:pt x="167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0"/>
            <p:cNvSpPr/>
            <p:nvPr/>
          </p:nvSpPr>
          <p:spPr>
            <a:xfrm>
              <a:off x="5947075" y="3647275"/>
              <a:ext cx="96975" cy="123825"/>
            </a:xfrm>
            <a:custGeom>
              <a:rect b="b" l="l" r="r" t="t"/>
              <a:pathLst>
                <a:path extrusionOk="0" h="4953" w="3879">
                  <a:moveTo>
                    <a:pt x="1490" y="0"/>
                  </a:moveTo>
                  <a:lnTo>
                    <a:pt x="1" y="4081"/>
                  </a:lnTo>
                  <a:lnTo>
                    <a:pt x="2388" y="4952"/>
                  </a:lnTo>
                  <a:lnTo>
                    <a:pt x="3878" y="873"/>
                  </a:lnTo>
                  <a:lnTo>
                    <a:pt x="1490" y="0"/>
                  </a:lnTo>
                  <a:close/>
                </a:path>
              </a:pathLst>
            </a:custGeom>
            <a:solidFill>
              <a:srgbClr val="FED5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0"/>
            <p:cNvSpPr/>
            <p:nvPr/>
          </p:nvSpPr>
          <p:spPr>
            <a:xfrm>
              <a:off x="3891425" y="2896525"/>
              <a:ext cx="96950" cy="123825"/>
            </a:xfrm>
            <a:custGeom>
              <a:rect b="b" l="l" r="r" t="t"/>
              <a:pathLst>
                <a:path extrusionOk="0" h="4953" w="3878">
                  <a:moveTo>
                    <a:pt x="1491" y="0"/>
                  </a:moveTo>
                  <a:lnTo>
                    <a:pt x="1" y="4081"/>
                  </a:lnTo>
                  <a:lnTo>
                    <a:pt x="2389" y="4952"/>
                  </a:lnTo>
                  <a:lnTo>
                    <a:pt x="3878" y="872"/>
                  </a:lnTo>
                  <a:lnTo>
                    <a:pt x="1491" y="0"/>
                  </a:lnTo>
                  <a:close/>
                </a:path>
              </a:pathLst>
            </a:custGeom>
            <a:solidFill>
              <a:srgbClr val="FED5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0"/>
            <p:cNvSpPr/>
            <p:nvPr/>
          </p:nvSpPr>
          <p:spPr>
            <a:xfrm>
              <a:off x="3885450" y="2709625"/>
              <a:ext cx="2198475" cy="1154100"/>
            </a:xfrm>
            <a:custGeom>
              <a:rect b="b" l="l" r="r" t="t"/>
              <a:pathLst>
                <a:path extrusionOk="0" h="46164" w="87939">
                  <a:moveTo>
                    <a:pt x="20301" y="1"/>
                  </a:moveTo>
                  <a:cubicBezTo>
                    <a:pt x="19685" y="1"/>
                    <a:pt x="19078" y="11"/>
                    <a:pt x="18481" y="32"/>
                  </a:cubicBezTo>
                  <a:cubicBezTo>
                    <a:pt x="9373" y="351"/>
                    <a:pt x="3322" y="3085"/>
                    <a:pt x="1661" y="7633"/>
                  </a:cubicBezTo>
                  <a:cubicBezTo>
                    <a:pt x="1" y="12181"/>
                    <a:pt x="2865" y="18171"/>
                    <a:pt x="9625" y="24284"/>
                  </a:cubicBezTo>
                  <a:cubicBezTo>
                    <a:pt x="16385" y="30398"/>
                    <a:pt x="26487" y="36134"/>
                    <a:pt x="37708" y="40231"/>
                  </a:cubicBezTo>
                  <a:cubicBezTo>
                    <a:pt x="48190" y="44059"/>
                    <a:pt x="58848" y="46164"/>
                    <a:pt x="67632" y="46164"/>
                  </a:cubicBezTo>
                  <a:cubicBezTo>
                    <a:pt x="68251" y="46164"/>
                    <a:pt x="68860" y="46153"/>
                    <a:pt x="69459" y="46132"/>
                  </a:cubicBezTo>
                  <a:cubicBezTo>
                    <a:pt x="78567" y="45814"/>
                    <a:pt x="84617" y="43080"/>
                    <a:pt x="86278" y="38532"/>
                  </a:cubicBezTo>
                  <a:cubicBezTo>
                    <a:pt x="87939" y="33983"/>
                    <a:pt x="85074" y="27993"/>
                    <a:pt x="78314" y="21881"/>
                  </a:cubicBezTo>
                  <a:cubicBezTo>
                    <a:pt x="71554" y="15767"/>
                    <a:pt x="61452" y="10031"/>
                    <a:pt x="50231" y="5933"/>
                  </a:cubicBezTo>
                  <a:cubicBezTo>
                    <a:pt x="39746" y="2105"/>
                    <a:pt x="29086" y="1"/>
                    <a:pt x="203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0"/>
            <p:cNvSpPr/>
            <p:nvPr/>
          </p:nvSpPr>
          <p:spPr>
            <a:xfrm>
              <a:off x="3840600" y="2889075"/>
              <a:ext cx="2205450" cy="974850"/>
            </a:xfrm>
            <a:custGeom>
              <a:rect b="b" l="l" r="r" t="t"/>
              <a:pathLst>
                <a:path extrusionOk="0" h="38994" w="88218">
                  <a:moveTo>
                    <a:pt x="3661" y="0"/>
                  </a:moveTo>
                  <a:lnTo>
                    <a:pt x="3661" y="0"/>
                  </a:lnTo>
                  <a:cubicBezTo>
                    <a:pt x="3592" y="153"/>
                    <a:pt x="3517" y="302"/>
                    <a:pt x="3460" y="460"/>
                  </a:cubicBezTo>
                  <a:cubicBezTo>
                    <a:pt x="0" y="9931"/>
                    <a:pt x="16139" y="24526"/>
                    <a:pt x="39504" y="33059"/>
                  </a:cubicBezTo>
                  <a:cubicBezTo>
                    <a:pt x="50392" y="37035"/>
                    <a:pt x="60927" y="38993"/>
                    <a:pt x="69424" y="38993"/>
                  </a:cubicBezTo>
                  <a:cubicBezTo>
                    <a:pt x="79164" y="38993"/>
                    <a:pt x="86227" y="36420"/>
                    <a:pt x="88075" y="31362"/>
                  </a:cubicBezTo>
                  <a:cubicBezTo>
                    <a:pt x="88133" y="31204"/>
                    <a:pt x="88171" y="31042"/>
                    <a:pt x="88217" y="30882"/>
                  </a:cubicBezTo>
                  <a:lnTo>
                    <a:pt x="88217" y="30882"/>
                  </a:lnTo>
                  <a:cubicBezTo>
                    <a:pt x="86115" y="35634"/>
                    <a:pt x="79191" y="38051"/>
                    <a:pt x="69752" y="38051"/>
                  </a:cubicBezTo>
                  <a:cubicBezTo>
                    <a:pt x="61259" y="38051"/>
                    <a:pt x="50731" y="36094"/>
                    <a:pt x="39848" y="32119"/>
                  </a:cubicBezTo>
                  <a:cubicBezTo>
                    <a:pt x="16871" y="23728"/>
                    <a:pt x="898" y="9478"/>
                    <a:pt x="36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0"/>
            <p:cNvSpPr/>
            <p:nvPr/>
          </p:nvSpPr>
          <p:spPr>
            <a:xfrm>
              <a:off x="4237925" y="2751275"/>
              <a:ext cx="1581400" cy="830175"/>
            </a:xfrm>
            <a:custGeom>
              <a:rect b="b" l="l" r="r" t="t"/>
              <a:pathLst>
                <a:path extrusionOk="0" h="33207" w="63256">
                  <a:moveTo>
                    <a:pt x="14609" y="0"/>
                  </a:moveTo>
                  <a:cubicBezTo>
                    <a:pt x="14164" y="0"/>
                    <a:pt x="13726" y="8"/>
                    <a:pt x="13294" y="23"/>
                  </a:cubicBezTo>
                  <a:cubicBezTo>
                    <a:pt x="6742" y="252"/>
                    <a:pt x="2390" y="2219"/>
                    <a:pt x="1196" y="5490"/>
                  </a:cubicBezTo>
                  <a:cubicBezTo>
                    <a:pt x="1" y="8762"/>
                    <a:pt x="2062" y="13071"/>
                    <a:pt x="6924" y="17468"/>
                  </a:cubicBezTo>
                  <a:cubicBezTo>
                    <a:pt x="11787" y="21865"/>
                    <a:pt x="19053" y="25991"/>
                    <a:pt x="27124" y="28939"/>
                  </a:cubicBezTo>
                  <a:cubicBezTo>
                    <a:pt x="34667" y="31693"/>
                    <a:pt x="42335" y="33206"/>
                    <a:pt x="48653" y="33206"/>
                  </a:cubicBezTo>
                  <a:cubicBezTo>
                    <a:pt x="49096" y="33206"/>
                    <a:pt x="49533" y="33199"/>
                    <a:pt x="49962" y="33184"/>
                  </a:cubicBezTo>
                  <a:cubicBezTo>
                    <a:pt x="56515" y="32954"/>
                    <a:pt x="60866" y="30988"/>
                    <a:pt x="62062" y="27715"/>
                  </a:cubicBezTo>
                  <a:cubicBezTo>
                    <a:pt x="63256" y="24444"/>
                    <a:pt x="61195" y="20136"/>
                    <a:pt x="56332" y="15739"/>
                  </a:cubicBezTo>
                  <a:cubicBezTo>
                    <a:pt x="51471" y="11342"/>
                    <a:pt x="44204" y="7215"/>
                    <a:pt x="36133" y="4268"/>
                  </a:cubicBezTo>
                  <a:cubicBezTo>
                    <a:pt x="28593" y="1514"/>
                    <a:pt x="20927" y="0"/>
                    <a:pt x="146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0"/>
            <p:cNvSpPr/>
            <p:nvPr/>
          </p:nvSpPr>
          <p:spPr>
            <a:xfrm>
              <a:off x="3747925" y="3652250"/>
              <a:ext cx="1937325" cy="1042675"/>
            </a:xfrm>
            <a:custGeom>
              <a:rect b="b" l="l" r="r" t="t"/>
              <a:pathLst>
                <a:path extrusionOk="0" h="41707" w="77493">
                  <a:moveTo>
                    <a:pt x="1784" y="0"/>
                  </a:moveTo>
                  <a:cubicBezTo>
                    <a:pt x="1374" y="0"/>
                    <a:pt x="1028" y="319"/>
                    <a:pt x="999" y="734"/>
                  </a:cubicBezTo>
                  <a:lnTo>
                    <a:pt x="20" y="17134"/>
                  </a:lnTo>
                  <a:cubicBezTo>
                    <a:pt x="1" y="17470"/>
                    <a:pt x="197" y="17782"/>
                    <a:pt x="508" y="17911"/>
                  </a:cubicBezTo>
                  <a:cubicBezTo>
                    <a:pt x="605" y="17951"/>
                    <a:pt x="707" y="17970"/>
                    <a:pt x="808" y="17970"/>
                  </a:cubicBezTo>
                  <a:cubicBezTo>
                    <a:pt x="1031" y="17970"/>
                    <a:pt x="1249" y="17876"/>
                    <a:pt x="1401" y="17701"/>
                  </a:cubicBezTo>
                  <a:lnTo>
                    <a:pt x="7513" y="10740"/>
                  </a:lnTo>
                  <a:lnTo>
                    <a:pt x="7885" y="23411"/>
                  </a:lnTo>
                  <a:cubicBezTo>
                    <a:pt x="7893" y="23703"/>
                    <a:pt x="8064" y="23968"/>
                    <a:pt x="8327" y="24097"/>
                  </a:cubicBezTo>
                  <a:cubicBezTo>
                    <a:pt x="8438" y="24150"/>
                    <a:pt x="8557" y="24177"/>
                    <a:pt x="8675" y="24177"/>
                  </a:cubicBezTo>
                  <a:cubicBezTo>
                    <a:pt x="8840" y="24177"/>
                    <a:pt x="9004" y="24125"/>
                    <a:pt x="9141" y="24024"/>
                  </a:cubicBezTo>
                  <a:lnTo>
                    <a:pt x="17966" y="17546"/>
                  </a:lnTo>
                  <a:lnTo>
                    <a:pt x="18463" y="29440"/>
                  </a:lnTo>
                  <a:cubicBezTo>
                    <a:pt x="18476" y="29745"/>
                    <a:pt x="18664" y="30015"/>
                    <a:pt x="18945" y="30134"/>
                  </a:cubicBezTo>
                  <a:cubicBezTo>
                    <a:pt x="19044" y="30175"/>
                    <a:pt x="19148" y="30196"/>
                    <a:pt x="19251" y="30196"/>
                  </a:cubicBezTo>
                  <a:cubicBezTo>
                    <a:pt x="19443" y="30196"/>
                    <a:pt x="19632" y="30126"/>
                    <a:pt x="19779" y="29993"/>
                  </a:cubicBezTo>
                  <a:lnTo>
                    <a:pt x="27813" y="22778"/>
                  </a:lnTo>
                  <a:lnTo>
                    <a:pt x="28543" y="33915"/>
                  </a:lnTo>
                  <a:cubicBezTo>
                    <a:pt x="28562" y="34219"/>
                    <a:pt x="28756" y="34485"/>
                    <a:pt x="29039" y="34596"/>
                  </a:cubicBezTo>
                  <a:cubicBezTo>
                    <a:pt x="29046" y="34600"/>
                    <a:pt x="29053" y="34602"/>
                    <a:pt x="29059" y="34604"/>
                  </a:cubicBezTo>
                  <a:cubicBezTo>
                    <a:pt x="29147" y="34636"/>
                    <a:pt x="29239" y="34652"/>
                    <a:pt x="29330" y="34652"/>
                  </a:cubicBezTo>
                  <a:cubicBezTo>
                    <a:pt x="29527" y="34652"/>
                    <a:pt x="29721" y="34579"/>
                    <a:pt x="29869" y="34441"/>
                  </a:cubicBezTo>
                  <a:lnTo>
                    <a:pt x="38251" y="26620"/>
                  </a:lnTo>
                  <a:lnTo>
                    <a:pt x="40206" y="37904"/>
                  </a:lnTo>
                  <a:cubicBezTo>
                    <a:pt x="40259" y="38205"/>
                    <a:pt x="40482" y="38450"/>
                    <a:pt x="40778" y="38530"/>
                  </a:cubicBezTo>
                  <a:cubicBezTo>
                    <a:pt x="40846" y="38549"/>
                    <a:pt x="40915" y="38558"/>
                    <a:pt x="40984" y="38558"/>
                  </a:cubicBezTo>
                  <a:cubicBezTo>
                    <a:pt x="41213" y="38558"/>
                    <a:pt x="41435" y="38458"/>
                    <a:pt x="41588" y="38277"/>
                  </a:cubicBezTo>
                  <a:lnTo>
                    <a:pt x="48963" y="29521"/>
                  </a:lnTo>
                  <a:lnTo>
                    <a:pt x="51089" y="40264"/>
                  </a:lnTo>
                  <a:cubicBezTo>
                    <a:pt x="51152" y="40580"/>
                    <a:pt x="51400" y="40826"/>
                    <a:pt x="51716" y="40886"/>
                  </a:cubicBezTo>
                  <a:cubicBezTo>
                    <a:pt x="51765" y="40895"/>
                    <a:pt x="51813" y="40900"/>
                    <a:pt x="51862" y="40900"/>
                  </a:cubicBezTo>
                  <a:cubicBezTo>
                    <a:pt x="52128" y="40900"/>
                    <a:pt x="52381" y="40766"/>
                    <a:pt x="52528" y="40537"/>
                  </a:cubicBezTo>
                  <a:lnTo>
                    <a:pt x="58298" y="31529"/>
                  </a:lnTo>
                  <a:lnTo>
                    <a:pt x="59256" y="40985"/>
                  </a:lnTo>
                  <a:cubicBezTo>
                    <a:pt x="59290" y="41324"/>
                    <a:pt x="59538" y="41602"/>
                    <a:pt x="59871" y="41675"/>
                  </a:cubicBezTo>
                  <a:cubicBezTo>
                    <a:pt x="59928" y="41688"/>
                    <a:pt x="59986" y="41694"/>
                    <a:pt x="60043" y="41694"/>
                  </a:cubicBezTo>
                  <a:cubicBezTo>
                    <a:pt x="60316" y="41694"/>
                    <a:pt x="60575" y="41552"/>
                    <a:pt x="60719" y="41310"/>
                  </a:cubicBezTo>
                  <a:lnTo>
                    <a:pt x="66113" y="32268"/>
                  </a:lnTo>
                  <a:lnTo>
                    <a:pt x="66511" y="40953"/>
                  </a:lnTo>
                  <a:cubicBezTo>
                    <a:pt x="66527" y="41291"/>
                    <a:pt x="66768" y="41584"/>
                    <a:pt x="67078" y="41675"/>
                  </a:cubicBezTo>
                  <a:cubicBezTo>
                    <a:pt x="67151" y="41697"/>
                    <a:pt x="67225" y="41707"/>
                    <a:pt x="67299" y="41707"/>
                  </a:cubicBezTo>
                  <a:cubicBezTo>
                    <a:pt x="67550" y="41707"/>
                    <a:pt x="67792" y="41587"/>
                    <a:pt x="67943" y="41376"/>
                  </a:cubicBezTo>
                  <a:lnTo>
                    <a:pt x="77232" y="28349"/>
                  </a:lnTo>
                  <a:cubicBezTo>
                    <a:pt x="77492" y="27994"/>
                    <a:pt x="77412" y="27495"/>
                    <a:pt x="77053" y="27239"/>
                  </a:cubicBezTo>
                  <a:cubicBezTo>
                    <a:pt x="76914" y="27140"/>
                    <a:pt x="76754" y="27093"/>
                    <a:pt x="76596" y="27093"/>
                  </a:cubicBezTo>
                  <a:cubicBezTo>
                    <a:pt x="76346" y="27093"/>
                    <a:pt x="76100" y="27211"/>
                    <a:pt x="75946" y="27432"/>
                  </a:cubicBezTo>
                  <a:lnTo>
                    <a:pt x="67984" y="38599"/>
                  </a:lnTo>
                  <a:lnTo>
                    <a:pt x="67571" y="29570"/>
                  </a:lnTo>
                  <a:cubicBezTo>
                    <a:pt x="67555" y="29222"/>
                    <a:pt x="67314" y="28930"/>
                    <a:pt x="66974" y="28840"/>
                  </a:cubicBezTo>
                  <a:cubicBezTo>
                    <a:pt x="66911" y="28824"/>
                    <a:pt x="66846" y="28816"/>
                    <a:pt x="66783" y="28816"/>
                  </a:cubicBezTo>
                  <a:cubicBezTo>
                    <a:pt x="66509" y="28816"/>
                    <a:pt x="66249" y="28959"/>
                    <a:pt x="66104" y="29202"/>
                  </a:cubicBezTo>
                  <a:lnTo>
                    <a:pt x="60587" y="38451"/>
                  </a:lnTo>
                  <a:lnTo>
                    <a:pt x="59641" y="29117"/>
                  </a:lnTo>
                  <a:cubicBezTo>
                    <a:pt x="59607" y="28783"/>
                    <a:pt x="59361" y="28502"/>
                    <a:pt x="59039" y="28429"/>
                  </a:cubicBezTo>
                  <a:cubicBezTo>
                    <a:pt x="58978" y="28414"/>
                    <a:pt x="58916" y="28407"/>
                    <a:pt x="58856" y="28407"/>
                  </a:cubicBezTo>
                  <a:cubicBezTo>
                    <a:pt x="58591" y="28407"/>
                    <a:pt x="58339" y="28541"/>
                    <a:pt x="58191" y="28770"/>
                  </a:cubicBezTo>
                  <a:lnTo>
                    <a:pt x="52257" y="38034"/>
                  </a:lnTo>
                  <a:lnTo>
                    <a:pt x="50192" y="27603"/>
                  </a:lnTo>
                  <a:cubicBezTo>
                    <a:pt x="50134" y="27304"/>
                    <a:pt x="49909" y="27067"/>
                    <a:pt x="49615" y="26991"/>
                  </a:cubicBezTo>
                  <a:cubicBezTo>
                    <a:pt x="49550" y="26974"/>
                    <a:pt x="49483" y="26966"/>
                    <a:pt x="49418" y="26966"/>
                  </a:cubicBezTo>
                  <a:cubicBezTo>
                    <a:pt x="49188" y="26966"/>
                    <a:pt x="48966" y="27066"/>
                    <a:pt x="48814" y="27248"/>
                  </a:cubicBezTo>
                  <a:lnTo>
                    <a:pt x="41473" y="35964"/>
                  </a:lnTo>
                  <a:lnTo>
                    <a:pt x="39558" y="24913"/>
                  </a:lnTo>
                  <a:cubicBezTo>
                    <a:pt x="39509" y="24634"/>
                    <a:pt x="39316" y="24403"/>
                    <a:pt x="39050" y="24307"/>
                  </a:cubicBezTo>
                  <a:cubicBezTo>
                    <a:pt x="39044" y="24305"/>
                    <a:pt x="39037" y="24302"/>
                    <a:pt x="39030" y="24300"/>
                  </a:cubicBezTo>
                  <a:cubicBezTo>
                    <a:pt x="38948" y="24272"/>
                    <a:pt x="38863" y="24258"/>
                    <a:pt x="38779" y="24258"/>
                  </a:cubicBezTo>
                  <a:cubicBezTo>
                    <a:pt x="38583" y="24258"/>
                    <a:pt x="38390" y="24332"/>
                    <a:pt x="38241" y="24470"/>
                  </a:cubicBezTo>
                  <a:lnTo>
                    <a:pt x="30008" y="32151"/>
                  </a:lnTo>
                  <a:lnTo>
                    <a:pt x="29282" y="21055"/>
                  </a:lnTo>
                  <a:cubicBezTo>
                    <a:pt x="29262" y="20753"/>
                    <a:pt x="29072" y="20490"/>
                    <a:pt x="28792" y="20376"/>
                  </a:cubicBezTo>
                  <a:cubicBezTo>
                    <a:pt x="28696" y="20337"/>
                    <a:pt x="28595" y="20317"/>
                    <a:pt x="28495" y="20317"/>
                  </a:cubicBezTo>
                  <a:cubicBezTo>
                    <a:pt x="28303" y="20317"/>
                    <a:pt x="28114" y="20388"/>
                    <a:pt x="27967" y="20520"/>
                  </a:cubicBezTo>
                  <a:lnTo>
                    <a:pt x="19970" y="27700"/>
                  </a:lnTo>
                  <a:lnTo>
                    <a:pt x="19480" y="16001"/>
                  </a:lnTo>
                  <a:cubicBezTo>
                    <a:pt x="19468" y="15710"/>
                    <a:pt x="19297" y="15449"/>
                    <a:pt x="19033" y="15322"/>
                  </a:cubicBezTo>
                  <a:cubicBezTo>
                    <a:pt x="18925" y="15270"/>
                    <a:pt x="18808" y="15244"/>
                    <a:pt x="18692" y="15244"/>
                  </a:cubicBezTo>
                  <a:cubicBezTo>
                    <a:pt x="18527" y="15244"/>
                    <a:pt x="18363" y="15296"/>
                    <a:pt x="18226" y="15396"/>
                  </a:cubicBezTo>
                  <a:lnTo>
                    <a:pt x="9420" y="21862"/>
                  </a:lnTo>
                  <a:lnTo>
                    <a:pt x="9032" y="8689"/>
                  </a:lnTo>
                  <a:cubicBezTo>
                    <a:pt x="9023" y="8366"/>
                    <a:pt x="8817" y="8080"/>
                    <a:pt x="8513" y="7970"/>
                  </a:cubicBezTo>
                  <a:lnTo>
                    <a:pt x="8510" y="7969"/>
                  </a:lnTo>
                  <a:cubicBezTo>
                    <a:pt x="8422" y="7937"/>
                    <a:pt x="8332" y="7922"/>
                    <a:pt x="8242" y="7922"/>
                  </a:cubicBezTo>
                  <a:cubicBezTo>
                    <a:pt x="8019" y="7922"/>
                    <a:pt x="7802" y="8017"/>
                    <a:pt x="7650" y="8191"/>
                  </a:cubicBezTo>
                  <a:lnTo>
                    <a:pt x="1733" y="14930"/>
                  </a:lnTo>
                  <a:lnTo>
                    <a:pt x="1733" y="14930"/>
                  </a:lnTo>
                  <a:lnTo>
                    <a:pt x="2575" y="829"/>
                  </a:lnTo>
                  <a:cubicBezTo>
                    <a:pt x="2597" y="397"/>
                    <a:pt x="2266" y="28"/>
                    <a:pt x="1833" y="2"/>
                  </a:cubicBezTo>
                  <a:cubicBezTo>
                    <a:pt x="1817" y="1"/>
                    <a:pt x="1800" y="0"/>
                    <a:pt x="1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0"/>
            <p:cNvSpPr/>
            <p:nvPr/>
          </p:nvSpPr>
          <p:spPr>
            <a:xfrm>
              <a:off x="3859200" y="3605000"/>
              <a:ext cx="207125" cy="183525"/>
            </a:xfrm>
            <a:custGeom>
              <a:rect b="b" l="l" r="r" t="t"/>
              <a:pathLst>
                <a:path extrusionOk="0" h="7341" w="8285">
                  <a:moveTo>
                    <a:pt x="4142" y="1"/>
                  </a:moveTo>
                  <a:cubicBezTo>
                    <a:pt x="2644" y="1"/>
                    <a:pt x="1238" y="924"/>
                    <a:pt x="695" y="2412"/>
                  </a:cubicBezTo>
                  <a:cubicBezTo>
                    <a:pt x="0" y="4315"/>
                    <a:pt x="980" y="6422"/>
                    <a:pt x="2883" y="7117"/>
                  </a:cubicBezTo>
                  <a:cubicBezTo>
                    <a:pt x="3299" y="7268"/>
                    <a:pt x="3724" y="7340"/>
                    <a:pt x="4142" y="7340"/>
                  </a:cubicBezTo>
                  <a:cubicBezTo>
                    <a:pt x="5640" y="7340"/>
                    <a:pt x="7046" y="6417"/>
                    <a:pt x="7589" y="4929"/>
                  </a:cubicBezTo>
                  <a:cubicBezTo>
                    <a:pt x="8284" y="3026"/>
                    <a:pt x="7305" y="919"/>
                    <a:pt x="5401" y="224"/>
                  </a:cubicBezTo>
                  <a:cubicBezTo>
                    <a:pt x="4986" y="73"/>
                    <a:pt x="4561" y="1"/>
                    <a:pt x="41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0"/>
            <p:cNvSpPr/>
            <p:nvPr/>
          </p:nvSpPr>
          <p:spPr>
            <a:xfrm>
              <a:off x="3899700" y="3638225"/>
              <a:ext cx="129075" cy="117050"/>
            </a:xfrm>
            <a:custGeom>
              <a:rect b="b" l="l" r="r" t="t"/>
              <a:pathLst>
                <a:path extrusionOk="0" h="4682" w="5163">
                  <a:moveTo>
                    <a:pt x="2522" y="1"/>
                  </a:moveTo>
                  <a:cubicBezTo>
                    <a:pt x="1879" y="1"/>
                    <a:pt x="1250" y="267"/>
                    <a:pt x="798" y="758"/>
                  </a:cubicBezTo>
                  <a:cubicBezTo>
                    <a:pt x="158" y="1455"/>
                    <a:pt x="0" y="2470"/>
                    <a:pt x="400" y="3327"/>
                  </a:cubicBezTo>
                  <a:cubicBezTo>
                    <a:pt x="785" y="4156"/>
                    <a:pt x="1615" y="4681"/>
                    <a:pt x="2523" y="4681"/>
                  </a:cubicBezTo>
                  <a:cubicBezTo>
                    <a:pt x="2555" y="4681"/>
                    <a:pt x="2588" y="4681"/>
                    <a:pt x="2621" y="4679"/>
                  </a:cubicBezTo>
                  <a:cubicBezTo>
                    <a:pt x="3567" y="4639"/>
                    <a:pt x="4395" y="4033"/>
                    <a:pt x="4720" y="3144"/>
                  </a:cubicBezTo>
                  <a:cubicBezTo>
                    <a:pt x="5162" y="1930"/>
                    <a:pt x="4538" y="586"/>
                    <a:pt x="3324" y="143"/>
                  </a:cubicBezTo>
                  <a:cubicBezTo>
                    <a:pt x="3062" y="47"/>
                    <a:pt x="2791" y="1"/>
                    <a:pt x="25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0"/>
            <p:cNvSpPr/>
            <p:nvPr/>
          </p:nvSpPr>
          <p:spPr>
            <a:xfrm>
              <a:off x="3937500" y="3673325"/>
              <a:ext cx="51700" cy="46875"/>
            </a:xfrm>
            <a:custGeom>
              <a:rect b="b" l="l" r="r" t="t"/>
              <a:pathLst>
                <a:path extrusionOk="0" h="1875" w="2068">
                  <a:moveTo>
                    <a:pt x="1010" y="0"/>
                  </a:moveTo>
                  <a:cubicBezTo>
                    <a:pt x="753" y="0"/>
                    <a:pt x="501" y="107"/>
                    <a:pt x="320" y="303"/>
                  </a:cubicBezTo>
                  <a:cubicBezTo>
                    <a:pt x="64" y="583"/>
                    <a:pt x="1" y="989"/>
                    <a:pt x="161" y="1333"/>
                  </a:cubicBezTo>
                  <a:cubicBezTo>
                    <a:pt x="315" y="1664"/>
                    <a:pt x="647" y="1874"/>
                    <a:pt x="1009" y="1874"/>
                  </a:cubicBezTo>
                  <a:cubicBezTo>
                    <a:pt x="1023" y="1874"/>
                    <a:pt x="1036" y="1874"/>
                    <a:pt x="1050" y="1873"/>
                  </a:cubicBezTo>
                  <a:cubicBezTo>
                    <a:pt x="1428" y="1857"/>
                    <a:pt x="1760" y="1615"/>
                    <a:pt x="1890" y="1258"/>
                  </a:cubicBezTo>
                  <a:cubicBezTo>
                    <a:pt x="2067" y="772"/>
                    <a:pt x="1817" y="235"/>
                    <a:pt x="1332" y="57"/>
                  </a:cubicBezTo>
                  <a:cubicBezTo>
                    <a:pt x="1227" y="19"/>
                    <a:pt x="1118" y="0"/>
                    <a:pt x="1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0"/>
            <p:cNvSpPr/>
            <p:nvPr/>
          </p:nvSpPr>
          <p:spPr>
            <a:xfrm>
              <a:off x="4293175" y="3883425"/>
              <a:ext cx="207125" cy="183525"/>
            </a:xfrm>
            <a:custGeom>
              <a:rect b="b" l="l" r="r" t="t"/>
              <a:pathLst>
                <a:path extrusionOk="0" h="7341" w="8285">
                  <a:moveTo>
                    <a:pt x="4143" y="0"/>
                  </a:moveTo>
                  <a:cubicBezTo>
                    <a:pt x="2645" y="0"/>
                    <a:pt x="1239" y="923"/>
                    <a:pt x="696" y="2411"/>
                  </a:cubicBezTo>
                  <a:cubicBezTo>
                    <a:pt x="0" y="4316"/>
                    <a:pt x="980" y="6422"/>
                    <a:pt x="2883" y="7117"/>
                  </a:cubicBezTo>
                  <a:cubicBezTo>
                    <a:pt x="3298" y="7269"/>
                    <a:pt x="3724" y="7341"/>
                    <a:pt x="4142" y="7341"/>
                  </a:cubicBezTo>
                  <a:cubicBezTo>
                    <a:pt x="5639" y="7341"/>
                    <a:pt x="7046" y="6418"/>
                    <a:pt x="7589" y="4930"/>
                  </a:cubicBezTo>
                  <a:cubicBezTo>
                    <a:pt x="8284" y="3025"/>
                    <a:pt x="7305" y="919"/>
                    <a:pt x="5401" y="224"/>
                  </a:cubicBezTo>
                  <a:cubicBezTo>
                    <a:pt x="4986" y="72"/>
                    <a:pt x="4561" y="0"/>
                    <a:pt x="41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0"/>
            <p:cNvSpPr/>
            <p:nvPr/>
          </p:nvSpPr>
          <p:spPr>
            <a:xfrm>
              <a:off x="5401100" y="4159975"/>
              <a:ext cx="207100" cy="183525"/>
            </a:xfrm>
            <a:custGeom>
              <a:rect b="b" l="l" r="r" t="t"/>
              <a:pathLst>
                <a:path extrusionOk="0" h="7341" w="8284">
                  <a:moveTo>
                    <a:pt x="4142" y="0"/>
                  </a:moveTo>
                  <a:cubicBezTo>
                    <a:pt x="2645" y="0"/>
                    <a:pt x="1239" y="924"/>
                    <a:pt x="695" y="2413"/>
                  </a:cubicBezTo>
                  <a:cubicBezTo>
                    <a:pt x="0" y="4316"/>
                    <a:pt x="980" y="6422"/>
                    <a:pt x="2884" y="7117"/>
                  </a:cubicBezTo>
                  <a:cubicBezTo>
                    <a:pt x="3299" y="7269"/>
                    <a:pt x="3724" y="7341"/>
                    <a:pt x="4142" y="7341"/>
                  </a:cubicBezTo>
                  <a:cubicBezTo>
                    <a:pt x="5639" y="7341"/>
                    <a:pt x="7045" y="6418"/>
                    <a:pt x="7589" y="4930"/>
                  </a:cubicBezTo>
                  <a:cubicBezTo>
                    <a:pt x="8284" y="3026"/>
                    <a:pt x="7304" y="919"/>
                    <a:pt x="5401" y="224"/>
                  </a:cubicBezTo>
                  <a:cubicBezTo>
                    <a:pt x="4986" y="72"/>
                    <a:pt x="4560" y="0"/>
                    <a:pt x="4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0"/>
            <p:cNvSpPr/>
            <p:nvPr/>
          </p:nvSpPr>
          <p:spPr>
            <a:xfrm>
              <a:off x="4895950" y="4089500"/>
              <a:ext cx="207150" cy="183550"/>
            </a:xfrm>
            <a:custGeom>
              <a:rect b="b" l="l" r="r" t="t"/>
              <a:pathLst>
                <a:path extrusionOk="0" h="7342" w="8286">
                  <a:moveTo>
                    <a:pt x="4143" y="0"/>
                  </a:moveTo>
                  <a:cubicBezTo>
                    <a:pt x="2646" y="0"/>
                    <a:pt x="1240" y="924"/>
                    <a:pt x="695" y="2411"/>
                  </a:cubicBezTo>
                  <a:cubicBezTo>
                    <a:pt x="0" y="4316"/>
                    <a:pt x="981" y="6422"/>
                    <a:pt x="2884" y="7117"/>
                  </a:cubicBezTo>
                  <a:cubicBezTo>
                    <a:pt x="3300" y="7269"/>
                    <a:pt x="3725" y="7341"/>
                    <a:pt x="4142" y="7341"/>
                  </a:cubicBezTo>
                  <a:cubicBezTo>
                    <a:pt x="5640" y="7341"/>
                    <a:pt x="7046" y="6418"/>
                    <a:pt x="7590" y="4930"/>
                  </a:cubicBezTo>
                  <a:cubicBezTo>
                    <a:pt x="8285" y="3025"/>
                    <a:pt x="7305" y="919"/>
                    <a:pt x="5401" y="224"/>
                  </a:cubicBezTo>
                  <a:cubicBezTo>
                    <a:pt x="4986" y="72"/>
                    <a:pt x="4561" y="0"/>
                    <a:pt x="41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0"/>
            <p:cNvSpPr/>
            <p:nvPr/>
          </p:nvSpPr>
          <p:spPr>
            <a:xfrm>
              <a:off x="5124050" y="2517825"/>
              <a:ext cx="1403675" cy="694000"/>
            </a:xfrm>
            <a:custGeom>
              <a:rect b="b" l="l" r="r" t="t"/>
              <a:pathLst>
                <a:path extrusionOk="0" h="27760" w="56147">
                  <a:moveTo>
                    <a:pt x="53491" y="0"/>
                  </a:moveTo>
                  <a:cubicBezTo>
                    <a:pt x="53148" y="0"/>
                    <a:pt x="52799" y="77"/>
                    <a:pt x="52470" y="238"/>
                  </a:cubicBezTo>
                  <a:lnTo>
                    <a:pt x="827" y="25510"/>
                  </a:lnTo>
                  <a:cubicBezTo>
                    <a:pt x="246" y="25793"/>
                    <a:pt x="0" y="26488"/>
                    <a:pt x="272" y="27073"/>
                  </a:cubicBezTo>
                  <a:cubicBezTo>
                    <a:pt x="473" y="27504"/>
                    <a:pt x="900" y="27759"/>
                    <a:pt x="1347" y="27759"/>
                  </a:cubicBezTo>
                  <a:cubicBezTo>
                    <a:pt x="1507" y="27759"/>
                    <a:pt x="1670" y="27727"/>
                    <a:pt x="1826" y="27658"/>
                  </a:cubicBezTo>
                  <a:lnTo>
                    <a:pt x="54431" y="4455"/>
                  </a:lnTo>
                  <a:cubicBezTo>
                    <a:pt x="54456" y="4444"/>
                    <a:pt x="54490" y="4429"/>
                    <a:pt x="54514" y="4416"/>
                  </a:cubicBezTo>
                  <a:cubicBezTo>
                    <a:pt x="55668" y="3852"/>
                    <a:pt x="56146" y="2458"/>
                    <a:pt x="55581" y="1305"/>
                  </a:cubicBezTo>
                  <a:cubicBezTo>
                    <a:pt x="55178" y="479"/>
                    <a:pt x="54351" y="0"/>
                    <a:pt x="534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0"/>
            <p:cNvSpPr/>
            <p:nvPr/>
          </p:nvSpPr>
          <p:spPr>
            <a:xfrm>
              <a:off x="4939425" y="3112000"/>
              <a:ext cx="300200" cy="203725"/>
            </a:xfrm>
            <a:custGeom>
              <a:rect b="b" l="l" r="r" t="t"/>
              <a:pathLst>
                <a:path extrusionOk="0" h="8149" w="12008">
                  <a:moveTo>
                    <a:pt x="7799" y="1"/>
                  </a:moveTo>
                  <a:cubicBezTo>
                    <a:pt x="6764" y="1"/>
                    <a:pt x="5607" y="255"/>
                    <a:pt x="4474" y="782"/>
                  </a:cubicBezTo>
                  <a:cubicBezTo>
                    <a:pt x="1624" y="2107"/>
                    <a:pt x="1" y="4654"/>
                    <a:pt x="847" y="6473"/>
                  </a:cubicBezTo>
                  <a:cubicBezTo>
                    <a:pt x="1356" y="7568"/>
                    <a:pt x="2644" y="8149"/>
                    <a:pt x="4210" y="8149"/>
                  </a:cubicBezTo>
                  <a:cubicBezTo>
                    <a:pt x="5245" y="8149"/>
                    <a:pt x="6402" y="7895"/>
                    <a:pt x="7536" y="7368"/>
                  </a:cubicBezTo>
                  <a:cubicBezTo>
                    <a:pt x="10384" y="6044"/>
                    <a:pt x="12008" y="3495"/>
                    <a:pt x="11163" y="1676"/>
                  </a:cubicBezTo>
                  <a:cubicBezTo>
                    <a:pt x="10653" y="582"/>
                    <a:pt x="9365" y="1"/>
                    <a:pt x="77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0"/>
            <p:cNvSpPr/>
            <p:nvPr/>
          </p:nvSpPr>
          <p:spPr>
            <a:xfrm>
              <a:off x="5225525" y="3055900"/>
              <a:ext cx="151600" cy="117050"/>
            </a:xfrm>
            <a:custGeom>
              <a:rect b="b" l="l" r="r" t="t"/>
              <a:pathLst>
                <a:path extrusionOk="0" h="4682" w="6064">
                  <a:moveTo>
                    <a:pt x="4912" y="0"/>
                  </a:moveTo>
                  <a:lnTo>
                    <a:pt x="1" y="2404"/>
                  </a:lnTo>
                  <a:lnTo>
                    <a:pt x="1060" y="4682"/>
                  </a:lnTo>
                  <a:lnTo>
                    <a:pt x="6063" y="2476"/>
                  </a:lnTo>
                  <a:lnTo>
                    <a:pt x="491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0"/>
            <p:cNvSpPr/>
            <p:nvPr/>
          </p:nvSpPr>
          <p:spPr>
            <a:xfrm>
              <a:off x="5374300" y="3033375"/>
              <a:ext cx="49675" cy="72725"/>
            </a:xfrm>
            <a:custGeom>
              <a:rect b="b" l="l" r="r" t="t"/>
              <a:pathLst>
                <a:path extrusionOk="0" h="2909" w="1987">
                  <a:moveTo>
                    <a:pt x="802" y="1"/>
                  </a:moveTo>
                  <a:lnTo>
                    <a:pt x="1" y="393"/>
                  </a:lnTo>
                  <a:lnTo>
                    <a:pt x="1171" y="2909"/>
                  </a:lnTo>
                  <a:lnTo>
                    <a:pt x="1987" y="2549"/>
                  </a:lnTo>
                  <a:lnTo>
                    <a:pt x="80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0"/>
            <p:cNvSpPr/>
            <p:nvPr/>
          </p:nvSpPr>
          <p:spPr>
            <a:xfrm>
              <a:off x="5466300" y="2852075"/>
              <a:ext cx="335100" cy="212725"/>
            </a:xfrm>
            <a:custGeom>
              <a:rect b="b" l="l" r="r" t="t"/>
              <a:pathLst>
                <a:path extrusionOk="0" h="8509" w="13404">
                  <a:moveTo>
                    <a:pt x="11943" y="1"/>
                  </a:moveTo>
                  <a:lnTo>
                    <a:pt x="1" y="5844"/>
                  </a:lnTo>
                  <a:lnTo>
                    <a:pt x="1240" y="8508"/>
                  </a:lnTo>
                  <a:lnTo>
                    <a:pt x="13404" y="3143"/>
                  </a:lnTo>
                  <a:lnTo>
                    <a:pt x="119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0"/>
            <p:cNvSpPr/>
            <p:nvPr/>
          </p:nvSpPr>
          <p:spPr>
            <a:xfrm>
              <a:off x="5420325" y="3010875"/>
              <a:ext cx="50525" cy="74575"/>
            </a:xfrm>
            <a:custGeom>
              <a:rect b="b" l="l" r="r" t="t"/>
              <a:pathLst>
                <a:path extrusionOk="0" h="2983" w="2021">
                  <a:moveTo>
                    <a:pt x="801" y="0"/>
                  </a:moveTo>
                  <a:lnTo>
                    <a:pt x="1" y="392"/>
                  </a:lnTo>
                  <a:lnTo>
                    <a:pt x="1205" y="2983"/>
                  </a:lnTo>
                  <a:lnTo>
                    <a:pt x="2021" y="2623"/>
                  </a:lnTo>
                  <a:lnTo>
                    <a:pt x="8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0"/>
            <p:cNvSpPr/>
            <p:nvPr/>
          </p:nvSpPr>
          <p:spPr>
            <a:xfrm>
              <a:off x="4495950" y="1416550"/>
              <a:ext cx="551100" cy="1452050"/>
            </a:xfrm>
            <a:custGeom>
              <a:rect b="b" l="l" r="r" t="t"/>
              <a:pathLst>
                <a:path extrusionOk="0" h="58082" w="22044">
                  <a:moveTo>
                    <a:pt x="2602" y="1"/>
                  </a:moveTo>
                  <a:cubicBezTo>
                    <a:pt x="2374" y="1"/>
                    <a:pt x="2142" y="34"/>
                    <a:pt x="1913" y="106"/>
                  </a:cubicBezTo>
                  <a:cubicBezTo>
                    <a:pt x="686" y="486"/>
                    <a:pt x="0" y="1790"/>
                    <a:pt x="381" y="3017"/>
                  </a:cubicBezTo>
                  <a:cubicBezTo>
                    <a:pt x="389" y="3043"/>
                    <a:pt x="401" y="3079"/>
                    <a:pt x="410" y="3104"/>
                  </a:cubicBezTo>
                  <a:lnTo>
                    <a:pt x="19608" y="57299"/>
                  </a:lnTo>
                  <a:cubicBezTo>
                    <a:pt x="19782" y="57780"/>
                    <a:pt x="20236" y="58081"/>
                    <a:pt x="20722" y="58081"/>
                  </a:cubicBezTo>
                  <a:cubicBezTo>
                    <a:pt x="20846" y="58081"/>
                    <a:pt x="20972" y="58062"/>
                    <a:pt x="21096" y="58020"/>
                  </a:cubicBezTo>
                  <a:cubicBezTo>
                    <a:pt x="21705" y="57818"/>
                    <a:pt x="22043" y="57166"/>
                    <a:pt x="21856" y="56552"/>
                  </a:cubicBezTo>
                  <a:lnTo>
                    <a:pt x="21857" y="56552"/>
                  </a:lnTo>
                  <a:lnTo>
                    <a:pt x="4823" y="1639"/>
                  </a:lnTo>
                  <a:cubicBezTo>
                    <a:pt x="4514" y="641"/>
                    <a:pt x="3595" y="1"/>
                    <a:pt x="26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0"/>
            <p:cNvSpPr/>
            <p:nvPr/>
          </p:nvSpPr>
          <p:spPr>
            <a:xfrm>
              <a:off x="4926850" y="2772525"/>
              <a:ext cx="221850" cy="275975"/>
            </a:xfrm>
            <a:custGeom>
              <a:rect b="b" l="l" r="r" t="t"/>
              <a:pathLst>
                <a:path extrusionOk="0" h="11039" w="8874">
                  <a:moveTo>
                    <a:pt x="3401" y="0"/>
                  </a:moveTo>
                  <a:cubicBezTo>
                    <a:pt x="3144" y="0"/>
                    <a:pt x="2890" y="39"/>
                    <a:pt x="2644" y="121"/>
                  </a:cubicBezTo>
                  <a:cubicBezTo>
                    <a:pt x="741" y="754"/>
                    <a:pt x="0" y="3682"/>
                    <a:pt x="990" y="6664"/>
                  </a:cubicBezTo>
                  <a:cubicBezTo>
                    <a:pt x="1853" y="9259"/>
                    <a:pt x="3742" y="11039"/>
                    <a:pt x="5472" y="11039"/>
                  </a:cubicBezTo>
                  <a:cubicBezTo>
                    <a:pt x="5730" y="11039"/>
                    <a:pt x="5983" y="10999"/>
                    <a:pt x="6230" y="10917"/>
                  </a:cubicBezTo>
                  <a:cubicBezTo>
                    <a:pt x="8133" y="10286"/>
                    <a:pt x="8874" y="7357"/>
                    <a:pt x="7884" y="4376"/>
                  </a:cubicBezTo>
                  <a:cubicBezTo>
                    <a:pt x="7022" y="1780"/>
                    <a:pt x="5132" y="0"/>
                    <a:pt x="34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0"/>
            <p:cNvSpPr/>
            <p:nvPr/>
          </p:nvSpPr>
          <p:spPr>
            <a:xfrm>
              <a:off x="4910450" y="2613825"/>
              <a:ext cx="105250" cy="150375"/>
            </a:xfrm>
            <a:custGeom>
              <a:rect b="b" l="l" r="r" t="t"/>
              <a:pathLst>
                <a:path extrusionOk="0" h="6015" w="4210">
                  <a:moveTo>
                    <a:pt x="2591" y="0"/>
                  </a:moveTo>
                  <a:lnTo>
                    <a:pt x="1" y="860"/>
                  </a:lnTo>
                  <a:lnTo>
                    <a:pt x="1826" y="6014"/>
                  </a:lnTo>
                  <a:lnTo>
                    <a:pt x="4210" y="5223"/>
                  </a:lnTo>
                  <a:lnTo>
                    <a:pt x="25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0"/>
            <p:cNvSpPr/>
            <p:nvPr/>
          </p:nvSpPr>
          <p:spPr>
            <a:xfrm>
              <a:off x="4893325" y="2564900"/>
              <a:ext cx="73325" cy="43175"/>
            </a:xfrm>
            <a:custGeom>
              <a:rect b="b" l="l" r="r" t="t"/>
              <a:pathLst>
                <a:path extrusionOk="0" h="1727" w="2933">
                  <a:moveTo>
                    <a:pt x="2669" y="1"/>
                  </a:moveTo>
                  <a:lnTo>
                    <a:pt x="1" y="886"/>
                  </a:lnTo>
                  <a:lnTo>
                    <a:pt x="299" y="1726"/>
                  </a:lnTo>
                  <a:lnTo>
                    <a:pt x="2932" y="853"/>
                  </a:lnTo>
                  <a:lnTo>
                    <a:pt x="26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0"/>
            <p:cNvSpPr/>
            <p:nvPr/>
          </p:nvSpPr>
          <p:spPr>
            <a:xfrm>
              <a:off x="4755575" y="2170900"/>
              <a:ext cx="180725" cy="340625"/>
            </a:xfrm>
            <a:custGeom>
              <a:rect b="b" l="l" r="r" t="t"/>
              <a:pathLst>
                <a:path extrusionOk="0" h="13625" w="7229">
                  <a:moveTo>
                    <a:pt x="3290" y="1"/>
                  </a:moveTo>
                  <a:lnTo>
                    <a:pt x="1" y="1093"/>
                  </a:lnTo>
                  <a:lnTo>
                    <a:pt x="4440" y="13624"/>
                  </a:lnTo>
                  <a:lnTo>
                    <a:pt x="7228" y="12698"/>
                  </a:lnTo>
                  <a:lnTo>
                    <a:pt x="3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0"/>
            <p:cNvSpPr/>
            <p:nvPr/>
          </p:nvSpPr>
          <p:spPr>
            <a:xfrm>
              <a:off x="4876225" y="2516000"/>
              <a:ext cx="75250" cy="43800"/>
            </a:xfrm>
            <a:custGeom>
              <a:rect b="b" l="l" r="r" t="t"/>
              <a:pathLst>
                <a:path extrusionOk="0" h="1752" w="3010">
                  <a:moveTo>
                    <a:pt x="2746" y="0"/>
                  </a:moveTo>
                  <a:lnTo>
                    <a:pt x="0" y="911"/>
                  </a:lnTo>
                  <a:lnTo>
                    <a:pt x="298" y="1751"/>
                  </a:lnTo>
                  <a:lnTo>
                    <a:pt x="3009" y="852"/>
                  </a:lnTo>
                  <a:lnTo>
                    <a:pt x="27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0"/>
            <p:cNvSpPr/>
            <p:nvPr/>
          </p:nvSpPr>
          <p:spPr>
            <a:xfrm>
              <a:off x="1219300" y="1212100"/>
              <a:ext cx="1434900" cy="1181525"/>
            </a:xfrm>
            <a:custGeom>
              <a:rect b="b" l="l" r="r" t="t"/>
              <a:pathLst>
                <a:path extrusionOk="0" h="47261" w="57396">
                  <a:moveTo>
                    <a:pt x="33237" y="1"/>
                  </a:moveTo>
                  <a:cubicBezTo>
                    <a:pt x="33237" y="1"/>
                    <a:pt x="26335" y="1908"/>
                    <a:pt x="20108" y="14214"/>
                  </a:cubicBezTo>
                  <a:cubicBezTo>
                    <a:pt x="13798" y="26687"/>
                    <a:pt x="8861" y="34059"/>
                    <a:pt x="1" y="35547"/>
                  </a:cubicBezTo>
                  <a:cubicBezTo>
                    <a:pt x="1" y="35547"/>
                    <a:pt x="9201" y="47260"/>
                    <a:pt x="23932" y="47260"/>
                  </a:cubicBezTo>
                  <a:cubicBezTo>
                    <a:pt x="25581" y="47260"/>
                    <a:pt x="27299" y="47114"/>
                    <a:pt x="29081" y="46787"/>
                  </a:cubicBezTo>
                  <a:cubicBezTo>
                    <a:pt x="45513" y="43779"/>
                    <a:pt x="51022" y="22551"/>
                    <a:pt x="51022" y="22551"/>
                  </a:cubicBezTo>
                  <a:cubicBezTo>
                    <a:pt x="51022" y="22551"/>
                    <a:pt x="52767" y="19743"/>
                    <a:pt x="55451" y="19743"/>
                  </a:cubicBezTo>
                  <a:cubicBezTo>
                    <a:pt x="56055" y="19743"/>
                    <a:pt x="56706" y="19886"/>
                    <a:pt x="57395" y="20234"/>
                  </a:cubicBezTo>
                  <a:lnTo>
                    <a:pt x="332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0"/>
            <p:cNvSpPr/>
            <p:nvPr/>
          </p:nvSpPr>
          <p:spPr>
            <a:xfrm>
              <a:off x="1330600" y="1212100"/>
              <a:ext cx="1323625" cy="1096425"/>
            </a:xfrm>
            <a:custGeom>
              <a:rect b="b" l="l" r="r" t="t"/>
              <a:pathLst>
                <a:path extrusionOk="0" h="43857" w="52945">
                  <a:moveTo>
                    <a:pt x="28785" y="1"/>
                  </a:moveTo>
                  <a:cubicBezTo>
                    <a:pt x="28785" y="1"/>
                    <a:pt x="21883" y="1908"/>
                    <a:pt x="15656" y="14214"/>
                  </a:cubicBezTo>
                  <a:cubicBezTo>
                    <a:pt x="10487" y="24432"/>
                    <a:pt x="6238" y="31224"/>
                    <a:pt x="0" y="34164"/>
                  </a:cubicBezTo>
                  <a:cubicBezTo>
                    <a:pt x="4189" y="38635"/>
                    <a:pt x="11072" y="43856"/>
                    <a:pt x="20375" y="43856"/>
                  </a:cubicBezTo>
                  <a:cubicBezTo>
                    <a:pt x="21148" y="43856"/>
                    <a:pt x="21937" y="43820"/>
                    <a:pt x="22743" y="43745"/>
                  </a:cubicBezTo>
                  <a:cubicBezTo>
                    <a:pt x="38348" y="42283"/>
                    <a:pt x="46418" y="22726"/>
                    <a:pt x="46418" y="22726"/>
                  </a:cubicBezTo>
                  <a:cubicBezTo>
                    <a:pt x="46418" y="22726"/>
                    <a:pt x="46460" y="22730"/>
                    <a:pt x="46520" y="22734"/>
                  </a:cubicBezTo>
                  <a:cubicBezTo>
                    <a:pt x="46554" y="22616"/>
                    <a:pt x="46570" y="22551"/>
                    <a:pt x="46570" y="22551"/>
                  </a:cubicBezTo>
                  <a:cubicBezTo>
                    <a:pt x="46570" y="22551"/>
                    <a:pt x="46885" y="21384"/>
                    <a:pt x="47105" y="21384"/>
                  </a:cubicBezTo>
                  <a:cubicBezTo>
                    <a:pt x="47114" y="21384"/>
                    <a:pt x="47124" y="21386"/>
                    <a:pt x="47133" y="21391"/>
                  </a:cubicBezTo>
                  <a:cubicBezTo>
                    <a:pt x="47136" y="21391"/>
                    <a:pt x="47138" y="21391"/>
                    <a:pt x="47141" y="21391"/>
                  </a:cubicBezTo>
                  <a:cubicBezTo>
                    <a:pt x="47685" y="21391"/>
                    <a:pt x="48567" y="21651"/>
                    <a:pt x="49583" y="21651"/>
                  </a:cubicBezTo>
                  <a:cubicBezTo>
                    <a:pt x="50635" y="21651"/>
                    <a:pt x="51831" y="21372"/>
                    <a:pt x="52945" y="20234"/>
                  </a:cubicBezTo>
                  <a:lnTo>
                    <a:pt x="287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0"/>
            <p:cNvSpPr/>
            <p:nvPr/>
          </p:nvSpPr>
          <p:spPr>
            <a:xfrm>
              <a:off x="1238300" y="1211775"/>
              <a:ext cx="1415900" cy="1068825"/>
            </a:xfrm>
            <a:custGeom>
              <a:rect b="b" l="l" r="r" t="t"/>
              <a:pathLst>
                <a:path extrusionOk="0" h="42753" w="56636">
                  <a:moveTo>
                    <a:pt x="32149" y="1"/>
                  </a:moveTo>
                  <a:cubicBezTo>
                    <a:pt x="30652" y="1"/>
                    <a:pt x="24343" y="651"/>
                    <a:pt x="19719" y="11106"/>
                  </a:cubicBezTo>
                  <a:cubicBezTo>
                    <a:pt x="14619" y="22639"/>
                    <a:pt x="7505" y="26677"/>
                    <a:pt x="352" y="26677"/>
                  </a:cubicBezTo>
                  <a:cubicBezTo>
                    <a:pt x="235" y="26677"/>
                    <a:pt x="118" y="26676"/>
                    <a:pt x="1" y="26674"/>
                  </a:cubicBezTo>
                  <a:lnTo>
                    <a:pt x="1" y="26674"/>
                  </a:lnTo>
                  <a:cubicBezTo>
                    <a:pt x="1" y="26674"/>
                    <a:pt x="9211" y="42753"/>
                    <a:pt x="25504" y="42753"/>
                  </a:cubicBezTo>
                  <a:cubicBezTo>
                    <a:pt x="26116" y="42753"/>
                    <a:pt x="26738" y="42730"/>
                    <a:pt x="27369" y="42683"/>
                  </a:cubicBezTo>
                  <a:cubicBezTo>
                    <a:pt x="42695" y="41542"/>
                    <a:pt x="50262" y="22564"/>
                    <a:pt x="50262" y="22564"/>
                  </a:cubicBezTo>
                  <a:cubicBezTo>
                    <a:pt x="50262" y="22564"/>
                    <a:pt x="50479" y="22590"/>
                    <a:pt x="50846" y="22590"/>
                  </a:cubicBezTo>
                  <a:cubicBezTo>
                    <a:pt x="51987" y="22590"/>
                    <a:pt x="54581" y="22336"/>
                    <a:pt x="56635" y="20247"/>
                  </a:cubicBezTo>
                  <a:lnTo>
                    <a:pt x="32477" y="14"/>
                  </a:lnTo>
                  <a:cubicBezTo>
                    <a:pt x="32477" y="14"/>
                    <a:pt x="32361" y="1"/>
                    <a:pt x="321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0"/>
            <p:cNvSpPr/>
            <p:nvPr/>
          </p:nvSpPr>
          <p:spPr>
            <a:xfrm>
              <a:off x="2050200" y="1212100"/>
              <a:ext cx="604000" cy="564450"/>
            </a:xfrm>
            <a:custGeom>
              <a:rect b="b" l="l" r="r" t="t"/>
              <a:pathLst>
                <a:path extrusionOk="0" h="22578" w="24160">
                  <a:moveTo>
                    <a:pt x="1" y="1"/>
                  </a:moveTo>
                  <a:lnTo>
                    <a:pt x="17786" y="22551"/>
                  </a:lnTo>
                  <a:cubicBezTo>
                    <a:pt x="17786" y="22551"/>
                    <a:pt x="18003" y="22577"/>
                    <a:pt x="18370" y="22577"/>
                  </a:cubicBezTo>
                  <a:cubicBezTo>
                    <a:pt x="19511" y="22577"/>
                    <a:pt x="22105" y="22323"/>
                    <a:pt x="24159" y="20234"/>
                  </a:cubicBez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0"/>
            <p:cNvSpPr/>
            <p:nvPr/>
          </p:nvSpPr>
          <p:spPr>
            <a:xfrm>
              <a:off x="2368300" y="1534975"/>
              <a:ext cx="67700" cy="166300"/>
            </a:xfrm>
            <a:custGeom>
              <a:rect b="b" l="l" r="r" t="t"/>
              <a:pathLst>
                <a:path extrusionOk="0" h="6652" w="2708">
                  <a:moveTo>
                    <a:pt x="2698" y="0"/>
                  </a:moveTo>
                  <a:lnTo>
                    <a:pt x="1" y="3221"/>
                  </a:lnTo>
                  <a:lnTo>
                    <a:pt x="2707" y="6651"/>
                  </a:lnTo>
                  <a:lnTo>
                    <a:pt x="269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0"/>
            <p:cNvSpPr/>
            <p:nvPr/>
          </p:nvSpPr>
          <p:spPr>
            <a:xfrm>
              <a:off x="2291650" y="1457150"/>
              <a:ext cx="51175" cy="109325"/>
            </a:xfrm>
            <a:custGeom>
              <a:rect b="b" l="l" r="r" t="t"/>
              <a:pathLst>
                <a:path extrusionOk="0" h="4373" w="2047">
                  <a:moveTo>
                    <a:pt x="2047" y="1"/>
                  </a:moveTo>
                  <a:lnTo>
                    <a:pt x="1" y="2445"/>
                  </a:lnTo>
                  <a:lnTo>
                    <a:pt x="1594" y="4372"/>
                  </a:lnTo>
                  <a:lnTo>
                    <a:pt x="204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0"/>
            <p:cNvSpPr/>
            <p:nvPr/>
          </p:nvSpPr>
          <p:spPr>
            <a:xfrm>
              <a:off x="2232500" y="1397125"/>
              <a:ext cx="38675" cy="80000"/>
            </a:xfrm>
            <a:custGeom>
              <a:rect b="b" l="l" r="r" t="t"/>
              <a:pathLst>
                <a:path extrusionOk="0" h="3200" w="1547">
                  <a:moveTo>
                    <a:pt x="1546" y="1"/>
                  </a:moveTo>
                  <a:lnTo>
                    <a:pt x="0" y="1846"/>
                  </a:lnTo>
                  <a:lnTo>
                    <a:pt x="1067" y="3199"/>
                  </a:lnTo>
                  <a:lnTo>
                    <a:pt x="15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0"/>
            <p:cNvSpPr/>
            <p:nvPr/>
          </p:nvSpPr>
          <p:spPr>
            <a:xfrm>
              <a:off x="1616575" y="1636550"/>
              <a:ext cx="722800" cy="413425"/>
            </a:xfrm>
            <a:custGeom>
              <a:rect b="b" l="l" r="r" t="t"/>
              <a:pathLst>
                <a:path extrusionOk="0" h="16537" w="28912">
                  <a:moveTo>
                    <a:pt x="19068" y="1"/>
                  </a:moveTo>
                  <a:cubicBezTo>
                    <a:pt x="6575" y="1"/>
                    <a:pt x="1" y="14928"/>
                    <a:pt x="1" y="14928"/>
                  </a:cubicBezTo>
                  <a:cubicBezTo>
                    <a:pt x="3119" y="16060"/>
                    <a:pt x="5973" y="16537"/>
                    <a:pt x="8567" y="16537"/>
                  </a:cubicBezTo>
                  <a:cubicBezTo>
                    <a:pt x="22443" y="16537"/>
                    <a:pt x="28912" y="2898"/>
                    <a:pt x="28912" y="2898"/>
                  </a:cubicBezTo>
                  <a:cubicBezTo>
                    <a:pt x="25305" y="835"/>
                    <a:pt x="22021" y="1"/>
                    <a:pt x="190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0"/>
            <p:cNvSpPr/>
            <p:nvPr/>
          </p:nvSpPr>
          <p:spPr>
            <a:xfrm>
              <a:off x="1713750" y="1647525"/>
              <a:ext cx="627275" cy="358800"/>
            </a:xfrm>
            <a:custGeom>
              <a:rect b="b" l="l" r="r" t="t"/>
              <a:pathLst>
                <a:path extrusionOk="0" h="14352" w="25091">
                  <a:moveTo>
                    <a:pt x="16548" y="1"/>
                  </a:moveTo>
                  <a:cubicBezTo>
                    <a:pt x="5705" y="1"/>
                    <a:pt x="0" y="12955"/>
                    <a:pt x="0" y="12955"/>
                  </a:cubicBezTo>
                  <a:cubicBezTo>
                    <a:pt x="2707" y="13937"/>
                    <a:pt x="5183" y="14351"/>
                    <a:pt x="7435" y="14351"/>
                  </a:cubicBezTo>
                  <a:cubicBezTo>
                    <a:pt x="19477" y="14351"/>
                    <a:pt x="25091" y="2515"/>
                    <a:pt x="25091" y="2515"/>
                  </a:cubicBezTo>
                  <a:cubicBezTo>
                    <a:pt x="21961" y="725"/>
                    <a:pt x="19111" y="1"/>
                    <a:pt x="16548" y="1"/>
                  </a:cubicBezTo>
                  <a:close/>
                </a:path>
              </a:pathLst>
            </a:custGeom>
            <a:solidFill>
              <a:srgbClr val="230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0"/>
            <p:cNvSpPr/>
            <p:nvPr/>
          </p:nvSpPr>
          <p:spPr>
            <a:xfrm>
              <a:off x="1418050" y="1871425"/>
              <a:ext cx="109350" cy="101850"/>
            </a:xfrm>
            <a:custGeom>
              <a:rect b="b" l="l" r="r" t="t"/>
              <a:pathLst>
                <a:path extrusionOk="0" h="4074" w="4374">
                  <a:moveTo>
                    <a:pt x="2186" y="0"/>
                  </a:moveTo>
                  <a:cubicBezTo>
                    <a:pt x="1597" y="0"/>
                    <a:pt x="1013" y="255"/>
                    <a:pt x="611" y="746"/>
                  </a:cubicBezTo>
                  <a:cubicBezTo>
                    <a:pt x="87" y="1382"/>
                    <a:pt x="0" y="2271"/>
                    <a:pt x="388" y="2997"/>
                  </a:cubicBezTo>
                  <a:cubicBezTo>
                    <a:pt x="745" y="3664"/>
                    <a:pt x="1438" y="4074"/>
                    <a:pt x="2183" y="4074"/>
                  </a:cubicBezTo>
                  <a:cubicBezTo>
                    <a:pt x="2250" y="4074"/>
                    <a:pt x="2317" y="4071"/>
                    <a:pt x="2384" y="4064"/>
                  </a:cubicBezTo>
                  <a:cubicBezTo>
                    <a:pt x="3204" y="3984"/>
                    <a:pt x="3894" y="3417"/>
                    <a:pt x="4134" y="2628"/>
                  </a:cubicBezTo>
                  <a:cubicBezTo>
                    <a:pt x="4373" y="1840"/>
                    <a:pt x="4113" y="986"/>
                    <a:pt x="3477" y="463"/>
                  </a:cubicBezTo>
                  <a:cubicBezTo>
                    <a:pt x="3098" y="152"/>
                    <a:pt x="2641" y="0"/>
                    <a:pt x="21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0"/>
            <p:cNvSpPr/>
            <p:nvPr/>
          </p:nvSpPr>
          <p:spPr>
            <a:xfrm>
              <a:off x="1543000" y="1781925"/>
              <a:ext cx="109350" cy="101850"/>
            </a:xfrm>
            <a:custGeom>
              <a:rect b="b" l="l" r="r" t="t"/>
              <a:pathLst>
                <a:path extrusionOk="0" h="4074" w="4374">
                  <a:moveTo>
                    <a:pt x="2186" y="0"/>
                  </a:moveTo>
                  <a:cubicBezTo>
                    <a:pt x="1597" y="0"/>
                    <a:pt x="1014" y="254"/>
                    <a:pt x="611" y="745"/>
                  </a:cubicBezTo>
                  <a:cubicBezTo>
                    <a:pt x="89" y="1382"/>
                    <a:pt x="1" y="2271"/>
                    <a:pt x="389" y="2997"/>
                  </a:cubicBezTo>
                  <a:cubicBezTo>
                    <a:pt x="745" y="3664"/>
                    <a:pt x="1438" y="4074"/>
                    <a:pt x="2183" y="4074"/>
                  </a:cubicBezTo>
                  <a:cubicBezTo>
                    <a:pt x="2250" y="4074"/>
                    <a:pt x="2317" y="4070"/>
                    <a:pt x="2384" y="4064"/>
                  </a:cubicBezTo>
                  <a:cubicBezTo>
                    <a:pt x="3205" y="3984"/>
                    <a:pt x="3895" y="3417"/>
                    <a:pt x="4134" y="2629"/>
                  </a:cubicBezTo>
                  <a:cubicBezTo>
                    <a:pt x="4373" y="1840"/>
                    <a:pt x="4115" y="986"/>
                    <a:pt x="3478" y="464"/>
                  </a:cubicBezTo>
                  <a:cubicBezTo>
                    <a:pt x="3099" y="152"/>
                    <a:pt x="2641" y="0"/>
                    <a:pt x="21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0"/>
            <p:cNvSpPr/>
            <p:nvPr/>
          </p:nvSpPr>
          <p:spPr>
            <a:xfrm>
              <a:off x="1799475" y="1403700"/>
              <a:ext cx="109900" cy="101850"/>
            </a:xfrm>
            <a:custGeom>
              <a:rect b="b" l="l" r="r" t="t"/>
              <a:pathLst>
                <a:path extrusionOk="0" h="4074" w="4396">
                  <a:moveTo>
                    <a:pt x="2289" y="0"/>
                  </a:moveTo>
                  <a:cubicBezTo>
                    <a:pt x="1689" y="0"/>
                    <a:pt x="1107" y="265"/>
                    <a:pt x="714" y="745"/>
                  </a:cubicBezTo>
                  <a:cubicBezTo>
                    <a:pt x="1" y="1614"/>
                    <a:pt x="127" y="2898"/>
                    <a:pt x="996" y="3611"/>
                  </a:cubicBezTo>
                  <a:cubicBezTo>
                    <a:pt x="1368" y="3917"/>
                    <a:pt x="1827" y="4074"/>
                    <a:pt x="2289" y="4074"/>
                  </a:cubicBezTo>
                  <a:cubicBezTo>
                    <a:pt x="2617" y="4074"/>
                    <a:pt x="2946" y="3995"/>
                    <a:pt x="3248" y="3834"/>
                  </a:cubicBezTo>
                  <a:cubicBezTo>
                    <a:pt x="3974" y="3445"/>
                    <a:pt x="4396" y="2659"/>
                    <a:pt x="4315" y="1838"/>
                  </a:cubicBezTo>
                  <a:cubicBezTo>
                    <a:pt x="4234" y="1019"/>
                    <a:pt x="3668" y="328"/>
                    <a:pt x="2880" y="88"/>
                  </a:cubicBezTo>
                  <a:cubicBezTo>
                    <a:pt x="2685" y="29"/>
                    <a:pt x="2486" y="0"/>
                    <a:pt x="22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0"/>
            <p:cNvSpPr/>
            <p:nvPr/>
          </p:nvSpPr>
          <p:spPr>
            <a:xfrm>
              <a:off x="1736025" y="1543700"/>
              <a:ext cx="109900" cy="101875"/>
            </a:xfrm>
            <a:custGeom>
              <a:rect b="b" l="l" r="r" t="t"/>
              <a:pathLst>
                <a:path extrusionOk="0" h="4075" w="4396">
                  <a:moveTo>
                    <a:pt x="2289" y="1"/>
                  </a:moveTo>
                  <a:cubicBezTo>
                    <a:pt x="1689" y="1"/>
                    <a:pt x="1107" y="266"/>
                    <a:pt x="714" y="746"/>
                  </a:cubicBezTo>
                  <a:cubicBezTo>
                    <a:pt x="1" y="1615"/>
                    <a:pt x="126" y="2898"/>
                    <a:pt x="995" y="3612"/>
                  </a:cubicBezTo>
                  <a:cubicBezTo>
                    <a:pt x="1368" y="3917"/>
                    <a:pt x="1826" y="4074"/>
                    <a:pt x="2288" y="4074"/>
                  </a:cubicBezTo>
                  <a:cubicBezTo>
                    <a:pt x="2616" y="4074"/>
                    <a:pt x="2946" y="3995"/>
                    <a:pt x="3248" y="3834"/>
                  </a:cubicBezTo>
                  <a:cubicBezTo>
                    <a:pt x="3974" y="3446"/>
                    <a:pt x="4395" y="2658"/>
                    <a:pt x="4314" y="1839"/>
                  </a:cubicBezTo>
                  <a:cubicBezTo>
                    <a:pt x="4234" y="1018"/>
                    <a:pt x="3668" y="328"/>
                    <a:pt x="2880" y="89"/>
                  </a:cubicBezTo>
                  <a:cubicBezTo>
                    <a:pt x="2685" y="30"/>
                    <a:pt x="2486" y="1"/>
                    <a:pt x="2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0"/>
            <p:cNvSpPr/>
            <p:nvPr/>
          </p:nvSpPr>
          <p:spPr>
            <a:xfrm>
              <a:off x="1641625" y="1670775"/>
              <a:ext cx="109350" cy="101850"/>
            </a:xfrm>
            <a:custGeom>
              <a:rect b="b" l="l" r="r" t="t"/>
              <a:pathLst>
                <a:path extrusionOk="0" h="4074" w="4374">
                  <a:moveTo>
                    <a:pt x="2186" y="0"/>
                  </a:moveTo>
                  <a:cubicBezTo>
                    <a:pt x="1598" y="0"/>
                    <a:pt x="1013" y="254"/>
                    <a:pt x="611" y="745"/>
                  </a:cubicBezTo>
                  <a:cubicBezTo>
                    <a:pt x="87" y="1382"/>
                    <a:pt x="0" y="2271"/>
                    <a:pt x="388" y="2997"/>
                  </a:cubicBezTo>
                  <a:cubicBezTo>
                    <a:pt x="745" y="3664"/>
                    <a:pt x="1437" y="4074"/>
                    <a:pt x="2183" y="4074"/>
                  </a:cubicBezTo>
                  <a:cubicBezTo>
                    <a:pt x="2249" y="4074"/>
                    <a:pt x="2317" y="4070"/>
                    <a:pt x="2384" y="4064"/>
                  </a:cubicBezTo>
                  <a:cubicBezTo>
                    <a:pt x="3203" y="3984"/>
                    <a:pt x="3894" y="3417"/>
                    <a:pt x="4133" y="2628"/>
                  </a:cubicBezTo>
                  <a:cubicBezTo>
                    <a:pt x="4373" y="1840"/>
                    <a:pt x="4113" y="986"/>
                    <a:pt x="3477" y="463"/>
                  </a:cubicBezTo>
                  <a:cubicBezTo>
                    <a:pt x="3098" y="152"/>
                    <a:pt x="2641" y="0"/>
                    <a:pt x="21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0"/>
            <p:cNvSpPr/>
            <p:nvPr/>
          </p:nvSpPr>
          <p:spPr>
            <a:xfrm>
              <a:off x="2050200" y="238125"/>
              <a:ext cx="1135300" cy="1479825"/>
            </a:xfrm>
            <a:custGeom>
              <a:rect b="b" l="l" r="r" t="t"/>
              <a:pathLst>
                <a:path extrusionOk="0" h="59193" w="45412">
                  <a:moveTo>
                    <a:pt x="29159" y="0"/>
                  </a:moveTo>
                  <a:lnTo>
                    <a:pt x="29159" y="0"/>
                  </a:lnTo>
                  <a:cubicBezTo>
                    <a:pt x="29249" y="8985"/>
                    <a:pt x="22858" y="15138"/>
                    <a:pt x="11687" y="23540"/>
                  </a:cubicBezTo>
                  <a:cubicBezTo>
                    <a:pt x="666" y="31831"/>
                    <a:pt x="1" y="38960"/>
                    <a:pt x="1" y="38960"/>
                  </a:cubicBezTo>
                  <a:lnTo>
                    <a:pt x="24159" y="59193"/>
                  </a:lnTo>
                  <a:cubicBezTo>
                    <a:pt x="22463" y="54767"/>
                    <a:pt x="25323" y="52510"/>
                    <a:pt x="25323" y="52510"/>
                  </a:cubicBezTo>
                  <a:cubicBezTo>
                    <a:pt x="25323" y="52510"/>
                    <a:pt x="45254" y="43361"/>
                    <a:pt x="45330" y="26655"/>
                  </a:cubicBezTo>
                  <a:cubicBezTo>
                    <a:pt x="45412" y="8655"/>
                    <a:pt x="29159" y="0"/>
                    <a:pt x="29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0"/>
            <p:cNvSpPr/>
            <p:nvPr/>
          </p:nvSpPr>
          <p:spPr>
            <a:xfrm>
              <a:off x="2050200" y="353725"/>
              <a:ext cx="1082625" cy="1364225"/>
            </a:xfrm>
            <a:custGeom>
              <a:rect b="b" l="l" r="r" t="t"/>
              <a:pathLst>
                <a:path extrusionOk="0" h="54569" w="43305">
                  <a:moveTo>
                    <a:pt x="28580" y="1"/>
                  </a:moveTo>
                  <a:cubicBezTo>
                    <a:pt x="26780" y="6659"/>
                    <a:pt x="20839" y="12033"/>
                    <a:pt x="11687" y="18916"/>
                  </a:cubicBezTo>
                  <a:cubicBezTo>
                    <a:pt x="666" y="27207"/>
                    <a:pt x="1" y="34336"/>
                    <a:pt x="1" y="34336"/>
                  </a:cubicBezTo>
                  <a:lnTo>
                    <a:pt x="24159" y="54569"/>
                  </a:lnTo>
                  <a:cubicBezTo>
                    <a:pt x="25983" y="52013"/>
                    <a:pt x="24834" y="49357"/>
                    <a:pt x="24647" y="48270"/>
                  </a:cubicBezTo>
                  <a:cubicBezTo>
                    <a:pt x="24501" y="48074"/>
                    <a:pt x="25323" y="47886"/>
                    <a:pt x="25323" y="47886"/>
                  </a:cubicBezTo>
                  <a:cubicBezTo>
                    <a:pt x="25323" y="47886"/>
                    <a:pt x="25384" y="47858"/>
                    <a:pt x="25494" y="47805"/>
                  </a:cubicBezTo>
                  <a:cubicBezTo>
                    <a:pt x="25480" y="47746"/>
                    <a:pt x="25468" y="47705"/>
                    <a:pt x="25468" y="47705"/>
                  </a:cubicBezTo>
                  <a:cubicBezTo>
                    <a:pt x="25468" y="47705"/>
                    <a:pt x="43304" y="36326"/>
                    <a:pt x="42003" y="20709"/>
                  </a:cubicBezTo>
                  <a:cubicBezTo>
                    <a:pt x="41127" y="10191"/>
                    <a:pt x="34142" y="3617"/>
                    <a:pt x="285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0"/>
            <p:cNvSpPr/>
            <p:nvPr/>
          </p:nvSpPr>
          <p:spPr>
            <a:xfrm>
              <a:off x="1996525" y="295825"/>
              <a:ext cx="1120600" cy="1422125"/>
            </a:xfrm>
            <a:custGeom>
              <a:rect b="b" l="l" r="r" t="t"/>
              <a:pathLst>
                <a:path extrusionOk="0" h="56885" w="44824">
                  <a:moveTo>
                    <a:pt x="22691" y="0"/>
                  </a:moveTo>
                  <a:cubicBezTo>
                    <a:pt x="24099" y="7134"/>
                    <a:pt x="21458" y="14984"/>
                    <a:pt x="10827" y="22145"/>
                  </a:cubicBezTo>
                  <a:cubicBezTo>
                    <a:pt x="1" y="29439"/>
                    <a:pt x="2148" y="36652"/>
                    <a:pt x="2148" y="36652"/>
                  </a:cubicBezTo>
                  <a:lnTo>
                    <a:pt x="26306" y="56885"/>
                  </a:lnTo>
                  <a:cubicBezTo>
                    <a:pt x="28550" y="53724"/>
                    <a:pt x="27470" y="50202"/>
                    <a:pt x="27470" y="50202"/>
                  </a:cubicBezTo>
                  <a:cubicBezTo>
                    <a:pt x="27470" y="50202"/>
                    <a:pt x="44824" y="39421"/>
                    <a:pt x="43257" y="24132"/>
                  </a:cubicBezTo>
                  <a:cubicBezTo>
                    <a:pt x="41472" y="6722"/>
                    <a:pt x="22692" y="0"/>
                    <a:pt x="226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0"/>
            <p:cNvSpPr/>
            <p:nvPr/>
          </p:nvSpPr>
          <p:spPr>
            <a:xfrm>
              <a:off x="2050200" y="1212100"/>
              <a:ext cx="660075" cy="505850"/>
            </a:xfrm>
            <a:custGeom>
              <a:rect b="b" l="l" r="r" t="t"/>
              <a:pathLst>
                <a:path extrusionOk="0" h="20234" w="26403">
                  <a:moveTo>
                    <a:pt x="1" y="1"/>
                  </a:moveTo>
                  <a:lnTo>
                    <a:pt x="24159" y="20234"/>
                  </a:lnTo>
                  <a:cubicBezTo>
                    <a:pt x="26403" y="17075"/>
                    <a:pt x="25323" y="13551"/>
                    <a:pt x="25323" y="13551"/>
                  </a:cubicBez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0"/>
            <p:cNvSpPr/>
            <p:nvPr/>
          </p:nvSpPr>
          <p:spPr>
            <a:xfrm>
              <a:off x="2435725" y="1454475"/>
              <a:ext cx="163750" cy="80525"/>
            </a:xfrm>
            <a:custGeom>
              <a:rect b="b" l="l" r="r" t="t"/>
              <a:pathLst>
                <a:path extrusionOk="0" h="3221" w="6550">
                  <a:moveTo>
                    <a:pt x="2697" y="1"/>
                  </a:moveTo>
                  <a:lnTo>
                    <a:pt x="1" y="3220"/>
                  </a:lnTo>
                  <a:lnTo>
                    <a:pt x="1" y="3220"/>
                  </a:lnTo>
                  <a:lnTo>
                    <a:pt x="6550" y="2062"/>
                  </a:lnTo>
                  <a:lnTo>
                    <a:pt x="269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0"/>
            <p:cNvSpPr/>
            <p:nvPr/>
          </p:nvSpPr>
          <p:spPr>
            <a:xfrm>
              <a:off x="2342800" y="1396050"/>
              <a:ext cx="105625" cy="61125"/>
            </a:xfrm>
            <a:custGeom>
              <a:rect b="b" l="l" r="r" t="t"/>
              <a:pathLst>
                <a:path extrusionOk="0" h="2445" w="4225">
                  <a:moveTo>
                    <a:pt x="2048" y="1"/>
                  </a:moveTo>
                  <a:lnTo>
                    <a:pt x="1" y="2445"/>
                  </a:lnTo>
                  <a:lnTo>
                    <a:pt x="4225" y="1231"/>
                  </a:lnTo>
                  <a:lnTo>
                    <a:pt x="204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0"/>
            <p:cNvSpPr/>
            <p:nvPr/>
          </p:nvSpPr>
          <p:spPr>
            <a:xfrm>
              <a:off x="2271150" y="1351000"/>
              <a:ext cx="76600" cy="46150"/>
            </a:xfrm>
            <a:custGeom>
              <a:rect b="b" l="l" r="r" t="t"/>
              <a:pathLst>
                <a:path extrusionOk="0" h="1846" w="3064">
                  <a:moveTo>
                    <a:pt x="1545" y="0"/>
                  </a:moveTo>
                  <a:lnTo>
                    <a:pt x="0" y="1846"/>
                  </a:lnTo>
                  <a:lnTo>
                    <a:pt x="0" y="1846"/>
                  </a:lnTo>
                  <a:lnTo>
                    <a:pt x="3064" y="814"/>
                  </a:lnTo>
                  <a:lnTo>
                    <a:pt x="15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0"/>
            <p:cNvSpPr/>
            <p:nvPr/>
          </p:nvSpPr>
          <p:spPr>
            <a:xfrm>
              <a:off x="2241825" y="645200"/>
              <a:ext cx="781250" cy="764350"/>
            </a:xfrm>
            <a:custGeom>
              <a:rect b="b" l="l" r="r" t="t"/>
              <a:pathLst>
                <a:path extrusionOk="0" h="30574" w="31250">
                  <a:moveTo>
                    <a:pt x="20699" y="0"/>
                  </a:moveTo>
                  <a:cubicBezTo>
                    <a:pt x="20698" y="1"/>
                    <a:pt x="0" y="13900"/>
                    <a:pt x="13932" y="30573"/>
                  </a:cubicBezTo>
                  <a:cubicBezTo>
                    <a:pt x="13932" y="30573"/>
                    <a:pt x="31249" y="18229"/>
                    <a:pt x="206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0"/>
            <p:cNvSpPr/>
            <p:nvPr/>
          </p:nvSpPr>
          <p:spPr>
            <a:xfrm>
              <a:off x="2289500" y="747575"/>
              <a:ext cx="678025" cy="663400"/>
            </a:xfrm>
            <a:custGeom>
              <a:rect b="b" l="l" r="r" t="t"/>
              <a:pathLst>
                <a:path extrusionOk="0" h="26536" w="27121">
                  <a:moveTo>
                    <a:pt x="17964" y="1"/>
                  </a:moveTo>
                  <a:cubicBezTo>
                    <a:pt x="17964" y="1"/>
                    <a:pt x="1" y="12063"/>
                    <a:pt x="12091" y="26535"/>
                  </a:cubicBezTo>
                  <a:cubicBezTo>
                    <a:pt x="12091" y="26535"/>
                    <a:pt x="27121" y="15820"/>
                    <a:pt x="17964" y="1"/>
                  </a:cubicBezTo>
                  <a:close/>
                </a:path>
              </a:pathLst>
            </a:custGeom>
            <a:solidFill>
              <a:srgbClr val="230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0"/>
            <p:cNvSpPr/>
            <p:nvPr/>
          </p:nvSpPr>
          <p:spPr>
            <a:xfrm>
              <a:off x="2591000" y="467900"/>
              <a:ext cx="109375" cy="101875"/>
            </a:xfrm>
            <a:custGeom>
              <a:rect b="b" l="l" r="r" t="t"/>
              <a:pathLst>
                <a:path extrusionOk="0" h="4075" w="4375">
                  <a:moveTo>
                    <a:pt x="2281" y="1"/>
                  </a:moveTo>
                  <a:cubicBezTo>
                    <a:pt x="1695" y="1"/>
                    <a:pt x="1125" y="254"/>
                    <a:pt x="732" y="715"/>
                  </a:cubicBezTo>
                  <a:cubicBezTo>
                    <a:pt x="1" y="1571"/>
                    <a:pt x="102" y="2856"/>
                    <a:pt x="957" y="3586"/>
                  </a:cubicBezTo>
                  <a:cubicBezTo>
                    <a:pt x="1334" y="3908"/>
                    <a:pt x="1805" y="4074"/>
                    <a:pt x="2280" y="4074"/>
                  </a:cubicBezTo>
                  <a:cubicBezTo>
                    <a:pt x="2595" y="4074"/>
                    <a:pt x="2912" y="4001"/>
                    <a:pt x="3205" y="3852"/>
                  </a:cubicBezTo>
                  <a:cubicBezTo>
                    <a:pt x="3939" y="3478"/>
                    <a:pt x="4375" y="2699"/>
                    <a:pt x="4311" y="1878"/>
                  </a:cubicBezTo>
                  <a:cubicBezTo>
                    <a:pt x="4246" y="1056"/>
                    <a:pt x="3693" y="355"/>
                    <a:pt x="2909" y="100"/>
                  </a:cubicBezTo>
                  <a:cubicBezTo>
                    <a:pt x="2703" y="33"/>
                    <a:pt x="2491" y="1"/>
                    <a:pt x="22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0"/>
            <p:cNvSpPr/>
            <p:nvPr/>
          </p:nvSpPr>
          <p:spPr>
            <a:xfrm>
              <a:off x="2524825" y="606650"/>
              <a:ext cx="109375" cy="101850"/>
            </a:xfrm>
            <a:custGeom>
              <a:rect b="b" l="l" r="r" t="t"/>
              <a:pathLst>
                <a:path extrusionOk="0" h="4074" w="4375">
                  <a:moveTo>
                    <a:pt x="2280" y="1"/>
                  </a:moveTo>
                  <a:cubicBezTo>
                    <a:pt x="1695" y="1"/>
                    <a:pt x="1125" y="254"/>
                    <a:pt x="732" y="715"/>
                  </a:cubicBezTo>
                  <a:cubicBezTo>
                    <a:pt x="1" y="1570"/>
                    <a:pt x="102" y="2856"/>
                    <a:pt x="958" y="3587"/>
                  </a:cubicBezTo>
                  <a:cubicBezTo>
                    <a:pt x="1335" y="3908"/>
                    <a:pt x="1806" y="4074"/>
                    <a:pt x="2280" y="4074"/>
                  </a:cubicBezTo>
                  <a:cubicBezTo>
                    <a:pt x="2595" y="4074"/>
                    <a:pt x="2912" y="4001"/>
                    <a:pt x="3205" y="3852"/>
                  </a:cubicBezTo>
                  <a:cubicBezTo>
                    <a:pt x="3938" y="3478"/>
                    <a:pt x="4375" y="2698"/>
                    <a:pt x="4310" y="1878"/>
                  </a:cubicBezTo>
                  <a:cubicBezTo>
                    <a:pt x="4246" y="1056"/>
                    <a:pt x="3692" y="355"/>
                    <a:pt x="2909" y="101"/>
                  </a:cubicBezTo>
                  <a:cubicBezTo>
                    <a:pt x="2702" y="33"/>
                    <a:pt x="2490" y="1"/>
                    <a:pt x="22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0"/>
            <p:cNvSpPr/>
            <p:nvPr/>
          </p:nvSpPr>
          <p:spPr>
            <a:xfrm>
              <a:off x="2200225" y="928100"/>
              <a:ext cx="109550" cy="101850"/>
            </a:xfrm>
            <a:custGeom>
              <a:rect b="b" l="l" r="r" t="t"/>
              <a:pathLst>
                <a:path extrusionOk="0" h="4074" w="4382">
                  <a:moveTo>
                    <a:pt x="2191" y="0"/>
                  </a:moveTo>
                  <a:cubicBezTo>
                    <a:pt x="1616" y="0"/>
                    <a:pt x="1044" y="243"/>
                    <a:pt x="641" y="714"/>
                  </a:cubicBezTo>
                  <a:cubicBezTo>
                    <a:pt x="106" y="1341"/>
                    <a:pt x="1" y="2228"/>
                    <a:pt x="376" y="2962"/>
                  </a:cubicBezTo>
                  <a:cubicBezTo>
                    <a:pt x="725" y="3648"/>
                    <a:pt x="1428" y="4073"/>
                    <a:pt x="2188" y="4073"/>
                  </a:cubicBezTo>
                  <a:cubicBezTo>
                    <a:pt x="2242" y="4073"/>
                    <a:pt x="2296" y="4071"/>
                    <a:pt x="2350" y="4067"/>
                  </a:cubicBezTo>
                  <a:cubicBezTo>
                    <a:pt x="3171" y="4003"/>
                    <a:pt x="3872" y="3450"/>
                    <a:pt x="4127" y="2666"/>
                  </a:cubicBezTo>
                  <a:cubicBezTo>
                    <a:pt x="4382" y="1883"/>
                    <a:pt x="4139" y="1023"/>
                    <a:pt x="3513" y="488"/>
                  </a:cubicBezTo>
                  <a:cubicBezTo>
                    <a:pt x="3129" y="161"/>
                    <a:pt x="2659" y="0"/>
                    <a:pt x="21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0"/>
            <p:cNvSpPr/>
            <p:nvPr/>
          </p:nvSpPr>
          <p:spPr>
            <a:xfrm>
              <a:off x="2326925" y="841025"/>
              <a:ext cx="109525" cy="101875"/>
            </a:xfrm>
            <a:custGeom>
              <a:rect b="b" l="l" r="r" t="t"/>
              <a:pathLst>
                <a:path extrusionOk="0" h="4075" w="4381">
                  <a:moveTo>
                    <a:pt x="2190" y="1"/>
                  </a:moveTo>
                  <a:cubicBezTo>
                    <a:pt x="1615" y="1"/>
                    <a:pt x="1043" y="243"/>
                    <a:pt x="640" y="716"/>
                  </a:cubicBezTo>
                  <a:cubicBezTo>
                    <a:pt x="105" y="1341"/>
                    <a:pt x="1" y="2229"/>
                    <a:pt x="375" y="2963"/>
                  </a:cubicBezTo>
                  <a:cubicBezTo>
                    <a:pt x="724" y="3649"/>
                    <a:pt x="1429" y="4075"/>
                    <a:pt x="2190" y="4075"/>
                  </a:cubicBezTo>
                  <a:cubicBezTo>
                    <a:pt x="2243" y="4075"/>
                    <a:pt x="2296" y="4073"/>
                    <a:pt x="2349" y="4068"/>
                  </a:cubicBezTo>
                  <a:cubicBezTo>
                    <a:pt x="3170" y="4003"/>
                    <a:pt x="3872" y="3451"/>
                    <a:pt x="4126" y="2668"/>
                  </a:cubicBezTo>
                  <a:cubicBezTo>
                    <a:pt x="4381" y="1883"/>
                    <a:pt x="4138" y="1024"/>
                    <a:pt x="3513" y="489"/>
                  </a:cubicBezTo>
                  <a:cubicBezTo>
                    <a:pt x="3128" y="161"/>
                    <a:pt x="2658" y="1"/>
                    <a:pt x="21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0"/>
            <p:cNvSpPr/>
            <p:nvPr/>
          </p:nvSpPr>
          <p:spPr>
            <a:xfrm>
              <a:off x="2432725" y="723250"/>
              <a:ext cx="109375" cy="101850"/>
            </a:xfrm>
            <a:custGeom>
              <a:rect b="b" l="l" r="r" t="t"/>
              <a:pathLst>
                <a:path extrusionOk="0" h="4074" w="4375">
                  <a:moveTo>
                    <a:pt x="2280" y="0"/>
                  </a:moveTo>
                  <a:cubicBezTo>
                    <a:pt x="1694" y="0"/>
                    <a:pt x="1124" y="254"/>
                    <a:pt x="731" y="715"/>
                  </a:cubicBezTo>
                  <a:cubicBezTo>
                    <a:pt x="0" y="1570"/>
                    <a:pt x="102" y="2856"/>
                    <a:pt x="958" y="3586"/>
                  </a:cubicBezTo>
                  <a:cubicBezTo>
                    <a:pt x="1334" y="3908"/>
                    <a:pt x="1805" y="4074"/>
                    <a:pt x="2280" y="4074"/>
                  </a:cubicBezTo>
                  <a:cubicBezTo>
                    <a:pt x="2595" y="4074"/>
                    <a:pt x="2912" y="4001"/>
                    <a:pt x="3204" y="3852"/>
                  </a:cubicBezTo>
                  <a:cubicBezTo>
                    <a:pt x="3939" y="3477"/>
                    <a:pt x="4374" y="2698"/>
                    <a:pt x="4310" y="1877"/>
                  </a:cubicBezTo>
                  <a:cubicBezTo>
                    <a:pt x="4245" y="1056"/>
                    <a:pt x="3692" y="354"/>
                    <a:pt x="2908" y="100"/>
                  </a:cubicBezTo>
                  <a:cubicBezTo>
                    <a:pt x="2702" y="33"/>
                    <a:pt x="2490" y="0"/>
                    <a:pt x="22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0"/>
            <p:cNvSpPr/>
            <p:nvPr/>
          </p:nvSpPr>
          <p:spPr>
            <a:xfrm>
              <a:off x="1820925" y="1044725"/>
              <a:ext cx="427325" cy="365625"/>
            </a:xfrm>
            <a:custGeom>
              <a:rect b="b" l="l" r="r" t="t"/>
              <a:pathLst>
                <a:path extrusionOk="0" h="14625" w="17093">
                  <a:moveTo>
                    <a:pt x="7314" y="1"/>
                  </a:moveTo>
                  <a:cubicBezTo>
                    <a:pt x="5402" y="1"/>
                    <a:pt x="3611" y="724"/>
                    <a:pt x="2403" y="2168"/>
                  </a:cubicBezTo>
                  <a:cubicBezTo>
                    <a:pt x="0" y="5036"/>
                    <a:pt x="803" y="9665"/>
                    <a:pt x="4197" y="12507"/>
                  </a:cubicBezTo>
                  <a:cubicBezTo>
                    <a:pt x="5883" y="13919"/>
                    <a:pt x="7891" y="14624"/>
                    <a:pt x="9780" y="14624"/>
                  </a:cubicBezTo>
                  <a:cubicBezTo>
                    <a:pt x="11692" y="14624"/>
                    <a:pt x="13482" y="13901"/>
                    <a:pt x="14690" y="12458"/>
                  </a:cubicBezTo>
                  <a:cubicBezTo>
                    <a:pt x="17092" y="9589"/>
                    <a:pt x="16289" y="4960"/>
                    <a:pt x="12896" y="2118"/>
                  </a:cubicBezTo>
                  <a:cubicBezTo>
                    <a:pt x="11211" y="706"/>
                    <a:pt x="9203" y="1"/>
                    <a:pt x="7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0"/>
            <p:cNvSpPr/>
            <p:nvPr/>
          </p:nvSpPr>
          <p:spPr>
            <a:xfrm>
              <a:off x="1859850" y="1078050"/>
              <a:ext cx="349450" cy="298975"/>
            </a:xfrm>
            <a:custGeom>
              <a:rect b="b" l="l" r="r" t="t"/>
              <a:pathLst>
                <a:path extrusionOk="0" h="11959" w="13978">
                  <a:moveTo>
                    <a:pt x="5982" y="0"/>
                  </a:moveTo>
                  <a:cubicBezTo>
                    <a:pt x="4418" y="0"/>
                    <a:pt x="2954" y="592"/>
                    <a:pt x="1965" y="1772"/>
                  </a:cubicBezTo>
                  <a:cubicBezTo>
                    <a:pt x="1" y="4118"/>
                    <a:pt x="656" y="7903"/>
                    <a:pt x="3432" y="10227"/>
                  </a:cubicBezTo>
                  <a:cubicBezTo>
                    <a:pt x="4811" y="11382"/>
                    <a:pt x="6453" y="11958"/>
                    <a:pt x="7998" y="11958"/>
                  </a:cubicBezTo>
                  <a:cubicBezTo>
                    <a:pt x="9561" y="11958"/>
                    <a:pt x="11025" y="11367"/>
                    <a:pt x="12013" y="10187"/>
                  </a:cubicBezTo>
                  <a:cubicBezTo>
                    <a:pt x="13978" y="7841"/>
                    <a:pt x="13321" y="4055"/>
                    <a:pt x="10546" y="1732"/>
                  </a:cubicBezTo>
                  <a:cubicBezTo>
                    <a:pt x="9168" y="577"/>
                    <a:pt x="7526" y="0"/>
                    <a:pt x="59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8" name="Google Shape;2938;p70"/>
          <p:cNvGrpSpPr/>
          <p:nvPr/>
        </p:nvGrpSpPr>
        <p:grpSpPr>
          <a:xfrm>
            <a:off x="6948476" y="2390560"/>
            <a:ext cx="1057655" cy="2128795"/>
            <a:chOff x="6948476" y="2390560"/>
            <a:chExt cx="1057655" cy="2128795"/>
          </a:xfrm>
        </p:grpSpPr>
        <p:grpSp>
          <p:nvGrpSpPr>
            <p:cNvPr id="2939" name="Google Shape;2939;p70"/>
            <p:cNvGrpSpPr/>
            <p:nvPr/>
          </p:nvGrpSpPr>
          <p:grpSpPr>
            <a:xfrm>
              <a:off x="6948476" y="2390560"/>
              <a:ext cx="1057655" cy="2128795"/>
              <a:chOff x="-832425" y="2731063"/>
              <a:chExt cx="1149125" cy="2312902"/>
            </a:xfrm>
          </p:grpSpPr>
          <p:sp>
            <p:nvSpPr>
              <p:cNvPr id="2940" name="Google Shape;2940;p70"/>
              <p:cNvSpPr/>
              <p:nvPr/>
            </p:nvSpPr>
            <p:spPr>
              <a:xfrm>
                <a:off x="135125" y="3118738"/>
                <a:ext cx="181575" cy="57300"/>
              </a:xfrm>
              <a:custGeom>
                <a:rect b="b" l="l" r="r" t="t"/>
                <a:pathLst>
                  <a:path extrusionOk="0" h="2292" w="7263">
                    <a:moveTo>
                      <a:pt x="4288" y="1"/>
                    </a:moveTo>
                    <a:lnTo>
                      <a:pt x="254" y="481"/>
                    </a:lnTo>
                    <a:lnTo>
                      <a:pt x="169" y="627"/>
                    </a:lnTo>
                    <a:cubicBezTo>
                      <a:pt x="0" y="915"/>
                      <a:pt x="92" y="1283"/>
                      <a:pt x="371" y="1466"/>
                    </a:cubicBezTo>
                    <a:cubicBezTo>
                      <a:pt x="1404" y="2142"/>
                      <a:pt x="2617" y="2291"/>
                      <a:pt x="3541" y="2291"/>
                    </a:cubicBezTo>
                    <a:cubicBezTo>
                      <a:pt x="4028" y="2291"/>
                      <a:pt x="4434" y="2250"/>
                      <a:pt x="4691" y="2223"/>
                    </a:cubicBezTo>
                    <a:cubicBezTo>
                      <a:pt x="4834" y="2207"/>
                      <a:pt x="4935" y="2075"/>
                      <a:pt x="4912" y="1933"/>
                    </a:cubicBezTo>
                    <a:cubicBezTo>
                      <a:pt x="4895" y="1823"/>
                      <a:pt x="4808" y="1738"/>
                      <a:pt x="4698" y="1724"/>
                    </a:cubicBezTo>
                    <a:lnTo>
                      <a:pt x="2815" y="1474"/>
                    </a:lnTo>
                    <a:lnTo>
                      <a:pt x="4626" y="676"/>
                    </a:lnTo>
                    <a:lnTo>
                      <a:pt x="6981" y="731"/>
                    </a:lnTo>
                    <a:cubicBezTo>
                      <a:pt x="6982" y="731"/>
                      <a:pt x="6983" y="731"/>
                      <a:pt x="6984" y="731"/>
                    </a:cubicBezTo>
                    <a:cubicBezTo>
                      <a:pt x="7076" y="731"/>
                      <a:pt x="7158" y="679"/>
                      <a:pt x="7196" y="596"/>
                    </a:cubicBezTo>
                    <a:cubicBezTo>
                      <a:pt x="7263" y="452"/>
                      <a:pt x="7167" y="286"/>
                      <a:pt x="7010" y="270"/>
                    </a:cubicBezTo>
                    <a:lnTo>
                      <a:pt x="4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0"/>
              <p:cNvSpPr/>
              <p:nvPr/>
            </p:nvSpPr>
            <p:spPr>
              <a:xfrm>
                <a:off x="-330175" y="2901063"/>
                <a:ext cx="339725" cy="281125"/>
              </a:xfrm>
              <a:custGeom>
                <a:rect b="b" l="l" r="r" t="t"/>
                <a:pathLst>
                  <a:path extrusionOk="0" h="11245" w="13589">
                    <a:moveTo>
                      <a:pt x="13036" y="1"/>
                    </a:moveTo>
                    <a:cubicBezTo>
                      <a:pt x="12967" y="1"/>
                      <a:pt x="12894" y="20"/>
                      <a:pt x="12828" y="41"/>
                    </a:cubicBezTo>
                    <a:lnTo>
                      <a:pt x="6854" y="1928"/>
                    </a:lnTo>
                    <a:cubicBezTo>
                      <a:pt x="5928" y="2220"/>
                      <a:pt x="4990" y="2517"/>
                      <a:pt x="4163" y="3027"/>
                    </a:cubicBezTo>
                    <a:cubicBezTo>
                      <a:pt x="2905" y="3804"/>
                      <a:pt x="1975" y="5035"/>
                      <a:pt x="1339" y="6371"/>
                    </a:cubicBezTo>
                    <a:cubicBezTo>
                      <a:pt x="703" y="7706"/>
                      <a:pt x="336" y="9152"/>
                      <a:pt x="0" y="10593"/>
                    </a:cubicBezTo>
                    <a:lnTo>
                      <a:pt x="503" y="11245"/>
                    </a:lnTo>
                    <a:cubicBezTo>
                      <a:pt x="1393" y="11011"/>
                      <a:pt x="1766" y="9994"/>
                      <a:pt x="2275" y="9231"/>
                    </a:cubicBezTo>
                    <a:cubicBezTo>
                      <a:pt x="3067" y="8042"/>
                      <a:pt x="4483" y="7304"/>
                      <a:pt x="5909" y="7304"/>
                    </a:cubicBezTo>
                    <a:cubicBezTo>
                      <a:pt x="6068" y="7304"/>
                      <a:pt x="6227" y="7313"/>
                      <a:pt x="6385" y="7332"/>
                    </a:cubicBezTo>
                    <a:cubicBezTo>
                      <a:pt x="6187" y="6868"/>
                      <a:pt x="6015" y="6395"/>
                      <a:pt x="5870" y="5914"/>
                    </a:cubicBezTo>
                    <a:lnTo>
                      <a:pt x="5870" y="5914"/>
                    </a:lnTo>
                    <a:lnTo>
                      <a:pt x="7335" y="6845"/>
                    </a:lnTo>
                    <a:cubicBezTo>
                      <a:pt x="7344" y="6846"/>
                      <a:pt x="7353" y="6846"/>
                      <a:pt x="7361" y="6846"/>
                    </a:cubicBezTo>
                    <a:cubicBezTo>
                      <a:pt x="7532" y="6846"/>
                      <a:pt x="7697" y="6776"/>
                      <a:pt x="7854" y="6708"/>
                    </a:cubicBezTo>
                    <a:cubicBezTo>
                      <a:pt x="9253" y="6097"/>
                      <a:pt x="10671" y="5439"/>
                      <a:pt x="11765" y="4375"/>
                    </a:cubicBezTo>
                    <a:cubicBezTo>
                      <a:pt x="12860" y="3311"/>
                      <a:pt x="13588" y="1752"/>
                      <a:pt x="13283" y="257"/>
                    </a:cubicBezTo>
                    <a:cubicBezTo>
                      <a:pt x="13268" y="182"/>
                      <a:pt x="13247" y="102"/>
                      <a:pt x="13190" y="52"/>
                    </a:cubicBezTo>
                    <a:cubicBezTo>
                      <a:pt x="13147" y="14"/>
                      <a:pt x="13093" y="1"/>
                      <a:pt x="130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0"/>
              <p:cNvSpPr/>
              <p:nvPr/>
            </p:nvSpPr>
            <p:spPr>
              <a:xfrm>
                <a:off x="-736750" y="2908888"/>
                <a:ext cx="432875" cy="265425"/>
              </a:xfrm>
              <a:custGeom>
                <a:rect b="b" l="l" r="r" t="t"/>
                <a:pathLst>
                  <a:path extrusionOk="0" h="10617" w="17315">
                    <a:moveTo>
                      <a:pt x="429" y="1"/>
                    </a:moveTo>
                    <a:cubicBezTo>
                      <a:pt x="337" y="1"/>
                      <a:pt x="249" y="21"/>
                      <a:pt x="190" y="89"/>
                    </a:cubicBezTo>
                    <a:cubicBezTo>
                      <a:pt x="132" y="156"/>
                      <a:pt x="121" y="249"/>
                      <a:pt x="115" y="338"/>
                    </a:cubicBezTo>
                    <a:cubicBezTo>
                      <a:pt x="1" y="2096"/>
                      <a:pt x="1081" y="3764"/>
                      <a:pt x="2500" y="4808"/>
                    </a:cubicBezTo>
                    <a:cubicBezTo>
                      <a:pt x="3919" y="5854"/>
                      <a:pt x="5644" y="6383"/>
                      <a:pt x="7340" y="6860"/>
                    </a:cubicBezTo>
                    <a:cubicBezTo>
                      <a:pt x="7495" y="6904"/>
                      <a:pt x="7656" y="6947"/>
                      <a:pt x="7815" y="6947"/>
                    </a:cubicBezTo>
                    <a:cubicBezTo>
                      <a:pt x="7862" y="6947"/>
                      <a:pt x="7909" y="6944"/>
                      <a:pt x="7955" y="6935"/>
                    </a:cubicBezTo>
                    <a:lnTo>
                      <a:pt x="9722" y="4976"/>
                    </a:lnTo>
                    <a:lnTo>
                      <a:pt x="9722" y="4976"/>
                    </a:lnTo>
                    <a:cubicBezTo>
                      <a:pt x="9632" y="5550"/>
                      <a:pt x="9272" y="6781"/>
                      <a:pt x="9120" y="7342"/>
                    </a:cubicBezTo>
                    <a:cubicBezTo>
                      <a:pt x="9429" y="7261"/>
                      <a:pt x="9778" y="7224"/>
                      <a:pt x="10149" y="7224"/>
                    </a:cubicBezTo>
                    <a:cubicBezTo>
                      <a:pt x="11906" y="7224"/>
                      <a:pt x="14167" y="8067"/>
                      <a:pt x="15170" y="9201"/>
                    </a:cubicBezTo>
                    <a:cubicBezTo>
                      <a:pt x="15873" y="9996"/>
                      <a:pt x="16261" y="10490"/>
                      <a:pt x="17314" y="10617"/>
                    </a:cubicBezTo>
                    <a:lnTo>
                      <a:pt x="16934" y="10069"/>
                    </a:lnTo>
                    <a:cubicBezTo>
                      <a:pt x="16323" y="8474"/>
                      <a:pt x="15676" y="6877"/>
                      <a:pt x="14738" y="5450"/>
                    </a:cubicBezTo>
                    <a:cubicBezTo>
                      <a:pt x="13800" y="4024"/>
                      <a:pt x="12544" y="2761"/>
                      <a:pt x="10981" y="2071"/>
                    </a:cubicBezTo>
                    <a:cubicBezTo>
                      <a:pt x="9955" y="1618"/>
                      <a:pt x="8837" y="1425"/>
                      <a:pt x="7732" y="1236"/>
                    </a:cubicBezTo>
                    <a:lnTo>
                      <a:pt x="602" y="18"/>
                    </a:lnTo>
                    <a:cubicBezTo>
                      <a:pt x="547" y="9"/>
                      <a:pt x="487" y="1"/>
                      <a:pt x="4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0"/>
              <p:cNvSpPr/>
              <p:nvPr/>
            </p:nvSpPr>
            <p:spPr>
              <a:xfrm>
                <a:off x="-335575" y="2735113"/>
                <a:ext cx="199150" cy="522850"/>
              </a:xfrm>
              <a:custGeom>
                <a:rect b="b" l="l" r="r" t="t"/>
                <a:pathLst>
                  <a:path extrusionOk="0" h="20914" w="7966">
                    <a:moveTo>
                      <a:pt x="4470" y="0"/>
                    </a:moveTo>
                    <a:cubicBezTo>
                      <a:pt x="4462" y="0"/>
                      <a:pt x="4455" y="1"/>
                      <a:pt x="4447" y="2"/>
                    </a:cubicBezTo>
                    <a:cubicBezTo>
                      <a:pt x="4371" y="12"/>
                      <a:pt x="4317" y="76"/>
                      <a:pt x="4269" y="135"/>
                    </a:cubicBezTo>
                    <a:cubicBezTo>
                      <a:pt x="2517" y="2301"/>
                      <a:pt x="1627" y="5032"/>
                      <a:pt x="1000" y="7745"/>
                    </a:cubicBezTo>
                    <a:cubicBezTo>
                      <a:pt x="390" y="10381"/>
                      <a:pt x="0" y="13188"/>
                      <a:pt x="844" y="15758"/>
                    </a:cubicBezTo>
                    <a:cubicBezTo>
                      <a:pt x="1158" y="16713"/>
                      <a:pt x="1633" y="17606"/>
                      <a:pt x="2122" y="18483"/>
                    </a:cubicBezTo>
                    <a:cubicBezTo>
                      <a:pt x="2534" y="19226"/>
                      <a:pt x="2805" y="20166"/>
                      <a:pt x="3240" y="20896"/>
                    </a:cubicBezTo>
                    <a:cubicBezTo>
                      <a:pt x="3247" y="20908"/>
                      <a:pt x="3262" y="20913"/>
                      <a:pt x="3280" y="20913"/>
                    </a:cubicBezTo>
                    <a:cubicBezTo>
                      <a:pt x="3358" y="20913"/>
                      <a:pt x="3510" y="20825"/>
                      <a:pt x="3566" y="20805"/>
                    </a:cubicBezTo>
                    <a:cubicBezTo>
                      <a:pt x="3623" y="20786"/>
                      <a:pt x="3576" y="20697"/>
                      <a:pt x="3543" y="20697"/>
                    </a:cubicBezTo>
                    <a:cubicBezTo>
                      <a:pt x="3535" y="20697"/>
                      <a:pt x="3527" y="20703"/>
                      <a:pt x="3523" y="20718"/>
                    </a:cubicBezTo>
                    <a:lnTo>
                      <a:pt x="3521" y="20718"/>
                    </a:lnTo>
                    <a:cubicBezTo>
                      <a:pt x="2966" y="19153"/>
                      <a:pt x="2182" y="17360"/>
                      <a:pt x="2266" y="15702"/>
                    </a:cubicBezTo>
                    <a:cubicBezTo>
                      <a:pt x="2356" y="13927"/>
                      <a:pt x="3230" y="12207"/>
                      <a:pt x="4610" y="11087"/>
                    </a:cubicBezTo>
                    <a:cubicBezTo>
                      <a:pt x="4401" y="10821"/>
                      <a:pt x="3995" y="10320"/>
                      <a:pt x="3786" y="10054"/>
                    </a:cubicBezTo>
                    <a:cubicBezTo>
                      <a:pt x="3839" y="10041"/>
                      <a:pt x="3898" y="10035"/>
                      <a:pt x="3960" y="10035"/>
                    </a:cubicBezTo>
                    <a:cubicBezTo>
                      <a:pt x="4313" y="10035"/>
                      <a:pt x="4777" y="10219"/>
                      <a:pt x="5083" y="10298"/>
                    </a:cubicBezTo>
                    <a:cubicBezTo>
                      <a:pt x="5391" y="9715"/>
                      <a:pt x="5391" y="9641"/>
                      <a:pt x="5804" y="9127"/>
                    </a:cubicBezTo>
                    <a:cubicBezTo>
                      <a:pt x="5297" y="8801"/>
                      <a:pt x="4784" y="7355"/>
                      <a:pt x="4552" y="6799"/>
                    </a:cubicBezTo>
                    <a:lnTo>
                      <a:pt x="4552" y="6799"/>
                    </a:lnTo>
                    <a:cubicBezTo>
                      <a:pt x="5106" y="6833"/>
                      <a:pt x="6713" y="8245"/>
                      <a:pt x="6713" y="8245"/>
                    </a:cubicBezTo>
                    <a:cubicBezTo>
                      <a:pt x="7966" y="5241"/>
                      <a:pt x="6653" y="1954"/>
                      <a:pt x="4682" y="116"/>
                    </a:cubicBezTo>
                    <a:cubicBezTo>
                      <a:pt x="4623" y="60"/>
                      <a:pt x="4550" y="0"/>
                      <a:pt x="44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0"/>
              <p:cNvSpPr/>
              <p:nvPr/>
            </p:nvSpPr>
            <p:spPr>
              <a:xfrm>
                <a:off x="-349025" y="2948863"/>
                <a:ext cx="371500" cy="227475"/>
              </a:xfrm>
              <a:custGeom>
                <a:rect b="b" l="l" r="r" t="t"/>
                <a:pathLst>
                  <a:path extrusionOk="0" h="9099" w="14860">
                    <a:moveTo>
                      <a:pt x="14850" y="0"/>
                    </a:moveTo>
                    <a:cubicBezTo>
                      <a:pt x="14473" y="2"/>
                      <a:pt x="14098" y="25"/>
                      <a:pt x="13722" y="46"/>
                    </a:cubicBezTo>
                    <a:cubicBezTo>
                      <a:pt x="13348" y="93"/>
                      <a:pt x="12973" y="140"/>
                      <a:pt x="12600" y="197"/>
                    </a:cubicBezTo>
                    <a:cubicBezTo>
                      <a:pt x="12229" y="266"/>
                      <a:pt x="11861" y="352"/>
                      <a:pt x="11491" y="430"/>
                    </a:cubicBezTo>
                    <a:lnTo>
                      <a:pt x="10400" y="744"/>
                    </a:lnTo>
                    <a:cubicBezTo>
                      <a:pt x="10043" y="874"/>
                      <a:pt x="9689" y="1004"/>
                      <a:pt x="9336" y="1143"/>
                    </a:cubicBezTo>
                    <a:cubicBezTo>
                      <a:pt x="8990" y="1299"/>
                      <a:pt x="8649" y="1461"/>
                      <a:pt x="8308" y="1626"/>
                    </a:cubicBezTo>
                    <a:lnTo>
                      <a:pt x="7318" y="2178"/>
                    </a:lnTo>
                    <a:lnTo>
                      <a:pt x="6354" y="2772"/>
                    </a:lnTo>
                    <a:cubicBezTo>
                      <a:pt x="5090" y="3588"/>
                      <a:pt x="3909" y="4530"/>
                      <a:pt x="2832" y="5581"/>
                    </a:cubicBezTo>
                    <a:cubicBezTo>
                      <a:pt x="1769" y="6641"/>
                      <a:pt x="808" y="7799"/>
                      <a:pt x="0" y="9054"/>
                    </a:cubicBezTo>
                    <a:lnTo>
                      <a:pt x="66" y="9098"/>
                    </a:lnTo>
                    <a:cubicBezTo>
                      <a:pt x="970" y="7921"/>
                      <a:pt x="1983" y="6832"/>
                      <a:pt x="3098" y="5867"/>
                    </a:cubicBezTo>
                    <a:cubicBezTo>
                      <a:pt x="4204" y="4894"/>
                      <a:pt x="5404" y="4035"/>
                      <a:pt x="6680" y="3303"/>
                    </a:cubicBezTo>
                    <a:lnTo>
                      <a:pt x="7648" y="2784"/>
                    </a:lnTo>
                    <a:lnTo>
                      <a:pt x="8643" y="2320"/>
                    </a:lnTo>
                    <a:cubicBezTo>
                      <a:pt x="8982" y="2180"/>
                      <a:pt x="9318" y="2037"/>
                      <a:pt x="9651" y="1889"/>
                    </a:cubicBezTo>
                    <a:cubicBezTo>
                      <a:pt x="9991" y="1757"/>
                      <a:pt x="10328" y="1617"/>
                      <a:pt x="10664" y="1475"/>
                    </a:cubicBezTo>
                    <a:lnTo>
                      <a:pt x="11691" y="1086"/>
                    </a:lnTo>
                    <a:cubicBezTo>
                      <a:pt x="12036" y="967"/>
                      <a:pt x="12385" y="855"/>
                      <a:pt x="12732" y="727"/>
                    </a:cubicBezTo>
                    <a:cubicBezTo>
                      <a:pt x="13083" y="622"/>
                      <a:pt x="13436" y="510"/>
                      <a:pt x="13788" y="395"/>
                    </a:cubicBezTo>
                    <a:cubicBezTo>
                      <a:pt x="14145" y="295"/>
                      <a:pt x="14502" y="196"/>
                      <a:pt x="14860" y="77"/>
                    </a:cubicBezTo>
                    <a:lnTo>
                      <a:pt x="148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0"/>
              <p:cNvSpPr/>
              <p:nvPr/>
            </p:nvSpPr>
            <p:spPr>
              <a:xfrm>
                <a:off x="-358300" y="2731063"/>
                <a:ext cx="69650" cy="433900"/>
              </a:xfrm>
              <a:custGeom>
                <a:rect b="b" l="l" r="r" t="t"/>
                <a:pathLst>
                  <a:path extrusionOk="0" h="17356" w="2786">
                    <a:moveTo>
                      <a:pt x="1599" y="1"/>
                    </a:moveTo>
                    <a:cubicBezTo>
                      <a:pt x="1427" y="334"/>
                      <a:pt x="1272" y="678"/>
                      <a:pt x="1116" y="1022"/>
                    </a:cubicBezTo>
                    <a:cubicBezTo>
                      <a:pt x="982" y="1373"/>
                      <a:pt x="850" y="1727"/>
                      <a:pt x="727" y="2084"/>
                    </a:cubicBezTo>
                    <a:cubicBezTo>
                      <a:pt x="617" y="2445"/>
                      <a:pt x="522" y="2810"/>
                      <a:pt x="419" y="3175"/>
                    </a:cubicBezTo>
                    <a:lnTo>
                      <a:pt x="191" y="4287"/>
                    </a:lnTo>
                    <a:cubicBezTo>
                      <a:pt x="140" y="4662"/>
                      <a:pt x="90" y="5037"/>
                      <a:pt x="50" y="5414"/>
                    </a:cubicBezTo>
                    <a:cubicBezTo>
                      <a:pt x="28" y="5791"/>
                      <a:pt x="11" y="6170"/>
                      <a:pt x="0" y="6547"/>
                    </a:cubicBezTo>
                    <a:lnTo>
                      <a:pt x="28" y="7681"/>
                    </a:lnTo>
                    <a:lnTo>
                      <a:pt x="106" y="8810"/>
                    </a:lnTo>
                    <a:cubicBezTo>
                      <a:pt x="242" y="10310"/>
                      <a:pt x="526" y="11793"/>
                      <a:pt x="957" y="13235"/>
                    </a:cubicBezTo>
                    <a:cubicBezTo>
                      <a:pt x="1401" y="14669"/>
                      <a:pt x="1980" y="16058"/>
                      <a:pt x="2716" y="17355"/>
                    </a:cubicBezTo>
                    <a:lnTo>
                      <a:pt x="2785" y="17320"/>
                    </a:lnTo>
                    <a:cubicBezTo>
                      <a:pt x="2162" y="15972"/>
                      <a:pt x="1669" y="14570"/>
                      <a:pt x="1333" y="13134"/>
                    </a:cubicBezTo>
                    <a:cubicBezTo>
                      <a:pt x="985" y="11703"/>
                      <a:pt x="782" y="10241"/>
                      <a:pt x="727" y="8770"/>
                    </a:cubicBezTo>
                    <a:lnTo>
                      <a:pt x="717" y="7671"/>
                    </a:lnTo>
                    <a:lnTo>
                      <a:pt x="769" y="6575"/>
                    </a:lnTo>
                    <a:cubicBezTo>
                      <a:pt x="802" y="6210"/>
                      <a:pt x="833" y="5847"/>
                      <a:pt x="856" y="5482"/>
                    </a:cubicBezTo>
                    <a:cubicBezTo>
                      <a:pt x="897" y="5120"/>
                      <a:pt x="930" y="4757"/>
                      <a:pt x="961" y="4392"/>
                    </a:cubicBezTo>
                    <a:lnTo>
                      <a:pt x="1094" y="3302"/>
                    </a:lnTo>
                    <a:cubicBezTo>
                      <a:pt x="1148" y="2941"/>
                      <a:pt x="1210" y="2580"/>
                      <a:pt x="1259" y="2213"/>
                    </a:cubicBezTo>
                    <a:cubicBezTo>
                      <a:pt x="1331" y="1854"/>
                      <a:pt x="1394" y="1490"/>
                      <a:pt x="1456" y="1124"/>
                    </a:cubicBezTo>
                    <a:cubicBezTo>
                      <a:pt x="1532" y="762"/>
                      <a:pt x="1611" y="400"/>
                      <a:pt x="1672" y="28"/>
                    </a:cubicBezTo>
                    <a:lnTo>
                      <a:pt x="159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0"/>
              <p:cNvSpPr/>
              <p:nvPr/>
            </p:nvSpPr>
            <p:spPr>
              <a:xfrm>
                <a:off x="-776850" y="3081163"/>
                <a:ext cx="456225" cy="93775"/>
              </a:xfrm>
              <a:custGeom>
                <a:rect b="b" l="l" r="r" t="t"/>
                <a:pathLst>
                  <a:path extrusionOk="0" h="3751" w="18249">
                    <a:moveTo>
                      <a:pt x="1" y="0"/>
                    </a:moveTo>
                    <a:lnTo>
                      <a:pt x="1" y="0"/>
                    </a:lnTo>
                    <a:cubicBezTo>
                      <a:pt x="2267" y="1641"/>
                      <a:pt x="5775" y="2904"/>
                      <a:pt x="9002" y="2904"/>
                    </a:cubicBezTo>
                    <a:cubicBezTo>
                      <a:pt x="10420" y="2904"/>
                      <a:pt x="11784" y="2660"/>
                      <a:pt x="12964" y="2098"/>
                    </a:cubicBezTo>
                    <a:lnTo>
                      <a:pt x="12964" y="2098"/>
                    </a:lnTo>
                    <a:cubicBezTo>
                      <a:pt x="12214" y="2457"/>
                      <a:pt x="11591" y="3033"/>
                      <a:pt x="11173" y="3751"/>
                    </a:cubicBezTo>
                    <a:cubicBezTo>
                      <a:pt x="12797" y="2846"/>
                      <a:pt x="14759" y="2898"/>
                      <a:pt x="16618" y="2867"/>
                    </a:cubicBezTo>
                    <a:cubicBezTo>
                      <a:pt x="17015" y="2860"/>
                      <a:pt x="17436" y="2841"/>
                      <a:pt x="17764" y="2615"/>
                    </a:cubicBezTo>
                    <a:cubicBezTo>
                      <a:pt x="18089" y="2388"/>
                      <a:pt x="18248" y="1876"/>
                      <a:pt x="17975" y="1587"/>
                    </a:cubicBezTo>
                    <a:cubicBezTo>
                      <a:pt x="17818" y="1420"/>
                      <a:pt x="17573" y="1375"/>
                      <a:pt x="17346" y="1340"/>
                    </a:cubicBezTo>
                    <a:cubicBezTo>
                      <a:pt x="15597" y="1068"/>
                      <a:pt x="13826" y="794"/>
                      <a:pt x="12063" y="794"/>
                    </a:cubicBezTo>
                    <a:cubicBezTo>
                      <a:pt x="11419" y="794"/>
                      <a:pt x="10777" y="831"/>
                      <a:pt x="10137" y="917"/>
                    </a:cubicBezTo>
                    <a:cubicBezTo>
                      <a:pt x="8918" y="1082"/>
                      <a:pt x="7725" y="1424"/>
                      <a:pt x="6501" y="1545"/>
                    </a:cubicBezTo>
                    <a:cubicBezTo>
                      <a:pt x="6186" y="1577"/>
                      <a:pt x="5873" y="1592"/>
                      <a:pt x="5563" y="1592"/>
                    </a:cubicBezTo>
                    <a:cubicBezTo>
                      <a:pt x="3589" y="1592"/>
                      <a:pt x="1713" y="97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0"/>
              <p:cNvSpPr/>
              <p:nvPr/>
            </p:nvSpPr>
            <p:spPr>
              <a:xfrm>
                <a:off x="-480325" y="2733588"/>
                <a:ext cx="178125" cy="431500"/>
              </a:xfrm>
              <a:custGeom>
                <a:rect b="b" l="l" r="r" t="t"/>
                <a:pathLst>
                  <a:path extrusionOk="0" h="17260" w="7125">
                    <a:moveTo>
                      <a:pt x="726" y="1"/>
                    </a:moveTo>
                    <a:lnTo>
                      <a:pt x="726" y="1"/>
                    </a:lnTo>
                    <a:cubicBezTo>
                      <a:pt x="1" y="3961"/>
                      <a:pt x="1092" y="9908"/>
                      <a:pt x="4422" y="12602"/>
                    </a:cubicBezTo>
                    <a:cubicBezTo>
                      <a:pt x="3775" y="12080"/>
                      <a:pt x="2986" y="11766"/>
                      <a:pt x="2158" y="11698"/>
                    </a:cubicBezTo>
                    <a:lnTo>
                      <a:pt x="2158" y="11698"/>
                    </a:lnTo>
                    <a:cubicBezTo>
                      <a:pt x="3675" y="12774"/>
                      <a:pt x="4472" y="14566"/>
                      <a:pt x="5302" y="16230"/>
                    </a:cubicBezTo>
                    <a:cubicBezTo>
                      <a:pt x="5479" y="16585"/>
                      <a:pt x="5679" y="16957"/>
                      <a:pt x="6024" y="17155"/>
                    </a:cubicBezTo>
                    <a:cubicBezTo>
                      <a:pt x="6146" y="17224"/>
                      <a:pt x="6291" y="17259"/>
                      <a:pt x="6434" y="17259"/>
                    </a:cubicBezTo>
                    <a:cubicBezTo>
                      <a:pt x="6695" y="17259"/>
                      <a:pt x="6949" y="17142"/>
                      <a:pt x="7042" y="16903"/>
                    </a:cubicBezTo>
                    <a:cubicBezTo>
                      <a:pt x="7125" y="16689"/>
                      <a:pt x="7060" y="16449"/>
                      <a:pt x="6994" y="16229"/>
                    </a:cubicBezTo>
                    <a:cubicBezTo>
                      <a:pt x="6301" y="13914"/>
                      <a:pt x="5592" y="11563"/>
                      <a:pt x="4268" y="9541"/>
                    </a:cubicBezTo>
                    <a:cubicBezTo>
                      <a:pt x="3595" y="8512"/>
                      <a:pt x="2771" y="7583"/>
                      <a:pt x="2134" y="6532"/>
                    </a:cubicBezTo>
                    <a:cubicBezTo>
                      <a:pt x="927" y="4539"/>
                      <a:pt x="558" y="2276"/>
                      <a:pt x="7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0"/>
              <p:cNvSpPr/>
              <p:nvPr/>
            </p:nvSpPr>
            <p:spPr>
              <a:xfrm>
                <a:off x="-286150" y="3130713"/>
                <a:ext cx="437775" cy="456875"/>
              </a:xfrm>
              <a:custGeom>
                <a:rect b="b" l="l" r="r" t="t"/>
                <a:pathLst>
                  <a:path extrusionOk="0" h="18275" w="17511">
                    <a:moveTo>
                      <a:pt x="17115" y="0"/>
                    </a:moveTo>
                    <a:cubicBezTo>
                      <a:pt x="17096" y="0"/>
                      <a:pt x="17077" y="7"/>
                      <a:pt x="17061" y="21"/>
                    </a:cubicBezTo>
                    <a:lnTo>
                      <a:pt x="1" y="14413"/>
                    </a:lnTo>
                    <a:lnTo>
                      <a:pt x="73" y="18274"/>
                    </a:lnTo>
                    <a:lnTo>
                      <a:pt x="17510" y="852"/>
                    </a:lnTo>
                    <a:lnTo>
                      <a:pt x="17185" y="38"/>
                    </a:lnTo>
                    <a:cubicBezTo>
                      <a:pt x="17169" y="13"/>
                      <a:pt x="17142" y="0"/>
                      <a:pt x="171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0"/>
              <p:cNvSpPr/>
              <p:nvPr/>
            </p:nvSpPr>
            <p:spPr>
              <a:xfrm>
                <a:off x="-428550" y="3143663"/>
                <a:ext cx="252450" cy="269825"/>
              </a:xfrm>
              <a:custGeom>
                <a:rect b="b" l="l" r="r" t="t"/>
                <a:pathLst>
                  <a:path extrusionOk="0" h="10793" w="10098">
                    <a:moveTo>
                      <a:pt x="5048" y="0"/>
                    </a:moveTo>
                    <a:cubicBezTo>
                      <a:pt x="2260" y="0"/>
                      <a:pt x="1" y="2416"/>
                      <a:pt x="1" y="5397"/>
                    </a:cubicBezTo>
                    <a:cubicBezTo>
                      <a:pt x="1" y="6827"/>
                      <a:pt x="532" y="8200"/>
                      <a:pt x="1479" y="9212"/>
                    </a:cubicBezTo>
                    <a:cubicBezTo>
                      <a:pt x="2425" y="10224"/>
                      <a:pt x="3710" y="10793"/>
                      <a:pt x="5048" y="10793"/>
                    </a:cubicBezTo>
                    <a:cubicBezTo>
                      <a:pt x="6387" y="10793"/>
                      <a:pt x="7671" y="10224"/>
                      <a:pt x="8619" y="9212"/>
                    </a:cubicBezTo>
                    <a:cubicBezTo>
                      <a:pt x="9565" y="8200"/>
                      <a:pt x="10097" y="6827"/>
                      <a:pt x="10097" y="5397"/>
                    </a:cubicBezTo>
                    <a:cubicBezTo>
                      <a:pt x="10097" y="3965"/>
                      <a:pt x="9565" y="2593"/>
                      <a:pt x="8619" y="1581"/>
                    </a:cubicBezTo>
                    <a:cubicBezTo>
                      <a:pt x="7671" y="569"/>
                      <a:pt x="6387" y="0"/>
                      <a:pt x="5048" y="0"/>
                    </a:cubicBezTo>
                    <a:close/>
                  </a:path>
                </a:pathLst>
              </a:custGeom>
              <a:solidFill>
                <a:srgbClr val="6036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0"/>
              <p:cNvSpPr/>
              <p:nvPr/>
            </p:nvSpPr>
            <p:spPr>
              <a:xfrm>
                <a:off x="-832425" y="3761388"/>
                <a:ext cx="493275" cy="238425"/>
              </a:xfrm>
              <a:custGeom>
                <a:rect b="b" l="l" r="r" t="t"/>
                <a:pathLst>
                  <a:path extrusionOk="0" h="9537" w="19731">
                    <a:moveTo>
                      <a:pt x="2396" y="0"/>
                    </a:moveTo>
                    <a:cubicBezTo>
                      <a:pt x="1987" y="0"/>
                      <a:pt x="1579" y="18"/>
                      <a:pt x="1172" y="55"/>
                    </a:cubicBezTo>
                    <a:cubicBezTo>
                      <a:pt x="720" y="96"/>
                      <a:pt x="169" y="248"/>
                      <a:pt x="83" y="693"/>
                    </a:cubicBezTo>
                    <a:cubicBezTo>
                      <a:pt x="0" y="1127"/>
                      <a:pt x="431" y="1471"/>
                      <a:pt x="809" y="1700"/>
                    </a:cubicBezTo>
                    <a:lnTo>
                      <a:pt x="4081" y="3698"/>
                    </a:lnTo>
                    <a:cubicBezTo>
                      <a:pt x="3882" y="3681"/>
                      <a:pt x="3682" y="3672"/>
                      <a:pt x="3483" y="3672"/>
                    </a:cubicBezTo>
                    <a:cubicBezTo>
                      <a:pt x="2700" y="3672"/>
                      <a:pt x="1921" y="3805"/>
                      <a:pt x="1180" y="4067"/>
                    </a:cubicBezTo>
                    <a:cubicBezTo>
                      <a:pt x="773" y="4211"/>
                      <a:pt x="337" y="4440"/>
                      <a:pt x="217" y="4855"/>
                    </a:cubicBezTo>
                    <a:cubicBezTo>
                      <a:pt x="105" y="5242"/>
                      <a:pt x="326" y="5666"/>
                      <a:pt x="648" y="5908"/>
                    </a:cubicBezTo>
                    <a:cubicBezTo>
                      <a:pt x="971" y="6151"/>
                      <a:pt x="1375" y="6253"/>
                      <a:pt x="1769" y="6342"/>
                    </a:cubicBezTo>
                    <a:cubicBezTo>
                      <a:pt x="4861" y="7050"/>
                      <a:pt x="8022" y="7419"/>
                      <a:pt x="11193" y="7442"/>
                    </a:cubicBezTo>
                    <a:lnTo>
                      <a:pt x="11193" y="7442"/>
                    </a:lnTo>
                    <a:cubicBezTo>
                      <a:pt x="11095" y="7462"/>
                      <a:pt x="11000" y="7493"/>
                      <a:pt x="10908" y="7538"/>
                    </a:cubicBezTo>
                    <a:cubicBezTo>
                      <a:pt x="10562" y="7710"/>
                      <a:pt x="10331" y="8174"/>
                      <a:pt x="10542" y="8498"/>
                    </a:cubicBezTo>
                    <a:cubicBezTo>
                      <a:pt x="10713" y="8761"/>
                      <a:pt x="11070" y="8811"/>
                      <a:pt x="11382" y="8839"/>
                    </a:cubicBezTo>
                    <a:lnTo>
                      <a:pt x="19687" y="9537"/>
                    </a:lnTo>
                    <a:lnTo>
                      <a:pt x="19687" y="9537"/>
                    </a:lnTo>
                    <a:lnTo>
                      <a:pt x="19389" y="8750"/>
                    </a:lnTo>
                    <a:lnTo>
                      <a:pt x="19730" y="9055"/>
                    </a:lnTo>
                    <a:cubicBezTo>
                      <a:pt x="17576" y="5718"/>
                      <a:pt x="14596" y="2919"/>
                      <a:pt x="11131" y="978"/>
                    </a:cubicBezTo>
                    <a:cubicBezTo>
                      <a:pt x="10964" y="885"/>
                      <a:pt x="10791" y="791"/>
                      <a:pt x="10600" y="776"/>
                    </a:cubicBezTo>
                    <a:cubicBezTo>
                      <a:pt x="10584" y="775"/>
                      <a:pt x="10568" y="774"/>
                      <a:pt x="10552" y="774"/>
                    </a:cubicBezTo>
                    <a:cubicBezTo>
                      <a:pt x="10375" y="774"/>
                      <a:pt x="10191" y="858"/>
                      <a:pt x="10119" y="1018"/>
                    </a:cubicBezTo>
                    <a:cubicBezTo>
                      <a:pt x="10023" y="1237"/>
                      <a:pt x="10166" y="1481"/>
                      <a:pt x="10303" y="1676"/>
                    </a:cubicBezTo>
                    <a:lnTo>
                      <a:pt x="11349" y="3169"/>
                    </a:lnTo>
                    <a:cubicBezTo>
                      <a:pt x="8845" y="1130"/>
                      <a:pt x="5622" y="0"/>
                      <a:pt x="23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0"/>
              <p:cNvSpPr/>
              <p:nvPr/>
            </p:nvSpPr>
            <p:spPr>
              <a:xfrm>
                <a:off x="-622325" y="3605263"/>
                <a:ext cx="324250" cy="441175"/>
              </a:xfrm>
              <a:custGeom>
                <a:rect b="b" l="l" r="r" t="t"/>
                <a:pathLst>
                  <a:path extrusionOk="0" h="17647" w="12970">
                    <a:moveTo>
                      <a:pt x="1069" y="0"/>
                    </a:moveTo>
                    <a:cubicBezTo>
                      <a:pt x="1036" y="0"/>
                      <a:pt x="1004" y="2"/>
                      <a:pt x="971" y="4"/>
                    </a:cubicBezTo>
                    <a:cubicBezTo>
                      <a:pt x="611" y="29"/>
                      <a:pt x="242" y="240"/>
                      <a:pt x="133" y="583"/>
                    </a:cubicBezTo>
                    <a:cubicBezTo>
                      <a:pt x="0" y="1002"/>
                      <a:pt x="274" y="1431"/>
                      <a:pt x="534" y="1785"/>
                    </a:cubicBezTo>
                    <a:lnTo>
                      <a:pt x="2549" y="4530"/>
                    </a:lnTo>
                    <a:lnTo>
                      <a:pt x="2549" y="4530"/>
                    </a:lnTo>
                    <a:cubicBezTo>
                      <a:pt x="2095" y="3917"/>
                      <a:pt x="1335" y="3553"/>
                      <a:pt x="575" y="3553"/>
                    </a:cubicBezTo>
                    <a:cubicBezTo>
                      <a:pt x="411" y="3553"/>
                      <a:pt x="248" y="3570"/>
                      <a:pt x="87" y="3605"/>
                    </a:cubicBezTo>
                    <a:lnTo>
                      <a:pt x="2119" y="5358"/>
                    </a:lnTo>
                    <a:cubicBezTo>
                      <a:pt x="4167" y="7124"/>
                      <a:pt x="6221" y="8895"/>
                      <a:pt x="8043" y="10894"/>
                    </a:cubicBezTo>
                    <a:cubicBezTo>
                      <a:pt x="9775" y="12792"/>
                      <a:pt x="11301" y="14912"/>
                      <a:pt x="12308" y="17275"/>
                    </a:cubicBezTo>
                    <a:lnTo>
                      <a:pt x="12308" y="17275"/>
                    </a:lnTo>
                    <a:cubicBezTo>
                      <a:pt x="12839" y="14337"/>
                      <a:pt x="12969" y="11339"/>
                      <a:pt x="12697" y="8365"/>
                    </a:cubicBezTo>
                    <a:cubicBezTo>
                      <a:pt x="12662" y="7978"/>
                      <a:pt x="12585" y="7536"/>
                      <a:pt x="12253" y="7336"/>
                    </a:cubicBezTo>
                    <a:cubicBezTo>
                      <a:pt x="12151" y="7276"/>
                      <a:pt x="12040" y="7249"/>
                      <a:pt x="11927" y="7249"/>
                    </a:cubicBezTo>
                    <a:cubicBezTo>
                      <a:pt x="11615" y="7249"/>
                      <a:pt x="11289" y="7456"/>
                      <a:pt x="11124" y="7737"/>
                    </a:cubicBezTo>
                    <a:cubicBezTo>
                      <a:pt x="10900" y="8119"/>
                      <a:pt x="10891" y="8586"/>
                      <a:pt x="10888" y="9030"/>
                    </a:cubicBezTo>
                    <a:cubicBezTo>
                      <a:pt x="10618" y="6576"/>
                      <a:pt x="9423" y="4235"/>
                      <a:pt x="7596" y="2577"/>
                    </a:cubicBezTo>
                    <a:cubicBezTo>
                      <a:pt x="7381" y="2382"/>
                      <a:pt x="7098" y="2190"/>
                      <a:pt x="6828" y="2190"/>
                    </a:cubicBezTo>
                    <a:cubicBezTo>
                      <a:pt x="6743" y="2190"/>
                      <a:pt x="6659" y="2209"/>
                      <a:pt x="6579" y="2254"/>
                    </a:cubicBezTo>
                    <a:cubicBezTo>
                      <a:pt x="6225" y="2451"/>
                      <a:pt x="6260" y="2973"/>
                      <a:pt x="6403" y="3353"/>
                    </a:cubicBezTo>
                    <a:cubicBezTo>
                      <a:pt x="6546" y="3731"/>
                      <a:pt x="6749" y="4152"/>
                      <a:pt x="6578" y="4519"/>
                    </a:cubicBezTo>
                    <a:cubicBezTo>
                      <a:pt x="5616" y="2623"/>
                      <a:pt x="3971" y="1081"/>
                      <a:pt x="2016" y="244"/>
                    </a:cubicBezTo>
                    <a:cubicBezTo>
                      <a:pt x="1714" y="115"/>
                      <a:pt x="1394" y="0"/>
                      <a:pt x="1069" y="0"/>
                    </a:cubicBezTo>
                    <a:close/>
                    <a:moveTo>
                      <a:pt x="12308" y="17275"/>
                    </a:moveTo>
                    <a:lnTo>
                      <a:pt x="12308" y="17275"/>
                    </a:lnTo>
                    <a:cubicBezTo>
                      <a:pt x="12301" y="17314"/>
                      <a:pt x="12294" y="17353"/>
                      <a:pt x="12287" y="17391"/>
                    </a:cubicBezTo>
                    <a:lnTo>
                      <a:pt x="12461" y="17647"/>
                    </a:lnTo>
                    <a:cubicBezTo>
                      <a:pt x="12411" y="17522"/>
                      <a:pt x="12360" y="17398"/>
                      <a:pt x="12308" y="1727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0"/>
              <p:cNvSpPr/>
              <p:nvPr/>
            </p:nvSpPr>
            <p:spPr>
              <a:xfrm>
                <a:off x="-742725" y="3944663"/>
                <a:ext cx="350025" cy="203325"/>
              </a:xfrm>
              <a:custGeom>
                <a:rect b="b" l="l" r="r" t="t"/>
                <a:pathLst>
                  <a:path extrusionOk="0" h="8133" w="14001">
                    <a:moveTo>
                      <a:pt x="14000" y="1194"/>
                    </a:moveTo>
                    <a:lnTo>
                      <a:pt x="13582" y="1486"/>
                    </a:lnTo>
                    <a:lnTo>
                      <a:pt x="13582" y="1486"/>
                    </a:lnTo>
                    <a:cubicBezTo>
                      <a:pt x="13704" y="1536"/>
                      <a:pt x="13825" y="1587"/>
                      <a:pt x="13946" y="1640"/>
                    </a:cubicBezTo>
                    <a:lnTo>
                      <a:pt x="14000" y="1194"/>
                    </a:lnTo>
                    <a:close/>
                    <a:moveTo>
                      <a:pt x="6744" y="0"/>
                    </a:moveTo>
                    <a:cubicBezTo>
                      <a:pt x="6128" y="0"/>
                      <a:pt x="5506" y="101"/>
                      <a:pt x="5064" y="509"/>
                    </a:cubicBezTo>
                    <a:cubicBezTo>
                      <a:pt x="5656" y="834"/>
                      <a:pt x="6303" y="1049"/>
                      <a:pt x="6972" y="1145"/>
                    </a:cubicBezTo>
                    <a:cubicBezTo>
                      <a:pt x="5074" y="1366"/>
                      <a:pt x="3250" y="2016"/>
                      <a:pt x="1641" y="3045"/>
                    </a:cubicBezTo>
                    <a:cubicBezTo>
                      <a:pt x="1436" y="3176"/>
                      <a:pt x="1208" y="3377"/>
                      <a:pt x="1266" y="3614"/>
                    </a:cubicBezTo>
                    <a:cubicBezTo>
                      <a:pt x="1329" y="3872"/>
                      <a:pt x="1667" y="3926"/>
                      <a:pt x="1933" y="3927"/>
                    </a:cubicBezTo>
                    <a:lnTo>
                      <a:pt x="3481" y="3933"/>
                    </a:lnTo>
                    <a:cubicBezTo>
                      <a:pt x="2102" y="4520"/>
                      <a:pt x="948" y="5611"/>
                      <a:pt x="285" y="6952"/>
                    </a:cubicBezTo>
                    <a:cubicBezTo>
                      <a:pt x="113" y="7299"/>
                      <a:pt x="1" y="7783"/>
                      <a:pt x="304" y="8023"/>
                    </a:cubicBezTo>
                    <a:cubicBezTo>
                      <a:pt x="404" y="8102"/>
                      <a:pt x="522" y="8132"/>
                      <a:pt x="647" y="8132"/>
                    </a:cubicBezTo>
                    <a:cubicBezTo>
                      <a:pt x="834" y="8132"/>
                      <a:pt x="1037" y="8064"/>
                      <a:pt x="1214" y="7990"/>
                    </a:cubicBezTo>
                    <a:cubicBezTo>
                      <a:pt x="3634" y="6981"/>
                      <a:pt x="5880" y="5596"/>
                      <a:pt x="7869" y="3888"/>
                    </a:cubicBezTo>
                    <a:lnTo>
                      <a:pt x="7869" y="3888"/>
                    </a:lnTo>
                    <a:cubicBezTo>
                      <a:pt x="7712" y="4127"/>
                      <a:pt x="7548" y="4384"/>
                      <a:pt x="7539" y="4670"/>
                    </a:cubicBezTo>
                    <a:cubicBezTo>
                      <a:pt x="7530" y="4952"/>
                      <a:pt x="7735" y="5259"/>
                      <a:pt x="8015" y="5259"/>
                    </a:cubicBezTo>
                    <a:cubicBezTo>
                      <a:pt x="8020" y="5259"/>
                      <a:pt x="8025" y="5259"/>
                      <a:pt x="8030" y="5259"/>
                    </a:cubicBezTo>
                    <a:cubicBezTo>
                      <a:pt x="8177" y="5252"/>
                      <a:pt x="8307" y="5164"/>
                      <a:pt x="8428" y="5080"/>
                    </a:cubicBezTo>
                    <a:lnTo>
                      <a:pt x="13582" y="1486"/>
                    </a:lnTo>
                    <a:lnTo>
                      <a:pt x="13582" y="1486"/>
                    </a:lnTo>
                    <a:cubicBezTo>
                      <a:pt x="11557" y="652"/>
                      <a:pt x="9408" y="156"/>
                      <a:pt x="7221" y="17"/>
                    </a:cubicBezTo>
                    <a:cubicBezTo>
                      <a:pt x="7065" y="7"/>
                      <a:pt x="6904" y="0"/>
                      <a:pt x="67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0"/>
              <p:cNvSpPr/>
              <p:nvPr/>
            </p:nvSpPr>
            <p:spPr>
              <a:xfrm>
                <a:off x="-337575" y="3425663"/>
                <a:ext cx="75375" cy="97250"/>
              </a:xfrm>
              <a:custGeom>
                <a:rect b="b" l="l" r="r" t="t"/>
                <a:pathLst>
                  <a:path extrusionOk="0" h="3890" w="3015">
                    <a:moveTo>
                      <a:pt x="626" y="0"/>
                    </a:moveTo>
                    <a:lnTo>
                      <a:pt x="1" y="3457"/>
                    </a:lnTo>
                    <a:lnTo>
                      <a:pt x="2388" y="3889"/>
                    </a:lnTo>
                    <a:lnTo>
                      <a:pt x="3014" y="434"/>
                    </a:lnTo>
                    <a:lnTo>
                      <a:pt x="6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0"/>
              <p:cNvSpPr/>
              <p:nvPr/>
            </p:nvSpPr>
            <p:spPr>
              <a:xfrm>
                <a:off x="-370650" y="3476213"/>
                <a:ext cx="205500" cy="366050"/>
              </a:xfrm>
              <a:custGeom>
                <a:rect b="b" l="l" r="r" t="t"/>
                <a:pathLst>
                  <a:path extrusionOk="0" h="14642" w="8220">
                    <a:moveTo>
                      <a:pt x="2257" y="1"/>
                    </a:moveTo>
                    <a:cubicBezTo>
                      <a:pt x="2234" y="1"/>
                      <a:pt x="2211" y="1"/>
                      <a:pt x="2188" y="1"/>
                    </a:cubicBezTo>
                    <a:cubicBezTo>
                      <a:pt x="1191" y="22"/>
                      <a:pt x="265" y="858"/>
                      <a:pt x="152" y="1849"/>
                    </a:cubicBezTo>
                    <a:cubicBezTo>
                      <a:pt x="0" y="3164"/>
                      <a:pt x="149" y="4495"/>
                      <a:pt x="585" y="5744"/>
                    </a:cubicBezTo>
                    <a:lnTo>
                      <a:pt x="1982" y="9735"/>
                    </a:lnTo>
                    <a:lnTo>
                      <a:pt x="2237" y="14356"/>
                    </a:lnTo>
                    <a:lnTo>
                      <a:pt x="6418" y="14641"/>
                    </a:lnTo>
                    <a:lnTo>
                      <a:pt x="6784" y="8948"/>
                    </a:lnTo>
                    <a:lnTo>
                      <a:pt x="7984" y="6088"/>
                    </a:lnTo>
                    <a:cubicBezTo>
                      <a:pt x="8220" y="5359"/>
                      <a:pt x="8067" y="4559"/>
                      <a:pt x="7579" y="3968"/>
                    </a:cubicBezTo>
                    <a:lnTo>
                      <a:pt x="5309" y="1554"/>
                    </a:lnTo>
                    <a:cubicBezTo>
                      <a:pt x="5307" y="1555"/>
                      <a:pt x="5306" y="1555"/>
                      <a:pt x="5304" y="1555"/>
                    </a:cubicBezTo>
                    <a:cubicBezTo>
                      <a:pt x="5155" y="1555"/>
                      <a:pt x="4144" y="1"/>
                      <a:pt x="2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0"/>
              <p:cNvSpPr/>
              <p:nvPr/>
            </p:nvSpPr>
            <p:spPr>
              <a:xfrm>
                <a:off x="-453487" y="3790034"/>
                <a:ext cx="279983" cy="381440"/>
              </a:xfrm>
              <a:custGeom>
                <a:rect b="b" l="l" r="r" t="t"/>
                <a:pathLst>
                  <a:path extrusionOk="0" h="14205" w="11503">
                    <a:moveTo>
                      <a:pt x="7699" y="1"/>
                    </a:moveTo>
                    <a:cubicBezTo>
                      <a:pt x="7078" y="1"/>
                      <a:pt x="6353" y="195"/>
                      <a:pt x="5550" y="750"/>
                    </a:cubicBezTo>
                    <a:cubicBezTo>
                      <a:pt x="2766" y="2673"/>
                      <a:pt x="0" y="6728"/>
                      <a:pt x="0" y="6728"/>
                    </a:cubicBezTo>
                    <a:lnTo>
                      <a:pt x="6950" y="14205"/>
                    </a:lnTo>
                    <a:lnTo>
                      <a:pt x="10658" y="11162"/>
                    </a:lnTo>
                    <a:cubicBezTo>
                      <a:pt x="11503" y="6758"/>
                      <a:pt x="10208" y="2163"/>
                      <a:pt x="9843" y="866"/>
                    </a:cubicBezTo>
                    <a:lnTo>
                      <a:pt x="9843" y="866"/>
                    </a:lnTo>
                    <a:cubicBezTo>
                      <a:pt x="9953" y="967"/>
                      <a:pt x="10011" y="1035"/>
                      <a:pt x="10011" y="1035"/>
                    </a:cubicBezTo>
                    <a:cubicBezTo>
                      <a:pt x="9845" y="673"/>
                      <a:pt x="9768" y="507"/>
                      <a:pt x="9754" y="507"/>
                    </a:cubicBezTo>
                    <a:lnTo>
                      <a:pt x="9754" y="507"/>
                    </a:lnTo>
                    <a:cubicBezTo>
                      <a:pt x="9742" y="507"/>
                      <a:pt x="9778" y="634"/>
                      <a:pt x="9843" y="866"/>
                    </a:cubicBezTo>
                    <a:lnTo>
                      <a:pt x="9843" y="866"/>
                    </a:lnTo>
                    <a:cubicBezTo>
                      <a:pt x="9524" y="573"/>
                      <a:pt x="8765" y="1"/>
                      <a:pt x="76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0"/>
              <p:cNvSpPr/>
              <p:nvPr/>
            </p:nvSpPr>
            <p:spPr>
              <a:xfrm rot="-120001">
                <a:off x="-417852" y="4484363"/>
                <a:ext cx="140426" cy="449204"/>
              </a:xfrm>
              <a:custGeom>
                <a:rect b="b" l="l" r="r" t="t"/>
                <a:pathLst>
                  <a:path extrusionOk="0" h="17968" w="5617">
                    <a:moveTo>
                      <a:pt x="2897" y="0"/>
                    </a:moveTo>
                    <a:cubicBezTo>
                      <a:pt x="0" y="5846"/>
                      <a:pt x="3283" y="17739"/>
                      <a:pt x="3283" y="17739"/>
                    </a:cubicBezTo>
                    <a:lnTo>
                      <a:pt x="4698" y="17968"/>
                    </a:lnTo>
                    <a:lnTo>
                      <a:pt x="5617" y="17"/>
                    </a:lnTo>
                    <a:lnTo>
                      <a:pt x="289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0"/>
              <p:cNvSpPr/>
              <p:nvPr/>
            </p:nvSpPr>
            <p:spPr>
              <a:xfrm>
                <a:off x="-442175" y="4058413"/>
                <a:ext cx="204250" cy="432975"/>
              </a:xfrm>
              <a:custGeom>
                <a:rect b="b" l="l" r="r" t="t"/>
                <a:pathLst>
                  <a:path extrusionOk="0" h="17319" w="8170">
                    <a:moveTo>
                      <a:pt x="6278" y="17055"/>
                    </a:moveTo>
                    <a:lnTo>
                      <a:pt x="6276" y="17056"/>
                    </a:lnTo>
                    <a:lnTo>
                      <a:pt x="6276" y="17056"/>
                    </a:lnTo>
                    <a:cubicBezTo>
                      <a:pt x="6276" y="17061"/>
                      <a:pt x="6276" y="17063"/>
                      <a:pt x="6276" y="17063"/>
                    </a:cubicBezTo>
                    <a:cubicBezTo>
                      <a:pt x="6276" y="17063"/>
                      <a:pt x="6277" y="17061"/>
                      <a:pt x="6278" y="17055"/>
                    </a:cubicBezTo>
                    <a:close/>
                    <a:moveTo>
                      <a:pt x="122" y="1"/>
                    </a:moveTo>
                    <a:cubicBezTo>
                      <a:pt x="122" y="1"/>
                      <a:pt x="0" y="6718"/>
                      <a:pt x="3570" y="17318"/>
                    </a:cubicBezTo>
                    <a:lnTo>
                      <a:pt x="6276" y="17056"/>
                    </a:lnTo>
                    <a:lnTo>
                      <a:pt x="6276" y="17056"/>
                    </a:lnTo>
                    <a:cubicBezTo>
                      <a:pt x="6285" y="16782"/>
                      <a:pt x="7011" y="9053"/>
                      <a:pt x="8170" y="4230"/>
                    </a:cubicBezTo>
                    <a:lnTo>
                      <a:pt x="1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0"/>
              <p:cNvSpPr/>
              <p:nvPr/>
            </p:nvSpPr>
            <p:spPr>
              <a:xfrm>
                <a:off x="-332133" y="4916214"/>
                <a:ext cx="87375" cy="127750"/>
              </a:xfrm>
              <a:custGeom>
                <a:rect b="b" l="l" r="r" t="t"/>
                <a:pathLst>
                  <a:path extrusionOk="0" h="5110" w="3495">
                    <a:moveTo>
                      <a:pt x="1" y="1"/>
                    </a:moveTo>
                    <a:lnTo>
                      <a:pt x="713" y="2337"/>
                    </a:lnTo>
                    <a:cubicBezTo>
                      <a:pt x="976" y="3200"/>
                      <a:pt x="1793" y="4225"/>
                      <a:pt x="2593" y="4640"/>
                    </a:cubicBezTo>
                    <a:lnTo>
                      <a:pt x="3494" y="5110"/>
                    </a:lnTo>
                    <a:lnTo>
                      <a:pt x="1416" y="230"/>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0"/>
              <p:cNvSpPr/>
              <p:nvPr/>
            </p:nvSpPr>
            <p:spPr>
              <a:xfrm>
                <a:off x="-484452" y="3882154"/>
                <a:ext cx="302740" cy="209121"/>
              </a:xfrm>
              <a:custGeom>
                <a:rect b="b" l="l" r="r" t="t"/>
                <a:pathLst>
                  <a:path extrusionOk="0" h="8364" w="12382">
                    <a:moveTo>
                      <a:pt x="4381" y="1"/>
                    </a:moveTo>
                    <a:cubicBezTo>
                      <a:pt x="4381" y="1"/>
                      <a:pt x="1" y="3075"/>
                      <a:pt x="1130" y="6847"/>
                    </a:cubicBezTo>
                    <a:cubicBezTo>
                      <a:pt x="1496" y="8066"/>
                      <a:pt x="3909" y="8363"/>
                      <a:pt x="6175" y="8363"/>
                    </a:cubicBezTo>
                    <a:cubicBezTo>
                      <a:pt x="8329" y="8363"/>
                      <a:pt x="10348" y="8095"/>
                      <a:pt x="10348" y="8095"/>
                    </a:cubicBezTo>
                    <a:lnTo>
                      <a:pt x="12152" y="7230"/>
                    </a:lnTo>
                    <a:cubicBezTo>
                      <a:pt x="12152" y="7230"/>
                      <a:pt x="12381" y="5214"/>
                      <a:pt x="12036" y="2256"/>
                    </a:cubicBezTo>
                    <a:cubicBezTo>
                      <a:pt x="12036" y="2256"/>
                      <a:pt x="11713" y="2586"/>
                      <a:pt x="10793" y="2586"/>
                    </a:cubicBezTo>
                    <a:cubicBezTo>
                      <a:pt x="9683" y="2586"/>
                      <a:pt x="7706" y="2108"/>
                      <a:pt x="43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0"/>
              <p:cNvSpPr/>
              <p:nvPr/>
            </p:nvSpPr>
            <p:spPr>
              <a:xfrm>
                <a:off x="-204925" y="4231313"/>
                <a:ext cx="350725" cy="284700"/>
              </a:xfrm>
              <a:custGeom>
                <a:rect b="b" l="l" r="r" t="t"/>
                <a:pathLst>
                  <a:path extrusionOk="0" h="11388" w="14029">
                    <a:moveTo>
                      <a:pt x="14029" y="1"/>
                    </a:moveTo>
                    <a:lnTo>
                      <a:pt x="10495" y="266"/>
                    </a:lnTo>
                    <a:cubicBezTo>
                      <a:pt x="10495" y="266"/>
                      <a:pt x="10309" y="177"/>
                      <a:pt x="9944" y="177"/>
                    </a:cubicBezTo>
                    <a:cubicBezTo>
                      <a:pt x="8684" y="177"/>
                      <a:pt x="5286" y="1232"/>
                      <a:pt x="1" y="10627"/>
                    </a:cubicBezTo>
                    <a:lnTo>
                      <a:pt x="1216" y="11388"/>
                    </a:lnTo>
                    <a:lnTo>
                      <a:pt x="140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0"/>
              <p:cNvSpPr/>
              <p:nvPr/>
            </p:nvSpPr>
            <p:spPr>
              <a:xfrm>
                <a:off x="-213511" y="4491400"/>
                <a:ext cx="40011" cy="157220"/>
              </a:xfrm>
              <a:custGeom>
                <a:rect b="b" l="l" r="r" t="t"/>
                <a:pathLst>
                  <a:path extrusionOk="0" h="6065" w="1581">
                    <a:moveTo>
                      <a:pt x="344" y="0"/>
                    </a:moveTo>
                    <a:lnTo>
                      <a:pt x="93" y="2430"/>
                    </a:lnTo>
                    <a:cubicBezTo>
                      <a:pt x="0" y="3327"/>
                      <a:pt x="356" y="4589"/>
                      <a:pt x="932" y="5282"/>
                    </a:cubicBezTo>
                    <a:lnTo>
                      <a:pt x="1580" y="6065"/>
                    </a:lnTo>
                    <a:lnTo>
                      <a:pt x="1559" y="761"/>
                    </a:lnTo>
                    <a:lnTo>
                      <a:pt x="3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0"/>
              <p:cNvSpPr/>
              <p:nvPr/>
            </p:nvSpPr>
            <p:spPr>
              <a:xfrm>
                <a:off x="-489050" y="3924188"/>
                <a:ext cx="634850" cy="325825"/>
              </a:xfrm>
              <a:custGeom>
                <a:rect b="b" l="l" r="r" t="t"/>
                <a:pathLst>
                  <a:path extrusionOk="0" h="13033" w="25394">
                    <a:moveTo>
                      <a:pt x="2870" y="0"/>
                    </a:moveTo>
                    <a:lnTo>
                      <a:pt x="2870" y="0"/>
                    </a:lnTo>
                    <a:cubicBezTo>
                      <a:pt x="1" y="4952"/>
                      <a:pt x="1444" y="7609"/>
                      <a:pt x="4395" y="9218"/>
                    </a:cubicBezTo>
                    <a:cubicBezTo>
                      <a:pt x="6116" y="10157"/>
                      <a:pt x="8008" y="10738"/>
                      <a:pt x="9950" y="11007"/>
                    </a:cubicBezTo>
                    <a:lnTo>
                      <a:pt x="20401" y="13033"/>
                    </a:lnTo>
                    <a:lnTo>
                      <a:pt x="25394" y="12286"/>
                    </a:lnTo>
                    <a:cubicBezTo>
                      <a:pt x="16054" y="1390"/>
                      <a:pt x="2871" y="0"/>
                      <a:pt x="28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0"/>
              <p:cNvSpPr/>
              <p:nvPr/>
            </p:nvSpPr>
            <p:spPr>
              <a:xfrm>
                <a:off x="-485811" y="3872240"/>
                <a:ext cx="245100" cy="203343"/>
              </a:xfrm>
              <a:custGeom>
                <a:rect b="b" l="l" r="r" t="t"/>
                <a:pathLst>
                  <a:path extrusionOk="0" h="6893" w="9804">
                    <a:moveTo>
                      <a:pt x="4157" y="0"/>
                    </a:moveTo>
                    <a:cubicBezTo>
                      <a:pt x="0" y="3554"/>
                      <a:pt x="1313" y="6893"/>
                      <a:pt x="1313" y="6893"/>
                    </a:cubicBezTo>
                    <a:cubicBezTo>
                      <a:pt x="1313" y="6893"/>
                      <a:pt x="569" y="4433"/>
                      <a:pt x="3099" y="2687"/>
                    </a:cubicBezTo>
                    <a:cubicBezTo>
                      <a:pt x="3797" y="2205"/>
                      <a:pt x="4619" y="2031"/>
                      <a:pt x="5444" y="2031"/>
                    </a:cubicBezTo>
                    <a:cubicBezTo>
                      <a:pt x="7614" y="2031"/>
                      <a:pt x="9803" y="3235"/>
                      <a:pt x="9803" y="3235"/>
                    </a:cubicBezTo>
                    <a:lnTo>
                      <a:pt x="415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0"/>
              <p:cNvSpPr/>
              <p:nvPr/>
            </p:nvSpPr>
            <p:spPr>
              <a:xfrm>
                <a:off x="-463275" y="3861088"/>
                <a:ext cx="91625" cy="178300"/>
              </a:xfrm>
              <a:custGeom>
                <a:rect b="b" l="l" r="r" t="t"/>
                <a:pathLst>
                  <a:path extrusionOk="0" h="7132" w="3665">
                    <a:moveTo>
                      <a:pt x="2715" y="0"/>
                    </a:moveTo>
                    <a:lnTo>
                      <a:pt x="1839" y="844"/>
                    </a:lnTo>
                    <a:lnTo>
                      <a:pt x="503" y="4168"/>
                    </a:lnTo>
                    <a:lnTo>
                      <a:pt x="27" y="6860"/>
                    </a:lnTo>
                    <a:cubicBezTo>
                      <a:pt x="1" y="7004"/>
                      <a:pt x="113" y="7132"/>
                      <a:pt x="253" y="7132"/>
                    </a:cubicBezTo>
                    <a:cubicBezTo>
                      <a:pt x="265" y="7132"/>
                      <a:pt x="277" y="7131"/>
                      <a:pt x="290" y="7129"/>
                    </a:cubicBezTo>
                    <a:cubicBezTo>
                      <a:pt x="380" y="7115"/>
                      <a:pt x="455" y="7047"/>
                      <a:pt x="477" y="6958"/>
                    </a:cubicBezTo>
                    <a:lnTo>
                      <a:pt x="1060" y="4674"/>
                    </a:lnTo>
                    <a:lnTo>
                      <a:pt x="2317" y="3146"/>
                    </a:lnTo>
                    <a:lnTo>
                      <a:pt x="2317" y="3146"/>
                    </a:lnTo>
                    <a:lnTo>
                      <a:pt x="2050" y="5027"/>
                    </a:lnTo>
                    <a:cubicBezTo>
                      <a:pt x="2035" y="5138"/>
                      <a:pt x="2093" y="5244"/>
                      <a:pt x="2194" y="5290"/>
                    </a:cubicBezTo>
                    <a:cubicBezTo>
                      <a:pt x="2228" y="5306"/>
                      <a:pt x="2264" y="5313"/>
                      <a:pt x="2299" y="5313"/>
                    </a:cubicBezTo>
                    <a:cubicBezTo>
                      <a:pt x="2398" y="5313"/>
                      <a:pt x="2493" y="5254"/>
                      <a:pt x="2532" y="5155"/>
                    </a:cubicBezTo>
                    <a:cubicBezTo>
                      <a:pt x="2839" y="4387"/>
                      <a:pt x="3665" y="1951"/>
                      <a:pt x="27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0"/>
              <p:cNvSpPr/>
              <p:nvPr/>
            </p:nvSpPr>
            <p:spPr>
              <a:xfrm>
                <a:off x="-595250" y="3480938"/>
                <a:ext cx="320775" cy="244225"/>
              </a:xfrm>
              <a:custGeom>
                <a:rect b="b" l="l" r="r" t="t"/>
                <a:pathLst>
                  <a:path extrusionOk="0" h="9769" w="12831">
                    <a:moveTo>
                      <a:pt x="10635" y="0"/>
                    </a:moveTo>
                    <a:cubicBezTo>
                      <a:pt x="10042" y="0"/>
                      <a:pt x="9454" y="208"/>
                      <a:pt x="8985" y="612"/>
                    </a:cubicBezTo>
                    <a:lnTo>
                      <a:pt x="1" y="7443"/>
                    </a:lnTo>
                    <a:lnTo>
                      <a:pt x="393" y="9768"/>
                    </a:lnTo>
                    <a:lnTo>
                      <a:pt x="10208" y="4186"/>
                    </a:lnTo>
                    <a:lnTo>
                      <a:pt x="12830" y="840"/>
                    </a:lnTo>
                    <a:lnTo>
                      <a:pt x="11834" y="303"/>
                    </a:lnTo>
                    <a:cubicBezTo>
                      <a:pt x="11457" y="100"/>
                      <a:pt x="11045" y="0"/>
                      <a:pt x="106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0"/>
              <p:cNvSpPr/>
              <p:nvPr/>
            </p:nvSpPr>
            <p:spPr>
              <a:xfrm>
                <a:off x="-633850" y="3662813"/>
                <a:ext cx="238475" cy="225450"/>
              </a:xfrm>
              <a:custGeom>
                <a:rect b="b" l="l" r="r" t="t"/>
                <a:pathLst>
                  <a:path extrusionOk="0" h="9018" w="9539">
                    <a:moveTo>
                      <a:pt x="2038" y="1"/>
                    </a:moveTo>
                    <a:lnTo>
                      <a:pt x="293" y="1499"/>
                    </a:lnTo>
                    <a:cubicBezTo>
                      <a:pt x="1" y="1749"/>
                      <a:pt x="8" y="2204"/>
                      <a:pt x="309" y="2444"/>
                    </a:cubicBezTo>
                    <a:lnTo>
                      <a:pt x="8770" y="9017"/>
                    </a:lnTo>
                    <a:lnTo>
                      <a:pt x="9538" y="7931"/>
                    </a:lnTo>
                    <a:lnTo>
                      <a:pt x="20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0"/>
              <p:cNvSpPr/>
              <p:nvPr/>
            </p:nvSpPr>
            <p:spPr>
              <a:xfrm>
                <a:off x="-234425" y="3326588"/>
                <a:ext cx="58925" cy="56125"/>
              </a:xfrm>
              <a:custGeom>
                <a:rect b="b" l="l" r="r" t="t"/>
                <a:pathLst>
                  <a:path extrusionOk="0" h="2245" w="2357">
                    <a:moveTo>
                      <a:pt x="1208" y="0"/>
                    </a:moveTo>
                    <a:cubicBezTo>
                      <a:pt x="772" y="0"/>
                      <a:pt x="375" y="253"/>
                      <a:pt x="191" y="651"/>
                    </a:cubicBezTo>
                    <a:cubicBezTo>
                      <a:pt x="0" y="1062"/>
                      <a:pt x="77" y="1549"/>
                      <a:pt x="384" y="1883"/>
                    </a:cubicBezTo>
                    <a:cubicBezTo>
                      <a:pt x="601" y="2118"/>
                      <a:pt x="902" y="2245"/>
                      <a:pt x="1210" y="2245"/>
                    </a:cubicBezTo>
                    <a:cubicBezTo>
                      <a:pt x="1340" y="2245"/>
                      <a:pt x="1470" y="2222"/>
                      <a:pt x="1597" y="2176"/>
                    </a:cubicBezTo>
                    <a:cubicBezTo>
                      <a:pt x="2022" y="2019"/>
                      <a:pt x="2312" y="1622"/>
                      <a:pt x="2331" y="1168"/>
                    </a:cubicBezTo>
                    <a:cubicBezTo>
                      <a:pt x="2356" y="549"/>
                      <a:pt x="1875" y="27"/>
                      <a:pt x="1256" y="2"/>
                    </a:cubicBezTo>
                    <a:cubicBezTo>
                      <a:pt x="1240" y="1"/>
                      <a:pt x="1224" y="0"/>
                      <a:pt x="12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0"/>
              <p:cNvSpPr/>
              <p:nvPr/>
            </p:nvSpPr>
            <p:spPr>
              <a:xfrm>
                <a:off x="-388700" y="3188288"/>
                <a:ext cx="200525" cy="260975"/>
              </a:xfrm>
              <a:custGeom>
                <a:rect b="b" l="l" r="r" t="t"/>
                <a:pathLst>
                  <a:path extrusionOk="0" h="10439" w="8021">
                    <a:moveTo>
                      <a:pt x="4144" y="1"/>
                    </a:moveTo>
                    <a:cubicBezTo>
                      <a:pt x="2160" y="1"/>
                      <a:pt x="513" y="1326"/>
                      <a:pt x="434" y="3246"/>
                    </a:cubicBezTo>
                    <a:lnTo>
                      <a:pt x="82" y="6661"/>
                    </a:lnTo>
                    <a:cubicBezTo>
                      <a:pt x="1" y="8638"/>
                      <a:pt x="2728" y="10432"/>
                      <a:pt x="4006" y="10432"/>
                    </a:cubicBezTo>
                    <a:cubicBezTo>
                      <a:pt x="4008" y="10432"/>
                      <a:pt x="4009" y="10432"/>
                      <a:pt x="4011" y="10432"/>
                    </a:cubicBezTo>
                    <a:cubicBezTo>
                      <a:pt x="4084" y="10437"/>
                      <a:pt x="4158" y="10439"/>
                      <a:pt x="4231" y="10439"/>
                    </a:cubicBezTo>
                    <a:cubicBezTo>
                      <a:pt x="5867" y="10439"/>
                      <a:pt x="7332" y="9213"/>
                      <a:pt x="7799" y="6979"/>
                    </a:cubicBezTo>
                    <a:lnTo>
                      <a:pt x="7940" y="3554"/>
                    </a:lnTo>
                    <a:cubicBezTo>
                      <a:pt x="8021" y="1575"/>
                      <a:pt x="6390" y="90"/>
                      <a:pt x="4326" y="5"/>
                    </a:cubicBezTo>
                    <a:cubicBezTo>
                      <a:pt x="4265" y="2"/>
                      <a:pt x="4204" y="1"/>
                      <a:pt x="41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0"/>
              <p:cNvSpPr/>
              <p:nvPr/>
            </p:nvSpPr>
            <p:spPr>
              <a:xfrm>
                <a:off x="-392375" y="3169613"/>
                <a:ext cx="186475" cy="163800"/>
              </a:xfrm>
              <a:custGeom>
                <a:rect b="b" l="l" r="r" t="t"/>
                <a:pathLst>
                  <a:path extrusionOk="0" h="6552" w="7459">
                    <a:moveTo>
                      <a:pt x="4124" y="1"/>
                    </a:moveTo>
                    <a:lnTo>
                      <a:pt x="386" y="1438"/>
                    </a:lnTo>
                    <a:lnTo>
                      <a:pt x="1" y="5674"/>
                    </a:lnTo>
                    <a:lnTo>
                      <a:pt x="332" y="6547"/>
                    </a:lnTo>
                    <a:cubicBezTo>
                      <a:pt x="350" y="6550"/>
                      <a:pt x="367" y="6552"/>
                      <a:pt x="385" y="6552"/>
                    </a:cubicBezTo>
                    <a:cubicBezTo>
                      <a:pt x="782" y="6552"/>
                      <a:pt x="1243" y="5743"/>
                      <a:pt x="1550" y="5058"/>
                    </a:cubicBezTo>
                    <a:cubicBezTo>
                      <a:pt x="2097" y="3842"/>
                      <a:pt x="3278" y="3688"/>
                      <a:pt x="4482" y="3471"/>
                    </a:cubicBezTo>
                    <a:cubicBezTo>
                      <a:pt x="6938" y="3027"/>
                      <a:pt x="7459" y="1693"/>
                      <a:pt x="7459" y="1693"/>
                    </a:cubicBezTo>
                    <a:lnTo>
                      <a:pt x="4124" y="1"/>
                    </a:lnTo>
                    <a:close/>
                  </a:path>
                </a:pathLst>
              </a:custGeom>
              <a:solidFill>
                <a:srgbClr val="6036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0"/>
              <p:cNvSpPr/>
              <p:nvPr/>
            </p:nvSpPr>
            <p:spPr>
              <a:xfrm>
                <a:off x="-288725" y="3150663"/>
                <a:ext cx="100200" cy="124475"/>
              </a:xfrm>
              <a:custGeom>
                <a:rect b="b" l="l" r="r" t="t"/>
                <a:pathLst>
                  <a:path extrusionOk="0" h="4979" w="4008">
                    <a:moveTo>
                      <a:pt x="1" y="1"/>
                    </a:moveTo>
                    <a:lnTo>
                      <a:pt x="1216" y="2176"/>
                    </a:lnTo>
                    <a:cubicBezTo>
                      <a:pt x="1216" y="2176"/>
                      <a:pt x="3366" y="3126"/>
                      <a:pt x="3949" y="4978"/>
                    </a:cubicBezTo>
                    <a:lnTo>
                      <a:pt x="4008" y="3198"/>
                    </a:lnTo>
                    <a:lnTo>
                      <a:pt x="1200" y="599"/>
                    </a:lnTo>
                    <a:lnTo>
                      <a:pt x="1" y="1"/>
                    </a:lnTo>
                    <a:close/>
                  </a:path>
                </a:pathLst>
              </a:custGeom>
              <a:solidFill>
                <a:srgbClr val="6036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0"/>
              <p:cNvSpPr/>
              <p:nvPr/>
            </p:nvSpPr>
            <p:spPr>
              <a:xfrm>
                <a:off x="-425900" y="3311388"/>
                <a:ext cx="62950" cy="60000"/>
              </a:xfrm>
              <a:custGeom>
                <a:rect b="b" l="l" r="r" t="t"/>
                <a:pathLst>
                  <a:path extrusionOk="0" h="2400" w="2518">
                    <a:moveTo>
                      <a:pt x="1293" y="1"/>
                    </a:moveTo>
                    <a:cubicBezTo>
                      <a:pt x="827" y="1"/>
                      <a:pt x="402" y="271"/>
                      <a:pt x="205" y="697"/>
                    </a:cubicBezTo>
                    <a:cubicBezTo>
                      <a:pt x="1" y="1137"/>
                      <a:pt x="82" y="1656"/>
                      <a:pt x="411" y="2013"/>
                    </a:cubicBezTo>
                    <a:cubicBezTo>
                      <a:pt x="642" y="2264"/>
                      <a:pt x="963" y="2399"/>
                      <a:pt x="1293" y="2399"/>
                    </a:cubicBezTo>
                    <a:cubicBezTo>
                      <a:pt x="1431" y="2399"/>
                      <a:pt x="1571" y="2375"/>
                      <a:pt x="1706" y="2326"/>
                    </a:cubicBezTo>
                    <a:cubicBezTo>
                      <a:pt x="2161" y="2159"/>
                      <a:pt x="2471" y="1734"/>
                      <a:pt x="2491" y="1250"/>
                    </a:cubicBezTo>
                    <a:cubicBezTo>
                      <a:pt x="2518" y="588"/>
                      <a:pt x="2004" y="29"/>
                      <a:pt x="1342" y="2"/>
                    </a:cubicBezTo>
                    <a:cubicBezTo>
                      <a:pt x="1325" y="1"/>
                      <a:pt x="1309" y="1"/>
                      <a:pt x="1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0"/>
              <p:cNvSpPr/>
              <p:nvPr/>
            </p:nvSpPr>
            <p:spPr>
              <a:xfrm>
                <a:off x="-352200" y="3589738"/>
                <a:ext cx="110200" cy="70925"/>
              </a:xfrm>
              <a:custGeom>
                <a:rect b="b" l="l" r="r" t="t"/>
                <a:pathLst>
                  <a:path extrusionOk="0" h="2837" w="4408">
                    <a:moveTo>
                      <a:pt x="4408" y="1"/>
                    </a:moveTo>
                    <a:lnTo>
                      <a:pt x="1" y="1385"/>
                    </a:lnTo>
                    <a:lnTo>
                      <a:pt x="384" y="2837"/>
                    </a:lnTo>
                    <a:lnTo>
                      <a:pt x="4207" y="1825"/>
                    </a:lnTo>
                    <a:lnTo>
                      <a:pt x="440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0"/>
              <p:cNvSpPr/>
              <p:nvPr/>
            </p:nvSpPr>
            <p:spPr>
              <a:xfrm>
                <a:off x="-260675" y="3529288"/>
                <a:ext cx="164525" cy="129875"/>
              </a:xfrm>
              <a:custGeom>
                <a:rect b="b" l="l" r="r" t="t"/>
                <a:pathLst>
                  <a:path extrusionOk="0" h="5195" w="6581">
                    <a:moveTo>
                      <a:pt x="1676" y="1"/>
                    </a:moveTo>
                    <a:cubicBezTo>
                      <a:pt x="1676" y="1"/>
                      <a:pt x="66" y="1205"/>
                      <a:pt x="1" y="3953"/>
                    </a:cubicBezTo>
                    <a:cubicBezTo>
                      <a:pt x="1" y="3953"/>
                      <a:pt x="843" y="5194"/>
                      <a:pt x="2984" y="5194"/>
                    </a:cubicBezTo>
                    <a:cubicBezTo>
                      <a:pt x="3013" y="5194"/>
                      <a:pt x="3041" y="5194"/>
                      <a:pt x="3070" y="5194"/>
                    </a:cubicBezTo>
                    <a:cubicBezTo>
                      <a:pt x="3070" y="5194"/>
                      <a:pt x="6580" y="2598"/>
                      <a:pt x="16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0"/>
              <p:cNvSpPr/>
              <p:nvPr/>
            </p:nvSpPr>
            <p:spPr>
              <a:xfrm>
                <a:off x="-382700" y="3066613"/>
                <a:ext cx="182775" cy="174075"/>
              </a:xfrm>
              <a:custGeom>
                <a:rect b="b" l="l" r="r" t="t"/>
                <a:pathLst>
                  <a:path extrusionOk="0" h="6963" w="7311">
                    <a:moveTo>
                      <a:pt x="4172" y="1"/>
                    </a:moveTo>
                    <a:lnTo>
                      <a:pt x="1836" y="1995"/>
                    </a:lnTo>
                    <a:lnTo>
                      <a:pt x="1836" y="3256"/>
                    </a:lnTo>
                    <a:cubicBezTo>
                      <a:pt x="382" y="3821"/>
                      <a:pt x="65" y="4903"/>
                      <a:pt x="65" y="4903"/>
                    </a:cubicBezTo>
                    <a:cubicBezTo>
                      <a:pt x="65" y="4903"/>
                      <a:pt x="1" y="6420"/>
                      <a:pt x="305" y="6962"/>
                    </a:cubicBezTo>
                    <a:cubicBezTo>
                      <a:pt x="305" y="6962"/>
                      <a:pt x="1272" y="4755"/>
                      <a:pt x="2887" y="4647"/>
                    </a:cubicBezTo>
                    <a:cubicBezTo>
                      <a:pt x="2962" y="4642"/>
                      <a:pt x="3035" y="4640"/>
                      <a:pt x="3104" y="4640"/>
                    </a:cubicBezTo>
                    <a:cubicBezTo>
                      <a:pt x="4157" y="4640"/>
                      <a:pt x="4602" y="5168"/>
                      <a:pt x="4602" y="5168"/>
                    </a:cubicBezTo>
                    <a:cubicBezTo>
                      <a:pt x="4602" y="5168"/>
                      <a:pt x="5171" y="4606"/>
                      <a:pt x="5811" y="4606"/>
                    </a:cubicBezTo>
                    <a:cubicBezTo>
                      <a:pt x="6721" y="4606"/>
                      <a:pt x="7029" y="5370"/>
                      <a:pt x="7029" y="5370"/>
                    </a:cubicBezTo>
                    <a:cubicBezTo>
                      <a:pt x="7029" y="5370"/>
                      <a:pt x="7311" y="4467"/>
                      <a:pt x="5996" y="3257"/>
                    </a:cubicBezTo>
                    <a:lnTo>
                      <a:pt x="5803" y="2052"/>
                    </a:lnTo>
                    <a:lnTo>
                      <a:pt x="4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0"/>
              <p:cNvSpPr/>
              <p:nvPr/>
            </p:nvSpPr>
            <p:spPr>
              <a:xfrm>
                <a:off x="-284975" y="3112963"/>
                <a:ext cx="22800" cy="58300"/>
              </a:xfrm>
              <a:custGeom>
                <a:rect b="b" l="l" r="r" t="t"/>
                <a:pathLst>
                  <a:path extrusionOk="0" h="2332" w="912">
                    <a:moveTo>
                      <a:pt x="379" y="0"/>
                    </a:moveTo>
                    <a:cubicBezTo>
                      <a:pt x="376" y="0"/>
                      <a:pt x="372" y="0"/>
                      <a:pt x="368" y="1"/>
                    </a:cubicBezTo>
                    <a:cubicBezTo>
                      <a:pt x="143" y="17"/>
                      <a:pt x="0" y="553"/>
                      <a:pt x="50" y="1197"/>
                    </a:cubicBezTo>
                    <a:cubicBezTo>
                      <a:pt x="98" y="1830"/>
                      <a:pt x="312" y="2332"/>
                      <a:pt x="533" y="2332"/>
                    </a:cubicBezTo>
                    <a:cubicBezTo>
                      <a:pt x="537" y="2332"/>
                      <a:pt x="540" y="2332"/>
                      <a:pt x="544" y="2331"/>
                    </a:cubicBezTo>
                    <a:cubicBezTo>
                      <a:pt x="769" y="2314"/>
                      <a:pt x="912" y="1778"/>
                      <a:pt x="864" y="1134"/>
                    </a:cubicBezTo>
                    <a:cubicBezTo>
                      <a:pt x="815" y="502"/>
                      <a:pt x="600" y="0"/>
                      <a:pt x="3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0"/>
              <p:cNvSpPr/>
              <p:nvPr/>
            </p:nvSpPr>
            <p:spPr>
              <a:xfrm>
                <a:off x="-285975" y="3088788"/>
                <a:ext cx="15200" cy="13000"/>
              </a:xfrm>
              <a:custGeom>
                <a:rect b="b" l="l" r="r" t="t"/>
                <a:pathLst>
                  <a:path extrusionOk="0" h="520" w="608">
                    <a:moveTo>
                      <a:pt x="346" y="1"/>
                    </a:moveTo>
                    <a:cubicBezTo>
                      <a:pt x="344" y="1"/>
                      <a:pt x="343" y="1"/>
                      <a:pt x="342" y="1"/>
                    </a:cubicBezTo>
                    <a:cubicBezTo>
                      <a:pt x="111" y="4"/>
                      <a:pt x="0" y="286"/>
                      <a:pt x="166" y="446"/>
                    </a:cubicBezTo>
                    <a:cubicBezTo>
                      <a:pt x="218" y="497"/>
                      <a:pt x="282" y="519"/>
                      <a:pt x="344" y="519"/>
                    </a:cubicBezTo>
                    <a:cubicBezTo>
                      <a:pt x="479" y="519"/>
                      <a:pt x="608" y="413"/>
                      <a:pt x="605" y="255"/>
                    </a:cubicBezTo>
                    <a:cubicBezTo>
                      <a:pt x="602" y="114"/>
                      <a:pt x="487" y="1"/>
                      <a:pt x="3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0"/>
              <p:cNvSpPr/>
              <p:nvPr/>
            </p:nvSpPr>
            <p:spPr>
              <a:xfrm>
                <a:off x="-315750" y="3155963"/>
                <a:ext cx="13825" cy="13825"/>
              </a:xfrm>
              <a:custGeom>
                <a:rect b="b" l="l" r="r" t="t"/>
                <a:pathLst>
                  <a:path extrusionOk="0" h="553" w="553">
                    <a:moveTo>
                      <a:pt x="277" y="0"/>
                    </a:moveTo>
                    <a:cubicBezTo>
                      <a:pt x="124" y="0"/>
                      <a:pt x="1" y="124"/>
                      <a:pt x="1" y="276"/>
                    </a:cubicBezTo>
                    <a:cubicBezTo>
                      <a:pt x="1" y="428"/>
                      <a:pt x="124" y="552"/>
                      <a:pt x="277" y="552"/>
                    </a:cubicBezTo>
                    <a:cubicBezTo>
                      <a:pt x="429" y="552"/>
                      <a:pt x="553" y="428"/>
                      <a:pt x="553" y="276"/>
                    </a:cubicBezTo>
                    <a:cubicBezTo>
                      <a:pt x="553" y="124"/>
                      <a:pt x="429"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0"/>
              <p:cNvSpPr/>
              <p:nvPr/>
            </p:nvSpPr>
            <p:spPr>
              <a:xfrm>
                <a:off x="-337675" y="3167138"/>
                <a:ext cx="9625" cy="9625"/>
              </a:xfrm>
              <a:custGeom>
                <a:rect b="b" l="l" r="r" t="t"/>
                <a:pathLst>
                  <a:path extrusionOk="0" h="385" w="385">
                    <a:moveTo>
                      <a:pt x="192" y="1"/>
                    </a:moveTo>
                    <a:cubicBezTo>
                      <a:pt x="85" y="1"/>
                      <a:pt x="0" y="87"/>
                      <a:pt x="0" y="193"/>
                    </a:cubicBezTo>
                    <a:cubicBezTo>
                      <a:pt x="0" y="299"/>
                      <a:pt x="85" y="385"/>
                      <a:pt x="192" y="385"/>
                    </a:cubicBezTo>
                    <a:cubicBezTo>
                      <a:pt x="298" y="385"/>
                      <a:pt x="384" y="299"/>
                      <a:pt x="384" y="193"/>
                    </a:cubicBezTo>
                    <a:cubicBezTo>
                      <a:pt x="384" y="87"/>
                      <a:pt x="298" y="1"/>
                      <a:pt x="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0"/>
              <p:cNvSpPr/>
              <p:nvPr/>
            </p:nvSpPr>
            <p:spPr>
              <a:xfrm>
                <a:off x="-256175" y="3155963"/>
                <a:ext cx="13825" cy="13825"/>
              </a:xfrm>
              <a:custGeom>
                <a:rect b="b" l="l" r="r" t="t"/>
                <a:pathLst>
                  <a:path extrusionOk="0" h="553" w="553">
                    <a:moveTo>
                      <a:pt x="277" y="0"/>
                    </a:moveTo>
                    <a:cubicBezTo>
                      <a:pt x="124" y="0"/>
                      <a:pt x="1" y="124"/>
                      <a:pt x="1" y="276"/>
                    </a:cubicBezTo>
                    <a:cubicBezTo>
                      <a:pt x="1" y="428"/>
                      <a:pt x="124" y="552"/>
                      <a:pt x="277" y="552"/>
                    </a:cubicBezTo>
                    <a:cubicBezTo>
                      <a:pt x="428" y="552"/>
                      <a:pt x="553" y="428"/>
                      <a:pt x="553" y="276"/>
                    </a:cubicBezTo>
                    <a:cubicBezTo>
                      <a:pt x="553" y="124"/>
                      <a:pt x="42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0"/>
              <p:cNvSpPr/>
              <p:nvPr/>
            </p:nvSpPr>
            <p:spPr>
              <a:xfrm>
                <a:off x="-231675" y="3167138"/>
                <a:ext cx="12875" cy="9625"/>
              </a:xfrm>
              <a:custGeom>
                <a:rect b="b" l="l" r="r" t="t"/>
                <a:pathLst>
                  <a:path extrusionOk="0" h="385" w="515">
                    <a:moveTo>
                      <a:pt x="258" y="1"/>
                    </a:moveTo>
                    <a:cubicBezTo>
                      <a:pt x="87" y="1"/>
                      <a:pt x="1" y="207"/>
                      <a:pt x="122" y="329"/>
                    </a:cubicBezTo>
                    <a:cubicBezTo>
                      <a:pt x="159" y="366"/>
                      <a:pt x="209" y="385"/>
                      <a:pt x="258" y="385"/>
                    </a:cubicBezTo>
                    <a:cubicBezTo>
                      <a:pt x="307" y="385"/>
                      <a:pt x="356" y="366"/>
                      <a:pt x="393" y="329"/>
                    </a:cubicBezTo>
                    <a:cubicBezTo>
                      <a:pt x="514" y="207"/>
                      <a:pt x="429" y="1"/>
                      <a:pt x="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1" name="Google Shape;2981;p70"/>
            <p:cNvSpPr/>
            <p:nvPr/>
          </p:nvSpPr>
          <p:spPr>
            <a:xfrm>
              <a:off x="7520625" y="4002050"/>
              <a:ext cx="26700" cy="26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2" name="Google Shape;2982;p70"/>
          <p:cNvSpPr/>
          <p:nvPr/>
        </p:nvSpPr>
        <p:spPr>
          <a:xfrm>
            <a:off x="7403950" y="4388425"/>
            <a:ext cx="26700" cy="26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3" name="Google Shape;2983;p70"/>
          <p:cNvGrpSpPr/>
          <p:nvPr/>
        </p:nvGrpSpPr>
        <p:grpSpPr>
          <a:xfrm>
            <a:off x="5704375" y="2379400"/>
            <a:ext cx="1072059" cy="2161777"/>
            <a:chOff x="5704375" y="2379400"/>
            <a:chExt cx="1072059" cy="2161777"/>
          </a:xfrm>
        </p:grpSpPr>
        <p:grpSp>
          <p:nvGrpSpPr>
            <p:cNvPr id="2984" name="Google Shape;2984;p70"/>
            <p:cNvGrpSpPr/>
            <p:nvPr/>
          </p:nvGrpSpPr>
          <p:grpSpPr>
            <a:xfrm>
              <a:off x="5704375" y="2379400"/>
              <a:ext cx="1072059" cy="2161777"/>
              <a:chOff x="-3273250" y="2722463"/>
              <a:chExt cx="1164775" cy="2348737"/>
            </a:xfrm>
          </p:grpSpPr>
          <p:sp>
            <p:nvSpPr>
              <p:cNvPr id="2985" name="Google Shape;2985;p70"/>
              <p:cNvSpPr/>
              <p:nvPr/>
            </p:nvSpPr>
            <p:spPr>
              <a:xfrm>
                <a:off x="-2732075" y="3099713"/>
                <a:ext cx="462325" cy="123425"/>
              </a:xfrm>
              <a:custGeom>
                <a:rect b="b" l="l" r="r" t="t"/>
                <a:pathLst>
                  <a:path extrusionOk="0" h="4937" w="18493">
                    <a:moveTo>
                      <a:pt x="12874" y="0"/>
                    </a:moveTo>
                    <a:cubicBezTo>
                      <a:pt x="10015" y="0"/>
                      <a:pt x="7403" y="799"/>
                      <a:pt x="4998" y="1814"/>
                    </a:cubicBezTo>
                    <a:cubicBezTo>
                      <a:pt x="3129" y="2602"/>
                      <a:pt x="1325" y="3540"/>
                      <a:pt x="1" y="4937"/>
                    </a:cubicBezTo>
                    <a:cubicBezTo>
                      <a:pt x="2272" y="3835"/>
                      <a:pt x="4157" y="3237"/>
                      <a:pt x="6876" y="2969"/>
                    </a:cubicBezTo>
                    <a:cubicBezTo>
                      <a:pt x="8386" y="2820"/>
                      <a:pt x="9927" y="2767"/>
                      <a:pt x="11483" y="2767"/>
                    </a:cubicBezTo>
                    <a:cubicBezTo>
                      <a:pt x="12332" y="2767"/>
                      <a:pt x="13186" y="2783"/>
                      <a:pt x="14042" y="2808"/>
                    </a:cubicBezTo>
                    <a:cubicBezTo>
                      <a:pt x="13991" y="2481"/>
                      <a:pt x="13887" y="1442"/>
                      <a:pt x="13887" y="1442"/>
                    </a:cubicBezTo>
                    <a:lnTo>
                      <a:pt x="13887" y="1442"/>
                    </a:lnTo>
                    <a:cubicBezTo>
                      <a:pt x="13887" y="1442"/>
                      <a:pt x="14541" y="2344"/>
                      <a:pt x="14746" y="2831"/>
                    </a:cubicBezTo>
                    <a:cubicBezTo>
                      <a:pt x="14912" y="2836"/>
                      <a:pt x="15079" y="2842"/>
                      <a:pt x="15245" y="2847"/>
                    </a:cubicBezTo>
                    <a:cubicBezTo>
                      <a:pt x="15475" y="2856"/>
                      <a:pt x="15706" y="2865"/>
                      <a:pt x="15935" y="2869"/>
                    </a:cubicBezTo>
                    <a:cubicBezTo>
                      <a:pt x="15763" y="2463"/>
                      <a:pt x="15253" y="1406"/>
                      <a:pt x="15252" y="1285"/>
                    </a:cubicBezTo>
                    <a:lnTo>
                      <a:pt x="15252" y="1285"/>
                    </a:lnTo>
                    <a:cubicBezTo>
                      <a:pt x="15692" y="1781"/>
                      <a:pt x="16094" y="2310"/>
                      <a:pt x="16455" y="2868"/>
                    </a:cubicBezTo>
                    <a:cubicBezTo>
                      <a:pt x="16909" y="2857"/>
                      <a:pt x="17350" y="2814"/>
                      <a:pt x="17759" y="2699"/>
                    </a:cubicBezTo>
                    <a:cubicBezTo>
                      <a:pt x="18124" y="2597"/>
                      <a:pt x="18492" y="2382"/>
                      <a:pt x="18474" y="2003"/>
                    </a:cubicBezTo>
                    <a:cubicBezTo>
                      <a:pt x="18453" y="1572"/>
                      <a:pt x="17958" y="1196"/>
                      <a:pt x="17508" y="966"/>
                    </a:cubicBezTo>
                    <a:cubicBezTo>
                      <a:pt x="16255" y="323"/>
                      <a:pt x="14895" y="80"/>
                      <a:pt x="13602" y="18"/>
                    </a:cubicBezTo>
                    <a:cubicBezTo>
                      <a:pt x="13357" y="6"/>
                      <a:pt x="13115" y="0"/>
                      <a:pt x="128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0"/>
              <p:cNvSpPr/>
              <p:nvPr/>
            </p:nvSpPr>
            <p:spPr>
              <a:xfrm>
                <a:off x="-2891025" y="2890038"/>
                <a:ext cx="299300" cy="359425"/>
              </a:xfrm>
              <a:custGeom>
                <a:rect b="b" l="l" r="r" t="t"/>
                <a:pathLst>
                  <a:path extrusionOk="0" h="14377" w="11972">
                    <a:moveTo>
                      <a:pt x="931" y="1"/>
                    </a:moveTo>
                    <a:cubicBezTo>
                      <a:pt x="850" y="1"/>
                      <a:pt x="768" y="16"/>
                      <a:pt x="686" y="49"/>
                    </a:cubicBezTo>
                    <a:cubicBezTo>
                      <a:pt x="263" y="220"/>
                      <a:pt x="110" y="768"/>
                      <a:pt x="81" y="1225"/>
                    </a:cubicBezTo>
                    <a:cubicBezTo>
                      <a:pt x="0" y="2497"/>
                      <a:pt x="371" y="3717"/>
                      <a:pt x="892" y="4816"/>
                    </a:cubicBezTo>
                    <a:cubicBezTo>
                      <a:pt x="2159" y="7488"/>
                      <a:pt x="4297" y="9558"/>
                      <a:pt x="6578" y="11335"/>
                    </a:cubicBezTo>
                    <a:cubicBezTo>
                      <a:pt x="8214" y="12609"/>
                      <a:pt x="9970" y="13774"/>
                      <a:pt x="11971" y="14377"/>
                    </a:cubicBezTo>
                    <a:cubicBezTo>
                      <a:pt x="9840" y="12881"/>
                      <a:pt x="8389" y="11525"/>
                      <a:pt x="6892" y="9357"/>
                    </a:cubicBezTo>
                    <a:cubicBezTo>
                      <a:pt x="5608" y="7497"/>
                      <a:pt x="4519" y="5492"/>
                      <a:pt x="3495" y="3450"/>
                    </a:cubicBezTo>
                    <a:cubicBezTo>
                      <a:pt x="3190" y="3609"/>
                      <a:pt x="2194" y="4069"/>
                      <a:pt x="2194" y="4069"/>
                    </a:cubicBezTo>
                    <a:cubicBezTo>
                      <a:pt x="2194" y="4069"/>
                      <a:pt x="2805" y="3201"/>
                      <a:pt x="3201" y="2856"/>
                    </a:cubicBezTo>
                    <a:cubicBezTo>
                      <a:pt x="3131" y="2716"/>
                      <a:pt x="3061" y="2575"/>
                      <a:pt x="2992" y="2434"/>
                    </a:cubicBezTo>
                    <a:cubicBezTo>
                      <a:pt x="2897" y="2240"/>
                      <a:pt x="2801" y="2046"/>
                      <a:pt x="2702" y="1852"/>
                    </a:cubicBezTo>
                    <a:cubicBezTo>
                      <a:pt x="2373" y="2140"/>
                      <a:pt x="1541" y="2945"/>
                      <a:pt x="1420" y="2988"/>
                    </a:cubicBezTo>
                    <a:cubicBezTo>
                      <a:pt x="1724" y="2437"/>
                      <a:pt x="2075" y="1912"/>
                      <a:pt x="2466" y="1419"/>
                    </a:cubicBezTo>
                    <a:cubicBezTo>
                      <a:pt x="2252" y="1046"/>
                      <a:pt x="2009" y="694"/>
                      <a:pt x="1708" y="395"/>
                    </a:cubicBezTo>
                    <a:cubicBezTo>
                      <a:pt x="1499" y="187"/>
                      <a:pt x="1221" y="1"/>
                      <a:pt x="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0"/>
              <p:cNvSpPr/>
              <p:nvPr/>
            </p:nvSpPr>
            <p:spPr>
              <a:xfrm>
                <a:off x="-2695200" y="3157838"/>
                <a:ext cx="410150" cy="101625"/>
              </a:xfrm>
              <a:custGeom>
                <a:rect b="b" l="l" r="r" t="t"/>
                <a:pathLst>
                  <a:path extrusionOk="0" h="4065" w="16406">
                    <a:moveTo>
                      <a:pt x="8152" y="0"/>
                    </a:moveTo>
                    <a:cubicBezTo>
                      <a:pt x="7202" y="0"/>
                      <a:pt x="6253" y="68"/>
                      <a:pt x="5317" y="172"/>
                    </a:cubicBezTo>
                    <a:cubicBezTo>
                      <a:pt x="3478" y="376"/>
                      <a:pt x="1634" y="723"/>
                      <a:pt x="1" y="1575"/>
                    </a:cubicBezTo>
                    <a:cubicBezTo>
                      <a:pt x="1149" y="1390"/>
                      <a:pt x="2168" y="1287"/>
                      <a:pt x="3192" y="1287"/>
                    </a:cubicBezTo>
                    <a:cubicBezTo>
                      <a:pt x="4211" y="1287"/>
                      <a:pt x="5234" y="1389"/>
                      <a:pt x="6395" y="1610"/>
                    </a:cubicBezTo>
                    <a:cubicBezTo>
                      <a:pt x="8392" y="1992"/>
                      <a:pt x="15013" y="4061"/>
                      <a:pt x="15393" y="4064"/>
                    </a:cubicBezTo>
                    <a:cubicBezTo>
                      <a:pt x="15398" y="4064"/>
                      <a:pt x="15404" y="4064"/>
                      <a:pt x="15410" y="4064"/>
                    </a:cubicBezTo>
                    <a:cubicBezTo>
                      <a:pt x="15744" y="4064"/>
                      <a:pt x="16119" y="3972"/>
                      <a:pt x="16252" y="3653"/>
                    </a:cubicBezTo>
                    <a:cubicBezTo>
                      <a:pt x="16405" y="3284"/>
                      <a:pt x="16149" y="2845"/>
                      <a:pt x="15872" y="2540"/>
                    </a:cubicBezTo>
                    <a:cubicBezTo>
                      <a:pt x="15102" y="1690"/>
                      <a:pt x="14086" y="1148"/>
                      <a:pt x="13054" y="779"/>
                    </a:cubicBezTo>
                    <a:cubicBezTo>
                      <a:pt x="11461" y="205"/>
                      <a:pt x="9805" y="0"/>
                      <a:pt x="81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0"/>
              <p:cNvSpPr/>
              <p:nvPr/>
            </p:nvSpPr>
            <p:spPr>
              <a:xfrm>
                <a:off x="-2691675" y="2824163"/>
                <a:ext cx="317825" cy="401925"/>
              </a:xfrm>
              <a:custGeom>
                <a:rect b="b" l="l" r="r" t="t"/>
                <a:pathLst>
                  <a:path extrusionOk="0" h="16077" w="12713">
                    <a:moveTo>
                      <a:pt x="11448" y="1"/>
                    </a:moveTo>
                    <a:cubicBezTo>
                      <a:pt x="11356" y="1"/>
                      <a:pt x="11265" y="7"/>
                      <a:pt x="11177" y="17"/>
                    </a:cubicBezTo>
                    <a:cubicBezTo>
                      <a:pt x="9866" y="171"/>
                      <a:pt x="8691" y="827"/>
                      <a:pt x="7668" y="1631"/>
                    </a:cubicBezTo>
                    <a:cubicBezTo>
                      <a:pt x="5182" y="3587"/>
                      <a:pt x="3474" y="6419"/>
                      <a:pt x="2090" y="9355"/>
                    </a:cubicBezTo>
                    <a:cubicBezTo>
                      <a:pt x="1097" y="11461"/>
                      <a:pt x="240" y="13684"/>
                      <a:pt x="1" y="16077"/>
                    </a:cubicBezTo>
                    <a:cubicBezTo>
                      <a:pt x="1126" y="13363"/>
                      <a:pt x="2235" y="11451"/>
                      <a:pt x="4164" y="9331"/>
                    </a:cubicBezTo>
                    <a:cubicBezTo>
                      <a:pt x="5820" y="7512"/>
                      <a:pt x="7659" y="5887"/>
                      <a:pt x="9549" y="4331"/>
                    </a:cubicBezTo>
                    <a:cubicBezTo>
                      <a:pt x="9330" y="4014"/>
                      <a:pt x="8674" y="2969"/>
                      <a:pt x="8674" y="2969"/>
                    </a:cubicBezTo>
                    <a:lnTo>
                      <a:pt x="8674" y="2969"/>
                    </a:lnTo>
                    <a:cubicBezTo>
                      <a:pt x="8674" y="2969"/>
                      <a:pt x="9674" y="3497"/>
                      <a:pt x="10099" y="3882"/>
                    </a:cubicBezTo>
                    <a:cubicBezTo>
                      <a:pt x="10230" y="3776"/>
                      <a:pt x="10360" y="3669"/>
                      <a:pt x="10490" y="3563"/>
                    </a:cubicBezTo>
                    <a:cubicBezTo>
                      <a:pt x="10670" y="3418"/>
                      <a:pt x="10851" y="3272"/>
                      <a:pt x="11029" y="3122"/>
                    </a:cubicBezTo>
                    <a:cubicBezTo>
                      <a:pt x="10673" y="2802"/>
                      <a:pt x="9698" y="2010"/>
                      <a:pt x="9630" y="1881"/>
                    </a:cubicBezTo>
                    <a:lnTo>
                      <a:pt x="9630" y="1881"/>
                    </a:lnTo>
                    <a:cubicBezTo>
                      <a:pt x="10249" y="2120"/>
                      <a:pt x="10850" y="2421"/>
                      <a:pt x="11426" y="2770"/>
                    </a:cubicBezTo>
                    <a:cubicBezTo>
                      <a:pt x="11766" y="2454"/>
                      <a:pt x="12080" y="2111"/>
                      <a:pt x="12328" y="1710"/>
                    </a:cubicBezTo>
                    <a:cubicBezTo>
                      <a:pt x="12550" y="1354"/>
                      <a:pt x="12712" y="875"/>
                      <a:pt x="12489" y="480"/>
                    </a:cubicBezTo>
                    <a:cubicBezTo>
                      <a:pt x="12282" y="114"/>
                      <a:pt x="11855" y="1"/>
                      <a:pt x="114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0"/>
              <p:cNvSpPr/>
              <p:nvPr/>
            </p:nvSpPr>
            <p:spPr>
              <a:xfrm>
                <a:off x="-2694175" y="2893913"/>
                <a:ext cx="379900" cy="340350"/>
              </a:xfrm>
              <a:custGeom>
                <a:rect b="b" l="l" r="r" t="t"/>
                <a:pathLst>
                  <a:path extrusionOk="0" h="13614" w="15196">
                    <a:moveTo>
                      <a:pt x="13464" y="0"/>
                    </a:moveTo>
                    <a:cubicBezTo>
                      <a:pt x="12248" y="0"/>
                      <a:pt x="11083" y="405"/>
                      <a:pt x="10026" y="954"/>
                    </a:cubicBezTo>
                    <a:cubicBezTo>
                      <a:pt x="7219" y="2411"/>
                      <a:pt x="5048" y="4855"/>
                      <a:pt x="3185" y="7461"/>
                    </a:cubicBezTo>
                    <a:cubicBezTo>
                      <a:pt x="1850" y="9329"/>
                      <a:pt x="629" y="11334"/>
                      <a:pt x="0" y="13614"/>
                    </a:cubicBezTo>
                    <a:cubicBezTo>
                      <a:pt x="1568" y="11181"/>
                      <a:pt x="2989" y="9522"/>
                      <a:pt x="5265" y="7807"/>
                    </a:cubicBezTo>
                    <a:cubicBezTo>
                      <a:pt x="7217" y="6335"/>
                      <a:pt x="14360" y="2203"/>
                      <a:pt x="14674" y="1859"/>
                    </a:cubicBezTo>
                    <a:cubicBezTo>
                      <a:pt x="14953" y="1552"/>
                      <a:pt x="15196" y="1118"/>
                      <a:pt x="15035" y="692"/>
                    </a:cubicBezTo>
                    <a:cubicBezTo>
                      <a:pt x="14854" y="213"/>
                      <a:pt x="14279" y="41"/>
                      <a:pt x="13798" y="10"/>
                    </a:cubicBezTo>
                    <a:cubicBezTo>
                      <a:pt x="13686" y="4"/>
                      <a:pt x="13575" y="0"/>
                      <a:pt x="134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0"/>
              <p:cNvSpPr/>
              <p:nvPr/>
            </p:nvSpPr>
            <p:spPr>
              <a:xfrm>
                <a:off x="-2697550" y="3007838"/>
                <a:ext cx="357900" cy="232275"/>
              </a:xfrm>
              <a:custGeom>
                <a:rect b="b" l="l" r="r" t="t"/>
                <a:pathLst>
                  <a:path extrusionOk="0" h="9291" w="14316">
                    <a:moveTo>
                      <a:pt x="13413" y="0"/>
                    </a:moveTo>
                    <a:cubicBezTo>
                      <a:pt x="13149" y="0"/>
                      <a:pt x="12883" y="42"/>
                      <a:pt x="12627" y="91"/>
                    </a:cubicBezTo>
                    <a:cubicBezTo>
                      <a:pt x="7307" y="1093"/>
                      <a:pt x="2633" y="4498"/>
                      <a:pt x="1" y="9290"/>
                    </a:cubicBezTo>
                    <a:cubicBezTo>
                      <a:pt x="1304" y="7214"/>
                      <a:pt x="5444" y="5310"/>
                      <a:pt x="7610" y="4250"/>
                    </a:cubicBezTo>
                    <a:cubicBezTo>
                      <a:pt x="9881" y="3140"/>
                      <a:pt x="12079" y="1884"/>
                      <a:pt x="14189" y="489"/>
                    </a:cubicBezTo>
                    <a:cubicBezTo>
                      <a:pt x="14249" y="450"/>
                      <a:pt x="14316" y="397"/>
                      <a:pt x="14313" y="320"/>
                    </a:cubicBezTo>
                    <a:cubicBezTo>
                      <a:pt x="14309" y="232"/>
                      <a:pt x="14218" y="171"/>
                      <a:pt x="14137" y="137"/>
                    </a:cubicBezTo>
                    <a:cubicBezTo>
                      <a:pt x="13903" y="36"/>
                      <a:pt x="13658" y="0"/>
                      <a:pt x="134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0"/>
              <p:cNvSpPr/>
              <p:nvPr/>
            </p:nvSpPr>
            <p:spPr>
              <a:xfrm>
                <a:off x="-2796475" y="2772488"/>
                <a:ext cx="154225" cy="467475"/>
              </a:xfrm>
              <a:custGeom>
                <a:rect b="b" l="l" r="r" t="t"/>
                <a:pathLst>
                  <a:path extrusionOk="0" h="18699" w="6169">
                    <a:moveTo>
                      <a:pt x="1622" y="1"/>
                    </a:moveTo>
                    <a:cubicBezTo>
                      <a:pt x="1238" y="1"/>
                      <a:pt x="931" y="337"/>
                      <a:pt x="745" y="670"/>
                    </a:cubicBezTo>
                    <a:cubicBezTo>
                      <a:pt x="159" y="1708"/>
                      <a:pt x="0" y="2959"/>
                      <a:pt x="28" y="4194"/>
                    </a:cubicBezTo>
                    <a:cubicBezTo>
                      <a:pt x="93" y="7197"/>
                      <a:pt x="1188" y="10189"/>
                      <a:pt x="2529" y="13012"/>
                    </a:cubicBezTo>
                    <a:cubicBezTo>
                      <a:pt x="3491" y="15036"/>
                      <a:pt x="4606" y="17037"/>
                      <a:pt x="6169" y="18699"/>
                    </a:cubicBezTo>
                    <a:cubicBezTo>
                      <a:pt x="4848" y="16200"/>
                      <a:pt x="4086" y="14213"/>
                      <a:pt x="3610" y="11507"/>
                    </a:cubicBezTo>
                    <a:cubicBezTo>
                      <a:pt x="3201" y="9185"/>
                      <a:pt x="3027" y="6853"/>
                      <a:pt x="2928" y="4526"/>
                    </a:cubicBezTo>
                    <a:cubicBezTo>
                      <a:pt x="2588" y="4486"/>
                      <a:pt x="1503" y="4304"/>
                      <a:pt x="1503" y="4304"/>
                    </a:cubicBezTo>
                    <a:cubicBezTo>
                      <a:pt x="1503" y="4304"/>
                      <a:pt x="2404" y="3916"/>
                      <a:pt x="2902" y="3851"/>
                    </a:cubicBezTo>
                    <a:cubicBezTo>
                      <a:pt x="2895" y="3691"/>
                      <a:pt x="2889" y="3532"/>
                      <a:pt x="2883" y="3372"/>
                    </a:cubicBezTo>
                    <a:cubicBezTo>
                      <a:pt x="2876" y="3152"/>
                      <a:pt x="2868" y="2931"/>
                      <a:pt x="2856" y="2710"/>
                    </a:cubicBezTo>
                    <a:cubicBezTo>
                      <a:pt x="2472" y="2762"/>
                      <a:pt x="1520" y="2944"/>
                      <a:pt x="1282" y="2944"/>
                    </a:cubicBezTo>
                    <a:cubicBezTo>
                      <a:pt x="1263" y="2944"/>
                      <a:pt x="1249" y="2943"/>
                      <a:pt x="1240" y="2941"/>
                    </a:cubicBezTo>
                    <a:cubicBezTo>
                      <a:pt x="1741" y="2645"/>
                      <a:pt x="2270" y="2398"/>
                      <a:pt x="2818" y="2205"/>
                    </a:cubicBezTo>
                    <a:cubicBezTo>
                      <a:pt x="2774" y="1764"/>
                      <a:pt x="2698" y="1326"/>
                      <a:pt x="2547" y="898"/>
                    </a:cubicBezTo>
                    <a:cubicBezTo>
                      <a:pt x="2414" y="517"/>
                      <a:pt x="2162" y="101"/>
                      <a:pt x="1765" y="16"/>
                    </a:cubicBezTo>
                    <a:cubicBezTo>
                      <a:pt x="1716" y="6"/>
                      <a:pt x="1668" y="1"/>
                      <a:pt x="1622" y="1"/>
                    </a:cubicBezTo>
                    <a:close/>
                  </a:path>
                </a:pathLst>
              </a:custGeom>
              <a:solidFill>
                <a:srgbClr val="47CA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0"/>
              <p:cNvSpPr/>
              <p:nvPr/>
            </p:nvSpPr>
            <p:spPr>
              <a:xfrm>
                <a:off x="-2708775" y="2722463"/>
                <a:ext cx="150675" cy="506500"/>
              </a:xfrm>
              <a:custGeom>
                <a:rect b="b" l="l" r="r" t="t"/>
                <a:pathLst>
                  <a:path extrusionOk="0" h="20260" w="6027">
                    <a:moveTo>
                      <a:pt x="5129" y="0"/>
                    </a:moveTo>
                    <a:cubicBezTo>
                      <a:pt x="4838" y="0"/>
                      <a:pt x="4535" y="132"/>
                      <a:pt x="4290" y="291"/>
                    </a:cubicBezTo>
                    <a:cubicBezTo>
                      <a:pt x="3200" y="999"/>
                      <a:pt x="2430" y="2122"/>
                      <a:pt x="1854" y="3320"/>
                    </a:cubicBezTo>
                    <a:cubicBezTo>
                      <a:pt x="451" y="6233"/>
                      <a:pt x="78" y="9642"/>
                      <a:pt x="33" y="13009"/>
                    </a:cubicBezTo>
                    <a:cubicBezTo>
                      <a:pt x="0" y="15425"/>
                      <a:pt x="132" y="17895"/>
                      <a:pt x="876" y="20259"/>
                    </a:cubicBezTo>
                    <a:cubicBezTo>
                      <a:pt x="783" y="17212"/>
                      <a:pt x="996" y="14930"/>
                      <a:pt x="1844" y="12099"/>
                    </a:cubicBezTo>
                    <a:cubicBezTo>
                      <a:pt x="2573" y="9671"/>
                      <a:pt x="5914" y="1883"/>
                      <a:pt x="5973" y="1399"/>
                    </a:cubicBezTo>
                    <a:cubicBezTo>
                      <a:pt x="6027" y="966"/>
                      <a:pt x="5980" y="444"/>
                      <a:pt x="5625" y="166"/>
                    </a:cubicBezTo>
                    <a:cubicBezTo>
                      <a:pt x="5475" y="48"/>
                      <a:pt x="5304" y="0"/>
                      <a:pt x="51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0"/>
              <p:cNvSpPr/>
              <p:nvPr/>
            </p:nvSpPr>
            <p:spPr>
              <a:xfrm>
                <a:off x="-2705800" y="2838988"/>
                <a:ext cx="181950" cy="401125"/>
              </a:xfrm>
              <a:custGeom>
                <a:rect b="b" l="l" r="r" t="t"/>
                <a:pathLst>
                  <a:path extrusionOk="0" h="16045" w="7278">
                    <a:moveTo>
                      <a:pt x="7071" y="0"/>
                    </a:moveTo>
                    <a:cubicBezTo>
                      <a:pt x="7047" y="0"/>
                      <a:pt x="7023" y="3"/>
                      <a:pt x="7000" y="7"/>
                    </a:cubicBezTo>
                    <a:cubicBezTo>
                      <a:pt x="6504" y="90"/>
                      <a:pt x="6115" y="446"/>
                      <a:pt x="5766" y="803"/>
                    </a:cubicBezTo>
                    <a:cubicBezTo>
                      <a:pt x="2012" y="4654"/>
                      <a:pt x="0" y="10295"/>
                      <a:pt x="331" y="16044"/>
                    </a:cubicBezTo>
                    <a:cubicBezTo>
                      <a:pt x="318" y="13464"/>
                      <a:pt x="2666" y="9461"/>
                      <a:pt x="3863" y="7311"/>
                    </a:cubicBezTo>
                    <a:cubicBezTo>
                      <a:pt x="5124" y="5042"/>
                      <a:pt x="6246" y="2699"/>
                      <a:pt x="7223" y="294"/>
                    </a:cubicBezTo>
                    <a:cubicBezTo>
                      <a:pt x="7250" y="225"/>
                      <a:pt x="7277" y="141"/>
                      <a:pt x="7235" y="73"/>
                    </a:cubicBezTo>
                    <a:cubicBezTo>
                      <a:pt x="7200" y="18"/>
                      <a:pt x="7136" y="0"/>
                      <a:pt x="70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0"/>
              <p:cNvSpPr/>
              <p:nvPr/>
            </p:nvSpPr>
            <p:spPr>
              <a:xfrm>
                <a:off x="-3108175" y="3146338"/>
                <a:ext cx="437775" cy="456850"/>
              </a:xfrm>
              <a:custGeom>
                <a:rect b="b" l="l" r="r" t="t"/>
                <a:pathLst>
                  <a:path extrusionOk="0" h="18274" w="17511">
                    <a:moveTo>
                      <a:pt x="397" y="1"/>
                    </a:moveTo>
                    <a:cubicBezTo>
                      <a:pt x="369" y="1"/>
                      <a:pt x="342" y="14"/>
                      <a:pt x="326" y="39"/>
                    </a:cubicBezTo>
                    <a:lnTo>
                      <a:pt x="1" y="852"/>
                    </a:lnTo>
                    <a:lnTo>
                      <a:pt x="17439" y="18274"/>
                    </a:lnTo>
                    <a:lnTo>
                      <a:pt x="17511" y="14413"/>
                    </a:lnTo>
                    <a:lnTo>
                      <a:pt x="452" y="21"/>
                    </a:lnTo>
                    <a:cubicBezTo>
                      <a:pt x="435" y="7"/>
                      <a:pt x="416" y="1"/>
                      <a:pt x="3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0"/>
              <p:cNvSpPr/>
              <p:nvPr/>
            </p:nvSpPr>
            <p:spPr>
              <a:xfrm>
                <a:off x="-3273250" y="3134388"/>
                <a:ext cx="181575" cy="57250"/>
              </a:xfrm>
              <a:custGeom>
                <a:rect b="b" l="l" r="r" t="t"/>
                <a:pathLst>
                  <a:path extrusionOk="0" h="2290" w="7263">
                    <a:moveTo>
                      <a:pt x="2975" y="0"/>
                    </a:moveTo>
                    <a:lnTo>
                      <a:pt x="253" y="269"/>
                    </a:lnTo>
                    <a:cubicBezTo>
                      <a:pt x="95" y="284"/>
                      <a:pt x="0" y="451"/>
                      <a:pt x="66" y="595"/>
                    </a:cubicBezTo>
                    <a:cubicBezTo>
                      <a:pt x="104" y="676"/>
                      <a:pt x="186" y="729"/>
                      <a:pt x="276" y="729"/>
                    </a:cubicBezTo>
                    <a:cubicBezTo>
                      <a:pt x="278" y="729"/>
                      <a:pt x="280" y="729"/>
                      <a:pt x="282" y="729"/>
                    </a:cubicBezTo>
                    <a:lnTo>
                      <a:pt x="2638" y="674"/>
                    </a:lnTo>
                    <a:lnTo>
                      <a:pt x="4448" y="1473"/>
                    </a:lnTo>
                    <a:lnTo>
                      <a:pt x="2566" y="1722"/>
                    </a:lnTo>
                    <a:cubicBezTo>
                      <a:pt x="2455" y="1737"/>
                      <a:pt x="2367" y="1822"/>
                      <a:pt x="2351" y="1932"/>
                    </a:cubicBezTo>
                    <a:cubicBezTo>
                      <a:pt x="2328" y="2073"/>
                      <a:pt x="2429" y="2205"/>
                      <a:pt x="2572" y="2221"/>
                    </a:cubicBezTo>
                    <a:cubicBezTo>
                      <a:pt x="2829" y="2248"/>
                      <a:pt x="3237" y="2290"/>
                      <a:pt x="3725" y="2290"/>
                    </a:cubicBezTo>
                    <a:cubicBezTo>
                      <a:pt x="4648" y="2290"/>
                      <a:pt x="5861" y="2141"/>
                      <a:pt x="6892" y="1466"/>
                    </a:cubicBezTo>
                    <a:cubicBezTo>
                      <a:pt x="7171" y="1282"/>
                      <a:pt x="7263" y="913"/>
                      <a:pt x="7094" y="625"/>
                    </a:cubicBezTo>
                    <a:lnTo>
                      <a:pt x="7009" y="479"/>
                    </a:lnTo>
                    <a:lnTo>
                      <a:pt x="297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0"/>
              <p:cNvSpPr/>
              <p:nvPr/>
            </p:nvSpPr>
            <p:spPr>
              <a:xfrm>
                <a:off x="-2772600" y="3159288"/>
                <a:ext cx="241225" cy="269825"/>
              </a:xfrm>
              <a:custGeom>
                <a:rect b="b" l="l" r="r" t="t"/>
                <a:pathLst>
                  <a:path extrusionOk="0" h="10793" w="9649">
                    <a:moveTo>
                      <a:pt x="4798" y="0"/>
                    </a:moveTo>
                    <a:cubicBezTo>
                      <a:pt x="2149" y="0"/>
                      <a:pt x="0" y="2416"/>
                      <a:pt x="0" y="5397"/>
                    </a:cubicBezTo>
                    <a:cubicBezTo>
                      <a:pt x="0" y="8377"/>
                      <a:pt x="2149" y="10793"/>
                      <a:pt x="4798" y="10793"/>
                    </a:cubicBezTo>
                    <a:cubicBezTo>
                      <a:pt x="7448" y="10793"/>
                      <a:pt x="9555" y="8376"/>
                      <a:pt x="9597" y="5397"/>
                    </a:cubicBezTo>
                    <a:cubicBezTo>
                      <a:pt x="9648" y="1698"/>
                      <a:pt x="7448" y="0"/>
                      <a:pt x="4798" y="0"/>
                    </a:cubicBezTo>
                    <a:close/>
                  </a:path>
                </a:pathLst>
              </a:custGeom>
              <a:solidFill>
                <a:srgbClr val="6036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0"/>
              <p:cNvSpPr/>
              <p:nvPr/>
            </p:nvSpPr>
            <p:spPr>
              <a:xfrm>
                <a:off x="-2601750" y="3777013"/>
                <a:ext cx="493275" cy="238425"/>
              </a:xfrm>
              <a:custGeom>
                <a:rect b="b" l="l" r="r" t="t"/>
                <a:pathLst>
                  <a:path extrusionOk="0" h="9537" w="19731">
                    <a:moveTo>
                      <a:pt x="17334" y="0"/>
                    </a:moveTo>
                    <a:cubicBezTo>
                      <a:pt x="14108" y="0"/>
                      <a:pt x="10885" y="1130"/>
                      <a:pt x="8381" y="3169"/>
                    </a:cubicBezTo>
                    <a:lnTo>
                      <a:pt x="9426" y="1675"/>
                    </a:lnTo>
                    <a:cubicBezTo>
                      <a:pt x="9564" y="1480"/>
                      <a:pt x="9706" y="1237"/>
                      <a:pt x="9611" y="1019"/>
                    </a:cubicBezTo>
                    <a:cubicBezTo>
                      <a:pt x="9539" y="857"/>
                      <a:pt x="9354" y="773"/>
                      <a:pt x="9176" y="773"/>
                    </a:cubicBezTo>
                    <a:cubicBezTo>
                      <a:pt x="9161" y="773"/>
                      <a:pt x="9146" y="774"/>
                      <a:pt x="9131" y="775"/>
                    </a:cubicBezTo>
                    <a:cubicBezTo>
                      <a:pt x="8940" y="792"/>
                      <a:pt x="8765" y="884"/>
                      <a:pt x="8598" y="978"/>
                    </a:cubicBezTo>
                    <a:cubicBezTo>
                      <a:pt x="5134" y="2918"/>
                      <a:pt x="2153" y="5717"/>
                      <a:pt x="0" y="9054"/>
                    </a:cubicBezTo>
                    <a:lnTo>
                      <a:pt x="342" y="8750"/>
                    </a:lnTo>
                    <a:lnTo>
                      <a:pt x="342" y="8750"/>
                    </a:lnTo>
                    <a:cubicBezTo>
                      <a:pt x="242" y="9012"/>
                      <a:pt x="143" y="9274"/>
                      <a:pt x="44" y="9536"/>
                    </a:cubicBezTo>
                    <a:lnTo>
                      <a:pt x="8347" y="8839"/>
                    </a:lnTo>
                    <a:cubicBezTo>
                      <a:pt x="8660" y="8812"/>
                      <a:pt x="9017" y="8760"/>
                      <a:pt x="9188" y="8498"/>
                    </a:cubicBezTo>
                    <a:cubicBezTo>
                      <a:pt x="9398" y="8173"/>
                      <a:pt x="9168" y="7711"/>
                      <a:pt x="8821" y="7538"/>
                    </a:cubicBezTo>
                    <a:cubicBezTo>
                      <a:pt x="8731" y="7493"/>
                      <a:pt x="8636" y="7462"/>
                      <a:pt x="8539" y="7442"/>
                    </a:cubicBezTo>
                    <a:lnTo>
                      <a:pt x="8539" y="7442"/>
                    </a:lnTo>
                    <a:cubicBezTo>
                      <a:pt x="11710" y="7419"/>
                      <a:pt x="14869" y="7050"/>
                      <a:pt x="17961" y="6342"/>
                    </a:cubicBezTo>
                    <a:cubicBezTo>
                      <a:pt x="18354" y="6252"/>
                      <a:pt x="18759" y="6151"/>
                      <a:pt x="19081" y="5908"/>
                    </a:cubicBezTo>
                    <a:cubicBezTo>
                      <a:pt x="19404" y="5665"/>
                      <a:pt x="19625" y="5242"/>
                      <a:pt x="19513" y="4855"/>
                    </a:cubicBezTo>
                    <a:cubicBezTo>
                      <a:pt x="19393" y="4440"/>
                      <a:pt x="18957" y="4211"/>
                      <a:pt x="18551" y="4067"/>
                    </a:cubicBezTo>
                    <a:cubicBezTo>
                      <a:pt x="17810" y="3805"/>
                      <a:pt x="17030" y="3673"/>
                      <a:pt x="16247" y="3673"/>
                    </a:cubicBezTo>
                    <a:cubicBezTo>
                      <a:pt x="16048" y="3673"/>
                      <a:pt x="15848" y="3681"/>
                      <a:pt x="15649" y="3698"/>
                    </a:cubicBezTo>
                    <a:lnTo>
                      <a:pt x="18923" y="1701"/>
                    </a:lnTo>
                    <a:cubicBezTo>
                      <a:pt x="19299" y="1470"/>
                      <a:pt x="19730" y="1127"/>
                      <a:pt x="19647" y="693"/>
                    </a:cubicBezTo>
                    <a:cubicBezTo>
                      <a:pt x="19562" y="248"/>
                      <a:pt x="19010" y="95"/>
                      <a:pt x="18558" y="55"/>
                    </a:cubicBezTo>
                    <a:cubicBezTo>
                      <a:pt x="18151" y="18"/>
                      <a:pt x="17742" y="0"/>
                      <a:pt x="173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0"/>
              <p:cNvSpPr/>
              <p:nvPr/>
            </p:nvSpPr>
            <p:spPr>
              <a:xfrm>
                <a:off x="-2650675" y="3614938"/>
                <a:ext cx="324300" cy="441200"/>
              </a:xfrm>
              <a:custGeom>
                <a:rect b="b" l="l" r="r" t="t"/>
                <a:pathLst>
                  <a:path extrusionOk="0" h="17648" w="12972">
                    <a:moveTo>
                      <a:pt x="11902" y="1"/>
                    </a:moveTo>
                    <a:cubicBezTo>
                      <a:pt x="11576" y="1"/>
                      <a:pt x="11256" y="115"/>
                      <a:pt x="10955" y="244"/>
                    </a:cubicBezTo>
                    <a:cubicBezTo>
                      <a:pt x="8999" y="1081"/>
                      <a:pt x="7355" y="2623"/>
                      <a:pt x="6394" y="4519"/>
                    </a:cubicBezTo>
                    <a:cubicBezTo>
                      <a:pt x="6221" y="4153"/>
                      <a:pt x="6424" y="3732"/>
                      <a:pt x="6568" y="3353"/>
                    </a:cubicBezTo>
                    <a:cubicBezTo>
                      <a:pt x="6711" y="2973"/>
                      <a:pt x="6746" y="2452"/>
                      <a:pt x="6393" y="2254"/>
                    </a:cubicBezTo>
                    <a:cubicBezTo>
                      <a:pt x="6313" y="2210"/>
                      <a:pt x="6229" y="2190"/>
                      <a:pt x="6143" y="2190"/>
                    </a:cubicBezTo>
                    <a:cubicBezTo>
                      <a:pt x="5873" y="2190"/>
                      <a:pt x="5590" y="2383"/>
                      <a:pt x="5376" y="2577"/>
                    </a:cubicBezTo>
                    <a:cubicBezTo>
                      <a:pt x="3547" y="4236"/>
                      <a:pt x="2352" y="6576"/>
                      <a:pt x="2083" y="9030"/>
                    </a:cubicBezTo>
                    <a:cubicBezTo>
                      <a:pt x="2080" y="8587"/>
                      <a:pt x="2072" y="8119"/>
                      <a:pt x="1846" y="7737"/>
                    </a:cubicBezTo>
                    <a:cubicBezTo>
                      <a:pt x="1681" y="7456"/>
                      <a:pt x="1356" y="7249"/>
                      <a:pt x="1044" y="7249"/>
                    </a:cubicBezTo>
                    <a:cubicBezTo>
                      <a:pt x="931" y="7249"/>
                      <a:pt x="820" y="7276"/>
                      <a:pt x="719" y="7337"/>
                    </a:cubicBezTo>
                    <a:cubicBezTo>
                      <a:pt x="385" y="7536"/>
                      <a:pt x="309" y="7978"/>
                      <a:pt x="273" y="8366"/>
                    </a:cubicBezTo>
                    <a:cubicBezTo>
                      <a:pt x="1" y="11340"/>
                      <a:pt x="132" y="14338"/>
                      <a:pt x="663" y="17277"/>
                    </a:cubicBezTo>
                    <a:lnTo>
                      <a:pt x="663" y="17277"/>
                    </a:lnTo>
                    <a:cubicBezTo>
                      <a:pt x="1670" y="14914"/>
                      <a:pt x="3196" y="12794"/>
                      <a:pt x="4927" y="10894"/>
                    </a:cubicBezTo>
                    <a:cubicBezTo>
                      <a:pt x="6749" y="8896"/>
                      <a:pt x="8803" y="7125"/>
                      <a:pt x="10852" y="5359"/>
                    </a:cubicBezTo>
                    <a:lnTo>
                      <a:pt x="12884" y="3606"/>
                    </a:lnTo>
                    <a:cubicBezTo>
                      <a:pt x="12723" y="3571"/>
                      <a:pt x="12559" y="3554"/>
                      <a:pt x="12395" y="3554"/>
                    </a:cubicBezTo>
                    <a:cubicBezTo>
                      <a:pt x="11636" y="3554"/>
                      <a:pt x="10875" y="3919"/>
                      <a:pt x="10422" y="4531"/>
                    </a:cubicBezTo>
                    <a:lnTo>
                      <a:pt x="10422" y="4531"/>
                    </a:lnTo>
                    <a:lnTo>
                      <a:pt x="12438" y="1786"/>
                    </a:lnTo>
                    <a:cubicBezTo>
                      <a:pt x="12697" y="1431"/>
                      <a:pt x="12971" y="1003"/>
                      <a:pt x="12838" y="585"/>
                    </a:cubicBezTo>
                    <a:cubicBezTo>
                      <a:pt x="12728" y="240"/>
                      <a:pt x="12360" y="29"/>
                      <a:pt x="12000" y="4"/>
                    </a:cubicBezTo>
                    <a:cubicBezTo>
                      <a:pt x="11967" y="2"/>
                      <a:pt x="11935" y="1"/>
                      <a:pt x="11902" y="1"/>
                    </a:cubicBezTo>
                    <a:close/>
                    <a:moveTo>
                      <a:pt x="663" y="17277"/>
                    </a:moveTo>
                    <a:cubicBezTo>
                      <a:pt x="610" y="17400"/>
                      <a:pt x="560" y="17523"/>
                      <a:pt x="510" y="17647"/>
                    </a:cubicBezTo>
                    <a:lnTo>
                      <a:pt x="684" y="17392"/>
                    </a:lnTo>
                    <a:cubicBezTo>
                      <a:pt x="677" y="17353"/>
                      <a:pt x="670" y="17315"/>
                      <a:pt x="663" y="17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0"/>
              <p:cNvSpPr/>
              <p:nvPr/>
            </p:nvSpPr>
            <p:spPr>
              <a:xfrm>
                <a:off x="-2548175" y="3960288"/>
                <a:ext cx="349975" cy="203300"/>
              </a:xfrm>
              <a:custGeom>
                <a:rect b="b" l="l" r="r" t="t"/>
                <a:pathLst>
                  <a:path extrusionOk="0" h="8132" w="13999">
                    <a:moveTo>
                      <a:pt x="0" y="1195"/>
                    </a:moveTo>
                    <a:lnTo>
                      <a:pt x="54" y="1640"/>
                    </a:lnTo>
                    <a:cubicBezTo>
                      <a:pt x="174" y="1587"/>
                      <a:pt x="296" y="1536"/>
                      <a:pt x="417" y="1486"/>
                    </a:cubicBezTo>
                    <a:lnTo>
                      <a:pt x="417" y="1486"/>
                    </a:lnTo>
                    <a:lnTo>
                      <a:pt x="0" y="1195"/>
                    </a:lnTo>
                    <a:close/>
                    <a:moveTo>
                      <a:pt x="7255" y="1"/>
                    </a:moveTo>
                    <a:cubicBezTo>
                      <a:pt x="7095" y="1"/>
                      <a:pt x="6935" y="7"/>
                      <a:pt x="6778" y="17"/>
                    </a:cubicBezTo>
                    <a:cubicBezTo>
                      <a:pt x="4591" y="156"/>
                      <a:pt x="2442" y="652"/>
                      <a:pt x="417" y="1486"/>
                    </a:cubicBezTo>
                    <a:lnTo>
                      <a:pt x="417" y="1486"/>
                    </a:lnTo>
                    <a:lnTo>
                      <a:pt x="5571" y="5080"/>
                    </a:lnTo>
                    <a:cubicBezTo>
                      <a:pt x="5693" y="5164"/>
                      <a:pt x="5822" y="5252"/>
                      <a:pt x="5970" y="5258"/>
                    </a:cubicBezTo>
                    <a:cubicBezTo>
                      <a:pt x="5976" y="5258"/>
                      <a:pt x="5981" y="5258"/>
                      <a:pt x="5987" y="5258"/>
                    </a:cubicBezTo>
                    <a:cubicBezTo>
                      <a:pt x="6265" y="5258"/>
                      <a:pt x="6469" y="4951"/>
                      <a:pt x="6460" y="4670"/>
                    </a:cubicBezTo>
                    <a:cubicBezTo>
                      <a:pt x="6451" y="4383"/>
                      <a:pt x="6287" y="4128"/>
                      <a:pt x="6130" y="3888"/>
                    </a:cubicBezTo>
                    <a:lnTo>
                      <a:pt x="6130" y="3888"/>
                    </a:lnTo>
                    <a:cubicBezTo>
                      <a:pt x="7872" y="5384"/>
                      <a:pt x="10132" y="6884"/>
                      <a:pt x="12785" y="7989"/>
                    </a:cubicBezTo>
                    <a:cubicBezTo>
                      <a:pt x="12962" y="8063"/>
                      <a:pt x="13166" y="8132"/>
                      <a:pt x="13354" y="8132"/>
                    </a:cubicBezTo>
                    <a:cubicBezTo>
                      <a:pt x="13478" y="8132"/>
                      <a:pt x="13596" y="8102"/>
                      <a:pt x="13695" y="8023"/>
                    </a:cubicBezTo>
                    <a:cubicBezTo>
                      <a:pt x="13998" y="7782"/>
                      <a:pt x="13886" y="7300"/>
                      <a:pt x="13715" y="6953"/>
                    </a:cubicBezTo>
                    <a:cubicBezTo>
                      <a:pt x="13051" y="5611"/>
                      <a:pt x="11897" y="4519"/>
                      <a:pt x="10519" y="3933"/>
                    </a:cubicBezTo>
                    <a:lnTo>
                      <a:pt x="12065" y="3927"/>
                    </a:lnTo>
                    <a:cubicBezTo>
                      <a:pt x="12332" y="3926"/>
                      <a:pt x="12670" y="3872"/>
                      <a:pt x="12734" y="3614"/>
                    </a:cubicBezTo>
                    <a:cubicBezTo>
                      <a:pt x="12792" y="3377"/>
                      <a:pt x="12564" y="3175"/>
                      <a:pt x="12358" y="3044"/>
                    </a:cubicBezTo>
                    <a:cubicBezTo>
                      <a:pt x="10748" y="2015"/>
                      <a:pt x="8925" y="1366"/>
                      <a:pt x="7027" y="1146"/>
                    </a:cubicBezTo>
                    <a:cubicBezTo>
                      <a:pt x="7696" y="1050"/>
                      <a:pt x="8342" y="835"/>
                      <a:pt x="8935" y="509"/>
                    </a:cubicBezTo>
                    <a:cubicBezTo>
                      <a:pt x="8493" y="101"/>
                      <a:pt x="7871" y="1"/>
                      <a:pt x="72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0"/>
              <p:cNvSpPr/>
              <p:nvPr/>
            </p:nvSpPr>
            <p:spPr>
              <a:xfrm>
                <a:off x="-2686600" y="3441213"/>
                <a:ext cx="75350" cy="97250"/>
              </a:xfrm>
              <a:custGeom>
                <a:rect b="b" l="l" r="r" t="t"/>
                <a:pathLst>
                  <a:path extrusionOk="0" h="3890" w="3014">
                    <a:moveTo>
                      <a:pt x="2388" y="0"/>
                    </a:moveTo>
                    <a:lnTo>
                      <a:pt x="1" y="433"/>
                    </a:lnTo>
                    <a:lnTo>
                      <a:pt x="626" y="3889"/>
                    </a:lnTo>
                    <a:lnTo>
                      <a:pt x="3013" y="3457"/>
                    </a:lnTo>
                    <a:lnTo>
                      <a:pt x="23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0"/>
              <p:cNvSpPr/>
              <p:nvPr/>
            </p:nvSpPr>
            <p:spPr>
              <a:xfrm>
                <a:off x="-2791394" y="3491828"/>
                <a:ext cx="205479" cy="373847"/>
              </a:xfrm>
              <a:custGeom>
                <a:rect b="b" l="l" r="r" t="t"/>
                <a:pathLst>
                  <a:path extrusionOk="0" h="14642" w="8220">
                    <a:moveTo>
                      <a:pt x="5961" y="1"/>
                    </a:moveTo>
                    <a:cubicBezTo>
                      <a:pt x="4075" y="1"/>
                      <a:pt x="3066" y="1554"/>
                      <a:pt x="2916" y="1554"/>
                    </a:cubicBezTo>
                    <a:cubicBezTo>
                      <a:pt x="2914" y="1554"/>
                      <a:pt x="2913" y="1554"/>
                      <a:pt x="2912" y="1553"/>
                    </a:cubicBezTo>
                    <a:lnTo>
                      <a:pt x="641" y="3968"/>
                    </a:lnTo>
                    <a:cubicBezTo>
                      <a:pt x="153" y="4559"/>
                      <a:pt x="0" y="5358"/>
                      <a:pt x="236" y="6088"/>
                    </a:cubicBezTo>
                    <a:lnTo>
                      <a:pt x="1436" y="8948"/>
                    </a:lnTo>
                    <a:lnTo>
                      <a:pt x="1803" y="14642"/>
                    </a:lnTo>
                    <a:lnTo>
                      <a:pt x="5983" y="14356"/>
                    </a:lnTo>
                    <a:lnTo>
                      <a:pt x="6238" y="9735"/>
                    </a:lnTo>
                    <a:lnTo>
                      <a:pt x="7635" y="5744"/>
                    </a:lnTo>
                    <a:cubicBezTo>
                      <a:pt x="8072" y="4495"/>
                      <a:pt x="8220" y="3164"/>
                      <a:pt x="8068" y="1849"/>
                    </a:cubicBezTo>
                    <a:cubicBezTo>
                      <a:pt x="7955" y="858"/>
                      <a:pt x="7030" y="22"/>
                      <a:pt x="6032" y="2"/>
                    </a:cubicBezTo>
                    <a:cubicBezTo>
                      <a:pt x="6008" y="1"/>
                      <a:pt x="5985" y="1"/>
                      <a:pt x="59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0"/>
              <p:cNvSpPr/>
              <p:nvPr/>
            </p:nvSpPr>
            <p:spPr>
              <a:xfrm>
                <a:off x="-2783055" y="3830757"/>
                <a:ext cx="279959" cy="356353"/>
              </a:xfrm>
              <a:custGeom>
                <a:rect b="b" l="l" r="r" t="t"/>
                <a:pathLst>
                  <a:path extrusionOk="0" h="14203" w="11502">
                    <a:moveTo>
                      <a:pt x="3805" y="0"/>
                    </a:moveTo>
                    <a:cubicBezTo>
                      <a:pt x="2738" y="0"/>
                      <a:pt x="1979" y="573"/>
                      <a:pt x="1660" y="866"/>
                    </a:cubicBezTo>
                    <a:lnTo>
                      <a:pt x="1660" y="866"/>
                    </a:lnTo>
                    <a:cubicBezTo>
                      <a:pt x="1726" y="633"/>
                      <a:pt x="1761" y="507"/>
                      <a:pt x="1749" y="507"/>
                    </a:cubicBezTo>
                    <a:cubicBezTo>
                      <a:pt x="1735" y="507"/>
                      <a:pt x="1658" y="672"/>
                      <a:pt x="1493" y="1035"/>
                    </a:cubicBezTo>
                    <a:cubicBezTo>
                      <a:pt x="1493" y="1035"/>
                      <a:pt x="1550" y="967"/>
                      <a:pt x="1660" y="866"/>
                    </a:cubicBezTo>
                    <a:lnTo>
                      <a:pt x="1660" y="866"/>
                    </a:lnTo>
                    <a:cubicBezTo>
                      <a:pt x="1295" y="2162"/>
                      <a:pt x="0" y="6757"/>
                      <a:pt x="845" y="11162"/>
                    </a:cubicBezTo>
                    <a:lnTo>
                      <a:pt x="4553" y="14203"/>
                    </a:lnTo>
                    <a:lnTo>
                      <a:pt x="11502" y="6726"/>
                    </a:lnTo>
                    <a:cubicBezTo>
                      <a:pt x="11502" y="6726"/>
                      <a:pt x="8737" y="2671"/>
                      <a:pt x="5953" y="749"/>
                    </a:cubicBezTo>
                    <a:cubicBezTo>
                      <a:pt x="5150" y="194"/>
                      <a:pt x="4426" y="0"/>
                      <a:pt x="38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0"/>
              <p:cNvSpPr/>
              <p:nvPr/>
            </p:nvSpPr>
            <p:spPr>
              <a:xfrm>
                <a:off x="-2671325" y="4499963"/>
                <a:ext cx="140450" cy="449225"/>
              </a:xfrm>
              <a:custGeom>
                <a:rect b="b" l="l" r="r" t="t"/>
                <a:pathLst>
                  <a:path extrusionOk="0" h="17969" w="5618">
                    <a:moveTo>
                      <a:pt x="2720" y="0"/>
                    </a:moveTo>
                    <a:lnTo>
                      <a:pt x="1" y="19"/>
                    </a:lnTo>
                    <a:lnTo>
                      <a:pt x="920" y="17968"/>
                    </a:lnTo>
                    <a:lnTo>
                      <a:pt x="2336" y="17739"/>
                    </a:lnTo>
                    <a:cubicBezTo>
                      <a:pt x="2336" y="17739"/>
                      <a:pt x="5618" y="5848"/>
                      <a:pt x="27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0"/>
              <p:cNvSpPr/>
              <p:nvPr/>
            </p:nvSpPr>
            <p:spPr>
              <a:xfrm>
                <a:off x="-2718625" y="4074063"/>
                <a:ext cx="204250" cy="432950"/>
              </a:xfrm>
              <a:custGeom>
                <a:rect b="b" l="l" r="r" t="t"/>
                <a:pathLst>
                  <a:path extrusionOk="0" h="17318" w="8170">
                    <a:moveTo>
                      <a:pt x="1893" y="17055"/>
                    </a:moveTo>
                    <a:lnTo>
                      <a:pt x="1893" y="17055"/>
                    </a:lnTo>
                    <a:cubicBezTo>
                      <a:pt x="1893" y="17060"/>
                      <a:pt x="1894" y="17062"/>
                      <a:pt x="1894" y="17062"/>
                    </a:cubicBezTo>
                    <a:cubicBezTo>
                      <a:pt x="1895" y="17062"/>
                      <a:pt x="1895" y="17060"/>
                      <a:pt x="1894" y="17055"/>
                    </a:cubicBezTo>
                    <a:lnTo>
                      <a:pt x="1894" y="17055"/>
                    </a:lnTo>
                    <a:lnTo>
                      <a:pt x="1893" y="17055"/>
                    </a:lnTo>
                    <a:close/>
                    <a:moveTo>
                      <a:pt x="8048" y="0"/>
                    </a:moveTo>
                    <a:lnTo>
                      <a:pt x="1" y="4229"/>
                    </a:lnTo>
                    <a:cubicBezTo>
                      <a:pt x="1159" y="9052"/>
                      <a:pt x="1885" y="16782"/>
                      <a:pt x="1894" y="17055"/>
                    </a:cubicBezTo>
                    <a:lnTo>
                      <a:pt x="1894" y="17055"/>
                    </a:lnTo>
                    <a:lnTo>
                      <a:pt x="4600" y="17318"/>
                    </a:lnTo>
                    <a:cubicBezTo>
                      <a:pt x="8170" y="6717"/>
                      <a:pt x="8048" y="0"/>
                      <a:pt x="80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0"/>
              <p:cNvSpPr/>
              <p:nvPr/>
            </p:nvSpPr>
            <p:spPr>
              <a:xfrm>
                <a:off x="-2700292" y="4937776"/>
                <a:ext cx="87384" cy="133423"/>
              </a:xfrm>
              <a:custGeom>
                <a:rect b="b" l="l" r="r" t="t"/>
                <a:pathLst>
                  <a:path extrusionOk="0" h="5111" w="3495">
                    <a:moveTo>
                      <a:pt x="3495" y="1"/>
                    </a:moveTo>
                    <a:lnTo>
                      <a:pt x="2079" y="230"/>
                    </a:lnTo>
                    <a:lnTo>
                      <a:pt x="1" y="5111"/>
                    </a:lnTo>
                    <a:lnTo>
                      <a:pt x="901" y="4642"/>
                    </a:lnTo>
                    <a:cubicBezTo>
                      <a:pt x="1701" y="4225"/>
                      <a:pt x="2519" y="3201"/>
                      <a:pt x="2782" y="2338"/>
                    </a:cubicBezTo>
                    <a:lnTo>
                      <a:pt x="34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0"/>
              <p:cNvSpPr/>
              <p:nvPr/>
            </p:nvSpPr>
            <p:spPr>
              <a:xfrm>
                <a:off x="-2773222" y="3897821"/>
                <a:ext cx="301130" cy="209075"/>
              </a:xfrm>
              <a:custGeom>
                <a:rect b="b" l="l" r="r" t="t"/>
                <a:pathLst>
                  <a:path extrusionOk="0" h="8363" w="12382">
                    <a:moveTo>
                      <a:pt x="8001" y="0"/>
                    </a:moveTo>
                    <a:cubicBezTo>
                      <a:pt x="4676" y="2107"/>
                      <a:pt x="2699" y="2585"/>
                      <a:pt x="1590" y="2585"/>
                    </a:cubicBezTo>
                    <a:cubicBezTo>
                      <a:pt x="669" y="2585"/>
                      <a:pt x="346" y="2256"/>
                      <a:pt x="346" y="2256"/>
                    </a:cubicBezTo>
                    <a:cubicBezTo>
                      <a:pt x="1" y="5214"/>
                      <a:pt x="231" y="7228"/>
                      <a:pt x="231" y="7228"/>
                    </a:cubicBezTo>
                    <a:lnTo>
                      <a:pt x="2034" y="8094"/>
                    </a:lnTo>
                    <a:cubicBezTo>
                      <a:pt x="2034" y="8094"/>
                      <a:pt x="4052" y="8362"/>
                      <a:pt x="6205" y="8362"/>
                    </a:cubicBezTo>
                    <a:cubicBezTo>
                      <a:pt x="8472" y="8362"/>
                      <a:pt x="10886" y="8065"/>
                      <a:pt x="11252" y="6846"/>
                    </a:cubicBezTo>
                    <a:cubicBezTo>
                      <a:pt x="12381" y="3074"/>
                      <a:pt x="8001" y="0"/>
                      <a:pt x="80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0"/>
              <p:cNvSpPr/>
              <p:nvPr/>
            </p:nvSpPr>
            <p:spPr>
              <a:xfrm>
                <a:off x="-3102350" y="4246938"/>
                <a:ext cx="350725" cy="284700"/>
              </a:xfrm>
              <a:custGeom>
                <a:rect b="b" l="l" r="r" t="t"/>
                <a:pathLst>
                  <a:path extrusionOk="0" h="11388" w="14029">
                    <a:moveTo>
                      <a:pt x="0" y="1"/>
                    </a:moveTo>
                    <a:lnTo>
                      <a:pt x="12813" y="11388"/>
                    </a:lnTo>
                    <a:lnTo>
                      <a:pt x="14028" y="10626"/>
                    </a:lnTo>
                    <a:cubicBezTo>
                      <a:pt x="8743" y="1231"/>
                      <a:pt x="5346" y="176"/>
                      <a:pt x="4086" y="176"/>
                    </a:cubicBezTo>
                    <a:cubicBezTo>
                      <a:pt x="3721" y="176"/>
                      <a:pt x="3536" y="265"/>
                      <a:pt x="3536" y="265"/>
                    </a:cubicBez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0"/>
              <p:cNvSpPr/>
              <p:nvPr/>
            </p:nvSpPr>
            <p:spPr>
              <a:xfrm>
                <a:off x="-2782566" y="4507012"/>
                <a:ext cx="39521" cy="157246"/>
              </a:xfrm>
              <a:custGeom>
                <a:rect b="b" l="l" r="r" t="t"/>
                <a:pathLst>
                  <a:path extrusionOk="0" h="6066" w="1581">
                    <a:moveTo>
                      <a:pt x="1237" y="0"/>
                    </a:moveTo>
                    <a:lnTo>
                      <a:pt x="22" y="761"/>
                    </a:lnTo>
                    <a:lnTo>
                      <a:pt x="1" y="6065"/>
                    </a:lnTo>
                    <a:lnTo>
                      <a:pt x="649" y="5283"/>
                    </a:lnTo>
                    <a:cubicBezTo>
                      <a:pt x="1225" y="4589"/>
                      <a:pt x="1581" y="3327"/>
                      <a:pt x="1488" y="2430"/>
                    </a:cubicBezTo>
                    <a:lnTo>
                      <a:pt x="12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0"/>
              <p:cNvSpPr/>
              <p:nvPr/>
            </p:nvSpPr>
            <p:spPr>
              <a:xfrm>
                <a:off x="-3102350" y="3939813"/>
                <a:ext cx="634850" cy="325825"/>
              </a:xfrm>
              <a:custGeom>
                <a:rect b="b" l="l" r="r" t="t"/>
                <a:pathLst>
                  <a:path extrusionOk="0" h="13033" w="25394">
                    <a:moveTo>
                      <a:pt x="22524" y="0"/>
                    </a:moveTo>
                    <a:cubicBezTo>
                      <a:pt x="22523" y="1"/>
                      <a:pt x="9340" y="1390"/>
                      <a:pt x="0" y="12286"/>
                    </a:cubicBezTo>
                    <a:lnTo>
                      <a:pt x="4993" y="13032"/>
                    </a:lnTo>
                    <a:lnTo>
                      <a:pt x="15444" y="11007"/>
                    </a:lnTo>
                    <a:cubicBezTo>
                      <a:pt x="17386" y="10738"/>
                      <a:pt x="19278" y="10157"/>
                      <a:pt x="20998" y="9219"/>
                    </a:cubicBezTo>
                    <a:cubicBezTo>
                      <a:pt x="23950" y="7609"/>
                      <a:pt x="25394" y="4951"/>
                      <a:pt x="225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0"/>
              <p:cNvSpPr/>
              <p:nvPr/>
            </p:nvSpPr>
            <p:spPr>
              <a:xfrm>
                <a:off x="-2715850" y="3903863"/>
                <a:ext cx="245100" cy="172350"/>
              </a:xfrm>
              <a:custGeom>
                <a:rect b="b" l="l" r="r" t="t"/>
                <a:pathLst>
                  <a:path extrusionOk="0" h="6894" w="9804">
                    <a:moveTo>
                      <a:pt x="5648" y="0"/>
                    </a:moveTo>
                    <a:lnTo>
                      <a:pt x="1" y="3236"/>
                    </a:lnTo>
                    <a:cubicBezTo>
                      <a:pt x="1" y="3236"/>
                      <a:pt x="2191" y="2031"/>
                      <a:pt x="4360" y="2031"/>
                    </a:cubicBezTo>
                    <a:cubicBezTo>
                      <a:pt x="5185" y="2031"/>
                      <a:pt x="6007" y="2206"/>
                      <a:pt x="6705" y="2687"/>
                    </a:cubicBezTo>
                    <a:cubicBezTo>
                      <a:pt x="9236" y="4433"/>
                      <a:pt x="8491" y="6893"/>
                      <a:pt x="8491" y="6893"/>
                    </a:cubicBezTo>
                    <a:cubicBezTo>
                      <a:pt x="8491" y="6893"/>
                      <a:pt x="9804" y="3554"/>
                      <a:pt x="56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0"/>
              <p:cNvSpPr/>
              <p:nvPr/>
            </p:nvSpPr>
            <p:spPr>
              <a:xfrm>
                <a:off x="-2569275" y="3876688"/>
                <a:ext cx="91600" cy="178325"/>
              </a:xfrm>
              <a:custGeom>
                <a:rect b="b" l="l" r="r" t="t"/>
                <a:pathLst>
                  <a:path extrusionOk="0" h="7133" w="3664">
                    <a:moveTo>
                      <a:pt x="950" y="1"/>
                    </a:moveTo>
                    <a:lnTo>
                      <a:pt x="950" y="1"/>
                    </a:lnTo>
                    <a:cubicBezTo>
                      <a:pt x="1" y="1953"/>
                      <a:pt x="827" y="4388"/>
                      <a:pt x="1133" y="5156"/>
                    </a:cubicBezTo>
                    <a:cubicBezTo>
                      <a:pt x="1173" y="5255"/>
                      <a:pt x="1267" y="5314"/>
                      <a:pt x="1367" y="5314"/>
                    </a:cubicBezTo>
                    <a:cubicBezTo>
                      <a:pt x="1402" y="5314"/>
                      <a:pt x="1437" y="5307"/>
                      <a:pt x="1471" y="5292"/>
                    </a:cubicBezTo>
                    <a:cubicBezTo>
                      <a:pt x="1572" y="5245"/>
                      <a:pt x="1631" y="5138"/>
                      <a:pt x="1615" y="5029"/>
                    </a:cubicBezTo>
                    <a:lnTo>
                      <a:pt x="1347" y="3149"/>
                    </a:lnTo>
                    <a:lnTo>
                      <a:pt x="2604" y="4675"/>
                    </a:lnTo>
                    <a:lnTo>
                      <a:pt x="3188" y="6959"/>
                    </a:lnTo>
                    <a:cubicBezTo>
                      <a:pt x="3211" y="7048"/>
                      <a:pt x="3284" y="7116"/>
                      <a:pt x="3376" y="7130"/>
                    </a:cubicBezTo>
                    <a:cubicBezTo>
                      <a:pt x="3388" y="7132"/>
                      <a:pt x="3400" y="7133"/>
                      <a:pt x="3411" y="7133"/>
                    </a:cubicBezTo>
                    <a:cubicBezTo>
                      <a:pt x="3551" y="7133"/>
                      <a:pt x="3664" y="7006"/>
                      <a:pt x="3638" y="6862"/>
                    </a:cubicBezTo>
                    <a:lnTo>
                      <a:pt x="3163" y="4169"/>
                    </a:lnTo>
                    <a:lnTo>
                      <a:pt x="1826" y="845"/>
                    </a:lnTo>
                    <a:lnTo>
                      <a:pt x="9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0"/>
              <p:cNvSpPr/>
              <p:nvPr/>
            </p:nvSpPr>
            <p:spPr>
              <a:xfrm>
                <a:off x="-2674275" y="3496538"/>
                <a:ext cx="320800" cy="244225"/>
              </a:xfrm>
              <a:custGeom>
                <a:rect b="b" l="l" r="r" t="t"/>
                <a:pathLst>
                  <a:path extrusionOk="0" h="9769" w="12832">
                    <a:moveTo>
                      <a:pt x="2196" y="1"/>
                    </a:moveTo>
                    <a:cubicBezTo>
                      <a:pt x="1786" y="1"/>
                      <a:pt x="1374" y="100"/>
                      <a:pt x="997" y="304"/>
                    </a:cubicBezTo>
                    <a:lnTo>
                      <a:pt x="1" y="840"/>
                    </a:lnTo>
                    <a:lnTo>
                      <a:pt x="2624" y="4186"/>
                    </a:lnTo>
                    <a:lnTo>
                      <a:pt x="12438" y="9768"/>
                    </a:lnTo>
                    <a:lnTo>
                      <a:pt x="12832" y="7444"/>
                    </a:lnTo>
                    <a:lnTo>
                      <a:pt x="3846" y="614"/>
                    </a:lnTo>
                    <a:cubicBezTo>
                      <a:pt x="3376" y="209"/>
                      <a:pt x="2788" y="1"/>
                      <a:pt x="21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0"/>
              <p:cNvSpPr/>
              <p:nvPr/>
            </p:nvSpPr>
            <p:spPr>
              <a:xfrm>
                <a:off x="-2545550" y="3678463"/>
                <a:ext cx="238475" cy="225425"/>
              </a:xfrm>
              <a:custGeom>
                <a:rect b="b" l="l" r="r" t="t"/>
                <a:pathLst>
                  <a:path extrusionOk="0" h="9017" w="9539">
                    <a:moveTo>
                      <a:pt x="7501" y="0"/>
                    </a:moveTo>
                    <a:lnTo>
                      <a:pt x="1" y="7930"/>
                    </a:lnTo>
                    <a:lnTo>
                      <a:pt x="769" y="9016"/>
                    </a:lnTo>
                    <a:lnTo>
                      <a:pt x="9230" y="2443"/>
                    </a:lnTo>
                    <a:cubicBezTo>
                      <a:pt x="9531" y="2203"/>
                      <a:pt x="9539" y="1748"/>
                      <a:pt x="9246" y="1497"/>
                    </a:cubicBezTo>
                    <a:lnTo>
                      <a:pt x="75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0"/>
              <p:cNvSpPr/>
              <p:nvPr/>
            </p:nvSpPr>
            <p:spPr>
              <a:xfrm>
                <a:off x="-2773225" y="3342188"/>
                <a:ext cx="57350" cy="56125"/>
              </a:xfrm>
              <a:custGeom>
                <a:rect b="b" l="l" r="r" t="t"/>
                <a:pathLst>
                  <a:path extrusionOk="0" h="2245" w="2294">
                    <a:moveTo>
                      <a:pt x="1147" y="1"/>
                    </a:moveTo>
                    <a:cubicBezTo>
                      <a:pt x="1132" y="1"/>
                      <a:pt x="1116" y="1"/>
                      <a:pt x="1101" y="2"/>
                    </a:cubicBezTo>
                    <a:cubicBezTo>
                      <a:pt x="481" y="28"/>
                      <a:pt x="0" y="549"/>
                      <a:pt x="25" y="1169"/>
                    </a:cubicBezTo>
                    <a:cubicBezTo>
                      <a:pt x="51" y="1772"/>
                      <a:pt x="547" y="2245"/>
                      <a:pt x="1145" y="2245"/>
                    </a:cubicBezTo>
                    <a:cubicBezTo>
                      <a:pt x="1161" y="2245"/>
                      <a:pt x="1177" y="2245"/>
                      <a:pt x="1193" y="2244"/>
                    </a:cubicBezTo>
                    <a:cubicBezTo>
                      <a:pt x="1812" y="2219"/>
                      <a:pt x="2294" y="1696"/>
                      <a:pt x="2269" y="1078"/>
                    </a:cubicBezTo>
                    <a:cubicBezTo>
                      <a:pt x="2243" y="473"/>
                      <a:pt x="1746" y="1"/>
                      <a:pt x="11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0"/>
              <p:cNvSpPr/>
              <p:nvPr/>
            </p:nvSpPr>
            <p:spPr>
              <a:xfrm>
                <a:off x="-2760575" y="3203938"/>
                <a:ext cx="200550" cy="260975"/>
              </a:xfrm>
              <a:custGeom>
                <a:rect b="b" l="l" r="r" t="t"/>
                <a:pathLst>
                  <a:path extrusionOk="0" h="10439" w="8022">
                    <a:moveTo>
                      <a:pt x="3879" y="0"/>
                    </a:moveTo>
                    <a:cubicBezTo>
                      <a:pt x="3818" y="0"/>
                      <a:pt x="3757" y="1"/>
                      <a:pt x="3696" y="4"/>
                    </a:cubicBezTo>
                    <a:cubicBezTo>
                      <a:pt x="1632" y="89"/>
                      <a:pt x="0" y="1574"/>
                      <a:pt x="81" y="3552"/>
                    </a:cubicBezTo>
                    <a:lnTo>
                      <a:pt x="222" y="6979"/>
                    </a:lnTo>
                    <a:cubicBezTo>
                      <a:pt x="690" y="9211"/>
                      <a:pt x="2155" y="10438"/>
                      <a:pt x="3791" y="10438"/>
                    </a:cubicBezTo>
                    <a:cubicBezTo>
                      <a:pt x="3864" y="10438"/>
                      <a:pt x="3937" y="10436"/>
                      <a:pt x="4010" y="10431"/>
                    </a:cubicBezTo>
                    <a:cubicBezTo>
                      <a:pt x="4011" y="10431"/>
                      <a:pt x="4013" y="10431"/>
                      <a:pt x="4014" y="10431"/>
                    </a:cubicBezTo>
                    <a:cubicBezTo>
                      <a:pt x="5292" y="10431"/>
                      <a:pt x="8021" y="8637"/>
                      <a:pt x="7940" y="6660"/>
                    </a:cubicBezTo>
                    <a:lnTo>
                      <a:pt x="7588" y="3246"/>
                    </a:lnTo>
                    <a:cubicBezTo>
                      <a:pt x="7509" y="1325"/>
                      <a:pt x="5862" y="0"/>
                      <a:pt x="38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0"/>
              <p:cNvSpPr/>
              <p:nvPr/>
            </p:nvSpPr>
            <p:spPr>
              <a:xfrm>
                <a:off x="-2742825" y="3185263"/>
                <a:ext cx="186450" cy="163775"/>
              </a:xfrm>
              <a:custGeom>
                <a:rect b="b" l="l" r="r" t="t"/>
                <a:pathLst>
                  <a:path extrusionOk="0" h="6551" w="7458">
                    <a:moveTo>
                      <a:pt x="3335" y="0"/>
                    </a:moveTo>
                    <a:lnTo>
                      <a:pt x="1" y="1693"/>
                    </a:lnTo>
                    <a:cubicBezTo>
                      <a:pt x="1" y="1693"/>
                      <a:pt x="520" y="3026"/>
                      <a:pt x="2976" y="3469"/>
                    </a:cubicBezTo>
                    <a:cubicBezTo>
                      <a:pt x="4181" y="3687"/>
                      <a:pt x="5363" y="3841"/>
                      <a:pt x="5909" y="5058"/>
                    </a:cubicBezTo>
                    <a:cubicBezTo>
                      <a:pt x="6217" y="5743"/>
                      <a:pt x="6676" y="6551"/>
                      <a:pt x="7074" y="6551"/>
                    </a:cubicBezTo>
                    <a:cubicBezTo>
                      <a:pt x="7092" y="6551"/>
                      <a:pt x="7109" y="6549"/>
                      <a:pt x="7126" y="6546"/>
                    </a:cubicBezTo>
                    <a:lnTo>
                      <a:pt x="7458" y="5673"/>
                    </a:lnTo>
                    <a:lnTo>
                      <a:pt x="7074" y="1436"/>
                    </a:lnTo>
                    <a:lnTo>
                      <a:pt x="3335" y="0"/>
                    </a:lnTo>
                    <a:close/>
                  </a:path>
                </a:pathLst>
              </a:custGeom>
              <a:solidFill>
                <a:srgbClr val="6036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0"/>
              <p:cNvSpPr/>
              <p:nvPr/>
            </p:nvSpPr>
            <p:spPr>
              <a:xfrm>
                <a:off x="-2760200" y="3166263"/>
                <a:ext cx="100175" cy="124500"/>
              </a:xfrm>
              <a:custGeom>
                <a:rect b="b" l="l" r="r" t="t"/>
                <a:pathLst>
                  <a:path extrusionOk="0" h="4980" w="4007">
                    <a:moveTo>
                      <a:pt x="4006" y="1"/>
                    </a:moveTo>
                    <a:lnTo>
                      <a:pt x="2808" y="600"/>
                    </a:lnTo>
                    <a:lnTo>
                      <a:pt x="1" y="3199"/>
                    </a:lnTo>
                    <a:lnTo>
                      <a:pt x="60" y="4980"/>
                    </a:lnTo>
                    <a:cubicBezTo>
                      <a:pt x="641" y="3127"/>
                      <a:pt x="2791" y="2178"/>
                      <a:pt x="2791" y="2178"/>
                    </a:cubicBezTo>
                    <a:lnTo>
                      <a:pt x="4006" y="1"/>
                    </a:lnTo>
                    <a:close/>
                  </a:path>
                </a:pathLst>
              </a:custGeom>
              <a:solidFill>
                <a:srgbClr val="6036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0"/>
              <p:cNvSpPr/>
              <p:nvPr/>
            </p:nvSpPr>
            <p:spPr>
              <a:xfrm>
                <a:off x="-2585800" y="3327063"/>
                <a:ext cx="61300" cy="59975"/>
              </a:xfrm>
              <a:custGeom>
                <a:rect b="b" l="l" r="r" t="t"/>
                <a:pathLst>
                  <a:path extrusionOk="0" h="2399" w="2452">
                    <a:moveTo>
                      <a:pt x="1227" y="0"/>
                    </a:moveTo>
                    <a:cubicBezTo>
                      <a:pt x="1210" y="0"/>
                      <a:pt x="1193" y="0"/>
                      <a:pt x="1177" y="1"/>
                    </a:cubicBezTo>
                    <a:cubicBezTo>
                      <a:pt x="515" y="27"/>
                      <a:pt x="0" y="586"/>
                      <a:pt x="28" y="1248"/>
                    </a:cubicBezTo>
                    <a:cubicBezTo>
                      <a:pt x="54" y="1893"/>
                      <a:pt x="586" y="2398"/>
                      <a:pt x="1225" y="2398"/>
                    </a:cubicBezTo>
                    <a:cubicBezTo>
                      <a:pt x="1241" y="2398"/>
                      <a:pt x="1258" y="2398"/>
                      <a:pt x="1275" y="2397"/>
                    </a:cubicBezTo>
                    <a:cubicBezTo>
                      <a:pt x="1936" y="2370"/>
                      <a:pt x="2451" y="1811"/>
                      <a:pt x="2424" y="1150"/>
                    </a:cubicBezTo>
                    <a:cubicBezTo>
                      <a:pt x="2397" y="505"/>
                      <a:pt x="1866" y="0"/>
                      <a:pt x="12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0"/>
              <p:cNvSpPr/>
              <p:nvPr/>
            </p:nvSpPr>
            <p:spPr>
              <a:xfrm>
                <a:off x="-2714552" y="3605366"/>
                <a:ext cx="112804" cy="70893"/>
              </a:xfrm>
              <a:custGeom>
                <a:rect b="b" l="l" r="r" t="t"/>
                <a:pathLst>
                  <a:path extrusionOk="0" h="2836" w="4409">
                    <a:moveTo>
                      <a:pt x="0" y="1"/>
                    </a:moveTo>
                    <a:lnTo>
                      <a:pt x="202" y="1824"/>
                    </a:lnTo>
                    <a:lnTo>
                      <a:pt x="4024" y="2836"/>
                    </a:lnTo>
                    <a:lnTo>
                      <a:pt x="4408" y="1386"/>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0"/>
              <p:cNvSpPr/>
              <p:nvPr/>
            </p:nvSpPr>
            <p:spPr>
              <a:xfrm>
                <a:off x="-2860400" y="3544913"/>
                <a:ext cx="164525" cy="129875"/>
              </a:xfrm>
              <a:custGeom>
                <a:rect b="b" l="l" r="r" t="t"/>
                <a:pathLst>
                  <a:path extrusionOk="0" h="5195" w="6581">
                    <a:moveTo>
                      <a:pt x="4906" y="1"/>
                    </a:moveTo>
                    <a:cubicBezTo>
                      <a:pt x="1" y="2598"/>
                      <a:pt x="3512" y="5194"/>
                      <a:pt x="3512" y="5194"/>
                    </a:cubicBezTo>
                    <a:cubicBezTo>
                      <a:pt x="3541" y="5194"/>
                      <a:pt x="3570" y="5194"/>
                      <a:pt x="3598" y="5194"/>
                    </a:cubicBezTo>
                    <a:cubicBezTo>
                      <a:pt x="5738" y="5194"/>
                      <a:pt x="6580" y="3953"/>
                      <a:pt x="6580" y="3953"/>
                    </a:cubicBezTo>
                    <a:cubicBezTo>
                      <a:pt x="6515" y="1206"/>
                      <a:pt x="4906" y="1"/>
                      <a:pt x="49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0"/>
              <p:cNvSpPr/>
              <p:nvPr/>
            </p:nvSpPr>
            <p:spPr>
              <a:xfrm>
                <a:off x="-2762525" y="3093563"/>
                <a:ext cx="182775" cy="174125"/>
              </a:xfrm>
              <a:custGeom>
                <a:rect b="b" l="l" r="r" t="t"/>
                <a:pathLst>
                  <a:path extrusionOk="0" h="6965" w="7311">
                    <a:moveTo>
                      <a:pt x="3139" y="1"/>
                    </a:moveTo>
                    <a:lnTo>
                      <a:pt x="1509" y="2053"/>
                    </a:lnTo>
                    <a:lnTo>
                      <a:pt x="1316" y="3259"/>
                    </a:lnTo>
                    <a:cubicBezTo>
                      <a:pt x="1" y="4469"/>
                      <a:pt x="282" y="5373"/>
                      <a:pt x="282" y="5373"/>
                    </a:cubicBezTo>
                    <a:cubicBezTo>
                      <a:pt x="282" y="5373"/>
                      <a:pt x="590" y="4609"/>
                      <a:pt x="1500" y="4609"/>
                    </a:cubicBezTo>
                    <a:cubicBezTo>
                      <a:pt x="2141" y="4609"/>
                      <a:pt x="2709" y="5171"/>
                      <a:pt x="2709" y="5171"/>
                    </a:cubicBezTo>
                    <a:cubicBezTo>
                      <a:pt x="2709" y="5171"/>
                      <a:pt x="3154" y="4642"/>
                      <a:pt x="4207" y="4642"/>
                    </a:cubicBezTo>
                    <a:cubicBezTo>
                      <a:pt x="4277" y="4642"/>
                      <a:pt x="4349" y="4644"/>
                      <a:pt x="4424" y="4649"/>
                    </a:cubicBezTo>
                    <a:cubicBezTo>
                      <a:pt x="6039" y="4757"/>
                      <a:pt x="7006" y="6965"/>
                      <a:pt x="7006" y="6965"/>
                    </a:cubicBezTo>
                    <a:cubicBezTo>
                      <a:pt x="7310" y="6422"/>
                      <a:pt x="7246" y="4906"/>
                      <a:pt x="7246" y="4906"/>
                    </a:cubicBezTo>
                    <a:cubicBezTo>
                      <a:pt x="7246" y="4906"/>
                      <a:pt x="6930" y="3823"/>
                      <a:pt x="5476" y="3258"/>
                    </a:cubicBezTo>
                    <a:lnTo>
                      <a:pt x="5476" y="1998"/>
                    </a:lnTo>
                    <a:lnTo>
                      <a:pt x="31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0"/>
              <p:cNvSpPr/>
              <p:nvPr/>
            </p:nvSpPr>
            <p:spPr>
              <a:xfrm>
                <a:off x="-2700275" y="3139938"/>
                <a:ext cx="22775" cy="58300"/>
              </a:xfrm>
              <a:custGeom>
                <a:rect b="b" l="l" r="r" t="t"/>
                <a:pathLst>
                  <a:path extrusionOk="0" h="2332" w="911">
                    <a:moveTo>
                      <a:pt x="534" y="0"/>
                    </a:moveTo>
                    <a:cubicBezTo>
                      <a:pt x="313" y="0"/>
                      <a:pt x="97" y="502"/>
                      <a:pt x="49" y="1136"/>
                    </a:cubicBezTo>
                    <a:cubicBezTo>
                      <a:pt x="1" y="1779"/>
                      <a:pt x="144" y="2315"/>
                      <a:pt x="369" y="2331"/>
                    </a:cubicBezTo>
                    <a:cubicBezTo>
                      <a:pt x="372" y="2332"/>
                      <a:pt x="376" y="2332"/>
                      <a:pt x="379" y="2332"/>
                    </a:cubicBezTo>
                    <a:cubicBezTo>
                      <a:pt x="600" y="2332"/>
                      <a:pt x="816" y="1830"/>
                      <a:pt x="863" y="1197"/>
                    </a:cubicBezTo>
                    <a:cubicBezTo>
                      <a:pt x="911" y="553"/>
                      <a:pt x="769" y="18"/>
                      <a:pt x="544" y="1"/>
                    </a:cubicBezTo>
                    <a:cubicBezTo>
                      <a:pt x="541" y="1"/>
                      <a:pt x="537" y="0"/>
                      <a:pt x="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0"/>
              <p:cNvSpPr/>
              <p:nvPr/>
            </p:nvSpPr>
            <p:spPr>
              <a:xfrm>
                <a:off x="-2691650" y="3115763"/>
                <a:ext cx="13100" cy="13000"/>
              </a:xfrm>
              <a:custGeom>
                <a:rect b="b" l="l" r="r" t="t"/>
                <a:pathLst>
                  <a:path extrusionOk="0" h="520" w="524">
                    <a:moveTo>
                      <a:pt x="262" y="1"/>
                    </a:moveTo>
                    <a:cubicBezTo>
                      <a:pt x="121" y="1"/>
                      <a:pt x="5" y="115"/>
                      <a:pt x="3" y="256"/>
                    </a:cubicBezTo>
                    <a:cubicBezTo>
                      <a:pt x="1" y="399"/>
                      <a:pt x="114" y="517"/>
                      <a:pt x="258" y="519"/>
                    </a:cubicBezTo>
                    <a:cubicBezTo>
                      <a:pt x="260" y="519"/>
                      <a:pt x="261" y="519"/>
                      <a:pt x="262" y="519"/>
                    </a:cubicBezTo>
                    <a:cubicBezTo>
                      <a:pt x="403" y="519"/>
                      <a:pt x="518" y="407"/>
                      <a:pt x="521" y="264"/>
                    </a:cubicBezTo>
                    <a:cubicBezTo>
                      <a:pt x="523" y="121"/>
                      <a:pt x="409" y="4"/>
                      <a:pt x="266" y="1"/>
                    </a:cubicBezTo>
                    <a:cubicBezTo>
                      <a:pt x="264" y="1"/>
                      <a:pt x="263" y="1"/>
                      <a:pt x="2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0"/>
              <p:cNvSpPr/>
              <p:nvPr/>
            </p:nvSpPr>
            <p:spPr>
              <a:xfrm>
                <a:off x="-2660525" y="3182938"/>
                <a:ext cx="13825" cy="13825"/>
              </a:xfrm>
              <a:custGeom>
                <a:rect b="b" l="l" r="r" t="t"/>
                <a:pathLst>
                  <a:path extrusionOk="0" h="553" w="553">
                    <a:moveTo>
                      <a:pt x="277" y="0"/>
                    </a:moveTo>
                    <a:cubicBezTo>
                      <a:pt x="124" y="0"/>
                      <a:pt x="1" y="124"/>
                      <a:pt x="1" y="276"/>
                    </a:cubicBezTo>
                    <a:cubicBezTo>
                      <a:pt x="1" y="429"/>
                      <a:pt x="124" y="553"/>
                      <a:pt x="277" y="553"/>
                    </a:cubicBezTo>
                    <a:cubicBezTo>
                      <a:pt x="430" y="553"/>
                      <a:pt x="553" y="429"/>
                      <a:pt x="553" y="276"/>
                    </a:cubicBezTo>
                    <a:cubicBezTo>
                      <a:pt x="553" y="124"/>
                      <a:pt x="430" y="0"/>
                      <a:pt x="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0"/>
              <p:cNvSpPr/>
              <p:nvPr/>
            </p:nvSpPr>
            <p:spPr>
              <a:xfrm>
                <a:off x="-2634375" y="3194113"/>
                <a:ext cx="9625" cy="9625"/>
              </a:xfrm>
              <a:custGeom>
                <a:rect b="b" l="l" r="r" t="t"/>
                <a:pathLst>
                  <a:path extrusionOk="0" h="385" w="385">
                    <a:moveTo>
                      <a:pt x="192" y="1"/>
                    </a:moveTo>
                    <a:cubicBezTo>
                      <a:pt x="86" y="1"/>
                      <a:pt x="0" y="87"/>
                      <a:pt x="0" y="193"/>
                    </a:cubicBezTo>
                    <a:cubicBezTo>
                      <a:pt x="0" y="299"/>
                      <a:pt x="86" y="385"/>
                      <a:pt x="192" y="385"/>
                    </a:cubicBezTo>
                    <a:cubicBezTo>
                      <a:pt x="298" y="385"/>
                      <a:pt x="384" y="299"/>
                      <a:pt x="384" y="193"/>
                    </a:cubicBezTo>
                    <a:cubicBezTo>
                      <a:pt x="384" y="87"/>
                      <a:pt x="298" y="1"/>
                      <a:pt x="1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0"/>
              <p:cNvSpPr/>
              <p:nvPr/>
            </p:nvSpPr>
            <p:spPr>
              <a:xfrm>
                <a:off x="-2720100" y="3182938"/>
                <a:ext cx="13825" cy="13825"/>
              </a:xfrm>
              <a:custGeom>
                <a:rect b="b" l="l" r="r" t="t"/>
                <a:pathLst>
                  <a:path extrusionOk="0" h="553" w="553">
                    <a:moveTo>
                      <a:pt x="277" y="0"/>
                    </a:moveTo>
                    <a:cubicBezTo>
                      <a:pt x="125" y="0"/>
                      <a:pt x="1" y="124"/>
                      <a:pt x="1" y="276"/>
                    </a:cubicBezTo>
                    <a:cubicBezTo>
                      <a:pt x="1" y="429"/>
                      <a:pt x="125" y="553"/>
                      <a:pt x="277" y="553"/>
                    </a:cubicBezTo>
                    <a:cubicBezTo>
                      <a:pt x="429" y="553"/>
                      <a:pt x="553" y="429"/>
                      <a:pt x="553" y="276"/>
                    </a:cubicBezTo>
                    <a:cubicBezTo>
                      <a:pt x="553" y="124"/>
                      <a:pt x="429" y="0"/>
                      <a:pt x="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0"/>
              <p:cNvSpPr/>
              <p:nvPr/>
            </p:nvSpPr>
            <p:spPr>
              <a:xfrm>
                <a:off x="-2742025" y="3194113"/>
                <a:ext cx="9625" cy="9625"/>
              </a:xfrm>
              <a:custGeom>
                <a:rect b="b" l="l" r="r" t="t"/>
                <a:pathLst>
                  <a:path extrusionOk="0" h="385" w="385">
                    <a:moveTo>
                      <a:pt x="192" y="1"/>
                    </a:moveTo>
                    <a:cubicBezTo>
                      <a:pt x="87" y="1"/>
                      <a:pt x="0" y="87"/>
                      <a:pt x="0" y="193"/>
                    </a:cubicBezTo>
                    <a:cubicBezTo>
                      <a:pt x="0" y="299"/>
                      <a:pt x="87" y="385"/>
                      <a:pt x="192" y="385"/>
                    </a:cubicBezTo>
                    <a:cubicBezTo>
                      <a:pt x="298" y="385"/>
                      <a:pt x="384" y="299"/>
                      <a:pt x="384" y="193"/>
                    </a:cubicBezTo>
                    <a:cubicBezTo>
                      <a:pt x="384" y="87"/>
                      <a:pt x="298" y="1"/>
                      <a:pt x="1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8" name="Google Shape;3028;p70"/>
            <p:cNvSpPr/>
            <p:nvPr/>
          </p:nvSpPr>
          <p:spPr>
            <a:xfrm>
              <a:off x="6161175" y="4011550"/>
              <a:ext cx="26700" cy="26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0"/>
            <p:cNvSpPr/>
            <p:nvPr/>
          </p:nvSpPr>
          <p:spPr>
            <a:xfrm>
              <a:off x="6289775" y="4410400"/>
              <a:ext cx="26700" cy="26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0" name="Google Shape;3030;p70"/>
          <p:cNvGrpSpPr/>
          <p:nvPr/>
        </p:nvGrpSpPr>
        <p:grpSpPr>
          <a:xfrm>
            <a:off x="4519333" y="2340411"/>
            <a:ext cx="1013096" cy="2260180"/>
            <a:chOff x="4519333" y="2340411"/>
            <a:chExt cx="1013096" cy="2260180"/>
          </a:xfrm>
        </p:grpSpPr>
        <p:grpSp>
          <p:nvGrpSpPr>
            <p:cNvPr id="3031" name="Google Shape;3031;p70"/>
            <p:cNvGrpSpPr/>
            <p:nvPr/>
          </p:nvGrpSpPr>
          <p:grpSpPr>
            <a:xfrm>
              <a:off x="4519333" y="2340411"/>
              <a:ext cx="1013096" cy="2260180"/>
              <a:chOff x="4519333" y="2340411"/>
              <a:chExt cx="1013096" cy="2260180"/>
            </a:xfrm>
          </p:grpSpPr>
          <p:grpSp>
            <p:nvGrpSpPr>
              <p:cNvPr id="3032" name="Google Shape;3032;p70"/>
              <p:cNvGrpSpPr/>
              <p:nvPr/>
            </p:nvGrpSpPr>
            <p:grpSpPr>
              <a:xfrm>
                <a:off x="4525857" y="2340411"/>
                <a:ext cx="1006573" cy="2260180"/>
                <a:chOff x="-2033898" y="-1349091"/>
                <a:chExt cx="1583657" cy="3555979"/>
              </a:xfrm>
            </p:grpSpPr>
            <p:sp>
              <p:nvSpPr>
                <p:cNvPr id="3033" name="Google Shape;3033;p70"/>
                <p:cNvSpPr/>
                <p:nvPr/>
              </p:nvSpPr>
              <p:spPr>
                <a:xfrm>
                  <a:off x="-659803" y="-1109356"/>
                  <a:ext cx="209563" cy="221492"/>
                </a:xfrm>
                <a:custGeom>
                  <a:rect b="b" l="l" r="r" t="t"/>
                  <a:pathLst>
                    <a:path extrusionOk="0" h="13052" w="12349">
                      <a:moveTo>
                        <a:pt x="8195" y="1"/>
                      </a:moveTo>
                      <a:cubicBezTo>
                        <a:pt x="7776" y="1"/>
                        <a:pt x="7455" y="506"/>
                        <a:pt x="7298" y="939"/>
                      </a:cubicBezTo>
                      <a:cubicBezTo>
                        <a:pt x="6463" y="3208"/>
                        <a:pt x="6012" y="5600"/>
                        <a:pt x="5961" y="8018"/>
                      </a:cubicBezTo>
                      <a:cubicBezTo>
                        <a:pt x="5572" y="5549"/>
                        <a:pt x="5138" y="2973"/>
                        <a:pt x="3657" y="967"/>
                      </a:cubicBezTo>
                      <a:lnTo>
                        <a:pt x="3657" y="967"/>
                      </a:lnTo>
                      <a:cubicBezTo>
                        <a:pt x="3098" y="3778"/>
                        <a:pt x="3681" y="6682"/>
                        <a:pt x="4263" y="9493"/>
                      </a:cubicBezTo>
                      <a:cubicBezTo>
                        <a:pt x="3292" y="7698"/>
                        <a:pt x="1795" y="6197"/>
                        <a:pt x="1" y="5225"/>
                      </a:cubicBezTo>
                      <a:lnTo>
                        <a:pt x="1" y="5225"/>
                      </a:lnTo>
                      <a:cubicBezTo>
                        <a:pt x="743" y="7681"/>
                        <a:pt x="2046" y="9967"/>
                        <a:pt x="3795" y="11847"/>
                      </a:cubicBezTo>
                      <a:lnTo>
                        <a:pt x="3618" y="12000"/>
                      </a:lnTo>
                      <a:cubicBezTo>
                        <a:pt x="4178" y="12411"/>
                        <a:pt x="4721" y="12914"/>
                        <a:pt x="5383" y="13052"/>
                      </a:cubicBezTo>
                      <a:cubicBezTo>
                        <a:pt x="5704" y="11704"/>
                        <a:pt x="6109" y="10241"/>
                        <a:pt x="7252" y="9458"/>
                      </a:cubicBezTo>
                      <a:cubicBezTo>
                        <a:pt x="7331" y="9405"/>
                        <a:pt x="7417" y="9354"/>
                        <a:pt x="7510" y="9354"/>
                      </a:cubicBezTo>
                      <a:cubicBezTo>
                        <a:pt x="7519" y="9354"/>
                        <a:pt x="7528" y="9354"/>
                        <a:pt x="7538" y="9355"/>
                      </a:cubicBezTo>
                      <a:cubicBezTo>
                        <a:pt x="7692" y="9366"/>
                        <a:pt x="7795" y="9521"/>
                        <a:pt x="7858" y="9663"/>
                      </a:cubicBezTo>
                      <a:cubicBezTo>
                        <a:pt x="8287" y="10556"/>
                        <a:pt x="8423" y="11563"/>
                        <a:pt x="8247" y="12537"/>
                      </a:cubicBezTo>
                      <a:cubicBezTo>
                        <a:pt x="8464" y="12135"/>
                        <a:pt x="8757" y="11779"/>
                        <a:pt x="9110" y="11487"/>
                      </a:cubicBezTo>
                      <a:lnTo>
                        <a:pt x="9053" y="11418"/>
                      </a:lnTo>
                      <a:cubicBezTo>
                        <a:pt x="10063" y="10612"/>
                        <a:pt x="11013" y="9732"/>
                        <a:pt x="11891" y="8784"/>
                      </a:cubicBezTo>
                      <a:cubicBezTo>
                        <a:pt x="12114" y="8544"/>
                        <a:pt x="12349" y="8265"/>
                        <a:pt x="12332" y="7938"/>
                      </a:cubicBezTo>
                      <a:cubicBezTo>
                        <a:pt x="12317" y="7517"/>
                        <a:pt x="11866" y="7243"/>
                        <a:pt x="11437" y="7243"/>
                      </a:cubicBezTo>
                      <a:cubicBezTo>
                        <a:pt x="11360" y="7243"/>
                        <a:pt x="11284" y="7252"/>
                        <a:pt x="11212" y="7270"/>
                      </a:cubicBezTo>
                      <a:cubicBezTo>
                        <a:pt x="10725" y="7389"/>
                        <a:pt x="10359" y="7784"/>
                        <a:pt x="10022" y="8149"/>
                      </a:cubicBezTo>
                      <a:cubicBezTo>
                        <a:pt x="10371" y="7159"/>
                        <a:pt x="10720" y="6167"/>
                        <a:pt x="11068" y="5172"/>
                      </a:cubicBezTo>
                      <a:cubicBezTo>
                        <a:pt x="11280" y="4573"/>
                        <a:pt x="11491" y="3928"/>
                        <a:pt x="11325" y="3316"/>
                      </a:cubicBezTo>
                      <a:cubicBezTo>
                        <a:pt x="11291" y="3311"/>
                        <a:pt x="11257" y="3309"/>
                        <a:pt x="11224" y="3309"/>
                      </a:cubicBezTo>
                      <a:cubicBezTo>
                        <a:pt x="10749" y="3309"/>
                        <a:pt x="10383" y="3791"/>
                        <a:pt x="10126" y="4218"/>
                      </a:cubicBezTo>
                      <a:lnTo>
                        <a:pt x="8069" y="7665"/>
                      </a:lnTo>
                      <a:cubicBezTo>
                        <a:pt x="8520" y="5144"/>
                        <a:pt x="8616" y="2572"/>
                        <a:pt x="8354" y="25"/>
                      </a:cubicBezTo>
                      <a:cubicBezTo>
                        <a:pt x="8300" y="8"/>
                        <a:pt x="8247" y="1"/>
                        <a:pt x="8195" y="1"/>
                      </a:cubicBezTo>
                      <a:close/>
                    </a:path>
                  </a:pathLst>
                </a:custGeom>
                <a:solidFill>
                  <a:srgbClr val="FFD9B6"/>
                </a:solidFill>
                <a:ln cap="flat" cmpd="sng" w="9525">
                  <a:solidFill>
                    <a:srgbClr val="FCD4B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0"/>
                <p:cNvSpPr/>
                <p:nvPr/>
              </p:nvSpPr>
              <p:spPr>
                <a:xfrm>
                  <a:off x="-626542" y="-950635"/>
                  <a:ext cx="172246" cy="100887"/>
                </a:xfrm>
                <a:custGeom>
                  <a:rect b="b" l="l" r="r" t="t"/>
                  <a:pathLst>
                    <a:path extrusionOk="0" h="5945" w="10150">
                      <a:moveTo>
                        <a:pt x="5550" y="1"/>
                      </a:moveTo>
                      <a:cubicBezTo>
                        <a:pt x="5457" y="1"/>
                        <a:pt x="5370" y="54"/>
                        <a:pt x="5292" y="105"/>
                      </a:cubicBezTo>
                      <a:cubicBezTo>
                        <a:pt x="4149" y="888"/>
                        <a:pt x="3744" y="2351"/>
                        <a:pt x="3423" y="3699"/>
                      </a:cubicBezTo>
                      <a:cubicBezTo>
                        <a:pt x="2761" y="3561"/>
                        <a:pt x="2218" y="3058"/>
                        <a:pt x="1658" y="2647"/>
                      </a:cubicBezTo>
                      <a:cubicBezTo>
                        <a:pt x="1225" y="2319"/>
                        <a:pt x="781" y="2052"/>
                        <a:pt x="267" y="2052"/>
                      </a:cubicBezTo>
                      <a:cubicBezTo>
                        <a:pt x="219" y="2052"/>
                        <a:pt x="170" y="2054"/>
                        <a:pt x="120" y="2059"/>
                      </a:cubicBezTo>
                      <a:cubicBezTo>
                        <a:pt x="1" y="2637"/>
                        <a:pt x="331" y="3212"/>
                        <a:pt x="692" y="3682"/>
                      </a:cubicBezTo>
                      <a:cubicBezTo>
                        <a:pt x="1375" y="4566"/>
                        <a:pt x="2201" y="5332"/>
                        <a:pt x="3138" y="5944"/>
                      </a:cubicBezTo>
                      <a:cubicBezTo>
                        <a:pt x="3139" y="5911"/>
                        <a:pt x="3136" y="5880"/>
                        <a:pt x="3132" y="5847"/>
                      </a:cubicBezTo>
                      <a:cubicBezTo>
                        <a:pt x="4143" y="5836"/>
                        <a:pt x="5166" y="5818"/>
                        <a:pt x="6183" y="5802"/>
                      </a:cubicBezTo>
                      <a:lnTo>
                        <a:pt x="6183" y="5786"/>
                      </a:lnTo>
                      <a:cubicBezTo>
                        <a:pt x="7365" y="4985"/>
                        <a:pt x="8469" y="4074"/>
                        <a:pt x="9481" y="3064"/>
                      </a:cubicBezTo>
                      <a:cubicBezTo>
                        <a:pt x="9714" y="2831"/>
                        <a:pt x="9943" y="2584"/>
                        <a:pt x="10046" y="2276"/>
                      </a:cubicBezTo>
                      <a:cubicBezTo>
                        <a:pt x="10149" y="1968"/>
                        <a:pt x="10074" y="1573"/>
                        <a:pt x="9801" y="1402"/>
                      </a:cubicBezTo>
                      <a:cubicBezTo>
                        <a:pt x="9667" y="1322"/>
                        <a:pt x="9514" y="1301"/>
                        <a:pt x="9358" y="1301"/>
                      </a:cubicBezTo>
                      <a:cubicBezTo>
                        <a:pt x="9313" y="1301"/>
                        <a:pt x="9268" y="1302"/>
                        <a:pt x="9223" y="1305"/>
                      </a:cubicBezTo>
                      <a:cubicBezTo>
                        <a:pt x="8469" y="1350"/>
                        <a:pt x="7732" y="1654"/>
                        <a:pt x="7148" y="2134"/>
                      </a:cubicBezTo>
                      <a:cubicBezTo>
                        <a:pt x="6797" y="2426"/>
                        <a:pt x="6504" y="2782"/>
                        <a:pt x="6287" y="3184"/>
                      </a:cubicBezTo>
                      <a:cubicBezTo>
                        <a:pt x="6462" y="2210"/>
                        <a:pt x="6327" y="1203"/>
                        <a:pt x="5898" y="310"/>
                      </a:cubicBezTo>
                      <a:cubicBezTo>
                        <a:pt x="5835" y="168"/>
                        <a:pt x="5732" y="13"/>
                        <a:pt x="5578" y="2"/>
                      </a:cubicBezTo>
                      <a:cubicBezTo>
                        <a:pt x="5568" y="1"/>
                        <a:pt x="5559" y="1"/>
                        <a:pt x="555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0"/>
                <p:cNvSpPr/>
                <p:nvPr/>
              </p:nvSpPr>
              <p:spPr>
                <a:xfrm>
                  <a:off x="-1943431" y="-852192"/>
                  <a:ext cx="1449306" cy="1169063"/>
                </a:xfrm>
                <a:custGeom>
                  <a:rect b="b" l="l" r="r" t="t"/>
                  <a:pathLst>
                    <a:path extrusionOk="0" h="68890" w="85404">
                      <a:moveTo>
                        <a:pt x="45004" y="36171"/>
                      </a:moveTo>
                      <a:cubicBezTo>
                        <a:pt x="45473" y="36171"/>
                        <a:pt x="45943" y="36293"/>
                        <a:pt x="46341" y="36547"/>
                      </a:cubicBezTo>
                      <a:cubicBezTo>
                        <a:pt x="46833" y="36867"/>
                        <a:pt x="47196" y="37346"/>
                        <a:pt x="47552" y="37820"/>
                      </a:cubicBezTo>
                      <a:cubicBezTo>
                        <a:pt x="47735" y="38067"/>
                        <a:pt x="47923" y="38325"/>
                        <a:pt x="48049" y="38609"/>
                      </a:cubicBezTo>
                      <a:cubicBezTo>
                        <a:pt x="48227" y="39020"/>
                        <a:pt x="48261" y="39478"/>
                        <a:pt x="48255" y="39924"/>
                      </a:cubicBezTo>
                      <a:cubicBezTo>
                        <a:pt x="48249" y="40753"/>
                        <a:pt x="48077" y="41655"/>
                        <a:pt x="47443" y="42187"/>
                      </a:cubicBezTo>
                      <a:cubicBezTo>
                        <a:pt x="46913" y="42631"/>
                        <a:pt x="46187" y="42714"/>
                        <a:pt x="45491" y="42714"/>
                      </a:cubicBezTo>
                      <a:cubicBezTo>
                        <a:pt x="45437" y="42714"/>
                        <a:pt x="45383" y="42713"/>
                        <a:pt x="45329" y="42712"/>
                      </a:cubicBezTo>
                      <a:cubicBezTo>
                        <a:pt x="44547" y="42700"/>
                        <a:pt x="43712" y="42621"/>
                        <a:pt x="43100" y="42129"/>
                      </a:cubicBezTo>
                      <a:cubicBezTo>
                        <a:pt x="42261" y="41456"/>
                        <a:pt x="42113" y="40238"/>
                        <a:pt x="42164" y="39158"/>
                      </a:cubicBezTo>
                      <a:cubicBezTo>
                        <a:pt x="42204" y="38410"/>
                        <a:pt x="42318" y="37627"/>
                        <a:pt x="42752" y="37010"/>
                      </a:cubicBezTo>
                      <a:cubicBezTo>
                        <a:pt x="43091" y="36529"/>
                        <a:pt x="43666" y="36187"/>
                        <a:pt x="44235" y="36187"/>
                      </a:cubicBezTo>
                      <a:cubicBezTo>
                        <a:pt x="44328" y="36187"/>
                        <a:pt x="44421" y="36196"/>
                        <a:pt x="44512" y="36215"/>
                      </a:cubicBezTo>
                      <a:cubicBezTo>
                        <a:pt x="44674" y="36186"/>
                        <a:pt x="44839" y="36171"/>
                        <a:pt x="45004" y="36171"/>
                      </a:cubicBezTo>
                      <a:close/>
                      <a:moveTo>
                        <a:pt x="45566" y="46573"/>
                      </a:moveTo>
                      <a:cubicBezTo>
                        <a:pt x="45966" y="46573"/>
                        <a:pt x="46364" y="46672"/>
                        <a:pt x="46712" y="46872"/>
                      </a:cubicBezTo>
                      <a:cubicBezTo>
                        <a:pt x="47587" y="47381"/>
                        <a:pt x="48055" y="48490"/>
                        <a:pt x="47810" y="49466"/>
                      </a:cubicBezTo>
                      <a:cubicBezTo>
                        <a:pt x="47564" y="50443"/>
                        <a:pt x="46622" y="51197"/>
                        <a:pt x="45609" y="51221"/>
                      </a:cubicBezTo>
                      <a:cubicBezTo>
                        <a:pt x="45600" y="51221"/>
                        <a:pt x="45591" y="51221"/>
                        <a:pt x="45582" y="51221"/>
                      </a:cubicBezTo>
                      <a:cubicBezTo>
                        <a:pt x="45189" y="51221"/>
                        <a:pt x="44802" y="51126"/>
                        <a:pt x="44456" y="50940"/>
                      </a:cubicBezTo>
                      <a:cubicBezTo>
                        <a:pt x="44115" y="50750"/>
                        <a:pt x="43820" y="50487"/>
                        <a:pt x="43592" y="50168"/>
                      </a:cubicBezTo>
                      <a:cubicBezTo>
                        <a:pt x="43118" y="49529"/>
                        <a:pt x="42901" y="48666"/>
                        <a:pt x="43147" y="47906"/>
                      </a:cubicBezTo>
                      <a:cubicBezTo>
                        <a:pt x="43381" y="47184"/>
                        <a:pt x="44086" y="46605"/>
                        <a:pt x="44841" y="46605"/>
                      </a:cubicBezTo>
                      <a:cubicBezTo>
                        <a:pt x="44876" y="46605"/>
                        <a:pt x="44911" y="46607"/>
                        <a:pt x="44946" y="46609"/>
                      </a:cubicBezTo>
                      <a:lnTo>
                        <a:pt x="44958" y="46650"/>
                      </a:lnTo>
                      <a:cubicBezTo>
                        <a:pt x="45157" y="46599"/>
                        <a:pt x="45362" y="46573"/>
                        <a:pt x="45566" y="46573"/>
                      </a:cubicBezTo>
                      <a:close/>
                      <a:moveTo>
                        <a:pt x="83786" y="1"/>
                      </a:moveTo>
                      <a:cubicBezTo>
                        <a:pt x="82769" y="17"/>
                        <a:pt x="81747" y="35"/>
                        <a:pt x="80734" y="46"/>
                      </a:cubicBezTo>
                      <a:cubicBezTo>
                        <a:pt x="80740" y="79"/>
                        <a:pt x="80742" y="112"/>
                        <a:pt x="80740" y="143"/>
                      </a:cubicBezTo>
                      <a:cubicBezTo>
                        <a:pt x="81050" y="6251"/>
                        <a:pt x="79901" y="12428"/>
                        <a:pt x="77415" y="18017"/>
                      </a:cubicBezTo>
                      <a:cubicBezTo>
                        <a:pt x="76020" y="21160"/>
                        <a:pt x="74146" y="24188"/>
                        <a:pt x="71392" y="26251"/>
                      </a:cubicBezTo>
                      <a:cubicBezTo>
                        <a:pt x="69040" y="28009"/>
                        <a:pt x="66105" y="28975"/>
                        <a:pt x="63168" y="28975"/>
                      </a:cubicBezTo>
                      <a:cubicBezTo>
                        <a:pt x="63053" y="28975"/>
                        <a:pt x="62937" y="28973"/>
                        <a:pt x="62822" y="28970"/>
                      </a:cubicBezTo>
                      <a:cubicBezTo>
                        <a:pt x="62445" y="29179"/>
                        <a:pt x="61995" y="29293"/>
                        <a:pt x="61549" y="29293"/>
                      </a:cubicBezTo>
                      <a:cubicBezTo>
                        <a:pt x="61311" y="29293"/>
                        <a:pt x="61074" y="29261"/>
                        <a:pt x="60850" y="29193"/>
                      </a:cubicBezTo>
                      <a:cubicBezTo>
                        <a:pt x="59702" y="28845"/>
                        <a:pt x="58862" y="27862"/>
                        <a:pt x="58199" y="26855"/>
                      </a:cubicBezTo>
                      <a:cubicBezTo>
                        <a:pt x="57999" y="26547"/>
                        <a:pt x="57800" y="26222"/>
                        <a:pt x="57490" y="26010"/>
                      </a:cubicBezTo>
                      <a:cubicBezTo>
                        <a:pt x="57322" y="25896"/>
                        <a:pt x="57111" y="25826"/>
                        <a:pt x="56908" y="25826"/>
                      </a:cubicBezTo>
                      <a:cubicBezTo>
                        <a:pt x="56744" y="25826"/>
                        <a:pt x="56587" y="25871"/>
                        <a:pt x="56462" y="25975"/>
                      </a:cubicBezTo>
                      <a:cubicBezTo>
                        <a:pt x="56290" y="26119"/>
                        <a:pt x="56205" y="26330"/>
                        <a:pt x="56148" y="26541"/>
                      </a:cubicBezTo>
                      <a:cubicBezTo>
                        <a:pt x="55868" y="27558"/>
                        <a:pt x="56067" y="28644"/>
                        <a:pt x="56091" y="29706"/>
                      </a:cubicBezTo>
                      <a:cubicBezTo>
                        <a:pt x="56114" y="30764"/>
                        <a:pt x="55873" y="31953"/>
                        <a:pt x="54999" y="32553"/>
                      </a:cubicBezTo>
                      <a:cubicBezTo>
                        <a:pt x="54651" y="32795"/>
                        <a:pt x="54236" y="32905"/>
                        <a:pt x="53815" y="32905"/>
                      </a:cubicBezTo>
                      <a:cubicBezTo>
                        <a:pt x="53261" y="32905"/>
                        <a:pt x="52695" y="32715"/>
                        <a:pt x="52251" y="32381"/>
                      </a:cubicBezTo>
                      <a:cubicBezTo>
                        <a:pt x="51463" y="31787"/>
                        <a:pt x="51011" y="30839"/>
                        <a:pt x="50822" y="29872"/>
                      </a:cubicBezTo>
                      <a:cubicBezTo>
                        <a:pt x="50644" y="28975"/>
                        <a:pt x="50474" y="27815"/>
                        <a:pt x="49582" y="27610"/>
                      </a:cubicBezTo>
                      <a:cubicBezTo>
                        <a:pt x="49512" y="27595"/>
                        <a:pt x="49440" y="27588"/>
                        <a:pt x="49369" y="27588"/>
                      </a:cubicBezTo>
                      <a:cubicBezTo>
                        <a:pt x="48968" y="27588"/>
                        <a:pt x="48570" y="27821"/>
                        <a:pt x="48314" y="28142"/>
                      </a:cubicBezTo>
                      <a:cubicBezTo>
                        <a:pt x="48016" y="28519"/>
                        <a:pt x="47880" y="28999"/>
                        <a:pt x="47783" y="29473"/>
                      </a:cubicBezTo>
                      <a:cubicBezTo>
                        <a:pt x="47519" y="30782"/>
                        <a:pt x="47513" y="32164"/>
                        <a:pt x="46942" y="33370"/>
                      </a:cubicBezTo>
                      <a:cubicBezTo>
                        <a:pt x="46481" y="34333"/>
                        <a:pt x="45469" y="35139"/>
                        <a:pt x="44461" y="35139"/>
                      </a:cubicBezTo>
                      <a:cubicBezTo>
                        <a:pt x="44207" y="35139"/>
                        <a:pt x="43953" y="35088"/>
                        <a:pt x="43708" y="34975"/>
                      </a:cubicBezTo>
                      <a:cubicBezTo>
                        <a:pt x="42764" y="34547"/>
                        <a:pt x="42364" y="33382"/>
                        <a:pt x="42399" y="32336"/>
                      </a:cubicBezTo>
                      <a:cubicBezTo>
                        <a:pt x="42427" y="31295"/>
                        <a:pt x="42776" y="30290"/>
                        <a:pt x="42879" y="29250"/>
                      </a:cubicBezTo>
                      <a:cubicBezTo>
                        <a:pt x="42918" y="28827"/>
                        <a:pt x="42912" y="28387"/>
                        <a:pt x="42729" y="28004"/>
                      </a:cubicBezTo>
                      <a:cubicBezTo>
                        <a:pt x="42555" y="27649"/>
                        <a:pt x="42198" y="27364"/>
                        <a:pt x="41811" y="27364"/>
                      </a:cubicBezTo>
                      <a:cubicBezTo>
                        <a:pt x="41780" y="27364"/>
                        <a:pt x="41749" y="27366"/>
                        <a:pt x="41718" y="27370"/>
                      </a:cubicBezTo>
                      <a:cubicBezTo>
                        <a:pt x="41402" y="27404"/>
                        <a:pt x="41147" y="27616"/>
                        <a:pt x="40912" y="27827"/>
                      </a:cubicBezTo>
                      <a:cubicBezTo>
                        <a:pt x="40268" y="28414"/>
                        <a:pt x="39685" y="29063"/>
                        <a:pt x="39169" y="29765"/>
                      </a:cubicBezTo>
                      <a:cubicBezTo>
                        <a:pt x="38683" y="30427"/>
                        <a:pt x="38243" y="31153"/>
                        <a:pt x="37592" y="31662"/>
                      </a:cubicBezTo>
                      <a:cubicBezTo>
                        <a:pt x="37170" y="31991"/>
                        <a:pt x="36625" y="32210"/>
                        <a:pt x="36101" y="32210"/>
                      </a:cubicBezTo>
                      <a:cubicBezTo>
                        <a:pt x="35815" y="32210"/>
                        <a:pt x="35535" y="32145"/>
                        <a:pt x="35284" y="31998"/>
                      </a:cubicBezTo>
                      <a:cubicBezTo>
                        <a:pt x="34609" y="31599"/>
                        <a:pt x="34346" y="30713"/>
                        <a:pt x="34455" y="29935"/>
                      </a:cubicBezTo>
                      <a:cubicBezTo>
                        <a:pt x="34569" y="29159"/>
                        <a:pt x="34980" y="28462"/>
                        <a:pt x="35381" y="27787"/>
                      </a:cubicBezTo>
                      <a:cubicBezTo>
                        <a:pt x="35973" y="26780"/>
                        <a:pt x="36569" y="25776"/>
                        <a:pt x="37169" y="24776"/>
                      </a:cubicBezTo>
                      <a:cubicBezTo>
                        <a:pt x="37363" y="24445"/>
                        <a:pt x="37564" y="24102"/>
                        <a:pt x="37621" y="23725"/>
                      </a:cubicBezTo>
                      <a:cubicBezTo>
                        <a:pt x="37677" y="23348"/>
                        <a:pt x="37552" y="22913"/>
                        <a:pt x="37226" y="22714"/>
                      </a:cubicBezTo>
                      <a:cubicBezTo>
                        <a:pt x="37061" y="22611"/>
                        <a:pt x="36855" y="22577"/>
                        <a:pt x="36660" y="22565"/>
                      </a:cubicBezTo>
                      <a:cubicBezTo>
                        <a:pt x="36617" y="22563"/>
                        <a:pt x="36574" y="22562"/>
                        <a:pt x="36531" y="22562"/>
                      </a:cubicBezTo>
                      <a:cubicBezTo>
                        <a:pt x="35573" y="22562"/>
                        <a:pt x="34661" y="23032"/>
                        <a:pt x="33924" y="23657"/>
                      </a:cubicBezTo>
                      <a:cubicBezTo>
                        <a:pt x="33158" y="24301"/>
                        <a:pt x="32540" y="25102"/>
                        <a:pt x="31855" y="25839"/>
                      </a:cubicBezTo>
                      <a:cubicBezTo>
                        <a:pt x="31335" y="26393"/>
                        <a:pt x="30717" y="26936"/>
                        <a:pt x="29969" y="27033"/>
                      </a:cubicBezTo>
                      <a:cubicBezTo>
                        <a:pt x="29891" y="27043"/>
                        <a:pt x="29814" y="27048"/>
                        <a:pt x="29737" y="27048"/>
                      </a:cubicBezTo>
                      <a:cubicBezTo>
                        <a:pt x="28876" y="27048"/>
                        <a:pt x="28061" y="26424"/>
                        <a:pt x="27735" y="25616"/>
                      </a:cubicBezTo>
                      <a:cubicBezTo>
                        <a:pt x="27689" y="25498"/>
                        <a:pt x="27651" y="25378"/>
                        <a:pt x="27622" y="25256"/>
                      </a:cubicBezTo>
                      <a:cubicBezTo>
                        <a:pt x="26631" y="25081"/>
                        <a:pt x="25638" y="24999"/>
                        <a:pt x="24648" y="24999"/>
                      </a:cubicBezTo>
                      <a:cubicBezTo>
                        <a:pt x="18710" y="24999"/>
                        <a:pt x="12860" y="27957"/>
                        <a:pt x="8080" y="31674"/>
                      </a:cubicBezTo>
                      <a:cubicBezTo>
                        <a:pt x="6457" y="32930"/>
                        <a:pt x="4896" y="34296"/>
                        <a:pt x="3674" y="35941"/>
                      </a:cubicBezTo>
                      <a:cubicBezTo>
                        <a:pt x="1542" y="38809"/>
                        <a:pt x="549" y="42392"/>
                        <a:pt x="274" y="45952"/>
                      </a:cubicBezTo>
                      <a:cubicBezTo>
                        <a:pt x="0" y="49495"/>
                        <a:pt x="434" y="64487"/>
                        <a:pt x="857" y="68123"/>
                      </a:cubicBezTo>
                      <a:cubicBezTo>
                        <a:pt x="857" y="68139"/>
                        <a:pt x="863" y="68157"/>
                        <a:pt x="863" y="68174"/>
                      </a:cubicBezTo>
                      <a:lnTo>
                        <a:pt x="943" y="68224"/>
                      </a:lnTo>
                      <a:cubicBezTo>
                        <a:pt x="2256" y="68665"/>
                        <a:pt x="3632" y="68889"/>
                        <a:pt x="5017" y="68889"/>
                      </a:cubicBezTo>
                      <a:cubicBezTo>
                        <a:pt x="5053" y="68889"/>
                        <a:pt x="5089" y="68889"/>
                        <a:pt x="5125" y="68889"/>
                      </a:cubicBezTo>
                      <a:cubicBezTo>
                        <a:pt x="5125" y="68848"/>
                        <a:pt x="5131" y="68808"/>
                        <a:pt x="5131" y="68763"/>
                      </a:cubicBezTo>
                      <a:cubicBezTo>
                        <a:pt x="5480" y="62402"/>
                        <a:pt x="6035" y="44929"/>
                        <a:pt x="10349" y="41164"/>
                      </a:cubicBezTo>
                      <a:cubicBezTo>
                        <a:pt x="13572" y="38358"/>
                        <a:pt x="18850" y="37170"/>
                        <a:pt x="23712" y="37170"/>
                      </a:cubicBezTo>
                      <a:cubicBezTo>
                        <a:pt x="25444" y="37170"/>
                        <a:pt x="27124" y="37321"/>
                        <a:pt x="28639" y="37604"/>
                      </a:cubicBezTo>
                      <a:cubicBezTo>
                        <a:pt x="29906" y="46178"/>
                        <a:pt x="31653" y="54675"/>
                        <a:pt x="33873" y="63054"/>
                      </a:cubicBezTo>
                      <a:cubicBezTo>
                        <a:pt x="33952" y="63368"/>
                        <a:pt x="34039" y="63683"/>
                        <a:pt x="34126" y="63997"/>
                      </a:cubicBezTo>
                      <a:lnTo>
                        <a:pt x="34115" y="64094"/>
                      </a:lnTo>
                      <a:cubicBezTo>
                        <a:pt x="37296" y="64437"/>
                        <a:pt x="40494" y="64611"/>
                        <a:pt x="43692" y="64611"/>
                      </a:cubicBezTo>
                      <a:cubicBezTo>
                        <a:pt x="46555" y="64611"/>
                        <a:pt x="49418" y="64472"/>
                        <a:pt x="52268" y="64191"/>
                      </a:cubicBezTo>
                      <a:cubicBezTo>
                        <a:pt x="52674" y="64151"/>
                        <a:pt x="53159" y="64043"/>
                        <a:pt x="53274" y="63654"/>
                      </a:cubicBezTo>
                      <a:lnTo>
                        <a:pt x="53331" y="63677"/>
                      </a:lnTo>
                      <a:cubicBezTo>
                        <a:pt x="53388" y="63545"/>
                        <a:pt x="53439" y="63413"/>
                        <a:pt x="53485" y="63283"/>
                      </a:cubicBezTo>
                      <a:cubicBezTo>
                        <a:pt x="56205" y="56375"/>
                        <a:pt x="57873" y="49060"/>
                        <a:pt x="58399" y="41655"/>
                      </a:cubicBezTo>
                      <a:cubicBezTo>
                        <a:pt x="60142" y="41369"/>
                        <a:pt x="69152" y="39786"/>
                        <a:pt x="73444" y="36535"/>
                      </a:cubicBezTo>
                      <a:cubicBezTo>
                        <a:pt x="75552" y="34936"/>
                        <a:pt x="77575" y="33169"/>
                        <a:pt x="79135" y="31027"/>
                      </a:cubicBezTo>
                      <a:cubicBezTo>
                        <a:pt x="82272" y="26713"/>
                        <a:pt x="83306" y="21262"/>
                        <a:pt x="84072" y="15982"/>
                      </a:cubicBezTo>
                      <a:cubicBezTo>
                        <a:pt x="84838" y="10720"/>
                        <a:pt x="85403" y="5252"/>
                        <a:pt x="83883" y="161"/>
                      </a:cubicBezTo>
                      <a:lnTo>
                        <a:pt x="83877"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0"/>
                <p:cNvSpPr/>
                <p:nvPr/>
              </p:nvSpPr>
              <p:spPr>
                <a:xfrm>
                  <a:off x="-775759" y="-1308617"/>
                  <a:ext cx="85054" cy="96322"/>
                </a:xfrm>
                <a:custGeom>
                  <a:rect b="b" l="l" r="r" t="t"/>
                  <a:pathLst>
                    <a:path extrusionOk="0" h="5676" w="5012">
                      <a:moveTo>
                        <a:pt x="2449" y="1"/>
                      </a:moveTo>
                      <a:cubicBezTo>
                        <a:pt x="2442" y="1"/>
                        <a:pt x="2435" y="1"/>
                        <a:pt x="2428" y="1"/>
                      </a:cubicBezTo>
                      <a:cubicBezTo>
                        <a:pt x="1914" y="12"/>
                        <a:pt x="1399" y="224"/>
                        <a:pt x="1057" y="605"/>
                      </a:cubicBezTo>
                      <a:lnTo>
                        <a:pt x="1034" y="589"/>
                      </a:lnTo>
                      <a:cubicBezTo>
                        <a:pt x="383" y="1343"/>
                        <a:pt x="0" y="2350"/>
                        <a:pt x="126" y="3339"/>
                      </a:cubicBezTo>
                      <a:cubicBezTo>
                        <a:pt x="252" y="4350"/>
                        <a:pt x="971" y="5298"/>
                        <a:pt x="1954" y="5572"/>
                      </a:cubicBezTo>
                      <a:cubicBezTo>
                        <a:pt x="2186" y="5633"/>
                        <a:pt x="2424" y="5666"/>
                        <a:pt x="2663" y="5669"/>
                      </a:cubicBezTo>
                      <a:cubicBezTo>
                        <a:pt x="2726" y="5675"/>
                        <a:pt x="2795" y="5675"/>
                        <a:pt x="2862" y="5675"/>
                      </a:cubicBezTo>
                      <a:cubicBezTo>
                        <a:pt x="3119" y="5675"/>
                        <a:pt x="3383" y="5657"/>
                        <a:pt x="3622" y="5572"/>
                      </a:cubicBezTo>
                      <a:cubicBezTo>
                        <a:pt x="3657" y="5560"/>
                        <a:pt x="3685" y="5550"/>
                        <a:pt x="3719" y="5538"/>
                      </a:cubicBezTo>
                      <a:cubicBezTo>
                        <a:pt x="4033" y="5400"/>
                        <a:pt x="4285" y="5143"/>
                        <a:pt x="4457" y="4851"/>
                      </a:cubicBezTo>
                      <a:cubicBezTo>
                        <a:pt x="4633" y="4555"/>
                        <a:pt x="4743" y="4229"/>
                        <a:pt x="4828" y="3898"/>
                      </a:cubicBezTo>
                      <a:cubicBezTo>
                        <a:pt x="4931" y="3503"/>
                        <a:pt x="5012" y="3104"/>
                        <a:pt x="5000" y="2697"/>
                      </a:cubicBezTo>
                      <a:cubicBezTo>
                        <a:pt x="4988" y="1914"/>
                        <a:pt x="4623" y="1144"/>
                        <a:pt x="4033" y="623"/>
                      </a:cubicBezTo>
                      <a:cubicBezTo>
                        <a:pt x="3593" y="245"/>
                        <a:pt x="3025" y="1"/>
                        <a:pt x="2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0"/>
                <p:cNvSpPr/>
                <p:nvPr/>
              </p:nvSpPr>
              <p:spPr>
                <a:xfrm>
                  <a:off x="-1885071" y="271578"/>
                  <a:ext cx="1197929" cy="633948"/>
                </a:xfrm>
                <a:custGeom>
                  <a:rect b="b" l="l" r="r" t="t"/>
                  <a:pathLst>
                    <a:path extrusionOk="0" h="37357" w="70591">
                      <a:moveTo>
                        <a:pt x="23068" y="5005"/>
                      </a:moveTo>
                      <a:cubicBezTo>
                        <a:pt x="23514" y="5005"/>
                        <a:pt x="23948" y="5125"/>
                        <a:pt x="24126" y="5513"/>
                      </a:cubicBezTo>
                      <a:cubicBezTo>
                        <a:pt x="24428" y="6170"/>
                        <a:pt x="23657" y="6798"/>
                        <a:pt x="22999" y="7118"/>
                      </a:cubicBezTo>
                      <a:cubicBezTo>
                        <a:pt x="18646" y="9250"/>
                        <a:pt x="14143" y="11192"/>
                        <a:pt x="10287" y="14128"/>
                      </a:cubicBezTo>
                      <a:cubicBezTo>
                        <a:pt x="9521" y="14712"/>
                        <a:pt x="8720" y="15358"/>
                        <a:pt x="7767" y="15437"/>
                      </a:cubicBezTo>
                      <a:cubicBezTo>
                        <a:pt x="8126" y="13848"/>
                        <a:pt x="9224" y="12541"/>
                        <a:pt x="10396" y="11414"/>
                      </a:cubicBezTo>
                      <a:cubicBezTo>
                        <a:pt x="13281" y="8650"/>
                        <a:pt x="16846" y="6609"/>
                        <a:pt x="20686" y="5519"/>
                      </a:cubicBezTo>
                      <a:cubicBezTo>
                        <a:pt x="20743" y="5501"/>
                        <a:pt x="20794" y="5484"/>
                        <a:pt x="20845" y="5467"/>
                      </a:cubicBezTo>
                      <a:cubicBezTo>
                        <a:pt x="20869" y="5461"/>
                        <a:pt x="20885" y="5455"/>
                        <a:pt x="20903" y="5450"/>
                      </a:cubicBezTo>
                      <a:cubicBezTo>
                        <a:pt x="21448" y="5280"/>
                        <a:pt x="22003" y="5145"/>
                        <a:pt x="22565" y="5049"/>
                      </a:cubicBezTo>
                      <a:cubicBezTo>
                        <a:pt x="22725" y="5022"/>
                        <a:pt x="22898" y="5005"/>
                        <a:pt x="23068" y="5005"/>
                      </a:cubicBezTo>
                      <a:close/>
                      <a:moveTo>
                        <a:pt x="28165" y="9596"/>
                      </a:moveTo>
                      <a:cubicBezTo>
                        <a:pt x="28233" y="9596"/>
                        <a:pt x="28299" y="9609"/>
                        <a:pt x="28353" y="9649"/>
                      </a:cubicBezTo>
                      <a:cubicBezTo>
                        <a:pt x="28491" y="9746"/>
                        <a:pt x="28468" y="9953"/>
                        <a:pt x="28428" y="10117"/>
                      </a:cubicBezTo>
                      <a:cubicBezTo>
                        <a:pt x="27943" y="11941"/>
                        <a:pt x="26331" y="13198"/>
                        <a:pt x="24926" y="14460"/>
                      </a:cubicBezTo>
                      <a:cubicBezTo>
                        <a:pt x="22429" y="16704"/>
                        <a:pt x="20321" y="19346"/>
                        <a:pt x="18686" y="22277"/>
                      </a:cubicBezTo>
                      <a:cubicBezTo>
                        <a:pt x="18247" y="23059"/>
                        <a:pt x="17687" y="23969"/>
                        <a:pt x="16789" y="24003"/>
                      </a:cubicBezTo>
                      <a:cubicBezTo>
                        <a:pt x="16103" y="22345"/>
                        <a:pt x="16954" y="20477"/>
                        <a:pt x="17920" y="18963"/>
                      </a:cubicBezTo>
                      <a:cubicBezTo>
                        <a:pt x="20188" y="15415"/>
                        <a:pt x="23194" y="12329"/>
                        <a:pt x="26679" y="9975"/>
                      </a:cubicBezTo>
                      <a:lnTo>
                        <a:pt x="26771" y="10111"/>
                      </a:lnTo>
                      <a:cubicBezTo>
                        <a:pt x="27151" y="9863"/>
                        <a:pt x="27575" y="9693"/>
                        <a:pt x="28023" y="9609"/>
                      </a:cubicBezTo>
                      <a:cubicBezTo>
                        <a:pt x="28069" y="9602"/>
                        <a:pt x="28118" y="9596"/>
                        <a:pt x="28165" y="9596"/>
                      </a:cubicBezTo>
                      <a:close/>
                      <a:moveTo>
                        <a:pt x="51234" y="7525"/>
                      </a:moveTo>
                      <a:cubicBezTo>
                        <a:pt x="51388" y="7525"/>
                        <a:pt x="51556" y="7619"/>
                        <a:pt x="51690" y="7712"/>
                      </a:cubicBezTo>
                      <a:cubicBezTo>
                        <a:pt x="54090" y="9444"/>
                        <a:pt x="55679" y="12049"/>
                        <a:pt x="57152" y="14614"/>
                      </a:cubicBezTo>
                      <a:cubicBezTo>
                        <a:pt x="58741" y="17374"/>
                        <a:pt x="60289" y="20203"/>
                        <a:pt x="61049" y="23288"/>
                      </a:cubicBezTo>
                      <a:cubicBezTo>
                        <a:pt x="61272" y="24180"/>
                        <a:pt x="61357" y="25282"/>
                        <a:pt x="60638" y="25854"/>
                      </a:cubicBezTo>
                      <a:cubicBezTo>
                        <a:pt x="58694" y="23815"/>
                        <a:pt x="57861" y="21008"/>
                        <a:pt x="56809" y="18404"/>
                      </a:cubicBezTo>
                      <a:cubicBezTo>
                        <a:pt x="55418" y="14957"/>
                        <a:pt x="53563" y="11718"/>
                        <a:pt x="51295" y="8776"/>
                      </a:cubicBezTo>
                      <a:lnTo>
                        <a:pt x="51381" y="8713"/>
                      </a:lnTo>
                      <a:cubicBezTo>
                        <a:pt x="51128" y="8391"/>
                        <a:pt x="51013" y="7981"/>
                        <a:pt x="51060" y="7576"/>
                      </a:cubicBezTo>
                      <a:cubicBezTo>
                        <a:pt x="51114" y="7540"/>
                        <a:pt x="51173" y="7525"/>
                        <a:pt x="51234" y="7525"/>
                      </a:cubicBezTo>
                      <a:close/>
                      <a:moveTo>
                        <a:pt x="43199" y="10375"/>
                      </a:moveTo>
                      <a:cubicBezTo>
                        <a:pt x="44622" y="11610"/>
                        <a:pt x="45136" y="13575"/>
                        <a:pt x="45434" y="15439"/>
                      </a:cubicBezTo>
                      <a:cubicBezTo>
                        <a:pt x="46051" y="19324"/>
                        <a:pt x="46022" y="23375"/>
                        <a:pt x="44742" y="27095"/>
                      </a:cubicBezTo>
                      <a:cubicBezTo>
                        <a:pt x="44489" y="27833"/>
                        <a:pt x="43967" y="28684"/>
                        <a:pt x="43236" y="28684"/>
                      </a:cubicBezTo>
                      <a:cubicBezTo>
                        <a:pt x="43175" y="28684"/>
                        <a:pt x="43113" y="28678"/>
                        <a:pt x="43050" y="28666"/>
                      </a:cubicBezTo>
                      <a:cubicBezTo>
                        <a:pt x="43017" y="23095"/>
                        <a:pt x="44204" y="17368"/>
                        <a:pt x="42782" y="12014"/>
                      </a:cubicBezTo>
                      <a:lnTo>
                        <a:pt x="42891" y="11987"/>
                      </a:lnTo>
                      <a:cubicBezTo>
                        <a:pt x="42759" y="11438"/>
                        <a:pt x="42869" y="10833"/>
                        <a:pt x="43199" y="10375"/>
                      </a:cubicBezTo>
                      <a:close/>
                      <a:moveTo>
                        <a:pt x="29896" y="0"/>
                      </a:moveTo>
                      <a:lnTo>
                        <a:pt x="29896" y="0"/>
                      </a:lnTo>
                      <a:cubicBezTo>
                        <a:pt x="28443" y="243"/>
                        <a:pt x="26992" y="480"/>
                        <a:pt x="25541" y="714"/>
                      </a:cubicBezTo>
                      <a:cubicBezTo>
                        <a:pt x="25249" y="762"/>
                        <a:pt x="24934" y="803"/>
                        <a:pt x="24629" y="803"/>
                      </a:cubicBezTo>
                      <a:cubicBezTo>
                        <a:pt x="24136" y="803"/>
                        <a:pt x="23667" y="695"/>
                        <a:pt x="23354" y="331"/>
                      </a:cubicBezTo>
                      <a:cubicBezTo>
                        <a:pt x="23295" y="261"/>
                        <a:pt x="23245" y="184"/>
                        <a:pt x="23204" y="103"/>
                      </a:cubicBezTo>
                      <a:cubicBezTo>
                        <a:pt x="17163" y="1305"/>
                        <a:pt x="11208" y="2890"/>
                        <a:pt x="5371" y="4852"/>
                      </a:cubicBezTo>
                      <a:cubicBezTo>
                        <a:pt x="5432" y="4898"/>
                        <a:pt x="5490" y="4947"/>
                        <a:pt x="5547" y="5000"/>
                      </a:cubicBezTo>
                      <a:cubicBezTo>
                        <a:pt x="5817" y="5239"/>
                        <a:pt x="6102" y="5543"/>
                        <a:pt x="6068" y="5902"/>
                      </a:cubicBezTo>
                      <a:cubicBezTo>
                        <a:pt x="6027" y="6358"/>
                        <a:pt x="5522" y="6590"/>
                        <a:pt x="5052" y="6590"/>
                      </a:cubicBezTo>
                      <a:cubicBezTo>
                        <a:pt x="4985" y="6590"/>
                        <a:pt x="4920" y="6586"/>
                        <a:pt x="4856" y="6577"/>
                      </a:cubicBezTo>
                      <a:cubicBezTo>
                        <a:pt x="3857" y="6434"/>
                        <a:pt x="3079" y="5668"/>
                        <a:pt x="2382" y="4943"/>
                      </a:cubicBezTo>
                      <a:lnTo>
                        <a:pt x="2382" y="4943"/>
                      </a:lnTo>
                      <a:cubicBezTo>
                        <a:pt x="2856" y="5978"/>
                        <a:pt x="3239" y="7055"/>
                        <a:pt x="3525" y="8159"/>
                      </a:cubicBezTo>
                      <a:cubicBezTo>
                        <a:pt x="3553" y="8261"/>
                        <a:pt x="3576" y="8382"/>
                        <a:pt x="3541" y="8484"/>
                      </a:cubicBezTo>
                      <a:cubicBezTo>
                        <a:pt x="4285" y="9438"/>
                        <a:pt x="5022" y="10405"/>
                        <a:pt x="5758" y="11359"/>
                      </a:cubicBezTo>
                      <a:cubicBezTo>
                        <a:pt x="6050" y="11730"/>
                        <a:pt x="6273" y="12387"/>
                        <a:pt x="5839" y="12565"/>
                      </a:cubicBezTo>
                      <a:cubicBezTo>
                        <a:pt x="5785" y="12588"/>
                        <a:pt x="5728" y="12597"/>
                        <a:pt x="5669" y="12597"/>
                      </a:cubicBezTo>
                      <a:cubicBezTo>
                        <a:pt x="5565" y="12597"/>
                        <a:pt x="5457" y="12568"/>
                        <a:pt x="5359" y="12535"/>
                      </a:cubicBezTo>
                      <a:cubicBezTo>
                        <a:pt x="3924" y="12067"/>
                        <a:pt x="2976" y="10735"/>
                        <a:pt x="2131" y="9485"/>
                      </a:cubicBezTo>
                      <a:lnTo>
                        <a:pt x="2131" y="9485"/>
                      </a:lnTo>
                      <a:cubicBezTo>
                        <a:pt x="2865" y="11205"/>
                        <a:pt x="3369" y="13014"/>
                        <a:pt x="3628" y="14867"/>
                      </a:cubicBezTo>
                      <a:cubicBezTo>
                        <a:pt x="3662" y="15135"/>
                        <a:pt x="3691" y="15427"/>
                        <a:pt x="3537" y="15650"/>
                      </a:cubicBezTo>
                      <a:cubicBezTo>
                        <a:pt x="3416" y="15827"/>
                        <a:pt x="3211" y="15907"/>
                        <a:pt x="2996" y="15907"/>
                      </a:cubicBezTo>
                      <a:cubicBezTo>
                        <a:pt x="2805" y="15907"/>
                        <a:pt x="2605" y="15843"/>
                        <a:pt x="2452" y="15730"/>
                      </a:cubicBezTo>
                      <a:cubicBezTo>
                        <a:pt x="2132" y="15483"/>
                        <a:pt x="1966" y="15084"/>
                        <a:pt x="1822" y="14707"/>
                      </a:cubicBezTo>
                      <a:cubicBezTo>
                        <a:pt x="1200" y="13036"/>
                        <a:pt x="703" y="11320"/>
                        <a:pt x="337" y="9576"/>
                      </a:cubicBezTo>
                      <a:lnTo>
                        <a:pt x="337" y="9576"/>
                      </a:lnTo>
                      <a:cubicBezTo>
                        <a:pt x="346" y="11213"/>
                        <a:pt x="234" y="12848"/>
                        <a:pt x="0" y="14466"/>
                      </a:cubicBezTo>
                      <a:cubicBezTo>
                        <a:pt x="166" y="15644"/>
                        <a:pt x="1047" y="16679"/>
                        <a:pt x="2132" y="17210"/>
                      </a:cubicBezTo>
                      <a:cubicBezTo>
                        <a:pt x="2703" y="17490"/>
                        <a:pt x="3327" y="17644"/>
                        <a:pt x="3962" y="17706"/>
                      </a:cubicBezTo>
                      <a:cubicBezTo>
                        <a:pt x="4202" y="17729"/>
                        <a:pt x="4443" y="17740"/>
                        <a:pt x="4685" y="17740"/>
                      </a:cubicBezTo>
                      <a:cubicBezTo>
                        <a:pt x="5025" y="17740"/>
                        <a:pt x="5365" y="17718"/>
                        <a:pt x="5704" y="17672"/>
                      </a:cubicBezTo>
                      <a:lnTo>
                        <a:pt x="5704" y="17672"/>
                      </a:lnTo>
                      <a:cubicBezTo>
                        <a:pt x="5042" y="18930"/>
                        <a:pt x="4440" y="20238"/>
                        <a:pt x="4327" y="21650"/>
                      </a:cubicBezTo>
                      <a:cubicBezTo>
                        <a:pt x="4110" y="24358"/>
                        <a:pt x="5847" y="27020"/>
                        <a:pt x="8280" y="28243"/>
                      </a:cubicBezTo>
                      <a:cubicBezTo>
                        <a:pt x="8936" y="28572"/>
                        <a:pt x="9634" y="28805"/>
                        <a:pt x="10355" y="28940"/>
                      </a:cubicBezTo>
                      <a:cubicBezTo>
                        <a:pt x="10940" y="29056"/>
                        <a:pt x="11537" y="29112"/>
                        <a:pt x="12137" y="29112"/>
                      </a:cubicBezTo>
                      <a:cubicBezTo>
                        <a:pt x="13368" y="29112"/>
                        <a:pt x="14609" y="28876"/>
                        <a:pt x="15766" y="28437"/>
                      </a:cubicBezTo>
                      <a:cubicBezTo>
                        <a:pt x="15904" y="29706"/>
                        <a:pt x="16982" y="30786"/>
                        <a:pt x="18217" y="31163"/>
                      </a:cubicBezTo>
                      <a:cubicBezTo>
                        <a:pt x="18667" y="31303"/>
                        <a:pt x="19134" y="31365"/>
                        <a:pt x="19603" y="31365"/>
                      </a:cubicBezTo>
                      <a:cubicBezTo>
                        <a:pt x="20515" y="31365"/>
                        <a:pt x="21440" y="31131"/>
                        <a:pt x="22292" y="30780"/>
                      </a:cubicBezTo>
                      <a:cubicBezTo>
                        <a:pt x="25011" y="29671"/>
                        <a:pt x="27143" y="27489"/>
                        <a:pt x="29131" y="25324"/>
                      </a:cubicBezTo>
                      <a:cubicBezTo>
                        <a:pt x="32736" y="21393"/>
                        <a:pt x="36159" y="17312"/>
                        <a:pt x="39399" y="13084"/>
                      </a:cubicBezTo>
                      <a:lnTo>
                        <a:pt x="39450" y="13102"/>
                      </a:lnTo>
                      <a:cubicBezTo>
                        <a:pt x="38364" y="16272"/>
                        <a:pt x="37290" y="19443"/>
                        <a:pt x="36370" y="22667"/>
                      </a:cubicBezTo>
                      <a:cubicBezTo>
                        <a:pt x="35559" y="25523"/>
                        <a:pt x="34879" y="28516"/>
                        <a:pt x="35405" y="31436"/>
                      </a:cubicBezTo>
                      <a:cubicBezTo>
                        <a:pt x="35719" y="33151"/>
                        <a:pt x="36747" y="35025"/>
                        <a:pt x="38479" y="35202"/>
                      </a:cubicBezTo>
                      <a:cubicBezTo>
                        <a:pt x="38562" y="35210"/>
                        <a:pt x="38644" y="35214"/>
                        <a:pt x="38725" y="35214"/>
                      </a:cubicBezTo>
                      <a:cubicBezTo>
                        <a:pt x="39683" y="35214"/>
                        <a:pt x="40595" y="34672"/>
                        <a:pt x="41234" y="33945"/>
                      </a:cubicBezTo>
                      <a:cubicBezTo>
                        <a:pt x="41931" y="33157"/>
                        <a:pt x="42352" y="32180"/>
                        <a:pt x="42764" y="31214"/>
                      </a:cubicBezTo>
                      <a:lnTo>
                        <a:pt x="42890" y="31145"/>
                      </a:lnTo>
                      <a:cubicBezTo>
                        <a:pt x="44136" y="33631"/>
                        <a:pt x="46399" y="35459"/>
                        <a:pt x="49010" y="36464"/>
                      </a:cubicBezTo>
                      <a:cubicBezTo>
                        <a:pt x="50524" y="37047"/>
                        <a:pt x="52156" y="37356"/>
                        <a:pt x="53770" y="37356"/>
                      </a:cubicBezTo>
                      <a:cubicBezTo>
                        <a:pt x="53929" y="37356"/>
                        <a:pt x="54088" y="37353"/>
                        <a:pt x="54247" y="37347"/>
                      </a:cubicBezTo>
                      <a:cubicBezTo>
                        <a:pt x="55509" y="37301"/>
                        <a:pt x="56784" y="37072"/>
                        <a:pt x="57933" y="36547"/>
                      </a:cubicBezTo>
                      <a:cubicBezTo>
                        <a:pt x="58132" y="36455"/>
                        <a:pt x="58332" y="36352"/>
                        <a:pt x="58527" y="36243"/>
                      </a:cubicBezTo>
                      <a:cubicBezTo>
                        <a:pt x="59578" y="35633"/>
                        <a:pt x="60452" y="34741"/>
                        <a:pt x="61172" y="33752"/>
                      </a:cubicBezTo>
                      <a:cubicBezTo>
                        <a:pt x="62267" y="32250"/>
                        <a:pt x="63021" y="30525"/>
                        <a:pt x="63378" y="28702"/>
                      </a:cubicBezTo>
                      <a:lnTo>
                        <a:pt x="63814" y="28799"/>
                      </a:lnTo>
                      <a:cubicBezTo>
                        <a:pt x="64074" y="28807"/>
                        <a:pt x="64339" y="28813"/>
                        <a:pt x="64606" y="28813"/>
                      </a:cubicBezTo>
                      <a:cubicBezTo>
                        <a:pt x="66074" y="28813"/>
                        <a:pt x="67593" y="28633"/>
                        <a:pt x="68584" y="27598"/>
                      </a:cubicBezTo>
                      <a:cubicBezTo>
                        <a:pt x="69012" y="27148"/>
                        <a:pt x="69298" y="26570"/>
                        <a:pt x="69504" y="25982"/>
                      </a:cubicBezTo>
                      <a:cubicBezTo>
                        <a:pt x="70590" y="22930"/>
                        <a:pt x="69808" y="19496"/>
                        <a:pt x="68424" y="16565"/>
                      </a:cubicBezTo>
                      <a:cubicBezTo>
                        <a:pt x="65528" y="10429"/>
                        <a:pt x="60231" y="5794"/>
                        <a:pt x="54836" y="1680"/>
                      </a:cubicBezTo>
                      <a:lnTo>
                        <a:pt x="54820" y="1634"/>
                      </a:lnTo>
                      <a:cubicBezTo>
                        <a:pt x="54814" y="1634"/>
                        <a:pt x="54802" y="1640"/>
                        <a:pt x="54796" y="1640"/>
                      </a:cubicBezTo>
                      <a:cubicBezTo>
                        <a:pt x="54360" y="1795"/>
                        <a:pt x="53899" y="1869"/>
                        <a:pt x="53437" y="1869"/>
                      </a:cubicBezTo>
                      <a:cubicBezTo>
                        <a:pt x="52230" y="1869"/>
                        <a:pt x="51016" y="1361"/>
                        <a:pt x="50214" y="452"/>
                      </a:cubicBezTo>
                      <a:lnTo>
                        <a:pt x="50214" y="452"/>
                      </a:lnTo>
                      <a:cubicBezTo>
                        <a:pt x="50681" y="1721"/>
                        <a:pt x="50992" y="3043"/>
                        <a:pt x="51140" y="4388"/>
                      </a:cubicBezTo>
                      <a:cubicBezTo>
                        <a:pt x="51191" y="4862"/>
                        <a:pt x="51203" y="5405"/>
                        <a:pt x="50882" y="5760"/>
                      </a:cubicBezTo>
                      <a:cubicBezTo>
                        <a:pt x="50678" y="5980"/>
                        <a:pt x="50408" y="6068"/>
                        <a:pt x="50116" y="6068"/>
                      </a:cubicBezTo>
                      <a:cubicBezTo>
                        <a:pt x="49690" y="6068"/>
                        <a:pt x="49218" y="5881"/>
                        <a:pt x="48842" y="5651"/>
                      </a:cubicBezTo>
                      <a:cubicBezTo>
                        <a:pt x="47192" y="4633"/>
                        <a:pt x="45928" y="3012"/>
                        <a:pt x="45352" y="1160"/>
                      </a:cubicBezTo>
                      <a:cubicBezTo>
                        <a:pt x="45195" y="3505"/>
                        <a:pt x="44628" y="5805"/>
                        <a:pt x="43678" y="7954"/>
                      </a:cubicBezTo>
                      <a:cubicBezTo>
                        <a:pt x="42545" y="7553"/>
                        <a:pt x="41706" y="6554"/>
                        <a:pt x="41226" y="5456"/>
                      </a:cubicBezTo>
                      <a:cubicBezTo>
                        <a:pt x="40740" y="4360"/>
                        <a:pt x="40569" y="3154"/>
                        <a:pt x="40397" y="1966"/>
                      </a:cubicBezTo>
                      <a:cubicBezTo>
                        <a:pt x="39836" y="3543"/>
                        <a:pt x="39148" y="5072"/>
                        <a:pt x="38340" y="6536"/>
                      </a:cubicBezTo>
                      <a:cubicBezTo>
                        <a:pt x="38065" y="7032"/>
                        <a:pt x="37578" y="7585"/>
                        <a:pt x="37078" y="7585"/>
                      </a:cubicBezTo>
                      <a:cubicBezTo>
                        <a:pt x="36967" y="7585"/>
                        <a:pt x="36856" y="7558"/>
                        <a:pt x="36746" y="7497"/>
                      </a:cubicBezTo>
                      <a:cubicBezTo>
                        <a:pt x="36512" y="7366"/>
                        <a:pt x="36381" y="7120"/>
                        <a:pt x="36271" y="6880"/>
                      </a:cubicBezTo>
                      <a:cubicBezTo>
                        <a:pt x="35517" y="5263"/>
                        <a:pt x="35226" y="3428"/>
                        <a:pt x="35438" y="1652"/>
                      </a:cubicBezTo>
                      <a:lnTo>
                        <a:pt x="35438" y="1652"/>
                      </a:lnTo>
                      <a:lnTo>
                        <a:pt x="32050" y="5160"/>
                      </a:lnTo>
                      <a:cubicBezTo>
                        <a:pt x="31534" y="5694"/>
                        <a:pt x="30881" y="6266"/>
                        <a:pt x="30179" y="6266"/>
                      </a:cubicBezTo>
                      <a:cubicBezTo>
                        <a:pt x="30063" y="6266"/>
                        <a:pt x="29945" y="6250"/>
                        <a:pt x="29827" y="6216"/>
                      </a:cubicBezTo>
                      <a:cubicBezTo>
                        <a:pt x="29221" y="6045"/>
                        <a:pt x="28844" y="5411"/>
                        <a:pt x="28775" y="4789"/>
                      </a:cubicBezTo>
                      <a:cubicBezTo>
                        <a:pt x="28700" y="4165"/>
                        <a:pt x="28878" y="3543"/>
                        <a:pt x="29049" y="2937"/>
                      </a:cubicBezTo>
                      <a:cubicBezTo>
                        <a:pt x="29333" y="1961"/>
                        <a:pt x="29614" y="983"/>
                        <a:pt x="298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0"/>
                <p:cNvSpPr/>
                <p:nvPr/>
              </p:nvSpPr>
              <p:spPr>
                <a:xfrm>
                  <a:off x="-1055628" y="-1214061"/>
                  <a:ext cx="357371" cy="383709"/>
                </a:xfrm>
                <a:custGeom>
                  <a:rect b="b" l="l" r="r" t="t"/>
                  <a:pathLst>
                    <a:path extrusionOk="0" h="22611" w="21059">
                      <a:moveTo>
                        <a:pt x="20114" y="0"/>
                      </a:moveTo>
                      <a:lnTo>
                        <a:pt x="20114" y="0"/>
                      </a:lnTo>
                      <a:cubicBezTo>
                        <a:pt x="19875" y="85"/>
                        <a:pt x="19611" y="103"/>
                        <a:pt x="19354" y="103"/>
                      </a:cubicBezTo>
                      <a:cubicBezTo>
                        <a:pt x="19285" y="103"/>
                        <a:pt x="19218" y="103"/>
                        <a:pt x="19155" y="97"/>
                      </a:cubicBezTo>
                      <a:lnTo>
                        <a:pt x="19155" y="120"/>
                      </a:lnTo>
                      <a:cubicBezTo>
                        <a:pt x="19275" y="2205"/>
                        <a:pt x="18406" y="4274"/>
                        <a:pt x="17080" y="5885"/>
                      </a:cubicBezTo>
                      <a:cubicBezTo>
                        <a:pt x="15749" y="7502"/>
                        <a:pt x="13990" y="8708"/>
                        <a:pt x="12150" y="9703"/>
                      </a:cubicBezTo>
                      <a:cubicBezTo>
                        <a:pt x="10667" y="10509"/>
                        <a:pt x="9119" y="11187"/>
                        <a:pt x="7521" y="11731"/>
                      </a:cubicBezTo>
                      <a:cubicBezTo>
                        <a:pt x="5321" y="12485"/>
                        <a:pt x="2905" y="13063"/>
                        <a:pt x="1304" y="14737"/>
                      </a:cubicBezTo>
                      <a:cubicBezTo>
                        <a:pt x="1211" y="15081"/>
                        <a:pt x="1100" y="15420"/>
                        <a:pt x="973" y="15754"/>
                      </a:cubicBezTo>
                      <a:lnTo>
                        <a:pt x="1059" y="15776"/>
                      </a:lnTo>
                      <a:cubicBezTo>
                        <a:pt x="813" y="16572"/>
                        <a:pt x="457" y="17331"/>
                        <a:pt x="1" y="18028"/>
                      </a:cubicBezTo>
                      <a:cubicBezTo>
                        <a:pt x="1075" y="18324"/>
                        <a:pt x="2139" y="18713"/>
                        <a:pt x="3087" y="19313"/>
                      </a:cubicBezTo>
                      <a:cubicBezTo>
                        <a:pt x="4080" y="19947"/>
                        <a:pt x="4938" y="20851"/>
                        <a:pt x="5349" y="21959"/>
                      </a:cubicBezTo>
                      <a:cubicBezTo>
                        <a:pt x="5428" y="22170"/>
                        <a:pt x="5490" y="22389"/>
                        <a:pt x="5533" y="22610"/>
                      </a:cubicBezTo>
                      <a:cubicBezTo>
                        <a:pt x="5549" y="22610"/>
                        <a:pt x="5566" y="22610"/>
                        <a:pt x="5582" y="22610"/>
                      </a:cubicBezTo>
                      <a:cubicBezTo>
                        <a:pt x="6940" y="22610"/>
                        <a:pt x="8226" y="21883"/>
                        <a:pt x="9372" y="21125"/>
                      </a:cubicBezTo>
                      <a:cubicBezTo>
                        <a:pt x="12892" y="18782"/>
                        <a:pt x="16053" y="15793"/>
                        <a:pt x="18114" y="12102"/>
                      </a:cubicBezTo>
                      <a:cubicBezTo>
                        <a:pt x="20154" y="8451"/>
                        <a:pt x="21058" y="4068"/>
                        <a:pt x="20114"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0"/>
                <p:cNvSpPr/>
                <p:nvPr/>
              </p:nvSpPr>
              <p:spPr>
                <a:xfrm>
                  <a:off x="-1077808" y="2019641"/>
                  <a:ext cx="365076" cy="187247"/>
                </a:xfrm>
                <a:custGeom>
                  <a:rect b="b" l="l" r="r" t="t"/>
                  <a:pathLst>
                    <a:path extrusionOk="0" h="11034" w="21513">
                      <a:moveTo>
                        <a:pt x="2001" y="0"/>
                      </a:moveTo>
                      <a:lnTo>
                        <a:pt x="235" y="343"/>
                      </a:lnTo>
                      <a:lnTo>
                        <a:pt x="298" y="663"/>
                      </a:lnTo>
                      <a:cubicBezTo>
                        <a:pt x="521" y="1903"/>
                        <a:pt x="246" y="3172"/>
                        <a:pt x="126" y="4428"/>
                      </a:cubicBezTo>
                      <a:cubicBezTo>
                        <a:pt x="0" y="5686"/>
                        <a:pt x="74" y="7063"/>
                        <a:pt x="874" y="8046"/>
                      </a:cubicBezTo>
                      <a:cubicBezTo>
                        <a:pt x="1583" y="8915"/>
                        <a:pt x="2720" y="9298"/>
                        <a:pt x="3805" y="9594"/>
                      </a:cubicBezTo>
                      <a:cubicBezTo>
                        <a:pt x="7333" y="10551"/>
                        <a:pt x="10965" y="11034"/>
                        <a:pt x="14606" y="11034"/>
                      </a:cubicBezTo>
                      <a:cubicBezTo>
                        <a:pt x="16190" y="11034"/>
                        <a:pt x="17775" y="10942"/>
                        <a:pt x="19354" y="10759"/>
                      </a:cubicBezTo>
                      <a:cubicBezTo>
                        <a:pt x="20250" y="10658"/>
                        <a:pt x="21364" y="10309"/>
                        <a:pt x="21445" y="9405"/>
                      </a:cubicBezTo>
                      <a:cubicBezTo>
                        <a:pt x="21512" y="8583"/>
                        <a:pt x="20645" y="8029"/>
                        <a:pt x="19897" y="7681"/>
                      </a:cubicBezTo>
                      <a:cubicBezTo>
                        <a:pt x="16671" y="6156"/>
                        <a:pt x="13446" y="4635"/>
                        <a:pt x="10218" y="3115"/>
                      </a:cubicBezTo>
                      <a:cubicBezTo>
                        <a:pt x="10164" y="3135"/>
                        <a:pt x="10106" y="3142"/>
                        <a:pt x="10047" y="3142"/>
                      </a:cubicBezTo>
                      <a:cubicBezTo>
                        <a:pt x="9986" y="3142"/>
                        <a:pt x="9924" y="3134"/>
                        <a:pt x="9863" y="3125"/>
                      </a:cubicBezTo>
                      <a:cubicBezTo>
                        <a:pt x="8355" y="2874"/>
                        <a:pt x="7314" y="1526"/>
                        <a:pt x="6429" y="286"/>
                      </a:cubicBezTo>
                      <a:cubicBezTo>
                        <a:pt x="6182" y="1538"/>
                        <a:pt x="5794" y="2760"/>
                        <a:pt x="5274" y="3926"/>
                      </a:cubicBezTo>
                      <a:cubicBezTo>
                        <a:pt x="5109" y="4297"/>
                        <a:pt x="4862" y="4714"/>
                        <a:pt x="4457" y="4760"/>
                      </a:cubicBezTo>
                      <a:cubicBezTo>
                        <a:pt x="4433" y="4763"/>
                        <a:pt x="4410" y="4764"/>
                        <a:pt x="4387" y="4764"/>
                      </a:cubicBezTo>
                      <a:cubicBezTo>
                        <a:pt x="4151" y="4764"/>
                        <a:pt x="3929" y="4638"/>
                        <a:pt x="3737" y="4503"/>
                      </a:cubicBezTo>
                      <a:cubicBezTo>
                        <a:pt x="2349" y="3514"/>
                        <a:pt x="1634" y="1664"/>
                        <a:pt x="200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0"/>
                <p:cNvSpPr/>
                <p:nvPr/>
              </p:nvSpPr>
              <p:spPr>
                <a:xfrm>
                  <a:off x="-1147843" y="1958651"/>
                  <a:ext cx="307513" cy="141852"/>
                </a:xfrm>
                <a:custGeom>
                  <a:rect b="b" l="l" r="r" t="t"/>
                  <a:pathLst>
                    <a:path extrusionOk="0" h="8359" w="18121">
                      <a:moveTo>
                        <a:pt x="6446" y="1"/>
                      </a:moveTo>
                      <a:lnTo>
                        <a:pt x="6446" y="1"/>
                      </a:lnTo>
                      <a:cubicBezTo>
                        <a:pt x="4638" y="55"/>
                        <a:pt x="2866" y="526"/>
                        <a:pt x="1270" y="1377"/>
                      </a:cubicBezTo>
                      <a:cubicBezTo>
                        <a:pt x="926" y="1560"/>
                        <a:pt x="573" y="1777"/>
                        <a:pt x="385" y="2125"/>
                      </a:cubicBezTo>
                      <a:cubicBezTo>
                        <a:pt x="0" y="2846"/>
                        <a:pt x="577" y="3777"/>
                        <a:pt x="1337" y="4075"/>
                      </a:cubicBezTo>
                      <a:cubicBezTo>
                        <a:pt x="1651" y="4197"/>
                        <a:pt x="1982" y="4242"/>
                        <a:pt x="2318" y="4242"/>
                      </a:cubicBezTo>
                      <a:cubicBezTo>
                        <a:pt x="2796" y="4242"/>
                        <a:pt x="3285" y="4150"/>
                        <a:pt x="3755" y="4057"/>
                      </a:cubicBezTo>
                      <a:cubicBezTo>
                        <a:pt x="3954" y="4018"/>
                        <a:pt x="4160" y="3977"/>
                        <a:pt x="4361" y="3937"/>
                      </a:cubicBezTo>
                      <a:lnTo>
                        <a:pt x="6126" y="3594"/>
                      </a:lnTo>
                      <a:lnTo>
                        <a:pt x="6126" y="3594"/>
                      </a:lnTo>
                      <a:cubicBezTo>
                        <a:pt x="5760" y="5256"/>
                        <a:pt x="6475" y="7108"/>
                        <a:pt x="7863" y="8097"/>
                      </a:cubicBezTo>
                      <a:cubicBezTo>
                        <a:pt x="8055" y="8232"/>
                        <a:pt x="8277" y="8358"/>
                        <a:pt x="8513" y="8358"/>
                      </a:cubicBezTo>
                      <a:cubicBezTo>
                        <a:pt x="8536" y="8358"/>
                        <a:pt x="8559" y="8357"/>
                        <a:pt x="8582" y="8354"/>
                      </a:cubicBezTo>
                      <a:cubicBezTo>
                        <a:pt x="8988" y="8308"/>
                        <a:pt x="9235" y="7891"/>
                        <a:pt x="9399" y="7520"/>
                      </a:cubicBezTo>
                      <a:cubicBezTo>
                        <a:pt x="9920" y="6354"/>
                        <a:pt x="10307" y="5132"/>
                        <a:pt x="10554" y="3880"/>
                      </a:cubicBezTo>
                      <a:cubicBezTo>
                        <a:pt x="11440" y="5120"/>
                        <a:pt x="12479" y="6468"/>
                        <a:pt x="13989" y="6719"/>
                      </a:cubicBezTo>
                      <a:cubicBezTo>
                        <a:pt x="14049" y="6728"/>
                        <a:pt x="14110" y="6735"/>
                        <a:pt x="14170" y="6735"/>
                      </a:cubicBezTo>
                      <a:cubicBezTo>
                        <a:pt x="14230" y="6735"/>
                        <a:pt x="14289" y="6728"/>
                        <a:pt x="14343" y="6709"/>
                      </a:cubicBezTo>
                      <a:cubicBezTo>
                        <a:pt x="14385" y="6698"/>
                        <a:pt x="14424" y="6679"/>
                        <a:pt x="14457" y="6652"/>
                      </a:cubicBezTo>
                      <a:cubicBezTo>
                        <a:pt x="14646" y="6504"/>
                        <a:pt x="14611" y="6212"/>
                        <a:pt x="14542" y="5977"/>
                      </a:cubicBezTo>
                      <a:cubicBezTo>
                        <a:pt x="14278" y="5054"/>
                        <a:pt x="13812" y="4200"/>
                        <a:pt x="13182" y="3475"/>
                      </a:cubicBezTo>
                      <a:lnTo>
                        <a:pt x="13182" y="3475"/>
                      </a:lnTo>
                      <a:cubicBezTo>
                        <a:pt x="13828" y="3958"/>
                        <a:pt x="14631" y="4202"/>
                        <a:pt x="15434" y="4202"/>
                      </a:cubicBezTo>
                      <a:cubicBezTo>
                        <a:pt x="16139" y="4202"/>
                        <a:pt x="16844" y="4014"/>
                        <a:pt x="17440" y="3635"/>
                      </a:cubicBezTo>
                      <a:cubicBezTo>
                        <a:pt x="17754" y="3430"/>
                        <a:pt x="18062" y="3138"/>
                        <a:pt x="18086" y="2761"/>
                      </a:cubicBezTo>
                      <a:cubicBezTo>
                        <a:pt x="18121" y="2172"/>
                        <a:pt x="17468" y="1813"/>
                        <a:pt x="16915" y="1606"/>
                      </a:cubicBezTo>
                      <a:cubicBezTo>
                        <a:pt x="15308" y="1018"/>
                        <a:pt x="13663" y="547"/>
                        <a:pt x="11989" y="195"/>
                      </a:cubicBezTo>
                      <a:lnTo>
                        <a:pt x="11944" y="406"/>
                      </a:lnTo>
                      <a:cubicBezTo>
                        <a:pt x="11794" y="481"/>
                        <a:pt x="11642" y="549"/>
                        <a:pt x="11486" y="607"/>
                      </a:cubicBezTo>
                      <a:cubicBezTo>
                        <a:pt x="10880" y="839"/>
                        <a:pt x="10231" y="956"/>
                        <a:pt x="9583" y="956"/>
                      </a:cubicBezTo>
                      <a:cubicBezTo>
                        <a:pt x="8971" y="956"/>
                        <a:pt x="8360" y="852"/>
                        <a:pt x="7784" y="641"/>
                      </a:cubicBezTo>
                      <a:lnTo>
                        <a:pt x="6412" y="538"/>
                      </a:lnTo>
                      <a:cubicBezTo>
                        <a:pt x="6424" y="360"/>
                        <a:pt x="6434" y="178"/>
                        <a:pt x="6446"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0"/>
                <p:cNvSpPr/>
                <p:nvPr/>
              </p:nvSpPr>
              <p:spPr>
                <a:xfrm>
                  <a:off x="-1019397" y="399260"/>
                  <a:ext cx="175572" cy="311060"/>
                </a:xfrm>
                <a:custGeom>
                  <a:rect b="b" l="l" r="r" t="t"/>
                  <a:pathLst>
                    <a:path extrusionOk="0" h="18330" w="10346">
                      <a:moveTo>
                        <a:pt x="223" y="1"/>
                      </a:moveTo>
                      <a:cubicBezTo>
                        <a:pt x="162" y="1"/>
                        <a:pt x="102" y="16"/>
                        <a:pt x="48" y="52"/>
                      </a:cubicBezTo>
                      <a:cubicBezTo>
                        <a:pt x="1" y="457"/>
                        <a:pt x="116" y="867"/>
                        <a:pt x="369" y="1189"/>
                      </a:cubicBezTo>
                      <a:lnTo>
                        <a:pt x="283" y="1252"/>
                      </a:lnTo>
                      <a:cubicBezTo>
                        <a:pt x="2551" y="4194"/>
                        <a:pt x="4406" y="7433"/>
                        <a:pt x="5797" y="10880"/>
                      </a:cubicBezTo>
                      <a:cubicBezTo>
                        <a:pt x="6849" y="13484"/>
                        <a:pt x="7682" y="16291"/>
                        <a:pt x="9626" y="18330"/>
                      </a:cubicBezTo>
                      <a:cubicBezTo>
                        <a:pt x="10345" y="17758"/>
                        <a:pt x="10260" y="16656"/>
                        <a:pt x="10037" y="15764"/>
                      </a:cubicBezTo>
                      <a:cubicBezTo>
                        <a:pt x="9277" y="12679"/>
                        <a:pt x="7730" y="9850"/>
                        <a:pt x="6140" y="7090"/>
                      </a:cubicBezTo>
                      <a:cubicBezTo>
                        <a:pt x="4667" y="4525"/>
                        <a:pt x="3078" y="1920"/>
                        <a:pt x="678" y="188"/>
                      </a:cubicBezTo>
                      <a:cubicBezTo>
                        <a:pt x="544" y="94"/>
                        <a:pt x="377" y="1"/>
                        <a:pt x="2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0"/>
                <p:cNvSpPr/>
                <p:nvPr/>
              </p:nvSpPr>
              <p:spPr>
                <a:xfrm>
                  <a:off x="-1477977" y="-537925"/>
                  <a:ext cx="618557" cy="282041"/>
                </a:xfrm>
                <a:custGeom>
                  <a:rect b="b" l="l" r="r" t="t"/>
                  <a:pathLst>
                    <a:path extrusionOk="0" h="16620" w="36450">
                      <a:moveTo>
                        <a:pt x="8913" y="1"/>
                      </a:moveTo>
                      <a:lnTo>
                        <a:pt x="8875" y="35"/>
                      </a:lnTo>
                      <a:cubicBezTo>
                        <a:pt x="7803" y="104"/>
                        <a:pt x="6746" y="315"/>
                        <a:pt x="5732" y="663"/>
                      </a:cubicBezTo>
                      <a:cubicBezTo>
                        <a:pt x="4586" y="1049"/>
                        <a:pt x="3503" y="1604"/>
                        <a:pt x="2520" y="2309"/>
                      </a:cubicBezTo>
                      <a:cubicBezTo>
                        <a:pt x="1749" y="2858"/>
                        <a:pt x="1022" y="3521"/>
                        <a:pt x="572" y="4349"/>
                      </a:cubicBezTo>
                      <a:cubicBezTo>
                        <a:pt x="177" y="5075"/>
                        <a:pt x="1" y="5942"/>
                        <a:pt x="195" y="6737"/>
                      </a:cubicBezTo>
                      <a:cubicBezTo>
                        <a:pt x="223" y="6859"/>
                        <a:pt x="261" y="6979"/>
                        <a:pt x="306" y="7097"/>
                      </a:cubicBezTo>
                      <a:cubicBezTo>
                        <a:pt x="631" y="7905"/>
                        <a:pt x="1447" y="8529"/>
                        <a:pt x="2307" y="8529"/>
                      </a:cubicBezTo>
                      <a:cubicBezTo>
                        <a:pt x="2384" y="8529"/>
                        <a:pt x="2462" y="8524"/>
                        <a:pt x="2539" y="8514"/>
                      </a:cubicBezTo>
                      <a:cubicBezTo>
                        <a:pt x="3289" y="8417"/>
                        <a:pt x="3905" y="7874"/>
                        <a:pt x="4426" y="7320"/>
                      </a:cubicBezTo>
                      <a:cubicBezTo>
                        <a:pt x="5111" y="6583"/>
                        <a:pt x="5729" y="5782"/>
                        <a:pt x="6495" y="5138"/>
                      </a:cubicBezTo>
                      <a:cubicBezTo>
                        <a:pt x="7232" y="4513"/>
                        <a:pt x="8143" y="4043"/>
                        <a:pt x="9101" y="4043"/>
                      </a:cubicBezTo>
                      <a:cubicBezTo>
                        <a:pt x="9144" y="4043"/>
                        <a:pt x="9187" y="4044"/>
                        <a:pt x="9231" y="4046"/>
                      </a:cubicBezTo>
                      <a:cubicBezTo>
                        <a:pt x="9425" y="4058"/>
                        <a:pt x="9632" y="4092"/>
                        <a:pt x="9796" y="4194"/>
                      </a:cubicBezTo>
                      <a:cubicBezTo>
                        <a:pt x="10122" y="4394"/>
                        <a:pt x="10248" y="4828"/>
                        <a:pt x="10191" y="5205"/>
                      </a:cubicBezTo>
                      <a:cubicBezTo>
                        <a:pt x="10134" y="5583"/>
                        <a:pt x="9934" y="5926"/>
                        <a:pt x="9739" y="6257"/>
                      </a:cubicBezTo>
                      <a:cubicBezTo>
                        <a:pt x="9141" y="7259"/>
                        <a:pt x="8545" y="8263"/>
                        <a:pt x="7952" y="9268"/>
                      </a:cubicBezTo>
                      <a:cubicBezTo>
                        <a:pt x="7551" y="9943"/>
                        <a:pt x="7139" y="10640"/>
                        <a:pt x="7026" y="11416"/>
                      </a:cubicBezTo>
                      <a:cubicBezTo>
                        <a:pt x="6916" y="12193"/>
                        <a:pt x="7180" y="13078"/>
                        <a:pt x="7854" y="13479"/>
                      </a:cubicBezTo>
                      <a:cubicBezTo>
                        <a:pt x="8106" y="13626"/>
                        <a:pt x="8386" y="13691"/>
                        <a:pt x="8671" y="13691"/>
                      </a:cubicBezTo>
                      <a:cubicBezTo>
                        <a:pt x="9196" y="13691"/>
                        <a:pt x="9740" y="13472"/>
                        <a:pt x="10163" y="13143"/>
                      </a:cubicBezTo>
                      <a:cubicBezTo>
                        <a:pt x="10813" y="12634"/>
                        <a:pt x="11253" y="11908"/>
                        <a:pt x="11739" y="11246"/>
                      </a:cubicBezTo>
                      <a:cubicBezTo>
                        <a:pt x="12255" y="10544"/>
                        <a:pt x="12839" y="9895"/>
                        <a:pt x="13482" y="9308"/>
                      </a:cubicBezTo>
                      <a:cubicBezTo>
                        <a:pt x="13717" y="9096"/>
                        <a:pt x="13974" y="8885"/>
                        <a:pt x="14288" y="8851"/>
                      </a:cubicBezTo>
                      <a:cubicBezTo>
                        <a:pt x="14320" y="8847"/>
                        <a:pt x="14351" y="8845"/>
                        <a:pt x="14382" y="8845"/>
                      </a:cubicBezTo>
                      <a:cubicBezTo>
                        <a:pt x="14769" y="8845"/>
                        <a:pt x="15125" y="9130"/>
                        <a:pt x="15300" y="9485"/>
                      </a:cubicBezTo>
                      <a:cubicBezTo>
                        <a:pt x="15482" y="9868"/>
                        <a:pt x="15488" y="10308"/>
                        <a:pt x="15449" y="10731"/>
                      </a:cubicBezTo>
                      <a:cubicBezTo>
                        <a:pt x="15346" y="11771"/>
                        <a:pt x="14998" y="12776"/>
                        <a:pt x="14969" y="13816"/>
                      </a:cubicBezTo>
                      <a:cubicBezTo>
                        <a:pt x="14935" y="14861"/>
                        <a:pt x="15334" y="16028"/>
                        <a:pt x="16278" y="16456"/>
                      </a:cubicBezTo>
                      <a:cubicBezTo>
                        <a:pt x="16523" y="16569"/>
                        <a:pt x="16777" y="16620"/>
                        <a:pt x="17031" y="16620"/>
                      </a:cubicBezTo>
                      <a:cubicBezTo>
                        <a:pt x="18040" y="16620"/>
                        <a:pt x="19051" y="15814"/>
                        <a:pt x="19512" y="14851"/>
                      </a:cubicBezTo>
                      <a:cubicBezTo>
                        <a:pt x="20084" y="13645"/>
                        <a:pt x="20090" y="12263"/>
                        <a:pt x="20353" y="10954"/>
                      </a:cubicBezTo>
                      <a:cubicBezTo>
                        <a:pt x="20450" y="10480"/>
                        <a:pt x="20586" y="10000"/>
                        <a:pt x="20884" y="9623"/>
                      </a:cubicBezTo>
                      <a:cubicBezTo>
                        <a:pt x="21141" y="9302"/>
                        <a:pt x="21539" y="9069"/>
                        <a:pt x="21940" y="9069"/>
                      </a:cubicBezTo>
                      <a:cubicBezTo>
                        <a:pt x="22011" y="9069"/>
                        <a:pt x="22082" y="9076"/>
                        <a:pt x="22153" y="9091"/>
                      </a:cubicBezTo>
                      <a:cubicBezTo>
                        <a:pt x="23044" y="9296"/>
                        <a:pt x="23215" y="10456"/>
                        <a:pt x="23393" y="11353"/>
                      </a:cubicBezTo>
                      <a:cubicBezTo>
                        <a:pt x="23581" y="12320"/>
                        <a:pt x="24033" y="13268"/>
                        <a:pt x="24822" y="13862"/>
                      </a:cubicBezTo>
                      <a:cubicBezTo>
                        <a:pt x="25266" y="14196"/>
                        <a:pt x="25832" y="14387"/>
                        <a:pt x="26386" y="14387"/>
                      </a:cubicBezTo>
                      <a:cubicBezTo>
                        <a:pt x="26808" y="14387"/>
                        <a:pt x="27222" y="14277"/>
                        <a:pt x="27570" y="14034"/>
                      </a:cubicBezTo>
                      <a:cubicBezTo>
                        <a:pt x="28443" y="13434"/>
                        <a:pt x="28684" y="12245"/>
                        <a:pt x="28662" y="11187"/>
                      </a:cubicBezTo>
                      <a:cubicBezTo>
                        <a:pt x="28638" y="10125"/>
                        <a:pt x="28437" y="9039"/>
                        <a:pt x="28719" y="8022"/>
                      </a:cubicBezTo>
                      <a:cubicBezTo>
                        <a:pt x="28775" y="7811"/>
                        <a:pt x="28861" y="7600"/>
                        <a:pt x="29033" y="7456"/>
                      </a:cubicBezTo>
                      <a:cubicBezTo>
                        <a:pt x="29157" y="7352"/>
                        <a:pt x="29315" y="7307"/>
                        <a:pt x="29478" y="7307"/>
                      </a:cubicBezTo>
                      <a:cubicBezTo>
                        <a:pt x="29681" y="7307"/>
                        <a:pt x="29893" y="7377"/>
                        <a:pt x="30060" y="7491"/>
                      </a:cubicBezTo>
                      <a:cubicBezTo>
                        <a:pt x="30370" y="7703"/>
                        <a:pt x="30569" y="8028"/>
                        <a:pt x="30770" y="8336"/>
                      </a:cubicBezTo>
                      <a:cubicBezTo>
                        <a:pt x="31432" y="9343"/>
                        <a:pt x="32273" y="10326"/>
                        <a:pt x="33420" y="10674"/>
                      </a:cubicBezTo>
                      <a:cubicBezTo>
                        <a:pt x="33645" y="10742"/>
                        <a:pt x="33882" y="10774"/>
                        <a:pt x="34120" y="10774"/>
                      </a:cubicBezTo>
                      <a:cubicBezTo>
                        <a:pt x="34566" y="10774"/>
                        <a:pt x="35015" y="10660"/>
                        <a:pt x="35392" y="10451"/>
                      </a:cubicBezTo>
                      <a:cubicBezTo>
                        <a:pt x="35850" y="10188"/>
                        <a:pt x="36198" y="9783"/>
                        <a:pt x="36300" y="9262"/>
                      </a:cubicBezTo>
                      <a:cubicBezTo>
                        <a:pt x="36450" y="8520"/>
                        <a:pt x="36083" y="7772"/>
                        <a:pt x="35666" y="7142"/>
                      </a:cubicBezTo>
                      <a:cubicBezTo>
                        <a:pt x="33655" y="4126"/>
                        <a:pt x="30261" y="2360"/>
                        <a:pt x="26907" y="983"/>
                      </a:cubicBezTo>
                      <a:lnTo>
                        <a:pt x="26901" y="983"/>
                      </a:lnTo>
                      <a:cubicBezTo>
                        <a:pt x="26901" y="989"/>
                        <a:pt x="26895" y="994"/>
                        <a:pt x="26895" y="1000"/>
                      </a:cubicBezTo>
                      <a:cubicBezTo>
                        <a:pt x="26599" y="1715"/>
                        <a:pt x="26193" y="2412"/>
                        <a:pt x="25570" y="2874"/>
                      </a:cubicBezTo>
                      <a:cubicBezTo>
                        <a:pt x="24204" y="3886"/>
                        <a:pt x="22244" y="3497"/>
                        <a:pt x="20684" y="4177"/>
                      </a:cubicBezTo>
                      <a:cubicBezTo>
                        <a:pt x="20416" y="4291"/>
                        <a:pt x="20159" y="4445"/>
                        <a:pt x="19960" y="4657"/>
                      </a:cubicBezTo>
                      <a:cubicBezTo>
                        <a:pt x="19462" y="5166"/>
                        <a:pt x="19360" y="5938"/>
                        <a:pt x="19285" y="6646"/>
                      </a:cubicBezTo>
                      <a:cubicBezTo>
                        <a:pt x="19041" y="6658"/>
                        <a:pt x="18798" y="6664"/>
                        <a:pt x="18555" y="6664"/>
                      </a:cubicBezTo>
                      <a:cubicBezTo>
                        <a:pt x="16925" y="6664"/>
                        <a:pt x="15306" y="6390"/>
                        <a:pt x="13765" y="5851"/>
                      </a:cubicBezTo>
                      <a:lnTo>
                        <a:pt x="13696" y="5851"/>
                      </a:lnTo>
                      <a:cubicBezTo>
                        <a:pt x="13720" y="5057"/>
                        <a:pt x="13725" y="4206"/>
                        <a:pt x="13262" y="3555"/>
                      </a:cubicBezTo>
                      <a:cubicBezTo>
                        <a:pt x="13039" y="3233"/>
                        <a:pt x="12713" y="2988"/>
                        <a:pt x="12393" y="2767"/>
                      </a:cubicBezTo>
                      <a:cubicBezTo>
                        <a:pt x="11177" y="1909"/>
                        <a:pt x="9834" y="1154"/>
                        <a:pt x="891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0"/>
                <p:cNvSpPr/>
                <p:nvPr/>
              </p:nvSpPr>
              <p:spPr>
                <a:xfrm>
                  <a:off x="-1053354" y="890372"/>
                  <a:ext cx="151457" cy="133248"/>
                </a:xfrm>
                <a:custGeom>
                  <a:rect b="b" l="l" r="r" t="t"/>
                  <a:pathLst>
                    <a:path extrusionOk="0" h="7852" w="8925">
                      <a:moveTo>
                        <a:pt x="0" y="0"/>
                      </a:moveTo>
                      <a:lnTo>
                        <a:pt x="0" y="0"/>
                      </a:lnTo>
                      <a:cubicBezTo>
                        <a:pt x="251" y="2618"/>
                        <a:pt x="474" y="5235"/>
                        <a:pt x="669" y="7851"/>
                      </a:cubicBezTo>
                      <a:cubicBezTo>
                        <a:pt x="2775" y="7717"/>
                        <a:pt x="4898" y="7695"/>
                        <a:pt x="7013" y="7695"/>
                      </a:cubicBezTo>
                      <a:cubicBezTo>
                        <a:pt x="7423" y="7695"/>
                        <a:pt x="7831" y="7696"/>
                        <a:pt x="8240" y="7697"/>
                      </a:cubicBezTo>
                      <a:cubicBezTo>
                        <a:pt x="8434" y="7697"/>
                        <a:pt x="8633" y="7697"/>
                        <a:pt x="8828" y="7703"/>
                      </a:cubicBezTo>
                      <a:cubicBezTo>
                        <a:pt x="8870" y="5164"/>
                        <a:pt x="8902" y="2624"/>
                        <a:pt x="8925" y="81"/>
                      </a:cubicBezTo>
                      <a:lnTo>
                        <a:pt x="8925" y="81"/>
                      </a:lnTo>
                      <a:cubicBezTo>
                        <a:pt x="7776" y="606"/>
                        <a:pt x="6501" y="835"/>
                        <a:pt x="5239" y="882"/>
                      </a:cubicBezTo>
                      <a:cubicBezTo>
                        <a:pt x="5079" y="888"/>
                        <a:pt x="4919" y="891"/>
                        <a:pt x="4759" y="891"/>
                      </a:cubicBezTo>
                      <a:cubicBezTo>
                        <a:pt x="3143" y="891"/>
                        <a:pt x="1512" y="583"/>
                        <a:pt x="0"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0"/>
                <p:cNvSpPr/>
                <p:nvPr/>
              </p:nvSpPr>
              <p:spPr>
                <a:xfrm>
                  <a:off x="-1042035" y="1020956"/>
                  <a:ext cx="138492" cy="177014"/>
                </a:xfrm>
                <a:custGeom>
                  <a:rect b="b" l="l" r="r" t="t"/>
                  <a:pathLst>
                    <a:path extrusionOk="0" h="10431" w="8161">
                      <a:moveTo>
                        <a:pt x="6346" y="0"/>
                      </a:moveTo>
                      <a:cubicBezTo>
                        <a:pt x="4231" y="0"/>
                        <a:pt x="2107" y="22"/>
                        <a:pt x="0" y="156"/>
                      </a:cubicBezTo>
                      <a:cubicBezTo>
                        <a:pt x="262" y="3577"/>
                        <a:pt x="474" y="7002"/>
                        <a:pt x="640" y="10430"/>
                      </a:cubicBezTo>
                      <a:cubicBezTo>
                        <a:pt x="1980" y="10333"/>
                        <a:pt x="3322" y="10284"/>
                        <a:pt x="4664" y="10284"/>
                      </a:cubicBezTo>
                      <a:cubicBezTo>
                        <a:pt x="5746" y="10284"/>
                        <a:pt x="6828" y="10316"/>
                        <a:pt x="7908" y="10380"/>
                      </a:cubicBezTo>
                      <a:cubicBezTo>
                        <a:pt x="8014" y="6922"/>
                        <a:pt x="8098" y="3465"/>
                        <a:pt x="8161" y="8"/>
                      </a:cubicBezTo>
                      <a:cubicBezTo>
                        <a:pt x="7966" y="2"/>
                        <a:pt x="7766" y="2"/>
                        <a:pt x="7571" y="2"/>
                      </a:cubicBezTo>
                      <a:cubicBezTo>
                        <a:pt x="7163" y="1"/>
                        <a:pt x="6754" y="0"/>
                        <a:pt x="634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0"/>
                <p:cNvSpPr/>
                <p:nvPr/>
              </p:nvSpPr>
              <p:spPr>
                <a:xfrm>
                  <a:off x="-1031174" y="1195459"/>
                  <a:ext cx="123338" cy="195376"/>
                </a:xfrm>
                <a:custGeom>
                  <a:rect b="b" l="l" r="r" t="t"/>
                  <a:pathLst>
                    <a:path extrusionOk="0" h="11513" w="7268">
                      <a:moveTo>
                        <a:pt x="4024" y="1"/>
                      </a:moveTo>
                      <a:cubicBezTo>
                        <a:pt x="2682" y="1"/>
                        <a:pt x="1340" y="50"/>
                        <a:pt x="0" y="147"/>
                      </a:cubicBezTo>
                      <a:cubicBezTo>
                        <a:pt x="184" y="3935"/>
                        <a:pt x="315" y="7725"/>
                        <a:pt x="389" y="11512"/>
                      </a:cubicBezTo>
                      <a:cubicBezTo>
                        <a:pt x="2541" y="11046"/>
                        <a:pt x="4708" y="10684"/>
                        <a:pt x="6891" y="10426"/>
                      </a:cubicBezTo>
                      <a:cubicBezTo>
                        <a:pt x="7040" y="6986"/>
                        <a:pt x="7166" y="3542"/>
                        <a:pt x="7268" y="97"/>
                      </a:cubicBezTo>
                      <a:cubicBezTo>
                        <a:pt x="6188" y="33"/>
                        <a:pt x="5106" y="1"/>
                        <a:pt x="402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0"/>
                <p:cNvSpPr/>
                <p:nvPr/>
              </p:nvSpPr>
              <p:spPr>
                <a:xfrm>
                  <a:off x="-1024573" y="1372388"/>
                  <a:ext cx="110339" cy="220237"/>
                </a:xfrm>
                <a:custGeom>
                  <a:rect b="b" l="l" r="r" t="t"/>
                  <a:pathLst>
                    <a:path extrusionOk="0" h="12978" w="6502">
                      <a:moveTo>
                        <a:pt x="6502" y="0"/>
                      </a:moveTo>
                      <a:lnTo>
                        <a:pt x="6502" y="0"/>
                      </a:lnTo>
                      <a:cubicBezTo>
                        <a:pt x="4316" y="262"/>
                        <a:pt x="2149" y="624"/>
                        <a:pt x="0" y="1086"/>
                      </a:cubicBezTo>
                      <a:cubicBezTo>
                        <a:pt x="72" y="5054"/>
                        <a:pt x="86" y="9018"/>
                        <a:pt x="39" y="12978"/>
                      </a:cubicBezTo>
                      <a:cubicBezTo>
                        <a:pt x="1974" y="12643"/>
                        <a:pt x="3920" y="12400"/>
                        <a:pt x="5880" y="12252"/>
                      </a:cubicBezTo>
                      <a:cubicBezTo>
                        <a:pt x="6117" y="8170"/>
                        <a:pt x="6325" y="4086"/>
                        <a:pt x="650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0"/>
                <p:cNvSpPr/>
                <p:nvPr/>
              </p:nvSpPr>
              <p:spPr>
                <a:xfrm>
                  <a:off x="-1029138" y="1580305"/>
                  <a:ext cx="104349" cy="208680"/>
                </a:xfrm>
                <a:custGeom>
                  <a:rect b="b" l="l" r="r" t="t"/>
                  <a:pathLst>
                    <a:path extrusionOk="0" h="12297" w="6149">
                      <a:moveTo>
                        <a:pt x="6149" y="0"/>
                      </a:moveTo>
                      <a:cubicBezTo>
                        <a:pt x="4187" y="147"/>
                        <a:pt x="2240" y="388"/>
                        <a:pt x="308" y="726"/>
                      </a:cubicBezTo>
                      <a:cubicBezTo>
                        <a:pt x="263" y="4582"/>
                        <a:pt x="160" y="8440"/>
                        <a:pt x="0" y="12297"/>
                      </a:cubicBezTo>
                      <a:cubicBezTo>
                        <a:pt x="1791" y="11975"/>
                        <a:pt x="3589" y="11720"/>
                        <a:pt x="5395" y="11531"/>
                      </a:cubicBezTo>
                      <a:cubicBezTo>
                        <a:pt x="5674" y="7689"/>
                        <a:pt x="5926" y="3845"/>
                        <a:pt x="6149"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0"/>
                <p:cNvSpPr/>
                <p:nvPr/>
              </p:nvSpPr>
              <p:spPr>
                <a:xfrm>
                  <a:off x="-1495728" y="216765"/>
                  <a:ext cx="554647" cy="189776"/>
                </a:xfrm>
                <a:custGeom>
                  <a:rect b="b" l="l" r="r" t="t"/>
                  <a:pathLst>
                    <a:path extrusionOk="0" h="11183" w="32684">
                      <a:moveTo>
                        <a:pt x="6235" y="0"/>
                      </a:moveTo>
                      <a:cubicBezTo>
                        <a:pt x="4892" y="0"/>
                        <a:pt x="3551" y="215"/>
                        <a:pt x="2275" y="629"/>
                      </a:cubicBezTo>
                      <a:cubicBezTo>
                        <a:pt x="1617" y="840"/>
                        <a:pt x="954" y="1125"/>
                        <a:pt x="520" y="1663"/>
                      </a:cubicBezTo>
                      <a:cubicBezTo>
                        <a:pt x="143" y="2126"/>
                        <a:pt x="1" y="2817"/>
                        <a:pt x="263" y="3332"/>
                      </a:cubicBezTo>
                      <a:cubicBezTo>
                        <a:pt x="303" y="3413"/>
                        <a:pt x="354" y="3489"/>
                        <a:pt x="412" y="3559"/>
                      </a:cubicBezTo>
                      <a:cubicBezTo>
                        <a:pt x="726" y="3923"/>
                        <a:pt x="1195" y="4031"/>
                        <a:pt x="1689" y="4031"/>
                      </a:cubicBezTo>
                      <a:cubicBezTo>
                        <a:pt x="1994" y="4031"/>
                        <a:pt x="2307" y="3990"/>
                        <a:pt x="2599" y="3942"/>
                      </a:cubicBezTo>
                      <a:cubicBezTo>
                        <a:pt x="4050" y="3706"/>
                        <a:pt x="5503" y="3468"/>
                        <a:pt x="6954" y="3227"/>
                      </a:cubicBezTo>
                      <a:lnTo>
                        <a:pt x="6954" y="3227"/>
                      </a:lnTo>
                      <a:cubicBezTo>
                        <a:pt x="6676" y="4209"/>
                        <a:pt x="6393" y="5188"/>
                        <a:pt x="6109" y="6165"/>
                      </a:cubicBezTo>
                      <a:cubicBezTo>
                        <a:pt x="5937" y="6771"/>
                        <a:pt x="5759" y="7394"/>
                        <a:pt x="5834" y="8016"/>
                      </a:cubicBezTo>
                      <a:cubicBezTo>
                        <a:pt x="5902" y="8640"/>
                        <a:pt x="6279" y="9274"/>
                        <a:pt x="6885" y="9445"/>
                      </a:cubicBezTo>
                      <a:cubicBezTo>
                        <a:pt x="7004" y="9479"/>
                        <a:pt x="7122" y="9494"/>
                        <a:pt x="7238" y="9494"/>
                      </a:cubicBezTo>
                      <a:cubicBezTo>
                        <a:pt x="7940" y="9494"/>
                        <a:pt x="8594" y="8922"/>
                        <a:pt x="9108" y="8388"/>
                      </a:cubicBezTo>
                      <a:lnTo>
                        <a:pt x="12497" y="4880"/>
                      </a:lnTo>
                      <a:lnTo>
                        <a:pt x="12497" y="4880"/>
                      </a:lnTo>
                      <a:cubicBezTo>
                        <a:pt x="12286" y="6656"/>
                        <a:pt x="12576" y="8492"/>
                        <a:pt x="13331" y="10107"/>
                      </a:cubicBezTo>
                      <a:cubicBezTo>
                        <a:pt x="13439" y="10348"/>
                        <a:pt x="13571" y="10593"/>
                        <a:pt x="13806" y="10725"/>
                      </a:cubicBezTo>
                      <a:cubicBezTo>
                        <a:pt x="13915" y="10786"/>
                        <a:pt x="14027" y="10813"/>
                        <a:pt x="14137" y="10813"/>
                      </a:cubicBezTo>
                      <a:cubicBezTo>
                        <a:pt x="14636" y="10813"/>
                        <a:pt x="15123" y="10260"/>
                        <a:pt x="15399" y="9765"/>
                      </a:cubicBezTo>
                      <a:cubicBezTo>
                        <a:pt x="16207" y="8300"/>
                        <a:pt x="16895" y="6771"/>
                        <a:pt x="17456" y="5194"/>
                      </a:cubicBezTo>
                      <a:cubicBezTo>
                        <a:pt x="17628" y="6382"/>
                        <a:pt x="17798" y="7588"/>
                        <a:pt x="18285" y="8685"/>
                      </a:cubicBezTo>
                      <a:cubicBezTo>
                        <a:pt x="18765" y="9783"/>
                        <a:pt x="19604" y="10782"/>
                        <a:pt x="20736" y="11183"/>
                      </a:cubicBezTo>
                      <a:cubicBezTo>
                        <a:pt x="21686" y="9033"/>
                        <a:pt x="22253" y="6734"/>
                        <a:pt x="22410" y="4388"/>
                      </a:cubicBezTo>
                      <a:cubicBezTo>
                        <a:pt x="22988" y="6240"/>
                        <a:pt x="24250" y="7862"/>
                        <a:pt x="25902" y="8879"/>
                      </a:cubicBezTo>
                      <a:cubicBezTo>
                        <a:pt x="26278" y="9110"/>
                        <a:pt x="26749" y="9296"/>
                        <a:pt x="27174" y="9296"/>
                      </a:cubicBezTo>
                      <a:cubicBezTo>
                        <a:pt x="27466" y="9296"/>
                        <a:pt x="27737" y="9208"/>
                        <a:pt x="27941" y="8988"/>
                      </a:cubicBezTo>
                      <a:cubicBezTo>
                        <a:pt x="28261" y="8634"/>
                        <a:pt x="28251" y="8091"/>
                        <a:pt x="28198" y="7616"/>
                      </a:cubicBezTo>
                      <a:cubicBezTo>
                        <a:pt x="28052" y="6272"/>
                        <a:pt x="27741" y="4949"/>
                        <a:pt x="27272" y="3681"/>
                      </a:cubicBezTo>
                      <a:lnTo>
                        <a:pt x="27272" y="3681"/>
                      </a:lnTo>
                      <a:cubicBezTo>
                        <a:pt x="28074" y="4589"/>
                        <a:pt x="29289" y="5098"/>
                        <a:pt x="30496" y="5098"/>
                      </a:cubicBezTo>
                      <a:cubicBezTo>
                        <a:pt x="30959" y="5098"/>
                        <a:pt x="31420" y="5023"/>
                        <a:pt x="31856" y="4868"/>
                      </a:cubicBezTo>
                      <a:cubicBezTo>
                        <a:pt x="31860" y="4868"/>
                        <a:pt x="31872" y="4862"/>
                        <a:pt x="31878" y="4862"/>
                      </a:cubicBezTo>
                      <a:cubicBezTo>
                        <a:pt x="32267" y="4720"/>
                        <a:pt x="32683" y="4429"/>
                        <a:pt x="32661" y="4017"/>
                      </a:cubicBezTo>
                      <a:cubicBezTo>
                        <a:pt x="32644" y="3760"/>
                        <a:pt x="32462" y="3549"/>
                        <a:pt x="32284" y="3371"/>
                      </a:cubicBezTo>
                      <a:cubicBezTo>
                        <a:pt x="30845" y="1923"/>
                        <a:pt x="29061" y="864"/>
                        <a:pt x="27102" y="292"/>
                      </a:cubicBezTo>
                      <a:cubicBezTo>
                        <a:pt x="27055" y="422"/>
                        <a:pt x="27004" y="554"/>
                        <a:pt x="26948" y="686"/>
                      </a:cubicBezTo>
                      <a:lnTo>
                        <a:pt x="26891" y="663"/>
                      </a:lnTo>
                      <a:cubicBezTo>
                        <a:pt x="26776" y="1052"/>
                        <a:pt x="26291" y="1160"/>
                        <a:pt x="25884" y="1200"/>
                      </a:cubicBezTo>
                      <a:cubicBezTo>
                        <a:pt x="23034" y="1481"/>
                        <a:pt x="20171" y="1620"/>
                        <a:pt x="17308" y="1620"/>
                      </a:cubicBezTo>
                      <a:cubicBezTo>
                        <a:pt x="14110" y="1620"/>
                        <a:pt x="10912" y="1446"/>
                        <a:pt x="7732" y="1103"/>
                      </a:cubicBezTo>
                      <a:lnTo>
                        <a:pt x="7742" y="1006"/>
                      </a:lnTo>
                      <a:cubicBezTo>
                        <a:pt x="7657" y="692"/>
                        <a:pt x="7572" y="377"/>
                        <a:pt x="7491" y="63"/>
                      </a:cubicBezTo>
                      <a:cubicBezTo>
                        <a:pt x="7074" y="21"/>
                        <a:pt x="6655" y="0"/>
                        <a:pt x="6235"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0"/>
                <p:cNvSpPr/>
                <p:nvPr/>
              </p:nvSpPr>
              <p:spPr>
                <a:xfrm>
                  <a:off x="-1039014" y="1775952"/>
                  <a:ext cx="101430" cy="198922"/>
                </a:xfrm>
                <a:custGeom>
                  <a:rect b="b" l="l" r="r" t="t"/>
                  <a:pathLst>
                    <a:path extrusionOk="0" h="11722" w="5977">
                      <a:moveTo>
                        <a:pt x="5977" y="1"/>
                      </a:moveTo>
                      <a:lnTo>
                        <a:pt x="5977" y="1"/>
                      </a:lnTo>
                      <a:cubicBezTo>
                        <a:pt x="4169" y="192"/>
                        <a:pt x="2371" y="446"/>
                        <a:pt x="582" y="766"/>
                      </a:cubicBezTo>
                      <a:cubicBezTo>
                        <a:pt x="445" y="4102"/>
                        <a:pt x="262" y="7435"/>
                        <a:pt x="35" y="10767"/>
                      </a:cubicBezTo>
                      <a:cubicBezTo>
                        <a:pt x="23" y="10944"/>
                        <a:pt x="11" y="11126"/>
                        <a:pt x="0" y="11304"/>
                      </a:cubicBezTo>
                      <a:lnTo>
                        <a:pt x="1371" y="11406"/>
                      </a:lnTo>
                      <a:cubicBezTo>
                        <a:pt x="1948" y="11617"/>
                        <a:pt x="2560" y="11722"/>
                        <a:pt x="3171" y="11722"/>
                      </a:cubicBezTo>
                      <a:cubicBezTo>
                        <a:pt x="3820" y="11722"/>
                        <a:pt x="4468" y="11604"/>
                        <a:pt x="5073" y="11371"/>
                      </a:cubicBezTo>
                      <a:cubicBezTo>
                        <a:pt x="5401" y="7581"/>
                        <a:pt x="5701" y="3790"/>
                        <a:pt x="597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0"/>
                <p:cNvSpPr/>
                <p:nvPr/>
              </p:nvSpPr>
              <p:spPr>
                <a:xfrm>
                  <a:off x="-1349209" y="-925282"/>
                  <a:ext cx="393874" cy="313046"/>
                </a:xfrm>
                <a:custGeom>
                  <a:rect b="b" l="l" r="r" t="t"/>
                  <a:pathLst>
                    <a:path extrusionOk="0" h="18447" w="23210">
                      <a:moveTo>
                        <a:pt x="6128" y="6683"/>
                      </a:moveTo>
                      <a:cubicBezTo>
                        <a:pt x="6363" y="6683"/>
                        <a:pt x="6596" y="6718"/>
                        <a:pt x="6822" y="6793"/>
                      </a:cubicBezTo>
                      <a:cubicBezTo>
                        <a:pt x="7559" y="7032"/>
                        <a:pt x="8141" y="7632"/>
                        <a:pt x="8467" y="8341"/>
                      </a:cubicBezTo>
                      <a:cubicBezTo>
                        <a:pt x="8787" y="9044"/>
                        <a:pt x="8868" y="9843"/>
                        <a:pt x="8793" y="10615"/>
                      </a:cubicBezTo>
                      <a:cubicBezTo>
                        <a:pt x="8690" y="11753"/>
                        <a:pt x="8238" y="12896"/>
                        <a:pt x="7371" y="13644"/>
                      </a:cubicBezTo>
                      <a:cubicBezTo>
                        <a:pt x="6818" y="14119"/>
                        <a:pt x="6081" y="14401"/>
                        <a:pt x="5356" y="14401"/>
                      </a:cubicBezTo>
                      <a:cubicBezTo>
                        <a:pt x="4949" y="14401"/>
                        <a:pt x="4546" y="14312"/>
                        <a:pt x="4181" y="14119"/>
                      </a:cubicBezTo>
                      <a:cubicBezTo>
                        <a:pt x="3543" y="13776"/>
                        <a:pt x="3079" y="13148"/>
                        <a:pt x="2856" y="12455"/>
                      </a:cubicBezTo>
                      <a:cubicBezTo>
                        <a:pt x="2634" y="11764"/>
                        <a:pt x="2634" y="11016"/>
                        <a:pt x="2765" y="10301"/>
                      </a:cubicBezTo>
                      <a:cubicBezTo>
                        <a:pt x="2958" y="9281"/>
                        <a:pt x="3409" y="8328"/>
                        <a:pt x="4074" y="7530"/>
                      </a:cubicBezTo>
                      <a:lnTo>
                        <a:pt x="4148" y="7592"/>
                      </a:lnTo>
                      <a:cubicBezTo>
                        <a:pt x="4643" y="7033"/>
                        <a:pt x="5388" y="6683"/>
                        <a:pt x="6128" y="6683"/>
                      </a:cubicBezTo>
                      <a:close/>
                      <a:moveTo>
                        <a:pt x="19508" y="7470"/>
                      </a:moveTo>
                      <a:cubicBezTo>
                        <a:pt x="19690" y="7470"/>
                        <a:pt x="19872" y="7498"/>
                        <a:pt x="20050" y="7559"/>
                      </a:cubicBezTo>
                      <a:cubicBezTo>
                        <a:pt x="20284" y="7639"/>
                        <a:pt x="20499" y="7765"/>
                        <a:pt x="20685" y="7930"/>
                      </a:cubicBezTo>
                      <a:cubicBezTo>
                        <a:pt x="21056" y="8244"/>
                        <a:pt x="21335" y="8690"/>
                        <a:pt x="21531" y="9147"/>
                      </a:cubicBezTo>
                      <a:cubicBezTo>
                        <a:pt x="22205" y="10724"/>
                        <a:pt x="22119" y="12611"/>
                        <a:pt x="21297" y="14119"/>
                      </a:cubicBezTo>
                      <a:cubicBezTo>
                        <a:pt x="21080" y="14518"/>
                        <a:pt x="20804" y="14895"/>
                        <a:pt x="20468" y="15193"/>
                      </a:cubicBezTo>
                      <a:lnTo>
                        <a:pt x="20462" y="15199"/>
                      </a:lnTo>
                      <a:cubicBezTo>
                        <a:pt x="20351" y="15296"/>
                        <a:pt x="20233" y="15384"/>
                        <a:pt x="20107" y="15462"/>
                      </a:cubicBezTo>
                      <a:cubicBezTo>
                        <a:pt x="19768" y="15674"/>
                        <a:pt x="19363" y="15801"/>
                        <a:pt x="18963" y="15801"/>
                      </a:cubicBezTo>
                      <a:cubicBezTo>
                        <a:pt x="18763" y="15801"/>
                        <a:pt x="18565" y="15769"/>
                        <a:pt x="18376" y="15701"/>
                      </a:cubicBezTo>
                      <a:cubicBezTo>
                        <a:pt x="17775" y="15484"/>
                        <a:pt x="17359" y="14935"/>
                        <a:pt x="17073" y="14370"/>
                      </a:cubicBezTo>
                      <a:cubicBezTo>
                        <a:pt x="16050" y="12319"/>
                        <a:pt x="16490" y="9644"/>
                        <a:pt x="18107" y="8033"/>
                      </a:cubicBezTo>
                      <a:lnTo>
                        <a:pt x="18095" y="8021"/>
                      </a:lnTo>
                      <a:cubicBezTo>
                        <a:pt x="18507" y="7686"/>
                        <a:pt x="19005" y="7470"/>
                        <a:pt x="19508" y="7470"/>
                      </a:cubicBezTo>
                      <a:close/>
                      <a:moveTo>
                        <a:pt x="9920" y="1"/>
                      </a:moveTo>
                      <a:cubicBezTo>
                        <a:pt x="9746" y="1"/>
                        <a:pt x="9573" y="2"/>
                        <a:pt x="9399" y="6"/>
                      </a:cubicBezTo>
                      <a:cubicBezTo>
                        <a:pt x="7267" y="44"/>
                        <a:pt x="4959" y="427"/>
                        <a:pt x="3520" y="1988"/>
                      </a:cubicBezTo>
                      <a:cubicBezTo>
                        <a:pt x="2943" y="2610"/>
                        <a:pt x="2548" y="3376"/>
                        <a:pt x="2189" y="4142"/>
                      </a:cubicBezTo>
                      <a:cubicBezTo>
                        <a:pt x="1891" y="4770"/>
                        <a:pt x="1605" y="5416"/>
                        <a:pt x="1348" y="6067"/>
                      </a:cubicBezTo>
                      <a:cubicBezTo>
                        <a:pt x="531" y="8148"/>
                        <a:pt x="0" y="10337"/>
                        <a:pt x="257" y="12519"/>
                      </a:cubicBezTo>
                      <a:lnTo>
                        <a:pt x="217" y="12525"/>
                      </a:lnTo>
                      <a:cubicBezTo>
                        <a:pt x="307" y="13439"/>
                        <a:pt x="625" y="14314"/>
                        <a:pt x="1143" y="15073"/>
                      </a:cubicBezTo>
                      <a:cubicBezTo>
                        <a:pt x="1400" y="15462"/>
                        <a:pt x="1714" y="15822"/>
                        <a:pt x="2102" y="16080"/>
                      </a:cubicBezTo>
                      <a:cubicBezTo>
                        <a:pt x="2759" y="16524"/>
                        <a:pt x="3577" y="16662"/>
                        <a:pt x="4365" y="16696"/>
                      </a:cubicBezTo>
                      <a:cubicBezTo>
                        <a:pt x="4513" y="16703"/>
                        <a:pt x="4661" y="16707"/>
                        <a:pt x="4809" y="16707"/>
                      </a:cubicBezTo>
                      <a:cubicBezTo>
                        <a:pt x="5366" y="16707"/>
                        <a:pt x="5921" y="16648"/>
                        <a:pt x="6445" y="16467"/>
                      </a:cubicBezTo>
                      <a:cubicBezTo>
                        <a:pt x="8137" y="15891"/>
                        <a:pt x="9164" y="14228"/>
                        <a:pt x="10496" y="13040"/>
                      </a:cubicBezTo>
                      <a:cubicBezTo>
                        <a:pt x="11153" y="12450"/>
                        <a:pt x="12008" y="11954"/>
                        <a:pt x="12852" y="11954"/>
                      </a:cubicBezTo>
                      <a:cubicBezTo>
                        <a:pt x="13088" y="11954"/>
                        <a:pt x="13324" y="11993"/>
                        <a:pt x="13553" y="12080"/>
                      </a:cubicBezTo>
                      <a:cubicBezTo>
                        <a:pt x="14216" y="12331"/>
                        <a:pt x="14690" y="12937"/>
                        <a:pt x="14999" y="13577"/>
                      </a:cubicBezTo>
                      <a:cubicBezTo>
                        <a:pt x="15301" y="14216"/>
                        <a:pt x="15467" y="14913"/>
                        <a:pt x="15736" y="15571"/>
                      </a:cubicBezTo>
                      <a:cubicBezTo>
                        <a:pt x="16136" y="16570"/>
                        <a:pt x="16788" y="17502"/>
                        <a:pt x="17724" y="18033"/>
                      </a:cubicBezTo>
                      <a:cubicBezTo>
                        <a:pt x="18194" y="18299"/>
                        <a:pt x="18741" y="18446"/>
                        <a:pt x="19281" y="18446"/>
                      </a:cubicBezTo>
                      <a:cubicBezTo>
                        <a:pt x="19634" y="18446"/>
                        <a:pt x="19983" y="18383"/>
                        <a:pt x="20306" y="18250"/>
                      </a:cubicBezTo>
                      <a:lnTo>
                        <a:pt x="20306" y="18244"/>
                      </a:lnTo>
                      <a:cubicBezTo>
                        <a:pt x="20317" y="18244"/>
                        <a:pt x="20327" y="18240"/>
                        <a:pt x="20336" y="18234"/>
                      </a:cubicBezTo>
                      <a:cubicBezTo>
                        <a:pt x="21524" y="17628"/>
                        <a:pt x="22055" y="16205"/>
                        <a:pt x="22369" y="14896"/>
                      </a:cubicBezTo>
                      <a:cubicBezTo>
                        <a:pt x="22992" y="12301"/>
                        <a:pt x="23210" y="9626"/>
                        <a:pt x="23015" y="6965"/>
                      </a:cubicBezTo>
                      <a:cubicBezTo>
                        <a:pt x="22981" y="6509"/>
                        <a:pt x="22935" y="6045"/>
                        <a:pt x="22833" y="5595"/>
                      </a:cubicBezTo>
                      <a:cubicBezTo>
                        <a:pt x="22790" y="5372"/>
                        <a:pt x="22728" y="5155"/>
                        <a:pt x="22649" y="4942"/>
                      </a:cubicBezTo>
                      <a:cubicBezTo>
                        <a:pt x="22238" y="3834"/>
                        <a:pt x="21380" y="2932"/>
                        <a:pt x="20387" y="2297"/>
                      </a:cubicBezTo>
                      <a:cubicBezTo>
                        <a:pt x="19439" y="1698"/>
                        <a:pt x="18376" y="1309"/>
                        <a:pt x="17301" y="1011"/>
                      </a:cubicBezTo>
                      <a:cubicBezTo>
                        <a:pt x="17238" y="993"/>
                        <a:pt x="17181" y="976"/>
                        <a:pt x="17118" y="959"/>
                      </a:cubicBezTo>
                      <a:cubicBezTo>
                        <a:pt x="14771" y="323"/>
                        <a:pt x="12350" y="1"/>
                        <a:pt x="992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0"/>
                <p:cNvSpPr/>
                <p:nvPr/>
              </p:nvSpPr>
              <p:spPr>
                <a:xfrm>
                  <a:off x="-1001901" y="-790727"/>
                  <a:ext cx="29511" cy="123270"/>
                </a:xfrm>
                <a:custGeom>
                  <a:rect b="b" l="l" r="r" t="t"/>
                  <a:pathLst>
                    <a:path extrusionOk="0" h="7264" w="1739">
                      <a:moveTo>
                        <a:pt x="219" y="1"/>
                      </a:moveTo>
                      <a:cubicBezTo>
                        <a:pt x="298" y="218"/>
                        <a:pt x="1407" y="3326"/>
                        <a:pt x="0" y="7264"/>
                      </a:cubicBezTo>
                      <a:cubicBezTo>
                        <a:pt x="338" y="6966"/>
                        <a:pt x="612" y="6589"/>
                        <a:pt x="829" y="6190"/>
                      </a:cubicBezTo>
                      <a:cubicBezTo>
                        <a:pt x="1652" y="4682"/>
                        <a:pt x="1739" y="2795"/>
                        <a:pt x="1064" y="1218"/>
                      </a:cubicBezTo>
                      <a:cubicBezTo>
                        <a:pt x="869" y="761"/>
                        <a:pt x="590" y="315"/>
                        <a:pt x="219" y="1"/>
                      </a:cubicBezTo>
                      <a:close/>
                    </a:path>
                  </a:pathLst>
                </a:custGeom>
                <a:solidFill>
                  <a:srgbClr val="D39C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0"/>
                <p:cNvSpPr/>
                <p:nvPr/>
              </p:nvSpPr>
              <p:spPr>
                <a:xfrm>
                  <a:off x="-1076841" y="-798533"/>
                  <a:ext cx="98816" cy="141411"/>
                </a:xfrm>
                <a:custGeom>
                  <a:rect b="b" l="l" r="r" t="t"/>
                  <a:pathLst>
                    <a:path extrusionOk="0" h="8333" w="5823">
                      <a:moveTo>
                        <a:pt x="3458" y="1"/>
                      </a:moveTo>
                      <a:cubicBezTo>
                        <a:pt x="2955" y="1"/>
                        <a:pt x="2457" y="217"/>
                        <a:pt x="2045" y="552"/>
                      </a:cubicBezTo>
                      <a:lnTo>
                        <a:pt x="2057" y="564"/>
                      </a:lnTo>
                      <a:cubicBezTo>
                        <a:pt x="440" y="2175"/>
                        <a:pt x="0" y="4850"/>
                        <a:pt x="1022" y="6901"/>
                      </a:cubicBezTo>
                      <a:cubicBezTo>
                        <a:pt x="1308" y="7466"/>
                        <a:pt x="1725" y="8015"/>
                        <a:pt x="2325" y="8232"/>
                      </a:cubicBezTo>
                      <a:cubicBezTo>
                        <a:pt x="2513" y="8300"/>
                        <a:pt x="2712" y="8332"/>
                        <a:pt x="2911" y="8332"/>
                      </a:cubicBezTo>
                      <a:cubicBezTo>
                        <a:pt x="3311" y="8332"/>
                        <a:pt x="3717" y="8205"/>
                        <a:pt x="4056" y="7993"/>
                      </a:cubicBezTo>
                      <a:cubicBezTo>
                        <a:pt x="4181" y="7915"/>
                        <a:pt x="4300" y="7827"/>
                        <a:pt x="4412" y="7730"/>
                      </a:cubicBezTo>
                      <a:lnTo>
                        <a:pt x="4416" y="7724"/>
                      </a:lnTo>
                      <a:cubicBezTo>
                        <a:pt x="5823" y="3786"/>
                        <a:pt x="4714" y="678"/>
                        <a:pt x="4635" y="461"/>
                      </a:cubicBezTo>
                      <a:cubicBezTo>
                        <a:pt x="4449" y="296"/>
                        <a:pt x="4234" y="170"/>
                        <a:pt x="4000" y="90"/>
                      </a:cubicBezTo>
                      <a:cubicBezTo>
                        <a:pt x="3822" y="29"/>
                        <a:pt x="3640" y="1"/>
                        <a:pt x="34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0"/>
                <p:cNvSpPr/>
                <p:nvPr/>
              </p:nvSpPr>
              <p:spPr>
                <a:xfrm>
                  <a:off x="-1411896" y="-742328"/>
                  <a:ext cx="407297" cy="317492"/>
                </a:xfrm>
                <a:custGeom>
                  <a:rect b="b" l="l" r="r" t="t"/>
                  <a:pathLst>
                    <a:path extrusionOk="0" h="18709" w="24001">
                      <a:moveTo>
                        <a:pt x="1814" y="0"/>
                      </a:moveTo>
                      <a:cubicBezTo>
                        <a:pt x="1190" y="0"/>
                        <a:pt x="595" y="433"/>
                        <a:pt x="310" y="1001"/>
                      </a:cubicBezTo>
                      <a:cubicBezTo>
                        <a:pt x="1" y="1601"/>
                        <a:pt x="1" y="2320"/>
                        <a:pt x="150" y="2977"/>
                      </a:cubicBezTo>
                      <a:cubicBezTo>
                        <a:pt x="521" y="4657"/>
                        <a:pt x="1899" y="6063"/>
                        <a:pt x="3556" y="6503"/>
                      </a:cubicBezTo>
                      <a:cubicBezTo>
                        <a:pt x="3637" y="8303"/>
                        <a:pt x="3761" y="10205"/>
                        <a:pt x="4767" y="11703"/>
                      </a:cubicBezTo>
                      <a:cubicBezTo>
                        <a:pt x="4847" y="11823"/>
                        <a:pt x="4933" y="11936"/>
                        <a:pt x="5019" y="12046"/>
                      </a:cubicBezTo>
                      <a:cubicBezTo>
                        <a:pt x="5938" y="13199"/>
                        <a:pt x="7281" y="13954"/>
                        <a:pt x="8499" y="14812"/>
                      </a:cubicBezTo>
                      <a:cubicBezTo>
                        <a:pt x="8819" y="15033"/>
                        <a:pt x="9144" y="15280"/>
                        <a:pt x="9367" y="15600"/>
                      </a:cubicBezTo>
                      <a:cubicBezTo>
                        <a:pt x="9831" y="16251"/>
                        <a:pt x="9825" y="17102"/>
                        <a:pt x="9802" y="17896"/>
                      </a:cubicBezTo>
                      <a:lnTo>
                        <a:pt x="9869" y="17896"/>
                      </a:lnTo>
                      <a:cubicBezTo>
                        <a:pt x="11410" y="18435"/>
                        <a:pt x="13030" y="18709"/>
                        <a:pt x="14659" y="18709"/>
                      </a:cubicBezTo>
                      <a:cubicBezTo>
                        <a:pt x="14902" y="18709"/>
                        <a:pt x="15146" y="18703"/>
                        <a:pt x="15390" y="18691"/>
                      </a:cubicBezTo>
                      <a:cubicBezTo>
                        <a:pt x="15463" y="17981"/>
                        <a:pt x="15566" y="17211"/>
                        <a:pt x="16064" y="16702"/>
                      </a:cubicBezTo>
                      <a:cubicBezTo>
                        <a:pt x="16263" y="16490"/>
                        <a:pt x="16520" y="16336"/>
                        <a:pt x="16788" y="16222"/>
                      </a:cubicBezTo>
                      <a:cubicBezTo>
                        <a:pt x="18349" y="15542"/>
                        <a:pt x="20310" y="15931"/>
                        <a:pt x="21674" y="14919"/>
                      </a:cubicBezTo>
                      <a:cubicBezTo>
                        <a:pt x="22298" y="14457"/>
                        <a:pt x="22703" y="13760"/>
                        <a:pt x="22999" y="13045"/>
                      </a:cubicBezTo>
                      <a:cubicBezTo>
                        <a:pt x="22999" y="13039"/>
                        <a:pt x="23005" y="13034"/>
                        <a:pt x="23005" y="13028"/>
                      </a:cubicBezTo>
                      <a:cubicBezTo>
                        <a:pt x="23725" y="11280"/>
                        <a:pt x="23875" y="9354"/>
                        <a:pt x="24000" y="7468"/>
                      </a:cubicBezTo>
                      <a:lnTo>
                        <a:pt x="24000" y="7468"/>
                      </a:lnTo>
                      <a:cubicBezTo>
                        <a:pt x="23678" y="7601"/>
                        <a:pt x="23328" y="7664"/>
                        <a:pt x="22975" y="7664"/>
                      </a:cubicBezTo>
                      <a:cubicBezTo>
                        <a:pt x="22435" y="7664"/>
                        <a:pt x="21887" y="7517"/>
                        <a:pt x="21417" y="7251"/>
                      </a:cubicBezTo>
                      <a:cubicBezTo>
                        <a:pt x="20480" y="6720"/>
                        <a:pt x="19828" y="5789"/>
                        <a:pt x="19429" y="4789"/>
                      </a:cubicBezTo>
                      <a:cubicBezTo>
                        <a:pt x="19161" y="4132"/>
                        <a:pt x="18995" y="3435"/>
                        <a:pt x="18691" y="2794"/>
                      </a:cubicBezTo>
                      <a:cubicBezTo>
                        <a:pt x="18383" y="2154"/>
                        <a:pt x="17909" y="1548"/>
                        <a:pt x="17246" y="1297"/>
                      </a:cubicBezTo>
                      <a:cubicBezTo>
                        <a:pt x="17017" y="1211"/>
                        <a:pt x="16782" y="1173"/>
                        <a:pt x="16546" y="1173"/>
                      </a:cubicBezTo>
                      <a:cubicBezTo>
                        <a:pt x="15701" y="1173"/>
                        <a:pt x="14846" y="1668"/>
                        <a:pt x="14190" y="2257"/>
                      </a:cubicBezTo>
                      <a:cubicBezTo>
                        <a:pt x="12858" y="3445"/>
                        <a:pt x="11829" y="5109"/>
                        <a:pt x="10137" y="5686"/>
                      </a:cubicBezTo>
                      <a:cubicBezTo>
                        <a:pt x="9615" y="5866"/>
                        <a:pt x="9059" y="5925"/>
                        <a:pt x="8502" y="5925"/>
                      </a:cubicBezTo>
                      <a:cubicBezTo>
                        <a:pt x="8354" y="5925"/>
                        <a:pt x="8206" y="5921"/>
                        <a:pt x="8058" y="5914"/>
                      </a:cubicBezTo>
                      <a:cubicBezTo>
                        <a:pt x="7269" y="5881"/>
                        <a:pt x="6453" y="5743"/>
                        <a:pt x="5796" y="5297"/>
                      </a:cubicBezTo>
                      <a:cubicBezTo>
                        <a:pt x="5407" y="5040"/>
                        <a:pt x="5093" y="4679"/>
                        <a:pt x="4835" y="4292"/>
                      </a:cubicBezTo>
                      <a:cubicBezTo>
                        <a:pt x="4318" y="3533"/>
                        <a:pt x="3999" y="2657"/>
                        <a:pt x="3909" y="1743"/>
                      </a:cubicBezTo>
                      <a:cubicBezTo>
                        <a:pt x="3905" y="1732"/>
                        <a:pt x="3903" y="1720"/>
                        <a:pt x="3905" y="1708"/>
                      </a:cubicBezTo>
                      <a:lnTo>
                        <a:pt x="3824" y="1698"/>
                      </a:lnTo>
                      <a:cubicBezTo>
                        <a:pt x="3384" y="938"/>
                        <a:pt x="2813" y="91"/>
                        <a:pt x="1939" y="6"/>
                      </a:cubicBezTo>
                      <a:cubicBezTo>
                        <a:pt x="1898" y="2"/>
                        <a:pt x="1856" y="0"/>
                        <a:pt x="1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0"/>
                <p:cNvSpPr/>
                <p:nvPr/>
              </p:nvSpPr>
              <p:spPr>
                <a:xfrm>
                  <a:off x="-1667658" y="-1303870"/>
                  <a:ext cx="656446" cy="561213"/>
                </a:xfrm>
                <a:custGeom>
                  <a:rect b="b" l="l" r="r" t="t"/>
                  <a:pathLst>
                    <a:path extrusionOk="0" h="32129" w="37581">
                      <a:moveTo>
                        <a:pt x="15696" y="1"/>
                      </a:moveTo>
                      <a:cubicBezTo>
                        <a:pt x="15624" y="150"/>
                        <a:pt x="15527" y="288"/>
                        <a:pt x="15411" y="406"/>
                      </a:cubicBezTo>
                      <a:cubicBezTo>
                        <a:pt x="15182" y="629"/>
                        <a:pt x="14879" y="749"/>
                        <a:pt x="14559" y="801"/>
                      </a:cubicBezTo>
                      <a:cubicBezTo>
                        <a:pt x="15473" y="2453"/>
                        <a:pt x="17153" y="3589"/>
                        <a:pt x="18856" y="4469"/>
                      </a:cubicBezTo>
                      <a:cubicBezTo>
                        <a:pt x="20718" y="5435"/>
                        <a:pt x="22720" y="6212"/>
                        <a:pt x="24291" y="7600"/>
                      </a:cubicBezTo>
                      <a:cubicBezTo>
                        <a:pt x="25181" y="8393"/>
                        <a:pt x="25902" y="9356"/>
                        <a:pt x="26410" y="10435"/>
                      </a:cubicBezTo>
                      <a:cubicBezTo>
                        <a:pt x="27519" y="12782"/>
                        <a:pt x="27529" y="15497"/>
                        <a:pt x="27302" y="18085"/>
                      </a:cubicBezTo>
                      <a:lnTo>
                        <a:pt x="27245" y="18114"/>
                      </a:lnTo>
                      <a:cubicBezTo>
                        <a:pt x="26805" y="17062"/>
                        <a:pt x="25571" y="16588"/>
                        <a:pt x="24445" y="16331"/>
                      </a:cubicBezTo>
                      <a:cubicBezTo>
                        <a:pt x="23341" y="16084"/>
                        <a:pt x="22192" y="15949"/>
                        <a:pt x="21047" y="15949"/>
                      </a:cubicBezTo>
                      <a:cubicBezTo>
                        <a:pt x="18303" y="15949"/>
                        <a:pt x="15586" y="16721"/>
                        <a:pt x="13594" y="18560"/>
                      </a:cubicBezTo>
                      <a:cubicBezTo>
                        <a:pt x="12508" y="19560"/>
                        <a:pt x="11696" y="20805"/>
                        <a:pt x="10845" y="22005"/>
                      </a:cubicBezTo>
                      <a:cubicBezTo>
                        <a:pt x="9394" y="24045"/>
                        <a:pt x="7777" y="25999"/>
                        <a:pt x="5799" y="27531"/>
                      </a:cubicBezTo>
                      <a:cubicBezTo>
                        <a:pt x="4103" y="28850"/>
                        <a:pt x="2108" y="29851"/>
                        <a:pt x="1" y="30222"/>
                      </a:cubicBezTo>
                      <a:cubicBezTo>
                        <a:pt x="28" y="30306"/>
                        <a:pt x="51" y="30393"/>
                        <a:pt x="68" y="30479"/>
                      </a:cubicBezTo>
                      <a:cubicBezTo>
                        <a:pt x="147" y="30858"/>
                        <a:pt x="128" y="31251"/>
                        <a:pt x="11" y="31622"/>
                      </a:cubicBezTo>
                      <a:cubicBezTo>
                        <a:pt x="833" y="31970"/>
                        <a:pt x="1725" y="32128"/>
                        <a:pt x="2625" y="32128"/>
                      </a:cubicBezTo>
                      <a:cubicBezTo>
                        <a:pt x="3497" y="32128"/>
                        <a:pt x="4376" y="31980"/>
                        <a:pt x="5205" y="31714"/>
                      </a:cubicBezTo>
                      <a:cubicBezTo>
                        <a:pt x="7017" y="31130"/>
                        <a:pt x="8617" y="30040"/>
                        <a:pt x="10079" y="28816"/>
                      </a:cubicBezTo>
                      <a:cubicBezTo>
                        <a:pt x="10994" y="28051"/>
                        <a:pt x="11885" y="27211"/>
                        <a:pt x="12989" y="26748"/>
                      </a:cubicBezTo>
                      <a:cubicBezTo>
                        <a:pt x="13908" y="26362"/>
                        <a:pt x="14900" y="26262"/>
                        <a:pt x="15900" y="26262"/>
                      </a:cubicBezTo>
                      <a:cubicBezTo>
                        <a:pt x="16248" y="26262"/>
                        <a:pt x="16596" y="26274"/>
                        <a:pt x="16942" y="26291"/>
                      </a:cubicBezTo>
                      <a:cubicBezTo>
                        <a:pt x="17050" y="26291"/>
                        <a:pt x="17159" y="26297"/>
                        <a:pt x="17267" y="26303"/>
                      </a:cubicBezTo>
                      <a:cubicBezTo>
                        <a:pt x="18124" y="26349"/>
                        <a:pt x="19097" y="26469"/>
                        <a:pt x="19713" y="27016"/>
                      </a:cubicBezTo>
                      <a:cubicBezTo>
                        <a:pt x="19970" y="26365"/>
                        <a:pt x="20256" y="25719"/>
                        <a:pt x="20554" y="25091"/>
                      </a:cubicBezTo>
                      <a:cubicBezTo>
                        <a:pt x="20913" y="24325"/>
                        <a:pt x="21308" y="23559"/>
                        <a:pt x="21885" y="22937"/>
                      </a:cubicBezTo>
                      <a:cubicBezTo>
                        <a:pt x="23324" y="21378"/>
                        <a:pt x="25632" y="20995"/>
                        <a:pt x="27764" y="20955"/>
                      </a:cubicBezTo>
                      <a:cubicBezTo>
                        <a:pt x="27938" y="20951"/>
                        <a:pt x="28111" y="20950"/>
                        <a:pt x="28285" y="20950"/>
                      </a:cubicBezTo>
                      <a:cubicBezTo>
                        <a:pt x="30716" y="20950"/>
                        <a:pt x="33136" y="21272"/>
                        <a:pt x="35483" y="21908"/>
                      </a:cubicBezTo>
                      <a:cubicBezTo>
                        <a:pt x="35546" y="21925"/>
                        <a:pt x="35603" y="21942"/>
                        <a:pt x="35666" y="21960"/>
                      </a:cubicBezTo>
                      <a:cubicBezTo>
                        <a:pt x="36122" y="21263"/>
                        <a:pt x="36478" y="20504"/>
                        <a:pt x="36724" y="19708"/>
                      </a:cubicBezTo>
                      <a:lnTo>
                        <a:pt x="36638" y="19686"/>
                      </a:lnTo>
                      <a:cubicBezTo>
                        <a:pt x="36765" y="19352"/>
                        <a:pt x="36876" y="19013"/>
                        <a:pt x="36969" y="18669"/>
                      </a:cubicBezTo>
                      <a:cubicBezTo>
                        <a:pt x="37558" y="16594"/>
                        <a:pt x="37581" y="14348"/>
                        <a:pt x="37009" y="12269"/>
                      </a:cubicBezTo>
                      <a:cubicBezTo>
                        <a:pt x="36290" y="9635"/>
                        <a:pt x="34638" y="7270"/>
                        <a:pt x="32415" y="5691"/>
                      </a:cubicBezTo>
                      <a:cubicBezTo>
                        <a:pt x="29604" y="3693"/>
                        <a:pt x="26090" y="3012"/>
                        <a:pt x="22690" y="2441"/>
                      </a:cubicBezTo>
                      <a:cubicBezTo>
                        <a:pt x="20228" y="2029"/>
                        <a:pt x="17593" y="1567"/>
                        <a:pt x="15696"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0"/>
                <p:cNvSpPr/>
                <p:nvPr/>
              </p:nvSpPr>
              <p:spPr>
                <a:xfrm>
                  <a:off x="-1159450" y="447625"/>
                  <a:ext cx="55865" cy="310704"/>
                </a:xfrm>
                <a:custGeom>
                  <a:rect b="b" l="l" r="r" t="t"/>
                  <a:pathLst>
                    <a:path extrusionOk="0" h="18309" w="3292">
                      <a:moveTo>
                        <a:pt x="440" y="1"/>
                      </a:moveTo>
                      <a:cubicBezTo>
                        <a:pt x="108" y="459"/>
                        <a:pt x="0" y="1064"/>
                        <a:pt x="132" y="1612"/>
                      </a:cubicBezTo>
                      <a:lnTo>
                        <a:pt x="21" y="1640"/>
                      </a:lnTo>
                      <a:cubicBezTo>
                        <a:pt x="1445" y="6994"/>
                        <a:pt x="256" y="12719"/>
                        <a:pt x="291" y="18290"/>
                      </a:cubicBezTo>
                      <a:cubicBezTo>
                        <a:pt x="355" y="18303"/>
                        <a:pt x="417" y="18309"/>
                        <a:pt x="478" y="18309"/>
                      </a:cubicBezTo>
                      <a:cubicBezTo>
                        <a:pt x="1208" y="18309"/>
                        <a:pt x="1729" y="17458"/>
                        <a:pt x="1983" y="16720"/>
                      </a:cubicBezTo>
                      <a:cubicBezTo>
                        <a:pt x="3263" y="13001"/>
                        <a:pt x="3292" y="8950"/>
                        <a:pt x="2674" y="5063"/>
                      </a:cubicBezTo>
                      <a:cubicBezTo>
                        <a:pt x="2377" y="3201"/>
                        <a:pt x="1863" y="1235"/>
                        <a:pt x="4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0"/>
                <p:cNvSpPr/>
                <p:nvPr/>
              </p:nvSpPr>
              <p:spPr>
                <a:xfrm>
                  <a:off x="-1228790" y="-238387"/>
                  <a:ext cx="104366" cy="111052"/>
                </a:xfrm>
                <a:custGeom>
                  <a:rect b="b" l="l" r="r" t="t"/>
                  <a:pathLst>
                    <a:path extrusionOk="0" h="6544" w="6150">
                      <a:moveTo>
                        <a:pt x="2889" y="1"/>
                      </a:moveTo>
                      <a:cubicBezTo>
                        <a:pt x="2725" y="1"/>
                        <a:pt x="2561" y="16"/>
                        <a:pt x="2400" y="45"/>
                      </a:cubicBezTo>
                      <a:cubicBezTo>
                        <a:pt x="2309" y="26"/>
                        <a:pt x="2216" y="17"/>
                        <a:pt x="2123" y="17"/>
                      </a:cubicBezTo>
                      <a:cubicBezTo>
                        <a:pt x="1554" y="17"/>
                        <a:pt x="979" y="359"/>
                        <a:pt x="640" y="840"/>
                      </a:cubicBezTo>
                      <a:cubicBezTo>
                        <a:pt x="206" y="1457"/>
                        <a:pt x="92" y="2240"/>
                        <a:pt x="52" y="2988"/>
                      </a:cubicBezTo>
                      <a:cubicBezTo>
                        <a:pt x="1" y="4068"/>
                        <a:pt x="149" y="5286"/>
                        <a:pt x="988" y="5959"/>
                      </a:cubicBezTo>
                      <a:cubicBezTo>
                        <a:pt x="1600" y="6451"/>
                        <a:pt x="2435" y="6530"/>
                        <a:pt x="3217" y="6542"/>
                      </a:cubicBezTo>
                      <a:cubicBezTo>
                        <a:pt x="3271" y="6543"/>
                        <a:pt x="3325" y="6544"/>
                        <a:pt x="3379" y="6544"/>
                      </a:cubicBezTo>
                      <a:cubicBezTo>
                        <a:pt x="4075" y="6544"/>
                        <a:pt x="4801" y="6461"/>
                        <a:pt x="5331" y="6017"/>
                      </a:cubicBezTo>
                      <a:cubicBezTo>
                        <a:pt x="5965" y="5485"/>
                        <a:pt x="6137" y="4583"/>
                        <a:pt x="6143" y="3754"/>
                      </a:cubicBezTo>
                      <a:cubicBezTo>
                        <a:pt x="6149" y="3308"/>
                        <a:pt x="6115" y="2852"/>
                        <a:pt x="5937" y="2440"/>
                      </a:cubicBezTo>
                      <a:cubicBezTo>
                        <a:pt x="5811" y="2155"/>
                        <a:pt x="5623" y="1897"/>
                        <a:pt x="5440" y="1652"/>
                      </a:cubicBezTo>
                      <a:cubicBezTo>
                        <a:pt x="5086" y="1176"/>
                        <a:pt x="4721" y="697"/>
                        <a:pt x="4229" y="377"/>
                      </a:cubicBezTo>
                      <a:cubicBezTo>
                        <a:pt x="3830" y="123"/>
                        <a:pt x="3360" y="1"/>
                        <a:pt x="2889"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0"/>
                <p:cNvSpPr/>
                <p:nvPr/>
              </p:nvSpPr>
              <p:spPr>
                <a:xfrm>
                  <a:off x="-1215434" y="-61848"/>
                  <a:ext cx="87497" cy="78877"/>
                </a:xfrm>
                <a:custGeom>
                  <a:rect b="b" l="l" r="r" t="t"/>
                  <a:pathLst>
                    <a:path extrusionOk="0" h="4648" w="5156">
                      <a:moveTo>
                        <a:pt x="2667" y="0"/>
                      </a:moveTo>
                      <a:cubicBezTo>
                        <a:pt x="2463" y="0"/>
                        <a:pt x="2258" y="26"/>
                        <a:pt x="2059" y="77"/>
                      </a:cubicBezTo>
                      <a:lnTo>
                        <a:pt x="2047" y="36"/>
                      </a:lnTo>
                      <a:cubicBezTo>
                        <a:pt x="2011" y="34"/>
                        <a:pt x="1976" y="32"/>
                        <a:pt x="1940" y="32"/>
                      </a:cubicBezTo>
                      <a:cubicBezTo>
                        <a:pt x="1185" y="32"/>
                        <a:pt x="482" y="612"/>
                        <a:pt x="248" y="1333"/>
                      </a:cubicBezTo>
                      <a:cubicBezTo>
                        <a:pt x="1" y="2093"/>
                        <a:pt x="219" y="2955"/>
                        <a:pt x="693" y="3595"/>
                      </a:cubicBezTo>
                      <a:cubicBezTo>
                        <a:pt x="921" y="3912"/>
                        <a:pt x="1216" y="4176"/>
                        <a:pt x="1557" y="4367"/>
                      </a:cubicBezTo>
                      <a:cubicBezTo>
                        <a:pt x="1901" y="4550"/>
                        <a:pt x="2285" y="4647"/>
                        <a:pt x="2675" y="4647"/>
                      </a:cubicBezTo>
                      <a:cubicBezTo>
                        <a:pt x="2687" y="4647"/>
                        <a:pt x="2698" y="4647"/>
                        <a:pt x="2710" y="4647"/>
                      </a:cubicBezTo>
                      <a:cubicBezTo>
                        <a:pt x="3721" y="4624"/>
                        <a:pt x="4665" y="3870"/>
                        <a:pt x="4911" y="2893"/>
                      </a:cubicBezTo>
                      <a:cubicBezTo>
                        <a:pt x="5156" y="1917"/>
                        <a:pt x="4688" y="808"/>
                        <a:pt x="3813" y="299"/>
                      </a:cubicBezTo>
                      <a:cubicBezTo>
                        <a:pt x="3465" y="99"/>
                        <a:pt x="3067" y="0"/>
                        <a:pt x="2667"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0"/>
                <p:cNvSpPr/>
                <p:nvPr/>
              </p:nvSpPr>
              <p:spPr>
                <a:xfrm>
                  <a:off x="-1304544" y="-811872"/>
                  <a:ext cx="105808" cy="130991"/>
                </a:xfrm>
                <a:custGeom>
                  <a:rect b="b" l="l" r="r" t="t"/>
                  <a:pathLst>
                    <a:path extrusionOk="0" h="7719" w="6235">
                      <a:moveTo>
                        <a:pt x="3497" y="1"/>
                      </a:moveTo>
                      <a:cubicBezTo>
                        <a:pt x="2757" y="1"/>
                        <a:pt x="2011" y="350"/>
                        <a:pt x="1516" y="910"/>
                      </a:cubicBezTo>
                      <a:lnTo>
                        <a:pt x="1442" y="847"/>
                      </a:lnTo>
                      <a:cubicBezTo>
                        <a:pt x="777" y="1645"/>
                        <a:pt x="327" y="2599"/>
                        <a:pt x="133" y="3619"/>
                      </a:cubicBezTo>
                      <a:cubicBezTo>
                        <a:pt x="1" y="4333"/>
                        <a:pt x="2" y="5082"/>
                        <a:pt x="224" y="5773"/>
                      </a:cubicBezTo>
                      <a:cubicBezTo>
                        <a:pt x="447" y="6465"/>
                        <a:pt x="911" y="7093"/>
                        <a:pt x="1551" y="7437"/>
                      </a:cubicBezTo>
                      <a:cubicBezTo>
                        <a:pt x="1915" y="7630"/>
                        <a:pt x="2317" y="7718"/>
                        <a:pt x="2724" y="7718"/>
                      </a:cubicBezTo>
                      <a:cubicBezTo>
                        <a:pt x="3449" y="7718"/>
                        <a:pt x="4186" y="7437"/>
                        <a:pt x="4739" y="6961"/>
                      </a:cubicBezTo>
                      <a:cubicBezTo>
                        <a:pt x="5606" y="6213"/>
                        <a:pt x="6058" y="5070"/>
                        <a:pt x="6161" y="3932"/>
                      </a:cubicBezTo>
                      <a:cubicBezTo>
                        <a:pt x="6235" y="3162"/>
                        <a:pt x="6155" y="2361"/>
                        <a:pt x="5835" y="1658"/>
                      </a:cubicBezTo>
                      <a:cubicBezTo>
                        <a:pt x="5511" y="951"/>
                        <a:pt x="4927" y="351"/>
                        <a:pt x="4190" y="110"/>
                      </a:cubicBezTo>
                      <a:cubicBezTo>
                        <a:pt x="3965" y="36"/>
                        <a:pt x="3731" y="1"/>
                        <a:pt x="3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0"/>
                <p:cNvSpPr/>
                <p:nvPr/>
              </p:nvSpPr>
              <p:spPr>
                <a:xfrm>
                  <a:off x="-1538119" y="-834645"/>
                  <a:ext cx="211786" cy="307989"/>
                </a:xfrm>
                <a:custGeom>
                  <a:rect b="b" l="l" r="r" t="t"/>
                  <a:pathLst>
                    <a:path extrusionOk="0" h="18149" w="12480">
                      <a:moveTo>
                        <a:pt x="9709" y="1"/>
                      </a:moveTo>
                      <a:cubicBezTo>
                        <a:pt x="9337" y="1954"/>
                        <a:pt x="7430" y="3213"/>
                        <a:pt x="5618" y="4035"/>
                      </a:cubicBezTo>
                      <a:cubicBezTo>
                        <a:pt x="3794" y="4863"/>
                        <a:pt x="1766" y="5572"/>
                        <a:pt x="606" y="7205"/>
                      </a:cubicBezTo>
                      <a:cubicBezTo>
                        <a:pt x="361" y="7549"/>
                        <a:pt x="161" y="7937"/>
                        <a:pt x="116" y="8360"/>
                      </a:cubicBezTo>
                      <a:cubicBezTo>
                        <a:pt x="1" y="9359"/>
                        <a:pt x="835" y="10285"/>
                        <a:pt x="1800" y="10561"/>
                      </a:cubicBezTo>
                      <a:cubicBezTo>
                        <a:pt x="2093" y="10645"/>
                        <a:pt x="2393" y="10682"/>
                        <a:pt x="2696" y="10682"/>
                      </a:cubicBezTo>
                      <a:cubicBezTo>
                        <a:pt x="3390" y="10682"/>
                        <a:pt x="4094" y="10487"/>
                        <a:pt x="4743" y="10229"/>
                      </a:cubicBezTo>
                      <a:lnTo>
                        <a:pt x="4743" y="10229"/>
                      </a:lnTo>
                      <a:cubicBezTo>
                        <a:pt x="4112" y="10993"/>
                        <a:pt x="3607" y="11856"/>
                        <a:pt x="3251" y="12782"/>
                      </a:cubicBezTo>
                      <a:cubicBezTo>
                        <a:pt x="2898" y="13714"/>
                        <a:pt x="2720" y="14845"/>
                        <a:pt x="3314" y="15645"/>
                      </a:cubicBezTo>
                      <a:cubicBezTo>
                        <a:pt x="3736" y="16213"/>
                        <a:pt x="4462" y="16471"/>
                        <a:pt x="5174" y="16471"/>
                      </a:cubicBezTo>
                      <a:cubicBezTo>
                        <a:pt x="5273" y="16471"/>
                        <a:pt x="5372" y="16466"/>
                        <a:pt x="5470" y="16456"/>
                      </a:cubicBezTo>
                      <a:cubicBezTo>
                        <a:pt x="6264" y="16377"/>
                        <a:pt x="7000" y="16012"/>
                        <a:pt x="7703" y="15629"/>
                      </a:cubicBezTo>
                      <a:lnTo>
                        <a:pt x="7703" y="15629"/>
                      </a:lnTo>
                      <a:cubicBezTo>
                        <a:pt x="7675" y="16239"/>
                        <a:pt x="7652" y="16880"/>
                        <a:pt x="7938" y="17423"/>
                      </a:cubicBezTo>
                      <a:cubicBezTo>
                        <a:pt x="8153" y="17823"/>
                        <a:pt x="8606" y="18124"/>
                        <a:pt x="9040" y="18124"/>
                      </a:cubicBezTo>
                      <a:cubicBezTo>
                        <a:pt x="9114" y="18124"/>
                        <a:pt x="9186" y="18116"/>
                        <a:pt x="9258" y="18097"/>
                      </a:cubicBezTo>
                      <a:lnTo>
                        <a:pt x="9276" y="18148"/>
                      </a:lnTo>
                      <a:cubicBezTo>
                        <a:pt x="10290" y="17800"/>
                        <a:pt x="11346" y="17589"/>
                        <a:pt x="12417" y="17520"/>
                      </a:cubicBezTo>
                      <a:lnTo>
                        <a:pt x="12457" y="17486"/>
                      </a:lnTo>
                      <a:cubicBezTo>
                        <a:pt x="12372" y="17378"/>
                        <a:pt x="12285" y="17263"/>
                        <a:pt x="12206" y="17143"/>
                      </a:cubicBezTo>
                      <a:cubicBezTo>
                        <a:pt x="11201" y="15645"/>
                        <a:pt x="11075" y="13743"/>
                        <a:pt x="10994" y="11943"/>
                      </a:cubicBezTo>
                      <a:cubicBezTo>
                        <a:pt x="9338" y="11503"/>
                        <a:pt x="7961" y="10098"/>
                        <a:pt x="7590" y="8417"/>
                      </a:cubicBezTo>
                      <a:cubicBezTo>
                        <a:pt x="7440" y="7760"/>
                        <a:pt x="7440" y="7041"/>
                        <a:pt x="7750" y="6441"/>
                      </a:cubicBezTo>
                      <a:cubicBezTo>
                        <a:pt x="8033" y="5873"/>
                        <a:pt x="8628" y="5440"/>
                        <a:pt x="9252" y="5440"/>
                      </a:cubicBezTo>
                      <a:cubicBezTo>
                        <a:pt x="9294" y="5440"/>
                        <a:pt x="9336" y="5442"/>
                        <a:pt x="9377" y="5446"/>
                      </a:cubicBezTo>
                      <a:cubicBezTo>
                        <a:pt x="10252" y="5533"/>
                        <a:pt x="10824" y="6378"/>
                        <a:pt x="11264" y="7138"/>
                      </a:cubicBezTo>
                      <a:lnTo>
                        <a:pt x="11343" y="7148"/>
                      </a:lnTo>
                      <a:cubicBezTo>
                        <a:pt x="11343" y="7160"/>
                        <a:pt x="11344" y="7172"/>
                        <a:pt x="11349" y="7183"/>
                      </a:cubicBezTo>
                      <a:lnTo>
                        <a:pt x="11389" y="7178"/>
                      </a:lnTo>
                      <a:cubicBezTo>
                        <a:pt x="11132" y="4994"/>
                        <a:pt x="11663" y="2806"/>
                        <a:pt x="12480" y="726"/>
                      </a:cubicBezTo>
                      <a:cubicBezTo>
                        <a:pt x="11864" y="177"/>
                        <a:pt x="10891" y="58"/>
                        <a:pt x="10036" y="13"/>
                      </a:cubicBezTo>
                      <a:cubicBezTo>
                        <a:pt x="9926" y="7"/>
                        <a:pt x="9817" y="1"/>
                        <a:pt x="9709"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0"/>
                <p:cNvSpPr/>
                <p:nvPr/>
              </p:nvSpPr>
              <p:spPr>
                <a:xfrm>
                  <a:off x="-1471580" y="-1349091"/>
                  <a:ext cx="86106" cy="82321"/>
                </a:xfrm>
                <a:custGeom>
                  <a:rect b="b" l="l" r="r" t="t"/>
                  <a:pathLst>
                    <a:path extrusionOk="0" h="4851" w="5074">
                      <a:moveTo>
                        <a:pt x="2306" y="0"/>
                      </a:moveTo>
                      <a:cubicBezTo>
                        <a:pt x="2217" y="0"/>
                        <a:pt x="2128" y="5"/>
                        <a:pt x="2040" y="15"/>
                      </a:cubicBezTo>
                      <a:cubicBezTo>
                        <a:pt x="1422" y="84"/>
                        <a:pt x="828" y="414"/>
                        <a:pt x="508" y="941"/>
                      </a:cubicBezTo>
                      <a:cubicBezTo>
                        <a:pt x="457" y="1025"/>
                        <a:pt x="416" y="1114"/>
                        <a:pt x="388" y="1209"/>
                      </a:cubicBezTo>
                      <a:cubicBezTo>
                        <a:pt x="194" y="1488"/>
                        <a:pt x="75" y="1813"/>
                        <a:pt x="45" y="2151"/>
                      </a:cubicBezTo>
                      <a:cubicBezTo>
                        <a:pt x="1" y="2803"/>
                        <a:pt x="285" y="3454"/>
                        <a:pt x="749" y="3918"/>
                      </a:cubicBezTo>
                      <a:cubicBezTo>
                        <a:pt x="1211" y="4380"/>
                        <a:pt x="1829" y="4660"/>
                        <a:pt x="2469" y="4786"/>
                      </a:cubicBezTo>
                      <a:cubicBezTo>
                        <a:pt x="2663" y="4826"/>
                        <a:pt x="2868" y="4850"/>
                        <a:pt x="3071" y="4850"/>
                      </a:cubicBezTo>
                      <a:cubicBezTo>
                        <a:pt x="3184" y="4850"/>
                        <a:pt x="3296" y="4843"/>
                        <a:pt x="3405" y="4826"/>
                      </a:cubicBezTo>
                      <a:cubicBezTo>
                        <a:pt x="3725" y="4775"/>
                        <a:pt x="4028" y="4654"/>
                        <a:pt x="4255" y="4431"/>
                      </a:cubicBezTo>
                      <a:cubicBezTo>
                        <a:pt x="4372" y="4313"/>
                        <a:pt x="4469" y="4175"/>
                        <a:pt x="4541" y="4026"/>
                      </a:cubicBezTo>
                      <a:cubicBezTo>
                        <a:pt x="4620" y="3872"/>
                        <a:pt x="4686" y="3711"/>
                        <a:pt x="4735" y="3545"/>
                      </a:cubicBezTo>
                      <a:cubicBezTo>
                        <a:pt x="5005" y="2718"/>
                        <a:pt x="5073" y="1729"/>
                        <a:pt x="4541" y="1038"/>
                      </a:cubicBezTo>
                      <a:cubicBezTo>
                        <a:pt x="4352" y="787"/>
                        <a:pt x="4090" y="586"/>
                        <a:pt x="3815" y="432"/>
                      </a:cubicBezTo>
                      <a:cubicBezTo>
                        <a:pt x="3357" y="168"/>
                        <a:pt x="2831" y="0"/>
                        <a:pt x="23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0"/>
                <p:cNvSpPr/>
                <p:nvPr/>
              </p:nvSpPr>
              <p:spPr>
                <a:xfrm>
                  <a:off x="-1611786" y="434422"/>
                  <a:ext cx="210207" cy="244487"/>
                </a:xfrm>
                <a:custGeom>
                  <a:rect b="b" l="l" r="r" t="t"/>
                  <a:pathLst>
                    <a:path extrusionOk="0" h="14407" w="12387">
                      <a:moveTo>
                        <a:pt x="12060" y="1"/>
                      </a:moveTo>
                      <a:cubicBezTo>
                        <a:pt x="12013" y="1"/>
                        <a:pt x="11965" y="7"/>
                        <a:pt x="11919" y="14"/>
                      </a:cubicBezTo>
                      <a:cubicBezTo>
                        <a:pt x="11473" y="97"/>
                        <a:pt x="11047" y="267"/>
                        <a:pt x="10668" y="517"/>
                      </a:cubicBezTo>
                      <a:lnTo>
                        <a:pt x="10577" y="379"/>
                      </a:lnTo>
                      <a:cubicBezTo>
                        <a:pt x="7090" y="2734"/>
                        <a:pt x="4086" y="5820"/>
                        <a:pt x="1816" y="9367"/>
                      </a:cubicBezTo>
                      <a:cubicBezTo>
                        <a:pt x="852" y="10883"/>
                        <a:pt x="0" y="12751"/>
                        <a:pt x="685" y="14407"/>
                      </a:cubicBezTo>
                      <a:cubicBezTo>
                        <a:pt x="1583" y="14373"/>
                        <a:pt x="2143" y="13465"/>
                        <a:pt x="2582" y="12682"/>
                      </a:cubicBezTo>
                      <a:cubicBezTo>
                        <a:pt x="4217" y="9750"/>
                        <a:pt x="6325" y="7110"/>
                        <a:pt x="8822" y="4866"/>
                      </a:cubicBezTo>
                      <a:cubicBezTo>
                        <a:pt x="10228" y="3603"/>
                        <a:pt x="11839" y="2345"/>
                        <a:pt x="12326" y="523"/>
                      </a:cubicBezTo>
                      <a:cubicBezTo>
                        <a:pt x="12364" y="357"/>
                        <a:pt x="12387" y="152"/>
                        <a:pt x="12251" y="55"/>
                      </a:cubicBezTo>
                      <a:cubicBezTo>
                        <a:pt x="12196" y="14"/>
                        <a:pt x="12129" y="1"/>
                        <a:pt x="120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0"/>
                <p:cNvSpPr/>
                <p:nvPr/>
              </p:nvSpPr>
              <p:spPr>
                <a:xfrm>
                  <a:off x="-1753265" y="356496"/>
                  <a:ext cx="282737" cy="177065"/>
                </a:xfrm>
                <a:custGeom>
                  <a:rect b="b" l="l" r="r" t="t"/>
                  <a:pathLst>
                    <a:path extrusionOk="0" h="10434" w="16661">
                      <a:moveTo>
                        <a:pt x="15303" y="0"/>
                      </a:moveTo>
                      <a:cubicBezTo>
                        <a:pt x="15132" y="0"/>
                        <a:pt x="14959" y="18"/>
                        <a:pt x="14798" y="45"/>
                      </a:cubicBezTo>
                      <a:cubicBezTo>
                        <a:pt x="14236" y="141"/>
                        <a:pt x="13681" y="276"/>
                        <a:pt x="13136" y="446"/>
                      </a:cubicBezTo>
                      <a:cubicBezTo>
                        <a:pt x="13118" y="451"/>
                        <a:pt x="13102" y="457"/>
                        <a:pt x="13078" y="463"/>
                      </a:cubicBezTo>
                      <a:cubicBezTo>
                        <a:pt x="13027" y="480"/>
                        <a:pt x="12976" y="497"/>
                        <a:pt x="12919" y="515"/>
                      </a:cubicBezTo>
                      <a:cubicBezTo>
                        <a:pt x="9079" y="1605"/>
                        <a:pt x="5513" y="3646"/>
                        <a:pt x="2629" y="6412"/>
                      </a:cubicBezTo>
                      <a:cubicBezTo>
                        <a:pt x="1457" y="7537"/>
                        <a:pt x="359" y="8846"/>
                        <a:pt x="0" y="10433"/>
                      </a:cubicBezTo>
                      <a:cubicBezTo>
                        <a:pt x="953" y="10354"/>
                        <a:pt x="1754" y="9708"/>
                        <a:pt x="2520" y="9124"/>
                      </a:cubicBezTo>
                      <a:cubicBezTo>
                        <a:pt x="6376" y="6188"/>
                        <a:pt x="10879" y="4246"/>
                        <a:pt x="15234" y="2114"/>
                      </a:cubicBezTo>
                      <a:cubicBezTo>
                        <a:pt x="15890" y="1794"/>
                        <a:pt x="16661" y="1166"/>
                        <a:pt x="16359" y="509"/>
                      </a:cubicBezTo>
                      <a:cubicBezTo>
                        <a:pt x="16182" y="120"/>
                        <a:pt x="15748" y="0"/>
                        <a:pt x="153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0"/>
                <p:cNvSpPr/>
                <p:nvPr/>
              </p:nvSpPr>
              <p:spPr>
                <a:xfrm>
                  <a:off x="-1791888" y="1509370"/>
                  <a:ext cx="252514" cy="139188"/>
                </a:xfrm>
                <a:custGeom>
                  <a:rect b="b" l="l" r="r" t="t"/>
                  <a:pathLst>
                    <a:path extrusionOk="0" h="8202" w="14880">
                      <a:moveTo>
                        <a:pt x="9732" y="0"/>
                      </a:moveTo>
                      <a:cubicBezTo>
                        <a:pt x="9645" y="53"/>
                        <a:pt x="9560" y="104"/>
                        <a:pt x="9475" y="150"/>
                      </a:cubicBezTo>
                      <a:cubicBezTo>
                        <a:pt x="8013" y="984"/>
                        <a:pt x="6361" y="1423"/>
                        <a:pt x="4681" y="1423"/>
                      </a:cubicBezTo>
                      <a:cubicBezTo>
                        <a:pt x="4583" y="1423"/>
                        <a:pt x="4486" y="1422"/>
                        <a:pt x="4389" y="1419"/>
                      </a:cubicBezTo>
                      <a:cubicBezTo>
                        <a:pt x="4303" y="1435"/>
                        <a:pt x="4220" y="1459"/>
                        <a:pt x="4137" y="1487"/>
                      </a:cubicBezTo>
                      <a:cubicBezTo>
                        <a:pt x="2725" y="1905"/>
                        <a:pt x="1468" y="2813"/>
                        <a:pt x="640" y="4031"/>
                      </a:cubicBezTo>
                      <a:cubicBezTo>
                        <a:pt x="240" y="4612"/>
                        <a:pt x="1" y="5533"/>
                        <a:pt x="589" y="5927"/>
                      </a:cubicBezTo>
                      <a:cubicBezTo>
                        <a:pt x="738" y="6030"/>
                        <a:pt x="908" y="6070"/>
                        <a:pt x="1087" y="6070"/>
                      </a:cubicBezTo>
                      <a:cubicBezTo>
                        <a:pt x="1346" y="6070"/>
                        <a:pt x="1622" y="5985"/>
                        <a:pt x="1869" y="5887"/>
                      </a:cubicBezTo>
                      <a:cubicBezTo>
                        <a:pt x="3054" y="5420"/>
                        <a:pt x="4133" y="4719"/>
                        <a:pt x="5039" y="3824"/>
                      </a:cubicBezTo>
                      <a:lnTo>
                        <a:pt x="5039" y="3824"/>
                      </a:lnTo>
                      <a:cubicBezTo>
                        <a:pt x="4994" y="4829"/>
                        <a:pt x="4954" y="5853"/>
                        <a:pt x="5217" y="6824"/>
                      </a:cubicBezTo>
                      <a:cubicBezTo>
                        <a:pt x="5331" y="7235"/>
                        <a:pt x="5503" y="7640"/>
                        <a:pt x="5828" y="7922"/>
                      </a:cubicBezTo>
                      <a:cubicBezTo>
                        <a:pt x="6030" y="8094"/>
                        <a:pt x="6301" y="8201"/>
                        <a:pt x="6564" y="8201"/>
                      </a:cubicBezTo>
                      <a:cubicBezTo>
                        <a:pt x="6719" y="8201"/>
                        <a:pt x="6871" y="8164"/>
                        <a:pt x="7007" y="8082"/>
                      </a:cubicBezTo>
                      <a:cubicBezTo>
                        <a:pt x="7231" y="7944"/>
                        <a:pt x="7373" y="7705"/>
                        <a:pt x="7493" y="7464"/>
                      </a:cubicBezTo>
                      <a:cubicBezTo>
                        <a:pt x="8075" y="6297"/>
                        <a:pt x="8320" y="4991"/>
                        <a:pt x="8202" y="3692"/>
                      </a:cubicBezTo>
                      <a:lnTo>
                        <a:pt x="8202" y="3692"/>
                      </a:lnTo>
                      <a:cubicBezTo>
                        <a:pt x="8851" y="4845"/>
                        <a:pt x="9746" y="6150"/>
                        <a:pt x="11072" y="6150"/>
                      </a:cubicBezTo>
                      <a:cubicBezTo>
                        <a:pt x="11075" y="6150"/>
                        <a:pt x="11079" y="6150"/>
                        <a:pt x="11082" y="6150"/>
                      </a:cubicBezTo>
                      <a:cubicBezTo>
                        <a:pt x="11183" y="6150"/>
                        <a:pt x="11287" y="6140"/>
                        <a:pt x="11378" y="6093"/>
                      </a:cubicBezTo>
                      <a:cubicBezTo>
                        <a:pt x="11417" y="6077"/>
                        <a:pt x="11451" y="6053"/>
                        <a:pt x="11481" y="6023"/>
                      </a:cubicBezTo>
                      <a:cubicBezTo>
                        <a:pt x="11613" y="5898"/>
                        <a:pt x="11619" y="5697"/>
                        <a:pt x="11607" y="5515"/>
                      </a:cubicBezTo>
                      <a:cubicBezTo>
                        <a:pt x="11554" y="4791"/>
                        <a:pt x="11339" y="4087"/>
                        <a:pt x="10978" y="3458"/>
                      </a:cubicBezTo>
                      <a:lnTo>
                        <a:pt x="10978" y="3458"/>
                      </a:lnTo>
                      <a:cubicBezTo>
                        <a:pt x="11351" y="3821"/>
                        <a:pt x="11847" y="3962"/>
                        <a:pt x="12368" y="3962"/>
                      </a:cubicBezTo>
                      <a:cubicBezTo>
                        <a:pt x="12879" y="3962"/>
                        <a:pt x="13415" y="3827"/>
                        <a:pt x="13886" y="3636"/>
                      </a:cubicBezTo>
                      <a:cubicBezTo>
                        <a:pt x="14310" y="3464"/>
                        <a:pt x="14766" y="3188"/>
                        <a:pt x="14824" y="2738"/>
                      </a:cubicBezTo>
                      <a:cubicBezTo>
                        <a:pt x="14880" y="2327"/>
                        <a:pt x="14572" y="1960"/>
                        <a:pt x="14263" y="1686"/>
                      </a:cubicBezTo>
                      <a:cubicBezTo>
                        <a:pt x="13137" y="693"/>
                        <a:pt x="11641" y="131"/>
                        <a:pt x="10145" y="131"/>
                      </a:cubicBezTo>
                      <a:cubicBezTo>
                        <a:pt x="10115" y="131"/>
                        <a:pt x="10086" y="132"/>
                        <a:pt x="10057" y="132"/>
                      </a:cubicBezTo>
                      <a:lnTo>
                        <a:pt x="9732"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0"/>
                <p:cNvSpPr/>
                <p:nvPr/>
              </p:nvSpPr>
              <p:spPr>
                <a:xfrm>
                  <a:off x="-1938560" y="1572040"/>
                  <a:ext cx="353451" cy="183327"/>
                </a:xfrm>
                <a:custGeom>
                  <a:rect b="b" l="l" r="r" t="t"/>
                  <a:pathLst>
                    <a:path extrusionOk="0" h="10803" w="20828">
                      <a:moveTo>
                        <a:pt x="16846" y="1"/>
                      </a:moveTo>
                      <a:lnTo>
                        <a:pt x="16846" y="1"/>
                      </a:lnTo>
                      <a:cubicBezTo>
                        <a:pt x="16965" y="1299"/>
                        <a:pt x="16719" y="2605"/>
                        <a:pt x="16137" y="3772"/>
                      </a:cubicBezTo>
                      <a:cubicBezTo>
                        <a:pt x="16016" y="4012"/>
                        <a:pt x="15874" y="4253"/>
                        <a:pt x="15651" y="4389"/>
                      </a:cubicBezTo>
                      <a:cubicBezTo>
                        <a:pt x="15515" y="4471"/>
                        <a:pt x="15362" y="4509"/>
                        <a:pt x="15207" y="4509"/>
                      </a:cubicBezTo>
                      <a:cubicBezTo>
                        <a:pt x="14944" y="4509"/>
                        <a:pt x="14675" y="4402"/>
                        <a:pt x="14474" y="4229"/>
                      </a:cubicBezTo>
                      <a:cubicBezTo>
                        <a:pt x="14148" y="3949"/>
                        <a:pt x="13976" y="3543"/>
                        <a:pt x="13862" y="3132"/>
                      </a:cubicBezTo>
                      <a:cubicBezTo>
                        <a:pt x="13599" y="2161"/>
                        <a:pt x="13639" y="1138"/>
                        <a:pt x="13685" y="133"/>
                      </a:cubicBezTo>
                      <a:lnTo>
                        <a:pt x="13685" y="133"/>
                      </a:lnTo>
                      <a:cubicBezTo>
                        <a:pt x="12777" y="1027"/>
                        <a:pt x="11699" y="1729"/>
                        <a:pt x="10512" y="2196"/>
                      </a:cubicBezTo>
                      <a:lnTo>
                        <a:pt x="10668" y="2412"/>
                      </a:lnTo>
                      <a:cubicBezTo>
                        <a:pt x="8599" y="3910"/>
                        <a:pt x="6301" y="5063"/>
                        <a:pt x="3863" y="5823"/>
                      </a:cubicBezTo>
                      <a:cubicBezTo>
                        <a:pt x="2503" y="6253"/>
                        <a:pt x="977" y="6646"/>
                        <a:pt x="201" y="7835"/>
                      </a:cubicBezTo>
                      <a:cubicBezTo>
                        <a:pt x="92" y="8006"/>
                        <a:pt x="0" y="8200"/>
                        <a:pt x="6" y="8401"/>
                      </a:cubicBezTo>
                      <a:cubicBezTo>
                        <a:pt x="12" y="8640"/>
                        <a:pt x="166" y="8851"/>
                        <a:pt x="326" y="9035"/>
                      </a:cubicBezTo>
                      <a:cubicBezTo>
                        <a:pt x="1172" y="9955"/>
                        <a:pt x="2446" y="10343"/>
                        <a:pt x="3680" y="10555"/>
                      </a:cubicBezTo>
                      <a:cubicBezTo>
                        <a:pt x="4694" y="10726"/>
                        <a:pt x="5709" y="10803"/>
                        <a:pt x="6724" y="10803"/>
                      </a:cubicBezTo>
                      <a:cubicBezTo>
                        <a:pt x="11128" y="10803"/>
                        <a:pt x="15526" y="9358"/>
                        <a:pt x="19743" y="7909"/>
                      </a:cubicBezTo>
                      <a:cubicBezTo>
                        <a:pt x="20039" y="7807"/>
                        <a:pt x="20359" y="7693"/>
                        <a:pt x="20559" y="7442"/>
                      </a:cubicBezTo>
                      <a:cubicBezTo>
                        <a:pt x="20827" y="7116"/>
                        <a:pt x="20811" y="6648"/>
                        <a:pt x="20770" y="6224"/>
                      </a:cubicBezTo>
                      <a:cubicBezTo>
                        <a:pt x="20651" y="4929"/>
                        <a:pt x="20399" y="3648"/>
                        <a:pt x="20022" y="2402"/>
                      </a:cubicBezTo>
                      <a:cubicBezTo>
                        <a:pt x="19931" y="2447"/>
                        <a:pt x="19828" y="2457"/>
                        <a:pt x="19726" y="2457"/>
                      </a:cubicBezTo>
                      <a:cubicBezTo>
                        <a:pt x="19723" y="2457"/>
                        <a:pt x="19720" y="2457"/>
                        <a:pt x="19717" y="2457"/>
                      </a:cubicBezTo>
                      <a:cubicBezTo>
                        <a:pt x="18391" y="2457"/>
                        <a:pt x="17496" y="1153"/>
                        <a:pt x="16846"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0"/>
                <p:cNvSpPr/>
                <p:nvPr/>
              </p:nvSpPr>
              <p:spPr>
                <a:xfrm>
                  <a:off x="-1745034" y="-801113"/>
                  <a:ext cx="86683" cy="81795"/>
                </a:xfrm>
                <a:custGeom>
                  <a:rect b="b" l="l" r="r" t="t"/>
                  <a:pathLst>
                    <a:path extrusionOk="0" h="4820" w="5108">
                      <a:moveTo>
                        <a:pt x="2259" y="1"/>
                      </a:moveTo>
                      <a:cubicBezTo>
                        <a:pt x="2064" y="1"/>
                        <a:pt x="1869" y="25"/>
                        <a:pt x="1680" y="76"/>
                      </a:cubicBezTo>
                      <a:cubicBezTo>
                        <a:pt x="1200" y="201"/>
                        <a:pt x="766" y="515"/>
                        <a:pt x="515" y="939"/>
                      </a:cubicBezTo>
                      <a:lnTo>
                        <a:pt x="468" y="915"/>
                      </a:lnTo>
                      <a:cubicBezTo>
                        <a:pt x="115" y="1476"/>
                        <a:pt x="0" y="2189"/>
                        <a:pt x="183" y="2836"/>
                      </a:cubicBezTo>
                      <a:cubicBezTo>
                        <a:pt x="458" y="3808"/>
                        <a:pt x="1337" y="4550"/>
                        <a:pt x="2326" y="4761"/>
                      </a:cubicBezTo>
                      <a:cubicBezTo>
                        <a:pt x="2512" y="4799"/>
                        <a:pt x="2704" y="4819"/>
                        <a:pt x="2896" y="4819"/>
                      </a:cubicBezTo>
                      <a:cubicBezTo>
                        <a:pt x="3395" y="4819"/>
                        <a:pt x="3894" y="4684"/>
                        <a:pt x="4286" y="4378"/>
                      </a:cubicBezTo>
                      <a:cubicBezTo>
                        <a:pt x="4617" y="4122"/>
                        <a:pt x="4851" y="3756"/>
                        <a:pt x="4971" y="3356"/>
                      </a:cubicBezTo>
                      <a:cubicBezTo>
                        <a:pt x="5088" y="2985"/>
                        <a:pt x="5107" y="2592"/>
                        <a:pt x="5028" y="2212"/>
                      </a:cubicBezTo>
                      <a:cubicBezTo>
                        <a:pt x="5011" y="2125"/>
                        <a:pt x="4988" y="2040"/>
                        <a:pt x="4961" y="1956"/>
                      </a:cubicBezTo>
                      <a:cubicBezTo>
                        <a:pt x="4738" y="1281"/>
                        <a:pt x="4223" y="710"/>
                        <a:pt x="3601" y="361"/>
                      </a:cubicBezTo>
                      <a:cubicBezTo>
                        <a:pt x="3190" y="136"/>
                        <a:pt x="2723" y="1"/>
                        <a:pt x="2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0"/>
                <p:cNvSpPr/>
                <p:nvPr/>
              </p:nvSpPr>
              <p:spPr>
                <a:xfrm>
                  <a:off x="-1765602" y="1381314"/>
                  <a:ext cx="134504" cy="153324"/>
                </a:xfrm>
                <a:custGeom>
                  <a:rect b="b" l="l" r="r" t="t"/>
                  <a:pathLst>
                    <a:path extrusionOk="0" h="9035" w="7926">
                      <a:moveTo>
                        <a:pt x="5938" y="1"/>
                      </a:moveTo>
                      <a:cubicBezTo>
                        <a:pt x="3932" y="304"/>
                        <a:pt x="1948" y="743"/>
                        <a:pt x="0" y="1314"/>
                      </a:cubicBezTo>
                      <a:cubicBezTo>
                        <a:pt x="789" y="3913"/>
                        <a:pt x="1652" y="6486"/>
                        <a:pt x="2590" y="9035"/>
                      </a:cubicBezTo>
                      <a:cubicBezTo>
                        <a:pt x="2672" y="9007"/>
                        <a:pt x="2756" y="8983"/>
                        <a:pt x="2841" y="8966"/>
                      </a:cubicBezTo>
                      <a:cubicBezTo>
                        <a:pt x="2938" y="8969"/>
                        <a:pt x="3036" y="8971"/>
                        <a:pt x="3133" y="8971"/>
                      </a:cubicBezTo>
                      <a:cubicBezTo>
                        <a:pt x="4812" y="8971"/>
                        <a:pt x="6465" y="8532"/>
                        <a:pt x="7926" y="7698"/>
                      </a:cubicBezTo>
                      <a:cubicBezTo>
                        <a:pt x="7178" y="5154"/>
                        <a:pt x="6515" y="2583"/>
                        <a:pt x="593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0"/>
                <p:cNvSpPr/>
                <p:nvPr/>
              </p:nvSpPr>
              <p:spPr>
                <a:xfrm>
                  <a:off x="-1804769" y="1247608"/>
                  <a:ext cx="139935" cy="156022"/>
                </a:xfrm>
                <a:custGeom>
                  <a:rect b="b" l="l" r="r" t="t"/>
                  <a:pathLst>
                    <a:path extrusionOk="0" h="9194" w="8246">
                      <a:moveTo>
                        <a:pt x="6748" y="1"/>
                      </a:moveTo>
                      <a:cubicBezTo>
                        <a:pt x="4486" y="155"/>
                        <a:pt x="2223" y="343"/>
                        <a:pt x="0" y="765"/>
                      </a:cubicBezTo>
                      <a:cubicBezTo>
                        <a:pt x="688" y="3595"/>
                        <a:pt x="1457" y="6405"/>
                        <a:pt x="2310" y="9193"/>
                      </a:cubicBezTo>
                      <a:cubicBezTo>
                        <a:pt x="4256" y="8622"/>
                        <a:pt x="6240" y="8183"/>
                        <a:pt x="8246" y="7880"/>
                      </a:cubicBezTo>
                      <a:cubicBezTo>
                        <a:pt x="7659" y="5266"/>
                        <a:pt x="7160" y="2639"/>
                        <a:pt x="6748"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0"/>
                <p:cNvSpPr/>
                <p:nvPr/>
              </p:nvSpPr>
              <p:spPr>
                <a:xfrm>
                  <a:off x="-1844122" y="1060157"/>
                  <a:ext cx="153884" cy="200433"/>
                </a:xfrm>
                <a:custGeom>
                  <a:rect b="b" l="l" r="r" t="t"/>
                  <a:pathLst>
                    <a:path extrusionOk="0" h="11811" w="9068">
                      <a:moveTo>
                        <a:pt x="7845" y="0"/>
                      </a:moveTo>
                      <a:lnTo>
                        <a:pt x="0" y="258"/>
                      </a:lnTo>
                      <a:cubicBezTo>
                        <a:pt x="621" y="4144"/>
                        <a:pt x="1395" y="7995"/>
                        <a:pt x="2319" y="11811"/>
                      </a:cubicBezTo>
                      <a:cubicBezTo>
                        <a:pt x="4542" y="11389"/>
                        <a:pt x="6805" y="11201"/>
                        <a:pt x="9067" y="11047"/>
                      </a:cubicBezTo>
                      <a:cubicBezTo>
                        <a:pt x="8487" y="7380"/>
                        <a:pt x="8080" y="3698"/>
                        <a:pt x="784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0"/>
                <p:cNvSpPr/>
                <p:nvPr/>
              </p:nvSpPr>
              <p:spPr>
                <a:xfrm>
                  <a:off x="-1869051" y="849542"/>
                  <a:ext cx="158076" cy="214993"/>
                </a:xfrm>
                <a:custGeom>
                  <a:rect b="b" l="l" r="r" t="t"/>
                  <a:pathLst>
                    <a:path extrusionOk="0" h="12669" w="9315">
                      <a:moveTo>
                        <a:pt x="0" y="1"/>
                      </a:moveTo>
                      <a:cubicBezTo>
                        <a:pt x="305" y="4246"/>
                        <a:pt x="795" y="8470"/>
                        <a:pt x="1469" y="12669"/>
                      </a:cubicBezTo>
                      <a:lnTo>
                        <a:pt x="9314" y="12411"/>
                      </a:lnTo>
                      <a:cubicBezTo>
                        <a:pt x="9072" y="8784"/>
                        <a:pt x="8994" y="5154"/>
                        <a:pt x="9079" y="1527"/>
                      </a:cubicBezTo>
                      <a:cubicBezTo>
                        <a:pt x="6080" y="783"/>
                        <a:pt x="3056" y="195"/>
                        <a:pt x="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0"/>
                <p:cNvSpPr/>
                <p:nvPr/>
              </p:nvSpPr>
              <p:spPr>
                <a:xfrm>
                  <a:off x="-1875839" y="571472"/>
                  <a:ext cx="166510" cy="303984"/>
                </a:xfrm>
                <a:custGeom>
                  <a:rect b="b" l="l" r="r" t="t"/>
                  <a:pathLst>
                    <a:path extrusionOk="0" h="17913" w="9812">
                      <a:moveTo>
                        <a:pt x="5160" y="0"/>
                      </a:moveTo>
                      <a:lnTo>
                        <a:pt x="5160" y="0"/>
                      </a:lnTo>
                      <a:cubicBezTo>
                        <a:pt x="4819" y="45"/>
                        <a:pt x="4477" y="68"/>
                        <a:pt x="4134" y="68"/>
                      </a:cubicBezTo>
                      <a:cubicBezTo>
                        <a:pt x="3895" y="68"/>
                        <a:pt x="3656" y="57"/>
                        <a:pt x="3418" y="34"/>
                      </a:cubicBezTo>
                      <a:cubicBezTo>
                        <a:pt x="1835" y="1354"/>
                        <a:pt x="886" y="3320"/>
                        <a:pt x="447" y="5330"/>
                      </a:cubicBezTo>
                      <a:cubicBezTo>
                        <a:pt x="1" y="7383"/>
                        <a:pt x="40" y="9496"/>
                        <a:pt x="126" y="11594"/>
                      </a:cubicBezTo>
                      <a:cubicBezTo>
                        <a:pt x="189" y="13193"/>
                        <a:pt x="281" y="14788"/>
                        <a:pt x="400" y="16387"/>
                      </a:cubicBezTo>
                      <a:cubicBezTo>
                        <a:pt x="3456" y="16581"/>
                        <a:pt x="6480" y="17171"/>
                        <a:pt x="9479" y="17913"/>
                      </a:cubicBezTo>
                      <a:cubicBezTo>
                        <a:pt x="9529" y="15694"/>
                        <a:pt x="9639" y="13479"/>
                        <a:pt x="9811" y="11268"/>
                      </a:cubicBezTo>
                      <a:cubicBezTo>
                        <a:pt x="9090" y="11133"/>
                        <a:pt x="8392" y="10898"/>
                        <a:pt x="7736" y="10571"/>
                      </a:cubicBezTo>
                      <a:cubicBezTo>
                        <a:pt x="5303" y="9348"/>
                        <a:pt x="3566" y="6686"/>
                        <a:pt x="3783" y="3976"/>
                      </a:cubicBezTo>
                      <a:cubicBezTo>
                        <a:pt x="3898" y="2566"/>
                        <a:pt x="4498" y="1257"/>
                        <a:pt x="516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0"/>
                <p:cNvSpPr/>
                <p:nvPr/>
              </p:nvSpPr>
              <p:spPr>
                <a:xfrm>
                  <a:off x="-1848891" y="415518"/>
                  <a:ext cx="70324" cy="69815"/>
                </a:xfrm>
                <a:custGeom>
                  <a:rect b="b" l="l" r="r" t="t"/>
                  <a:pathLst>
                    <a:path extrusionOk="0" h="4114" w="4144">
                      <a:moveTo>
                        <a:pt x="1412" y="0"/>
                      </a:moveTo>
                      <a:cubicBezTo>
                        <a:pt x="1409" y="27"/>
                        <a:pt x="1399" y="54"/>
                        <a:pt x="1384" y="75"/>
                      </a:cubicBezTo>
                      <a:cubicBezTo>
                        <a:pt x="1321" y="167"/>
                        <a:pt x="1217" y="201"/>
                        <a:pt x="1105" y="201"/>
                      </a:cubicBezTo>
                      <a:cubicBezTo>
                        <a:pt x="1022" y="201"/>
                        <a:pt x="935" y="183"/>
                        <a:pt x="857" y="156"/>
                      </a:cubicBezTo>
                      <a:cubicBezTo>
                        <a:pt x="767" y="123"/>
                        <a:pt x="679" y="86"/>
                        <a:pt x="595" y="42"/>
                      </a:cubicBezTo>
                      <a:lnTo>
                        <a:pt x="0" y="1001"/>
                      </a:lnTo>
                      <a:cubicBezTo>
                        <a:pt x="847" y="2253"/>
                        <a:pt x="1795" y="3585"/>
                        <a:pt x="3230" y="4053"/>
                      </a:cubicBezTo>
                      <a:cubicBezTo>
                        <a:pt x="3328" y="4085"/>
                        <a:pt x="3434" y="4113"/>
                        <a:pt x="3537" y="4113"/>
                      </a:cubicBezTo>
                      <a:cubicBezTo>
                        <a:pt x="3596" y="4113"/>
                        <a:pt x="3654" y="4104"/>
                        <a:pt x="3709" y="4081"/>
                      </a:cubicBezTo>
                      <a:cubicBezTo>
                        <a:pt x="4144" y="3905"/>
                        <a:pt x="3921" y="3247"/>
                        <a:pt x="3629" y="2876"/>
                      </a:cubicBezTo>
                      <a:cubicBezTo>
                        <a:pt x="2892" y="1921"/>
                        <a:pt x="2156" y="956"/>
                        <a:pt x="141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0"/>
                <p:cNvSpPr/>
                <p:nvPr/>
              </p:nvSpPr>
              <p:spPr>
                <a:xfrm>
                  <a:off x="-1893369" y="355597"/>
                  <a:ext cx="70969" cy="185923"/>
                </a:xfrm>
                <a:custGeom>
                  <a:rect b="b" l="l" r="r" t="t"/>
                  <a:pathLst>
                    <a:path extrusionOk="0" h="10956" w="4182">
                      <a:moveTo>
                        <a:pt x="817" y="1"/>
                      </a:moveTo>
                      <a:cubicBezTo>
                        <a:pt x="679" y="1127"/>
                        <a:pt x="549" y="2252"/>
                        <a:pt x="411" y="3373"/>
                      </a:cubicBezTo>
                      <a:cubicBezTo>
                        <a:pt x="377" y="3647"/>
                        <a:pt x="263" y="3989"/>
                        <a:pt x="0" y="3989"/>
                      </a:cubicBezTo>
                      <a:lnTo>
                        <a:pt x="829" y="4623"/>
                      </a:lnTo>
                      <a:cubicBezTo>
                        <a:pt x="1195" y="6369"/>
                        <a:pt x="1692" y="8084"/>
                        <a:pt x="2314" y="9755"/>
                      </a:cubicBezTo>
                      <a:cubicBezTo>
                        <a:pt x="2456" y="10132"/>
                        <a:pt x="2623" y="10532"/>
                        <a:pt x="2943" y="10778"/>
                      </a:cubicBezTo>
                      <a:cubicBezTo>
                        <a:pt x="3096" y="10892"/>
                        <a:pt x="3296" y="10955"/>
                        <a:pt x="3488" y="10955"/>
                      </a:cubicBezTo>
                      <a:cubicBezTo>
                        <a:pt x="3702" y="10955"/>
                        <a:pt x="3907" y="10876"/>
                        <a:pt x="4027" y="10699"/>
                      </a:cubicBezTo>
                      <a:cubicBezTo>
                        <a:pt x="4181" y="10476"/>
                        <a:pt x="4153" y="10184"/>
                        <a:pt x="4118" y="9915"/>
                      </a:cubicBezTo>
                      <a:cubicBezTo>
                        <a:pt x="3860" y="8063"/>
                        <a:pt x="3357" y="6253"/>
                        <a:pt x="2623" y="4532"/>
                      </a:cubicBezTo>
                      <a:lnTo>
                        <a:pt x="3218" y="3573"/>
                      </a:lnTo>
                      <a:cubicBezTo>
                        <a:pt x="2629" y="3259"/>
                        <a:pt x="2211" y="2658"/>
                        <a:pt x="1909" y="2053"/>
                      </a:cubicBezTo>
                      <a:cubicBezTo>
                        <a:pt x="1565" y="1356"/>
                        <a:pt x="1309" y="607"/>
                        <a:pt x="817"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0"/>
                <p:cNvSpPr/>
                <p:nvPr/>
              </p:nvSpPr>
              <p:spPr>
                <a:xfrm>
                  <a:off x="-1925697" y="422221"/>
                  <a:ext cx="46498" cy="146078"/>
                </a:xfrm>
                <a:custGeom>
                  <a:rect b="b" l="l" r="r" t="t"/>
                  <a:pathLst>
                    <a:path extrusionOk="0" h="8608" w="2740">
                      <a:moveTo>
                        <a:pt x="1705" y="0"/>
                      </a:moveTo>
                      <a:lnTo>
                        <a:pt x="876" y="1104"/>
                      </a:lnTo>
                      <a:cubicBezTo>
                        <a:pt x="436" y="3344"/>
                        <a:pt x="1" y="5686"/>
                        <a:pt x="669" y="7869"/>
                      </a:cubicBezTo>
                      <a:cubicBezTo>
                        <a:pt x="776" y="8208"/>
                        <a:pt x="996" y="8607"/>
                        <a:pt x="1344" y="8607"/>
                      </a:cubicBezTo>
                      <a:cubicBezTo>
                        <a:pt x="1353" y="8607"/>
                        <a:pt x="1363" y="8607"/>
                        <a:pt x="1373" y="8607"/>
                      </a:cubicBezTo>
                      <a:cubicBezTo>
                        <a:pt x="1756" y="8589"/>
                        <a:pt x="1932" y="8132"/>
                        <a:pt x="2013" y="7755"/>
                      </a:cubicBezTo>
                      <a:cubicBezTo>
                        <a:pt x="2167" y="7040"/>
                        <a:pt x="2293" y="6315"/>
                        <a:pt x="2396" y="5589"/>
                      </a:cubicBezTo>
                      <a:cubicBezTo>
                        <a:pt x="2628" y="3969"/>
                        <a:pt x="2740" y="2334"/>
                        <a:pt x="2732" y="697"/>
                      </a:cubicBezTo>
                      <a:lnTo>
                        <a:pt x="1904" y="63"/>
                      </a:lnTo>
                      <a:lnTo>
                        <a:pt x="1881" y="63"/>
                      </a:lnTo>
                      <a:cubicBezTo>
                        <a:pt x="1818" y="57"/>
                        <a:pt x="1757" y="35"/>
                        <a:pt x="170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0"/>
                <p:cNvSpPr/>
                <p:nvPr/>
              </p:nvSpPr>
              <p:spPr>
                <a:xfrm>
                  <a:off x="-2033898" y="355902"/>
                  <a:ext cx="137135" cy="191116"/>
                </a:xfrm>
                <a:custGeom>
                  <a:rect b="b" l="l" r="r" t="t"/>
                  <a:pathLst>
                    <a:path extrusionOk="0" h="11262" w="8081">
                      <a:moveTo>
                        <a:pt x="6731" y="1"/>
                      </a:moveTo>
                      <a:cubicBezTo>
                        <a:pt x="6166" y="771"/>
                        <a:pt x="5389" y="1383"/>
                        <a:pt x="4520" y="1778"/>
                      </a:cubicBezTo>
                      <a:lnTo>
                        <a:pt x="4607" y="1961"/>
                      </a:lnTo>
                      <a:cubicBezTo>
                        <a:pt x="2955" y="3440"/>
                        <a:pt x="1416" y="5041"/>
                        <a:pt x="1" y="6749"/>
                      </a:cubicBezTo>
                      <a:cubicBezTo>
                        <a:pt x="262" y="6809"/>
                        <a:pt x="522" y="6837"/>
                        <a:pt x="779" y="6837"/>
                      </a:cubicBezTo>
                      <a:cubicBezTo>
                        <a:pt x="2485" y="6837"/>
                        <a:pt x="4090" y="5614"/>
                        <a:pt x="5446" y="4457"/>
                      </a:cubicBezTo>
                      <a:lnTo>
                        <a:pt x="5446" y="4457"/>
                      </a:lnTo>
                      <a:cubicBezTo>
                        <a:pt x="4200" y="6543"/>
                        <a:pt x="3241" y="8787"/>
                        <a:pt x="2593" y="11128"/>
                      </a:cubicBezTo>
                      <a:cubicBezTo>
                        <a:pt x="2714" y="11221"/>
                        <a:pt x="2845" y="11262"/>
                        <a:pt x="2980" y="11262"/>
                      </a:cubicBezTo>
                      <a:cubicBezTo>
                        <a:pt x="3419" y="11262"/>
                        <a:pt x="3895" y="10831"/>
                        <a:pt x="4184" y="10425"/>
                      </a:cubicBezTo>
                      <a:cubicBezTo>
                        <a:pt x="5380" y="8725"/>
                        <a:pt x="6408" y="6912"/>
                        <a:pt x="7252" y="5014"/>
                      </a:cubicBezTo>
                      <a:lnTo>
                        <a:pt x="8081" y="3910"/>
                      </a:lnTo>
                      <a:cubicBezTo>
                        <a:pt x="8027" y="3868"/>
                        <a:pt x="7977" y="3823"/>
                        <a:pt x="7933" y="3772"/>
                      </a:cubicBezTo>
                      <a:cubicBezTo>
                        <a:pt x="7035" y="2773"/>
                        <a:pt x="6863" y="1338"/>
                        <a:pt x="673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5" name="Google Shape;3075;p70"/>
              <p:cNvSpPr/>
              <p:nvPr/>
            </p:nvSpPr>
            <p:spPr>
              <a:xfrm>
                <a:off x="4519333" y="3395949"/>
                <a:ext cx="188088" cy="99768"/>
              </a:xfrm>
              <a:custGeom>
                <a:rect b="b" l="l" r="r" t="t"/>
                <a:pathLst>
                  <a:path extrusionOk="0" h="7042" w="13276">
                    <a:moveTo>
                      <a:pt x="4589" y="0"/>
                    </a:moveTo>
                    <a:lnTo>
                      <a:pt x="4492" y="12"/>
                    </a:lnTo>
                    <a:cubicBezTo>
                      <a:pt x="2550" y="756"/>
                      <a:pt x="943" y="2338"/>
                      <a:pt x="183" y="4276"/>
                    </a:cubicBezTo>
                    <a:cubicBezTo>
                      <a:pt x="81" y="4521"/>
                      <a:pt x="1" y="4813"/>
                      <a:pt x="138" y="5046"/>
                    </a:cubicBezTo>
                    <a:cubicBezTo>
                      <a:pt x="275" y="5284"/>
                      <a:pt x="576" y="5349"/>
                      <a:pt x="860" y="5349"/>
                    </a:cubicBezTo>
                    <a:cubicBezTo>
                      <a:pt x="910" y="5349"/>
                      <a:pt x="959" y="5347"/>
                      <a:pt x="1006" y="5344"/>
                    </a:cubicBezTo>
                    <a:cubicBezTo>
                      <a:pt x="1670" y="5296"/>
                      <a:pt x="2318" y="5128"/>
                      <a:pt x="2921" y="4847"/>
                    </a:cubicBezTo>
                    <a:cubicBezTo>
                      <a:pt x="3790" y="4454"/>
                      <a:pt x="4566" y="3842"/>
                      <a:pt x="5132" y="3070"/>
                    </a:cubicBezTo>
                    <a:cubicBezTo>
                      <a:pt x="5263" y="4407"/>
                      <a:pt x="5434" y="5842"/>
                      <a:pt x="6332" y="6841"/>
                    </a:cubicBezTo>
                    <a:cubicBezTo>
                      <a:pt x="6378" y="6891"/>
                      <a:pt x="6427" y="6937"/>
                      <a:pt x="6481" y="6979"/>
                    </a:cubicBezTo>
                    <a:cubicBezTo>
                      <a:pt x="6535" y="7013"/>
                      <a:pt x="6595" y="7034"/>
                      <a:pt x="6659" y="7042"/>
                    </a:cubicBezTo>
                    <a:lnTo>
                      <a:pt x="6682" y="7042"/>
                    </a:lnTo>
                    <a:cubicBezTo>
                      <a:pt x="6945" y="7042"/>
                      <a:pt x="7059" y="6699"/>
                      <a:pt x="7093" y="6424"/>
                    </a:cubicBezTo>
                    <a:cubicBezTo>
                      <a:pt x="7229" y="5305"/>
                      <a:pt x="7361" y="4178"/>
                      <a:pt x="7498" y="3053"/>
                    </a:cubicBezTo>
                    <a:cubicBezTo>
                      <a:pt x="7991" y="3658"/>
                      <a:pt x="8246" y="4407"/>
                      <a:pt x="8590" y="5104"/>
                    </a:cubicBezTo>
                    <a:cubicBezTo>
                      <a:pt x="8893" y="5710"/>
                      <a:pt x="9310" y="6310"/>
                      <a:pt x="9899" y="6624"/>
                    </a:cubicBezTo>
                    <a:cubicBezTo>
                      <a:pt x="9983" y="6668"/>
                      <a:pt x="10071" y="6707"/>
                      <a:pt x="10161" y="6738"/>
                    </a:cubicBezTo>
                    <a:cubicBezTo>
                      <a:pt x="10240" y="6765"/>
                      <a:pt x="10328" y="6784"/>
                      <a:pt x="10411" y="6784"/>
                    </a:cubicBezTo>
                    <a:cubicBezTo>
                      <a:pt x="10522" y="6784"/>
                      <a:pt x="10625" y="6750"/>
                      <a:pt x="10688" y="6659"/>
                    </a:cubicBezTo>
                    <a:cubicBezTo>
                      <a:pt x="10703" y="6636"/>
                      <a:pt x="10713" y="6611"/>
                      <a:pt x="10716" y="6584"/>
                    </a:cubicBezTo>
                    <a:cubicBezTo>
                      <a:pt x="10751" y="6481"/>
                      <a:pt x="10727" y="6362"/>
                      <a:pt x="10700" y="6258"/>
                    </a:cubicBezTo>
                    <a:cubicBezTo>
                      <a:pt x="10414" y="5154"/>
                      <a:pt x="10031" y="4077"/>
                      <a:pt x="9557" y="3041"/>
                    </a:cubicBezTo>
                    <a:lnTo>
                      <a:pt x="9557" y="3041"/>
                    </a:lnTo>
                    <a:cubicBezTo>
                      <a:pt x="10254" y="3767"/>
                      <a:pt x="11030" y="4533"/>
                      <a:pt x="12031" y="4675"/>
                    </a:cubicBezTo>
                    <a:cubicBezTo>
                      <a:pt x="12094" y="4684"/>
                      <a:pt x="12159" y="4688"/>
                      <a:pt x="12224" y="4688"/>
                    </a:cubicBezTo>
                    <a:cubicBezTo>
                      <a:pt x="12696" y="4688"/>
                      <a:pt x="13202" y="4457"/>
                      <a:pt x="13243" y="4000"/>
                    </a:cubicBezTo>
                    <a:cubicBezTo>
                      <a:pt x="13276" y="3640"/>
                      <a:pt x="12992" y="3338"/>
                      <a:pt x="12722" y="3098"/>
                    </a:cubicBezTo>
                    <a:cubicBezTo>
                      <a:pt x="12665" y="3046"/>
                      <a:pt x="12607" y="2997"/>
                      <a:pt x="12546" y="2950"/>
                    </a:cubicBezTo>
                    <a:cubicBezTo>
                      <a:pt x="11446" y="1993"/>
                      <a:pt x="10205" y="1215"/>
                      <a:pt x="8866" y="642"/>
                    </a:cubicBezTo>
                    <a:cubicBezTo>
                      <a:pt x="8866" y="687"/>
                      <a:pt x="8860" y="727"/>
                      <a:pt x="8860" y="768"/>
                    </a:cubicBezTo>
                    <a:cubicBezTo>
                      <a:pt x="8824" y="768"/>
                      <a:pt x="8788" y="768"/>
                      <a:pt x="8752" y="768"/>
                    </a:cubicBezTo>
                    <a:cubicBezTo>
                      <a:pt x="7365" y="768"/>
                      <a:pt x="5989" y="544"/>
                      <a:pt x="4676" y="103"/>
                    </a:cubicBezTo>
                    <a:lnTo>
                      <a:pt x="4595" y="51"/>
                    </a:lnTo>
                    <a:cubicBezTo>
                      <a:pt x="4595" y="35"/>
                      <a:pt x="4589" y="18"/>
                      <a:pt x="458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6" name="Google Shape;3076;p70"/>
            <p:cNvSpPr/>
            <p:nvPr/>
          </p:nvSpPr>
          <p:spPr>
            <a:xfrm>
              <a:off x="4934275" y="3321350"/>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0"/>
            <p:cNvSpPr/>
            <p:nvPr/>
          </p:nvSpPr>
          <p:spPr>
            <a:xfrm>
              <a:off x="4956300" y="3330875"/>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0"/>
            <p:cNvSpPr/>
            <p:nvPr/>
          </p:nvSpPr>
          <p:spPr>
            <a:xfrm>
              <a:off x="4979525" y="3333275"/>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0"/>
            <p:cNvSpPr/>
            <p:nvPr/>
          </p:nvSpPr>
          <p:spPr>
            <a:xfrm>
              <a:off x="5002150" y="3333275"/>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0"/>
            <p:cNvSpPr/>
            <p:nvPr/>
          </p:nvSpPr>
          <p:spPr>
            <a:xfrm>
              <a:off x="5024775" y="3333275"/>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0"/>
            <p:cNvSpPr/>
            <p:nvPr/>
          </p:nvSpPr>
          <p:spPr>
            <a:xfrm>
              <a:off x="5048000" y="3333275"/>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0"/>
            <p:cNvSpPr/>
            <p:nvPr/>
          </p:nvSpPr>
          <p:spPr>
            <a:xfrm>
              <a:off x="5070025" y="3333275"/>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0"/>
            <p:cNvSpPr/>
            <p:nvPr/>
          </p:nvSpPr>
          <p:spPr>
            <a:xfrm>
              <a:off x="5093850" y="3333275"/>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0"/>
            <p:cNvSpPr/>
            <p:nvPr/>
          </p:nvSpPr>
          <p:spPr>
            <a:xfrm>
              <a:off x="5115275" y="3330875"/>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0"/>
            <p:cNvSpPr/>
            <p:nvPr/>
          </p:nvSpPr>
          <p:spPr>
            <a:xfrm>
              <a:off x="5134325" y="3327900"/>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0"/>
            <p:cNvSpPr/>
            <p:nvPr/>
          </p:nvSpPr>
          <p:spPr>
            <a:xfrm>
              <a:off x="5148600" y="3321350"/>
              <a:ext cx="26700" cy="26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0" name="Shape 3090"/>
        <p:cNvGrpSpPr/>
        <p:nvPr/>
      </p:nvGrpSpPr>
      <p:grpSpPr>
        <a:xfrm>
          <a:off x="0" y="0"/>
          <a:ext cx="0" cy="0"/>
          <a:chOff x="0" y="0"/>
          <a:chExt cx="0" cy="0"/>
        </a:xfrm>
      </p:grpSpPr>
      <p:sp>
        <p:nvSpPr>
          <p:cNvPr id="3091" name="Google Shape;3091;p71"/>
          <p:cNvSpPr txBox="1"/>
          <p:nvPr>
            <p:ph idx="1" type="body"/>
          </p:nvPr>
        </p:nvSpPr>
        <p:spPr>
          <a:xfrm>
            <a:off x="800300" y="1325625"/>
            <a:ext cx="3541200" cy="326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VECTORS:</a:t>
            </a:r>
            <a:endParaRPr/>
          </a:p>
          <a:p>
            <a:pPr indent="-317500" lvl="0" marL="457200" rtl="0" algn="l">
              <a:spcBef>
                <a:spcPts val="1600"/>
              </a:spcBef>
              <a:spcAft>
                <a:spcPts val="0"/>
              </a:spcAft>
              <a:buSzPts val="1400"/>
              <a:buChar char="●"/>
            </a:pPr>
            <a:r>
              <a:rPr lang="en">
                <a:uFill>
                  <a:noFill/>
                </a:uFill>
                <a:hlinkClick r:id="rId3"/>
              </a:rPr>
              <a:t>Flat mardi gras background</a:t>
            </a:r>
            <a:endParaRPr>
              <a:uFill>
                <a:noFill/>
              </a:uFill>
              <a:hlinkClick r:id="rId4"/>
            </a:endParaRPr>
          </a:p>
          <a:p>
            <a:pPr indent="-317500" lvl="0" marL="457200" rtl="0" algn="l">
              <a:spcBef>
                <a:spcPts val="0"/>
              </a:spcBef>
              <a:spcAft>
                <a:spcPts val="0"/>
              </a:spcAft>
              <a:buSzPts val="1400"/>
              <a:buChar char="●"/>
            </a:pPr>
            <a:r>
              <a:rPr lang="en">
                <a:solidFill>
                  <a:schemeClr val="hlink"/>
                </a:solidFill>
                <a:uFill>
                  <a:noFill/>
                </a:uFill>
                <a:hlinkClick r:id="rId5"/>
              </a:rPr>
              <a:t>Carnival characters wearing costumes</a:t>
            </a:r>
            <a:endParaRPr>
              <a:uFill>
                <a:noFill/>
              </a:uFill>
              <a:hlinkClick r:id="rId6"/>
            </a:endParaRPr>
          </a:p>
          <a:p>
            <a:pPr indent="-317500" lvl="0" marL="457200" rtl="0" algn="l">
              <a:spcBef>
                <a:spcPts val="0"/>
              </a:spcBef>
              <a:spcAft>
                <a:spcPts val="0"/>
              </a:spcAft>
              <a:buSzPts val="1400"/>
              <a:buChar char="●"/>
            </a:pPr>
            <a:r>
              <a:rPr lang="en">
                <a:solidFill>
                  <a:schemeClr val="hlink"/>
                </a:solidFill>
                <a:uFill>
                  <a:noFill/>
                </a:uFill>
                <a:hlinkClick r:id="rId7"/>
              </a:rPr>
              <a:t>Flat carnival background</a:t>
            </a:r>
            <a:endParaRPr>
              <a:uFill>
                <a:noFill/>
              </a:uFill>
              <a:hlinkClick r:id="rId8"/>
            </a:endParaRPr>
          </a:p>
          <a:p>
            <a:pPr indent="-317500" lvl="0" marL="457200" rtl="0" algn="l">
              <a:spcBef>
                <a:spcPts val="0"/>
              </a:spcBef>
              <a:spcAft>
                <a:spcPts val="0"/>
              </a:spcAft>
              <a:buSzPts val="1400"/>
              <a:buChar char="●"/>
            </a:pPr>
            <a:r>
              <a:rPr lang="en">
                <a:solidFill>
                  <a:schemeClr val="hlink"/>
                </a:solidFill>
                <a:uFill>
                  <a:noFill/>
                </a:uFill>
                <a:hlinkClick r:id="rId9"/>
              </a:rPr>
              <a:t>Hand drawn brazilian carnival dancer collection</a:t>
            </a:r>
            <a:endParaRPr>
              <a:uFill>
                <a:noFill/>
              </a:uFill>
              <a:hlinkClick r:id="rId10"/>
            </a:endParaRPr>
          </a:p>
          <a:p>
            <a:pPr indent="-317500" lvl="0" marL="457200" rtl="0" algn="l">
              <a:spcBef>
                <a:spcPts val="0"/>
              </a:spcBef>
              <a:spcAft>
                <a:spcPts val="0"/>
              </a:spcAft>
              <a:buSzPts val="1400"/>
              <a:buChar char="●"/>
            </a:pPr>
            <a:r>
              <a:rPr lang="en">
                <a:solidFill>
                  <a:schemeClr val="hlink"/>
                </a:solidFill>
                <a:uFill>
                  <a:noFill/>
                </a:uFill>
                <a:hlinkClick r:id="rId11"/>
              </a:rPr>
              <a:t>Brazilian carnival musician collection</a:t>
            </a:r>
            <a:endParaRPr>
              <a:uFill>
                <a:noFill/>
              </a:uFill>
              <a:hlinkClick r:id="rId12"/>
            </a:endParaRPr>
          </a:p>
          <a:p>
            <a:pPr indent="-317500" lvl="0" marL="457200" rtl="0" algn="l">
              <a:spcBef>
                <a:spcPts val="0"/>
              </a:spcBef>
              <a:spcAft>
                <a:spcPts val="0"/>
              </a:spcAft>
              <a:buSzPts val="1400"/>
              <a:buChar char="●"/>
            </a:pPr>
            <a:r>
              <a:rPr lang="en">
                <a:solidFill>
                  <a:schemeClr val="hlink"/>
                </a:solidFill>
                <a:uFill>
                  <a:noFill/>
                </a:uFill>
                <a:hlinkClick r:id="rId13"/>
              </a:rPr>
              <a:t>Green brazil map with pin maps in different colors</a:t>
            </a:r>
            <a:endParaRPr>
              <a:uFill>
                <a:noFill/>
              </a:uFill>
              <a:hlinkClick r:id="rId14"/>
            </a:endParaRPr>
          </a:p>
          <a:p>
            <a:pPr indent="-317500" lvl="0" marL="457200" rtl="0" algn="l">
              <a:spcBef>
                <a:spcPts val="0"/>
              </a:spcBef>
              <a:spcAft>
                <a:spcPts val="0"/>
              </a:spcAft>
              <a:buSzPts val="1400"/>
              <a:buChar char="●"/>
            </a:pPr>
            <a:r>
              <a:rPr lang="en">
                <a:solidFill>
                  <a:schemeClr val="hlink"/>
                </a:solidFill>
                <a:uFill>
                  <a:noFill/>
                </a:uFill>
                <a:hlinkClick r:id="rId15"/>
              </a:rPr>
              <a:t>Hand drawn carnival dancer collection</a:t>
            </a:r>
            <a:endParaRPr/>
          </a:p>
        </p:txBody>
      </p:sp>
      <p:sp>
        <p:nvSpPr>
          <p:cNvPr id="3092" name="Google Shape;3092;p71"/>
          <p:cNvSpPr txBox="1"/>
          <p:nvPr>
            <p:ph idx="2" type="body"/>
          </p:nvPr>
        </p:nvSpPr>
        <p:spPr>
          <a:xfrm>
            <a:off x="4802508" y="1325625"/>
            <a:ext cx="3541200" cy="32676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16"/>
              </a:rPr>
              <a:t>Brazilian carnival label collection</a:t>
            </a:r>
            <a:endParaRPr/>
          </a:p>
          <a:p>
            <a:pPr indent="-317500" lvl="0" marL="457200" rtl="0" algn="l">
              <a:spcBef>
                <a:spcPts val="0"/>
              </a:spcBef>
              <a:spcAft>
                <a:spcPts val="0"/>
              </a:spcAft>
              <a:buSzPts val="1400"/>
              <a:buChar char="●"/>
            </a:pPr>
            <a:r>
              <a:rPr lang="en">
                <a:uFill>
                  <a:noFill/>
                </a:uFill>
                <a:hlinkClick r:id="rId17"/>
              </a:rPr>
              <a:t>Hand drawn brazilian carnival dancer collection</a:t>
            </a:r>
            <a:endParaRPr/>
          </a:p>
          <a:p>
            <a:pPr indent="-317500" lvl="0" marL="457200" rtl="0" algn="l">
              <a:spcBef>
                <a:spcPts val="0"/>
              </a:spcBef>
              <a:spcAft>
                <a:spcPts val="0"/>
              </a:spcAft>
              <a:buSzPts val="1400"/>
              <a:buChar char="●"/>
            </a:pPr>
            <a:r>
              <a:rPr lang="en">
                <a:uFill>
                  <a:noFill/>
                </a:uFill>
                <a:hlinkClick r:id="rId18"/>
              </a:rPr>
              <a:t>Brazilian carnival element collection</a:t>
            </a:r>
            <a:endParaRPr>
              <a:uFill>
                <a:noFill/>
              </a:uFill>
              <a:hlinkClick r:id="rId19"/>
            </a:endParaRPr>
          </a:p>
          <a:p>
            <a:pPr indent="-317500" lvl="0" marL="457200" rtl="0" algn="l">
              <a:spcBef>
                <a:spcPts val="0"/>
              </a:spcBef>
              <a:spcAft>
                <a:spcPts val="0"/>
              </a:spcAft>
              <a:buSzPts val="1400"/>
              <a:buChar char="●"/>
            </a:pPr>
            <a:r>
              <a:rPr lang="en">
                <a:solidFill>
                  <a:schemeClr val="hlink"/>
                </a:solidFill>
                <a:uFill>
                  <a:noFill/>
                </a:uFill>
                <a:hlinkClick r:id="rId20"/>
              </a:rPr>
              <a:t>Youtube concept</a:t>
            </a:r>
            <a:endParaRPr>
              <a:uFill>
                <a:noFill/>
              </a:uFill>
              <a:hlinkClick r:id="rId21"/>
            </a:endParaRPr>
          </a:p>
          <a:p>
            <a:pPr indent="-317500" lvl="0" marL="457200" rtl="0" algn="l">
              <a:spcBef>
                <a:spcPts val="0"/>
              </a:spcBef>
              <a:spcAft>
                <a:spcPts val="0"/>
              </a:spcAft>
              <a:buSzPts val="1400"/>
              <a:buChar char="●"/>
            </a:pPr>
            <a:r>
              <a:rPr lang="en">
                <a:solidFill>
                  <a:schemeClr val="hlink"/>
                </a:solidFill>
                <a:uFill>
                  <a:noFill/>
                </a:uFill>
                <a:hlinkClick r:id="rId22"/>
              </a:rPr>
              <a:t>Brazilian carnival background</a:t>
            </a:r>
            <a:endParaRPr>
              <a:uFill>
                <a:noFill/>
              </a:uFill>
              <a:hlinkClick r:id="rId23"/>
            </a:endParaRPr>
          </a:p>
          <a:p>
            <a:pPr indent="-317500" lvl="0" marL="457200" rtl="0" algn="l">
              <a:spcBef>
                <a:spcPts val="0"/>
              </a:spcBef>
              <a:spcAft>
                <a:spcPts val="0"/>
              </a:spcAft>
              <a:buSzPts val="1400"/>
              <a:buChar char="●"/>
            </a:pPr>
            <a:r>
              <a:rPr lang="en">
                <a:solidFill>
                  <a:schemeClr val="hlink"/>
                </a:solidFill>
                <a:uFill>
                  <a:noFill/>
                </a:uFill>
                <a:hlinkClick r:id="rId24"/>
              </a:rPr>
              <a:t>Carnival party flyer template</a:t>
            </a:r>
            <a:endParaRPr>
              <a:uFill>
                <a:noFill/>
              </a:uFill>
              <a:hlinkClick r:id="rId25"/>
            </a:endParaRPr>
          </a:p>
          <a:p>
            <a:pPr indent="-317500" lvl="0" marL="457200" rtl="0" algn="l">
              <a:spcBef>
                <a:spcPts val="0"/>
              </a:spcBef>
              <a:spcAft>
                <a:spcPts val="0"/>
              </a:spcAft>
              <a:buSzPts val="1400"/>
              <a:buChar char="●"/>
            </a:pPr>
            <a:r>
              <a:rPr lang="en">
                <a:solidFill>
                  <a:schemeClr val="hlink"/>
                </a:solidFill>
                <a:uFill>
                  <a:noFill/>
                </a:uFill>
                <a:hlinkClick r:id="rId26"/>
              </a:rPr>
              <a:t>Hand drawn carnival background</a:t>
            </a:r>
            <a:endParaRPr/>
          </a:p>
          <a:p>
            <a:pPr indent="0" lvl="0" marL="0" rtl="0" algn="l">
              <a:spcBef>
                <a:spcPts val="0"/>
              </a:spcBef>
              <a:spcAft>
                <a:spcPts val="0"/>
              </a:spcAft>
              <a:buNone/>
            </a:pPr>
            <a:r>
              <a:t/>
            </a:r>
            <a:endParaRPr/>
          </a:p>
        </p:txBody>
      </p:sp>
      <p:sp>
        <p:nvSpPr>
          <p:cNvPr id="3093" name="Google Shape;3093;p71"/>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7" name="Shape 3097"/>
        <p:cNvGrpSpPr/>
        <p:nvPr/>
      </p:nvGrpSpPr>
      <p:grpSpPr>
        <a:xfrm>
          <a:off x="0" y="0"/>
          <a:ext cx="0" cy="0"/>
          <a:chOff x="0" y="0"/>
          <a:chExt cx="0" cy="0"/>
        </a:xfrm>
      </p:grpSpPr>
      <p:sp>
        <p:nvSpPr>
          <p:cNvPr id="3098" name="Google Shape;3098;p72"/>
          <p:cNvSpPr txBox="1"/>
          <p:nvPr>
            <p:ph idx="1" type="body"/>
          </p:nvPr>
        </p:nvSpPr>
        <p:spPr>
          <a:xfrm>
            <a:off x="800300" y="1325625"/>
            <a:ext cx="3531300" cy="326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PHOTOS:</a:t>
            </a:r>
            <a:endParaRPr/>
          </a:p>
          <a:p>
            <a:pPr indent="-317500" lvl="0" marL="457200" rtl="0" algn="l">
              <a:spcBef>
                <a:spcPts val="1600"/>
              </a:spcBef>
              <a:spcAft>
                <a:spcPts val="0"/>
              </a:spcAft>
              <a:buSzPts val="1400"/>
              <a:buChar char="●"/>
            </a:pPr>
            <a:r>
              <a:rPr lang="en">
                <a:uFill>
                  <a:noFill/>
                </a:uFill>
                <a:hlinkClick r:id="rId3"/>
              </a:rPr>
              <a:t>Pretty woman in mask kissing air</a:t>
            </a:r>
            <a:endParaRPr/>
          </a:p>
          <a:p>
            <a:pPr indent="-317500" lvl="0" marL="457200" rtl="0" algn="l">
              <a:spcBef>
                <a:spcPts val="0"/>
              </a:spcBef>
              <a:spcAft>
                <a:spcPts val="0"/>
              </a:spcAft>
              <a:buSzPts val="1400"/>
              <a:buChar char="●"/>
            </a:pPr>
            <a:r>
              <a:rPr lang="en">
                <a:uFill>
                  <a:noFill/>
                </a:uFill>
                <a:hlinkClick r:id="rId4"/>
              </a:rPr>
              <a:t>Smiling topless woman wearing masquerade carnival mask and necklace</a:t>
            </a:r>
            <a:endParaRPr>
              <a:uFill>
                <a:noFill/>
              </a:uFill>
              <a:hlinkClick r:id="rId5"/>
            </a:endParaRPr>
          </a:p>
          <a:p>
            <a:pPr indent="-317500" lvl="0" marL="457200" rtl="0" algn="l">
              <a:spcBef>
                <a:spcPts val="0"/>
              </a:spcBef>
              <a:spcAft>
                <a:spcPts val="0"/>
              </a:spcAft>
              <a:buSzPts val="1400"/>
              <a:buChar char="●"/>
            </a:pPr>
            <a:r>
              <a:rPr lang="en">
                <a:solidFill>
                  <a:schemeClr val="hlink"/>
                </a:solidFill>
                <a:uFill>
                  <a:noFill/>
                </a:uFill>
                <a:hlinkClick r:id="rId6"/>
              </a:rPr>
              <a:t>Girl at party with fun pose</a:t>
            </a:r>
            <a:endParaRPr>
              <a:uFill>
                <a:noFill/>
              </a:uFill>
              <a:hlinkClick r:id="rId7"/>
            </a:endParaRPr>
          </a:p>
          <a:p>
            <a:pPr indent="-317500" lvl="0" marL="457200" rtl="0" algn="l">
              <a:spcBef>
                <a:spcPts val="0"/>
              </a:spcBef>
              <a:spcAft>
                <a:spcPts val="0"/>
              </a:spcAft>
              <a:buSzPts val="1400"/>
              <a:buChar char="●"/>
            </a:pPr>
            <a:r>
              <a:rPr lang="en">
                <a:solidFill>
                  <a:schemeClr val="hlink"/>
                </a:solidFill>
                <a:uFill>
                  <a:noFill/>
                </a:uFill>
                <a:hlinkClick r:id="rId8"/>
              </a:rPr>
              <a:t>Beautiful carnival mask on blue wooden background</a:t>
            </a:r>
            <a:endParaRPr/>
          </a:p>
          <a:p>
            <a:pPr indent="0" lvl="0" marL="0" rtl="0" algn="l">
              <a:spcBef>
                <a:spcPts val="0"/>
              </a:spcBef>
              <a:spcAft>
                <a:spcPts val="0"/>
              </a:spcAft>
              <a:buNone/>
            </a:pPr>
            <a:r>
              <a:t/>
            </a:r>
            <a:endParaRPr/>
          </a:p>
          <a:p>
            <a:pPr indent="0" lvl="0" marL="0" rtl="0" algn="l">
              <a:spcBef>
                <a:spcPts val="1600"/>
              </a:spcBef>
              <a:spcAft>
                <a:spcPts val="0"/>
              </a:spcAft>
              <a:buNone/>
            </a:pPr>
            <a:r>
              <a:rPr lang="en"/>
              <a:t>ICONS:</a:t>
            </a:r>
            <a:endParaRPr/>
          </a:p>
          <a:p>
            <a:pPr indent="-317500" lvl="0" marL="457200" rtl="0" algn="l">
              <a:spcBef>
                <a:spcPts val="1600"/>
              </a:spcBef>
              <a:spcAft>
                <a:spcPts val="0"/>
              </a:spcAft>
              <a:buSzPts val="1400"/>
              <a:buChar char="●"/>
            </a:pPr>
            <a:r>
              <a:rPr lang="en">
                <a:solidFill>
                  <a:schemeClr val="hlink"/>
                </a:solidFill>
                <a:uFill>
                  <a:noFill/>
                </a:uFill>
                <a:hlinkClick r:id="rId9"/>
              </a:rPr>
              <a:t>Parade Icon Pack</a:t>
            </a:r>
            <a:endParaRPr/>
          </a:p>
        </p:txBody>
      </p:sp>
      <p:sp>
        <p:nvSpPr>
          <p:cNvPr id="3099" name="Google Shape;3099;p72"/>
          <p:cNvSpPr txBox="1"/>
          <p:nvPr>
            <p:ph type="title"/>
          </p:nvPr>
        </p:nvSpPr>
        <p:spPr>
          <a:xfrm>
            <a:off x="772450" y="535000"/>
            <a:ext cx="7790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03" name="Shape 3103"/>
        <p:cNvGrpSpPr/>
        <p:nvPr/>
      </p:nvGrpSpPr>
      <p:grpSpPr>
        <a:xfrm>
          <a:off x="0" y="0"/>
          <a:ext cx="0" cy="0"/>
          <a:chOff x="0" y="0"/>
          <a:chExt cx="0" cy="0"/>
        </a:xfrm>
      </p:grpSpPr>
      <p:sp>
        <p:nvSpPr>
          <p:cNvPr id="3104" name="Google Shape;3104;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105" name="Google Shape;3105;p7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106" name="Google Shape;3106;p7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10" name="Shape 3110"/>
        <p:cNvGrpSpPr/>
        <p:nvPr/>
      </p:nvGrpSpPr>
      <p:grpSpPr>
        <a:xfrm>
          <a:off x="0" y="0"/>
          <a:ext cx="0" cy="0"/>
          <a:chOff x="0" y="0"/>
          <a:chExt cx="0" cy="0"/>
        </a:xfrm>
      </p:grpSpPr>
      <p:sp>
        <p:nvSpPr>
          <p:cNvPr id="3111" name="Google Shape;3111;p7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112" name="Google Shape;3112;p7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113" name="Google Shape;3113;p7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Lemon</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https://fonts.google.com/specimen/Lemon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Abel</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https://fonts.google.com/specimen/Abel</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3114" name="Google Shape;3114;p74"/>
          <p:cNvGrpSpPr/>
          <p:nvPr/>
        </p:nvGrpSpPr>
        <p:grpSpPr>
          <a:xfrm>
            <a:off x="2583563" y="3498875"/>
            <a:ext cx="3976875" cy="754200"/>
            <a:chOff x="2052655" y="3498875"/>
            <a:chExt cx="3976875" cy="754200"/>
          </a:xfrm>
        </p:grpSpPr>
        <p:sp>
          <p:nvSpPr>
            <p:cNvPr id="3115" name="Google Shape;3115;p74"/>
            <p:cNvSpPr/>
            <p:nvPr/>
          </p:nvSpPr>
          <p:spPr>
            <a:xfrm>
              <a:off x="3114480" y="3498875"/>
              <a:ext cx="791400" cy="754200"/>
            </a:xfrm>
            <a:prstGeom prst="roundRect">
              <a:avLst>
                <a:gd fmla="val 16667" name="adj"/>
              </a:avLst>
            </a:prstGeom>
            <a:solidFill>
              <a:srgbClr val="FECE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4"/>
            <p:cNvSpPr/>
            <p:nvPr/>
          </p:nvSpPr>
          <p:spPr>
            <a:xfrm>
              <a:off x="4176300" y="3498875"/>
              <a:ext cx="791400" cy="754200"/>
            </a:xfrm>
            <a:prstGeom prst="roundRect">
              <a:avLst>
                <a:gd fmla="val 16667" name="adj"/>
              </a:avLst>
            </a:prstGeom>
            <a:solidFill>
              <a:srgbClr val="F2565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4"/>
            <p:cNvSpPr/>
            <p:nvPr/>
          </p:nvSpPr>
          <p:spPr>
            <a:xfrm>
              <a:off x="5238120" y="3498875"/>
              <a:ext cx="791400" cy="754200"/>
            </a:xfrm>
            <a:prstGeom prst="roundRect">
              <a:avLst>
                <a:gd fmla="val 16667" name="adj"/>
              </a:avLst>
            </a:prstGeom>
            <a:solidFill>
              <a:srgbClr val="F14D9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4"/>
            <p:cNvSpPr/>
            <p:nvPr/>
          </p:nvSpPr>
          <p:spPr>
            <a:xfrm>
              <a:off x="2052655" y="3498875"/>
              <a:ext cx="791400" cy="754200"/>
            </a:xfrm>
            <a:prstGeom prst="roundRect">
              <a:avLst>
                <a:gd fmla="val 16667" name="adj"/>
              </a:avLst>
            </a:prstGeom>
            <a:solidFill>
              <a:srgbClr val="00D5C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#fece00</a:t>
              </a:r>
              <a:endParaRPr sz="1000"/>
            </a:p>
          </p:txBody>
        </p:sp>
        <p:sp>
          <p:nvSpPr>
            <p:cNvPr id="3120" name="Google Shape;3120;p7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#f25651</a:t>
              </a:r>
              <a:endParaRPr sz="1000">
                <a:solidFill>
                  <a:srgbClr val="FFFFFF"/>
                </a:solidFill>
              </a:endParaRPr>
            </a:p>
          </p:txBody>
        </p:sp>
        <p:sp>
          <p:nvSpPr>
            <p:cNvPr id="3121" name="Google Shape;3121;p74"/>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#f14d9b</a:t>
              </a:r>
              <a:endParaRPr sz="1000">
                <a:solidFill>
                  <a:srgbClr val="FFFFFF"/>
                </a:solidFill>
              </a:endParaRPr>
            </a:p>
          </p:txBody>
        </p:sp>
        <p:sp>
          <p:nvSpPr>
            <p:cNvPr id="3122" name="Google Shape;3122;p7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#00d5cf</a:t>
              </a:r>
              <a:endParaRPr sz="1000">
                <a:solidFill>
                  <a:schemeClr val="dk1"/>
                </a:solidFil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26" name="Shape 3126"/>
        <p:cNvGrpSpPr/>
        <p:nvPr/>
      </p:nvGrpSpPr>
      <p:grpSpPr>
        <a:xfrm>
          <a:off x="0" y="0"/>
          <a:ext cx="0" cy="0"/>
          <a:chOff x="0" y="0"/>
          <a:chExt cx="0" cy="0"/>
        </a:xfrm>
      </p:grpSpPr>
      <p:sp>
        <p:nvSpPr>
          <p:cNvPr id="3127" name="Google Shape;3127;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128" name="Google Shape;3128;p7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3129" name="Google Shape;3129;p75"/>
          <p:cNvGrpSpPr/>
          <p:nvPr/>
        </p:nvGrpSpPr>
        <p:grpSpPr>
          <a:xfrm>
            <a:off x="5082708" y="3095784"/>
            <a:ext cx="442841" cy="514271"/>
            <a:chOff x="4727025" y="1332775"/>
            <a:chExt cx="59900" cy="69625"/>
          </a:xfrm>
        </p:grpSpPr>
        <p:sp>
          <p:nvSpPr>
            <p:cNvPr id="3130" name="Google Shape;3130;p7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2" name="Google Shape;3132;p75"/>
          <p:cNvGrpSpPr/>
          <p:nvPr/>
        </p:nvGrpSpPr>
        <p:grpSpPr>
          <a:xfrm>
            <a:off x="5758025" y="2343272"/>
            <a:ext cx="500909" cy="500899"/>
            <a:chOff x="4820425" y="1329900"/>
            <a:chExt cx="70175" cy="70350"/>
          </a:xfrm>
        </p:grpSpPr>
        <p:sp>
          <p:nvSpPr>
            <p:cNvPr id="3133" name="Google Shape;3133;p7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7" name="Google Shape;3137;p75"/>
          <p:cNvGrpSpPr/>
          <p:nvPr/>
        </p:nvGrpSpPr>
        <p:grpSpPr>
          <a:xfrm>
            <a:off x="6410648" y="2355062"/>
            <a:ext cx="538135" cy="493119"/>
            <a:chOff x="4903200" y="1331525"/>
            <a:chExt cx="73575" cy="67425"/>
          </a:xfrm>
        </p:grpSpPr>
        <p:sp>
          <p:nvSpPr>
            <p:cNvPr id="3138" name="Google Shape;3138;p7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139" name="Google Shape;3139;p7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0" name="Google Shape;3140;p75"/>
          <p:cNvGrpSpPr/>
          <p:nvPr/>
        </p:nvGrpSpPr>
        <p:grpSpPr>
          <a:xfrm>
            <a:off x="5670599" y="3097040"/>
            <a:ext cx="544563" cy="511895"/>
            <a:chOff x="4815575" y="1416800"/>
            <a:chExt cx="73750" cy="71400"/>
          </a:xfrm>
        </p:grpSpPr>
        <p:sp>
          <p:nvSpPr>
            <p:cNvPr id="3141" name="Google Shape;3141;p7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4" name="Google Shape;3144;p75"/>
          <p:cNvGrpSpPr/>
          <p:nvPr/>
        </p:nvGrpSpPr>
        <p:grpSpPr>
          <a:xfrm>
            <a:off x="6367224" y="3096746"/>
            <a:ext cx="602914" cy="512477"/>
            <a:chOff x="4902475" y="1418875"/>
            <a:chExt cx="74500" cy="63775"/>
          </a:xfrm>
        </p:grpSpPr>
        <p:sp>
          <p:nvSpPr>
            <p:cNvPr id="3145" name="Google Shape;3145;p7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7" name="Google Shape;3147;p75"/>
          <p:cNvGrpSpPr/>
          <p:nvPr/>
        </p:nvGrpSpPr>
        <p:grpSpPr>
          <a:xfrm>
            <a:off x="5783096" y="3835985"/>
            <a:ext cx="515391" cy="525699"/>
            <a:chOff x="4818100" y="1507675"/>
            <a:chExt cx="71225" cy="71625"/>
          </a:xfrm>
        </p:grpSpPr>
        <p:sp>
          <p:nvSpPr>
            <p:cNvPr id="3148" name="Google Shape;3148;p7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2" name="Google Shape;3152;p75"/>
          <p:cNvGrpSpPr/>
          <p:nvPr/>
        </p:nvGrpSpPr>
        <p:grpSpPr>
          <a:xfrm>
            <a:off x="5121199" y="3857517"/>
            <a:ext cx="522956" cy="489869"/>
            <a:chOff x="4721450" y="1509475"/>
            <a:chExt cx="79350" cy="74325"/>
          </a:xfrm>
        </p:grpSpPr>
        <p:sp>
          <p:nvSpPr>
            <p:cNvPr id="3153" name="Google Shape;3153;p7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7" name="Google Shape;3157;p75"/>
          <p:cNvGrpSpPr/>
          <p:nvPr/>
        </p:nvGrpSpPr>
        <p:grpSpPr>
          <a:xfrm>
            <a:off x="6444441" y="3837269"/>
            <a:ext cx="525704" cy="535436"/>
            <a:chOff x="4906800" y="1507500"/>
            <a:chExt cx="70350" cy="71075"/>
          </a:xfrm>
        </p:grpSpPr>
        <p:sp>
          <p:nvSpPr>
            <p:cNvPr id="3158" name="Google Shape;3158;p7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3" name="Google Shape;3163;p75"/>
          <p:cNvGrpSpPr/>
          <p:nvPr/>
        </p:nvGrpSpPr>
        <p:grpSpPr>
          <a:xfrm>
            <a:off x="4477263" y="2343250"/>
            <a:ext cx="508054" cy="508095"/>
            <a:chOff x="3736598" y="2170606"/>
            <a:chExt cx="404889" cy="404889"/>
          </a:xfrm>
        </p:grpSpPr>
        <p:sp>
          <p:nvSpPr>
            <p:cNvPr id="3164" name="Google Shape;3164;p7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75"/>
          <p:cNvGrpSpPr/>
          <p:nvPr/>
        </p:nvGrpSpPr>
        <p:grpSpPr>
          <a:xfrm>
            <a:off x="3765303" y="2343345"/>
            <a:ext cx="575790" cy="507904"/>
            <a:chOff x="3161917" y="2170682"/>
            <a:chExt cx="458870" cy="404737"/>
          </a:xfrm>
        </p:grpSpPr>
        <p:sp>
          <p:nvSpPr>
            <p:cNvPr id="3169" name="Google Shape;3169;p7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170" name="Google Shape;3170;p7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75"/>
          <p:cNvGrpSpPr/>
          <p:nvPr/>
        </p:nvGrpSpPr>
        <p:grpSpPr>
          <a:xfrm>
            <a:off x="3792833" y="3103717"/>
            <a:ext cx="520730" cy="498567"/>
            <a:chOff x="3179914" y="2889488"/>
            <a:chExt cx="422876" cy="404911"/>
          </a:xfrm>
        </p:grpSpPr>
        <p:sp>
          <p:nvSpPr>
            <p:cNvPr id="3173" name="Google Shape;3173;p7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9" name="Google Shape;3179;p75"/>
          <p:cNvGrpSpPr/>
          <p:nvPr/>
        </p:nvGrpSpPr>
        <p:grpSpPr>
          <a:xfrm>
            <a:off x="4421513" y="3103677"/>
            <a:ext cx="516145" cy="498648"/>
            <a:chOff x="3729467" y="2889422"/>
            <a:chExt cx="419153" cy="404977"/>
          </a:xfrm>
        </p:grpSpPr>
        <p:sp>
          <p:nvSpPr>
            <p:cNvPr id="3180" name="Google Shape;3180;p7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7" name="Google Shape;3187;p7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1" name="Google Shape;3191;p75"/>
          <p:cNvGrpSpPr/>
          <p:nvPr/>
        </p:nvGrpSpPr>
        <p:grpSpPr>
          <a:xfrm>
            <a:off x="7141841" y="2550562"/>
            <a:ext cx="166473" cy="141497"/>
            <a:chOff x="4660325" y="1866850"/>
            <a:chExt cx="68350" cy="58100"/>
          </a:xfrm>
        </p:grpSpPr>
        <p:sp>
          <p:nvSpPr>
            <p:cNvPr id="3192" name="Google Shape;3192;p7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75"/>
          <p:cNvGrpSpPr/>
          <p:nvPr/>
        </p:nvGrpSpPr>
        <p:grpSpPr>
          <a:xfrm>
            <a:off x="7451186" y="2576286"/>
            <a:ext cx="162515" cy="90049"/>
            <a:chOff x="4791775" y="1877500"/>
            <a:chExt cx="66725" cy="36975"/>
          </a:xfrm>
        </p:grpSpPr>
        <p:sp>
          <p:nvSpPr>
            <p:cNvPr id="3195" name="Google Shape;3195;p7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7" name="Google Shape;3197;p75"/>
          <p:cNvGrpSpPr/>
          <p:nvPr/>
        </p:nvGrpSpPr>
        <p:grpSpPr>
          <a:xfrm>
            <a:off x="7772899" y="2576286"/>
            <a:ext cx="144979" cy="90049"/>
            <a:chOff x="4923925" y="1877500"/>
            <a:chExt cx="59525" cy="36975"/>
          </a:xfrm>
        </p:grpSpPr>
        <p:sp>
          <p:nvSpPr>
            <p:cNvPr id="3198" name="Google Shape;3198;p7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75"/>
          <p:cNvGrpSpPr/>
          <p:nvPr/>
        </p:nvGrpSpPr>
        <p:grpSpPr>
          <a:xfrm>
            <a:off x="8067390" y="2558477"/>
            <a:ext cx="141447" cy="125667"/>
            <a:chOff x="5058450" y="1870100"/>
            <a:chExt cx="58075" cy="51600"/>
          </a:xfrm>
        </p:grpSpPr>
        <p:sp>
          <p:nvSpPr>
            <p:cNvPr id="3201" name="Google Shape;3201;p7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3" name="Google Shape;3203;p75"/>
          <p:cNvGrpSpPr/>
          <p:nvPr/>
        </p:nvGrpSpPr>
        <p:grpSpPr>
          <a:xfrm>
            <a:off x="7481905" y="2980885"/>
            <a:ext cx="101077" cy="107645"/>
            <a:chOff x="4811425" y="2065025"/>
            <a:chExt cx="41500" cy="44200"/>
          </a:xfrm>
        </p:grpSpPr>
        <p:sp>
          <p:nvSpPr>
            <p:cNvPr id="3204" name="Google Shape;3204;p7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6" name="Google Shape;3206;p75"/>
          <p:cNvGrpSpPr/>
          <p:nvPr/>
        </p:nvGrpSpPr>
        <p:grpSpPr>
          <a:xfrm>
            <a:off x="7774342" y="2981098"/>
            <a:ext cx="120867" cy="107218"/>
            <a:chOff x="4929875" y="2065025"/>
            <a:chExt cx="49625" cy="44025"/>
          </a:xfrm>
        </p:grpSpPr>
        <p:sp>
          <p:nvSpPr>
            <p:cNvPr id="3207" name="Google Shape;3207;p7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75"/>
          <p:cNvGrpSpPr/>
          <p:nvPr/>
        </p:nvGrpSpPr>
        <p:grpSpPr>
          <a:xfrm>
            <a:off x="8103011" y="2984112"/>
            <a:ext cx="70206" cy="101191"/>
            <a:chOff x="5083925" y="2066350"/>
            <a:chExt cx="28825" cy="41550"/>
          </a:xfrm>
        </p:grpSpPr>
        <p:sp>
          <p:nvSpPr>
            <p:cNvPr id="3210" name="Google Shape;3210;p7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75"/>
          <p:cNvGrpSpPr/>
          <p:nvPr/>
        </p:nvGrpSpPr>
        <p:grpSpPr>
          <a:xfrm>
            <a:off x="7134565" y="2999759"/>
            <a:ext cx="181026" cy="69896"/>
            <a:chOff x="4659775" y="2072775"/>
            <a:chExt cx="74325" cy="28700"/>
          </a:xfrm>
        </p:grpSpPr>
        <p:sp>
          <p:nvSpPr>
            <p:cNvPr id="3213" name="Google Shape;3213;p7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75"/>
          <p:cNvGrpSpPr/>
          <p:nvPr/>
        </p:nvGrpSpPr>
        <p:grpSpPr>
          <a:xfrm>
            <a:off x="8054421" y="2790324"/>
            <a:ext cx="167387" cy="89197"/>
            <a:chOff x="4662475" y="1976500"/>
            <a:chExt cx="68725" cy="36625"/>
          </a:xfrm>
        </p:grpSpPr>
        <p:sp>
          <p:nvSpPr>
            <p:cNvPr id="3217" name="Google Shape;3217;p7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0" name="Google Shape;3220;p75"/>
          <p:cNvGrpSpPr/>
          <p:nvPr/>
        </p:nvGrpSpPr>
        <p:grpSpPr>
          <a:xfrm>
            <a:off x="7751326" y="2793764"/>
            <a:ext cx="166899" cy="82317"/>
            <a:chOff x="4920150" y="1977875"/>
            <a:chExt cx="68525" cy="33800"/>
          </a:xfrm>
        </p:grpSpPr>
        <p:sp>
          <p:nvSpPr>
            <p:cNvPr id="3221" name="Google Shape;3221;p7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75"/>
          <p:cNvGrpSpPr/>
          <p:nvPr/>
        </p:nvGrpSpPr>
        <p:grpSpPr>
          <a:xfrm>
            <a:off x="7162483" y="3197682"/>
            <a:ext cx="125190" cy="127859"/>
            <a:chOff x="4676550" y="2160575"/>
            <a:chExt cx="51400" cy="52500"/>
          </a:xfrm>
        </p:grpSpPr>
        <p:sp>
          <p:nvSpPr>
            <p:cNvPr id="3225" name="Google Shape;3225;p7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8" name="Google Shape;3228;p75"/>
          <p:cNvGrpSpPr/>
          <p:nvPr/>
        </p:nvGrpSpPr>
        <p:grpSpPr>
          <a:xfrm>
            <a:off x="7459741" y="3204714"/>
            <a:ext cx="145405" cy="113794"/>
            <a:chOff x="4768325" y="2163475"/>
            <a:chExt cx="59700" cy="46725"/>
          </a:xfrm>
        </p:grpSpPr>
        <p:sp>
          <p:nvSpPr>
            <p:cNvPr id="3229" name="Google Shape;3229;p7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1" name="Google Shape;3231;p7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7" name="Google Shape;3237;p75"/>
          <p:cNvGrpSpPr/>
          <p:nvPr/>
        </p:nvGrpSpPr>
        <p:grpSpPr>
          <a:xfrm>
            <a:off x="7476059" y="3459808"/>
            <a:ext cx="112768" cy="106853"/>
            <a:chOff x="4768575" y="2253950"/>
            <a:chExt cx="46300" cy="43875"/>
          </a:xfrm>
        </p:grpSpPr>
        <p:sp>
          <p:nvSpPr>
            <p:cNvPr id="3238" name="Google Shape;3238;p7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0" name="Google Shape;3240;p75"/>
          <p:cNvGrpSpPr/>
          <p:nvPr/>
        </p:nvGrpSpPr>
        <p:grpSpPr>
          <a:xfrm>
            <a:off x="7775682" y="3948834"/>
            <a:ext cx="118187" cy="146246"/>
            <a:chOff x="4960900" y="2433225"/>
            <a:chExt cx="48525" cy="60050"/>
          </a:xfrm>
        </p:grpSpPr>
        <p:sp>
          <p:nvSpPr>
            <p:cNvPr id="3241" name="Google Shape;3241;p7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3" name="Google Shape;3243;p75"/>
          <p:cNvGrpSpPr/>
          <p:nvPr/>
        </p:nvGrpSpPr>
        <p:grpSpPr>
          <a:xfrm>
            <a:off x="7464247" y="4212895"/>
            <a:ext cx="136394" cy="143810"/>
            <a:chOff x="4854075" y="2527625"/>
            <a:chExt cx="56000" cy="59050"/>
          </a:xfrm>
        </p:grpSpPr>
        <p:sp>
          <p:nvSpPr>
            <p:cNvPr id="3244" name="Google Shape;3244;p7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6" name="Google Shape;3246;p7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9" name="Google Shape;3249;p75"/>
          <p:cNvGrpSpPr/>
          <p:nvPr/>
        </p:nvGrpSpPr>
        <p:grpSpPr>
          <a:xfrm>
            <a:off x="8088458" y="3676639"/>
            <a:ext cx="99312" cy="160797"/>
            <a:chOff x="5059700" y="2334775"/>
            <a:chExt cx="40775" cy="66025"/>
          </a:xfrm>
        </p:grpSpPr>
        <p:sp>
          <p:nvSpPr>
            <p:cNvPr id="3250" name="Google Shape;3250;p7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75"/>
          <p:cNvGrpSpPr/>
          <p:nvPr/>
        </p:nvGrpSpPr>
        <p:grpSpPr>
          <a:xfrm>
            <a:off x="8045622" y="3941771"/>
            <a:ext cx="184984" cy="160371"/>
            <a:chOff x="5037700" y="2430325"/>
            <a:chExt cx="75950" cy="65850"/>
          </a:xfrm>
        </p:grpSpPr>
        <p:sp>
          <p:nvSpPr>
            <p:cNvPr id="3260" name="Google Shape;3260;p7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2" name="Google Shape;3262;p75"/>
          <p:cNvGrpSpPr/>
          <p:nvPr/>
        </p:nvGrpSpPr>
        <p:grpSpPr>
          <a:xfrm>
            <a:off x="7465128" y="3708223"/>
            <a:ext cx="173014" cy="97629"/>
            <a:chOff x="4756975" y="2341800"/>
            <a:chExt cx="91975" cy="51925"/>
          </a:xfrm>
        </p:grpSpPr>
        <p:sp>
          <p:nvSpPr>
            <p:cNvPr id="3263" name="Google Shape;3263;p7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3" name="Google Shape;3283;p75"/>
          <p:cNvGrpSpPr/>
          <p:nvPr/>
        </p:nvGrpSpPr>
        <p:grpSpPr>
          <a:xfrm>
            <a:off x="7732065" y="4196920"/>
            <a:ext cx="212497" cy="175761"/>
            <a:chOff x="4943575" y="2516350"/>
            <a:chExt cx="98675" cy="81700"/>
          </a:xfrm>
        </p:grpSpPr>
        <p:sp>
          <p:nvSpPr>
            <p:cNvPr id="3284" name="Google Shape;3284;p7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2" name="Google Shape;3362;p75"/>
          <p:cNvGrpSpPr/>
          <p:nvPr/>
        </p:nvGrpSpPr>
        <p:grpSpPr>
          <a:xfrm>
            <a:off x="1990126" y="3423163"/>
            <a:ext cx="965351" cy="134611"/>
            <a:chOff x="4411970" y="2962952"/>
            <a:chExt cx="706544" cy="104212"/>
          </a:xfrm>
        </p:grpSpPr>
        <p:sp>
          <p:nvSpPr>
            <p:cNvPr id="3363" name="Google Shape;3363;p7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7" name="Google Shape;3367;p75"/>
          <p:cNvGrpSpPr/>
          <p:nvPr/>
        </p:nvGrpSpPr>
        <p:grpSpPr>
          <a:xfrm>
            <a:off x="1990126" y="3012077"/>
            <a:ext cx="960158" cy="289172"/>
            <a:chOff x="4411970" y="2726085"/>
            <a:chExt cx="643107" cy="193659"/>
          </a:xfrm>
        </p:grpSpPr>
        <p:sp>
          <p:nvSpPr>
            <p:cNvPr id="3368" name="Google Shape;3368;p7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1" name="Google Shape;3371;p75"/>
          <p:cNvGrpSpPr/>
          <p:nvPr/>
        </p:nvGrpSpPr>
        <p:grpSpPr>
          <a:xfrm>
            <a:off x="993018" y="3278187"/>
            <a:ext cx="833173" cy="259209"/>
            <a:chOff x="4411970" y="4340222"/>
            <a:chExt cx="779467" cy="242683"/>
          </a:xfrm>
        </p:grpSpPr>
        <p:sp>
          <p:nvSpPr>
            <p:cNvPr id="3372" name="Google Shape;3372;p7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5" name="Google Shape;3375;p75"/>
          <p:cNvGrpSpPr/>
          <p:nvPr/>
        </p:nvGrpSpPr>
        <p:grpSpPr>
          <a:xfrm>
            <a:off x="1990126" y="2673933"/>
            <a:ext cx="965160" cy="216230"/>
            <a:chOff x="4411970" y="2468674"/>
            <a:chExt cx="747317" cy="167425"/>
          </a:xfrm>
        </p:grpSpPr>
        <p:sp>
          <p:nvSpPr>
            <p:cNvPr id="3376" name="Google Shape;3376;p7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8" name="Google Shape;3378;p75"/>
          <p:cNvGrpSpPr/>
          <p:nvPr/>
        </p:nvGrpSpPr>
        <p:grpSpPr>
          <a:xfrm>
            <a:off x="988873" y="2578650"/>
            <a:ext cx="810451" cy="319148"/>
            <a:chOff x="4411970" y="3686602"/>
            <a:chExt cx="797845" cy="314215"/>
          </a:xfrm>
        </p:grpSpPr>
        <p:sp>
          <p:nvSpPr>
            <p:cNvPr id="3379" name="Google Shape;3379;p7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4" name="Google Shape;3384;p75"/>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5" name="Google Shape;3385;p75"/>
          <p:cNvGrpSpPr/>
          <p:nvPr/>
        </p:nvGrpSpPr>
        <p:grpSpPr>
          <a:xfrm>
            <a:off x="988970" y="2333174"/>
            <a:ext cx="1970333" cy="208784"/>
            <a:chOff x="6336019" y="3733725"/>
            <a:chExt cx="2566206" cy="351310"/>
          </a:xfrm>
        </p:grpSpPr>
        <p:sp>
          <p:nvSpPr>
            <p:cNvPr id="3386" name="Google Shape;3386;p7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0" name="Google Shape;3390;p75"/>
          <p:cNvGrpSpPr/>
          <p:nvPr/>
        </p:nvGrpSpPr>
        <p:grpSpPr>
          <a:xfrm>
            <a:off x="1990126" y="3940729"/>
            <a:ext cx="946551" cy="153200"/>
            <a:chOff x="4404545" y="3301592"/>
            <a:chExt cx="782403" cy="129272"/>
          </a:xfrm>
        </p:grpSpPr>
        <p:sp>
          <p:nvSpPr>
            <p:cNvPr id="3391" name="Google Shape;3391;p7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3" name="Google Shape;3393;p75"/>
          <p:cNvGrpSpPr/>
          <p:nvPr/>
        </p:nvGrpSpPr>
        <p:grpSpPr>
          <a:xfrm>
            <a:off x="1990126" y="3679688"/>
            <a:ext cx="962257" cy="139127"/>
            <a:chOff x="4411970" y="3131459"/>
            <a:chExt cx="710520" cy="117397"/>
          </a:xfrm>
        </p:grpSpPr>
        <p:sp>
          <p:nvSpPr>
            <p:cNvPr id="3394" name="Google Shape;3394;p7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396" name="Google Shape;3396;p75"/>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7" name="Google Shape;3397;p75"/>
          <p:cNvGrpSpPr/>
          <p:nvPr/>
        </p:nvGrpSpPr>
        <p:grpSpPr>
          <a:xfrm>
            <a:off x="990271" y="3614482"/>
            <a:ext cx="823838" cy="458988"/>
            <a:chOff x="4411970" y="1801825"/>
            <a:chExt cx="734586" cy="409262"/>
          </a:xfrm>
        </p:grpSpPr>
        <p:sp>
          <p:nvSpPr>
            <p:cNvPr id="3398" name="Google Shape;3398;p7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0" name="Google Shape;3400;p75"/>
          <p:cNvGrpSpPr/>
          <p:nvPr/>
        </p:nvGrpSpPr>
        <p:grpSpPr>
          <a:xfrm>
            <a:off x="990271" y="4162908"/>
            <a:ext cx="856348" cy="212039"/>
            <a:chOff x="4411970" y="2233974"/>
            <a:chExt cx="763574" cy="189068"/>
          </a:xfrm>
        </p:grpSpPr>
        <p:sp>
          <p:nvSpPr>
            <p:cNvPr id="3401" name="Google Shape;3401;p7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3" name="Google Shape;3403;p75"/>
          <p:cNvGrpSpPr/>
          <p:nvPr/>
        </p:nvGrpSpPr>
        <p:grpSpPr>
          <a:xfrm>
            <a:off x="3100467" y="2338244"/>
            <a:ext cx="511602" cy="511602"/>
            <a:chOff x="5681300" y="2527788"/>
            <a:chExt cx="805800" cy="805800"/>
          </a:xfrm>
        </p:grpSpPr>
        <p:sp>
          <p:nvSpPr>
            <p:cNvPr id="3404" name="Google Shape;3404;p7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75"/>
          <p:cNvGrpSpPr/>
          <p:nvPr/>
        </p:nvGrpSpPr>
        <p:grpSpPr>
          <a:xfrm>
            <a:off x="3097662" y="3104827"/>
            <a:ext cx="513021" cy="512935"/>
            <a:chOff x="4049800" y="640400"/>
            <a:chExt cx="858900" cy="858900"/>
          </a:xfrm>
        </p:grpSpPr>
        <p:sp>
          <p:nvSpPr>
            <p:cNvPr id="3407" name="Google Shape;3407;p7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9" name="Google Shape;3409;p75"/>
          <p:cNvGrpSpPr/>
          <p:nvPr/>
        </p:nvGrpSpPr>
        <p:grpSpPr>
          <a:xfrm>
            <a:off x="3014861" y="3756719"/>
            <a:ext cx="686489" cy="686585"/>
            <a:chOff x="5080188" y="927900"/>
            <a:chExt cx="961200" cy="961200"/>
          </a:xfrm>
        </p:grpSpPr>
        <p:sp>
          <p:nvSpPr>
            <p:cNvPr id="3410" name="Google Shape;3410;p7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75"/>
          <p:cNvGrpSpPr/>
          <p:nvPr/>
        </p:nvGrpSpPr>
        <p:grpSpPr>
          <a:xfrm>
            <a:off x="3798012" y="3849448"/>
            <a:ext cx="510373" cy="510937"/>
            <a:chOff x="7508249" y="1522825"/>
            <a:chExt cx="1326332" cy="1322987"/>
          </a:xfrm>
        </p:grpSpPr>
        <p:sp>
          <p:nvSpPr>
            <p:cNvPr id="3419" name="Google Shape;3419;p7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75"/>
          <p:cNvGrpSpPr/>
          <p:nvPr/>
        </p:nvGrpSpPr>
        <p:grpSpPr>
          <a:xfrm>
            <a:off x="4489605" y="3850853"/>
            <a:ext cx="492652" cy="503348"/>
            <a:chOff x="6039282" y="1042577"/>
            <a:chExt cx="734315" cy="731929"/>
          </a:xfrm>
        </p:grpSpPr>
        <p:sp>
          <p:nvSpPr>
            <p:cNvPr id="3430" name="Google Shape;3430;p7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75"/>
          <p:cNvGrpSpPr/>
          <p:nvPr/>
        </p:nvGrpSpPr>
        <p:grpSpPr>
          <a:xfrm>
            <a:off x="5130019" y="2346894"/>
            <a:ext cx="483304" cy="504902"/>
            <a:chOff x="1825800" y="1651625"/>
            <a:chExt cx="568125" cy="591775"/>
          </a:xfrm>
        </p:grpSpPr>
        <p:sp>
          <p:nvSpPr>
            <p:cNvPr id="3452" name="Google Shape;3452;p7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8" name="Google Shape;3458;p7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5"/>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5"/>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5" name="Shape 3465"/>
        <p:cNvGrpSpPr/>
        <p:nvPr/>
      </p:nvGrpSpPr>
      <p:grpSpPr>
        <a:xfrm>
          <a:off x="0" y="0"/>
          <a:ext cx="0" cy="0"/>
          <a:chOff x="0" y="0"/>
          <a:chExt cx="0" cy="0"/>
        </a:xfrm>
      </p:grpSpPr>
      <p:grpSp>
        <p:nvGrpSpPr>
          <p:cNvPr id="3466" name="Google Shape;3466;p76"/>
          <p:cNvGrpSpPr/>
          <p:nvPr/>
        </p:nvGrpSpPr>
        <p:grpSpPr>
          <a:xfrm>
            <a:off x="745571" y="1168666"/>
            <a:ext cx="2492868" cy="1379876"/>
            <a:chOff x="2654821" y="2311071"/>
            <a:chExt cx="2279715" cy="1262120"/>
          </a:xfrm>
        </p:grpSpPr>
        <p:grpSp>
          <p:nvGrpSpPr>
            <p:cNvPr id="3467" name="Google Shape;3467;p76"/>
            <p:cNvGrpSpPr/>
            <p:nvPr/>
          </p:nvGrpSpPr>
          <p:grpSpPr>
            <a:xfrm>
              <a:off x="4034269" y="2840745"/>
              <a:ext cx="40212" cy="36437"/>
              <a:chOff x="4293400" y="2574725"/>
              <a:chExt cx="84425" cy="80100"/>
            </a:xfrm>
          </p:grpSpPr>
          <p:sp>
            <p:nvSpPr>
              <p:cNvPr id="3468" name="Google Shape;3468;p7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469" name="Google Shape;3469;p7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76"/>
            <p:cNvGrpSpPr/>
            <p:nvPr/>
          </p:nvGrpSpPr>
          <p:grpSpPr>
            <a:xfrm>
              <a:off x="3894606" y="2334874"/>
              <a:ext cx="913198" cy="518984"/>
              <a:chOff x="4000175" y="1462675"/>
              <a:chExt cx="1917275" cy="1140875"/>
            </a:xfrm>
          </p:grpSpPr>
          <p:sp>
            <p:nvSpPr>
              <p:cNvPr id="3471" name="Google Shape;3471;p7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472" name="Google Shape;3472;p76"/>
              <p:cNvGrpSpPr/>
              <p:nvPr/>
            </p:nvGrpSpPr>
            <p:grpSpPr>
              <a:xfrm>
                <a:off x="4000175" y="1462675"/>
                <a:ext cx="1917275" cy="1140875"/>
                <a:chOff x="4000175" y="1462675"/>
                <a:chExt cx="1917275" cy="1140875"/>
              </a:xfrm>
            </p:grpSpPr>
            <p:sp>
              <p:nvSpPr>
                <p:cNvPr id="3473" name="Google Shape;3473;p7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474" name="Google Shape;3474;p7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478" name="Google Shape;3478;p7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9" name="Google Shape;3479;p76"/>
            <p:cNvGrpSpPr/>
            <p:nvPr/>
          </p:nvGrpSpPr>
          <p:grpSpPr>
            <a:xfrm>
              <a:off x="3875768" y="2846704"/>
              <a:ext cx="44796" cy="47366"/>
              <a:chOff x="3960625" y="2587825"/>
              <a:chExt cx="94050" cy="104125"/>
            </a:xfrm>
          </p:grpSpPr>
          <p:sp>
            <p:nvSpPr>
              <p:cNvPr id="3480" name="Google Shape;3480;p7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481" name="Google Shape;3481;p7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2" name="Google Shape;3482;p76"/>
            <p:cNvGrpSpPr/>
            <p:nvPr/>
          </p:nvGrpSpPr>
          <p:grpSpPr>
            <a:xfrm>
              <a:off x="3782759" y="2807162"/>
              <a:ext cx="82686" cy="85487"/>
              <a:chOff x="3765350" y="2500900"/>
              <a:chExt cx="173600" cy="187925"/>
            </a:xfrm>
          </p:grpSpPr>
          <p:sp>
            <p:nvSpPr>
              <p:cNvPr id="3483" name="Google Shape;3483;p7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484" name="Google Shape;3484;p7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9" name="Google Shape;3489;p76"/>
            <p:cNvGrpSpPr/>
            <p:nvPr/>
          </p:nvGrpSpPr>
          <p:grpSpPr>
            <a:xfrm>
              <a:off x="3775674" y="2798496"/>
              <a:ext cx="40545" cy="23564"/>
              <a:chOff x="3750475" y="2481850"/>
              <a:chExt cx="85125" cy="51800"/>
            </a:xfrm>
          </p:grpSpPr>
          <p:sp>
            <p:nvSpPr>
              <p:cNvPr id="3490" name="Google Shape;3490;p7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492" name="Google Shape;3492;p76"/>
            <p:cNvGrpSpPr/>
            <p:nvPr/>
          </p:nvGrpSpPr>
          <p:grpSpPr>
            <a:xfrm>
              <a:off x="3716946" y="2776024"/>
              <a:ext cx="81971" cy="76912"/>
              <a:chOff x="3627175" y="2432450"/>
              <a:chExt cx="172100" cy="169075"/>
            </a:xfrm>
          </p:grpSpPr>
          <p:sp>
            <p:nvSpPr>
              <p:cNvPr id="3493" name="Google Shape;3493;p7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495" name="Google Shape;3495;p7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496" name="Google Shape;3496;p76"/>
            <p:cNvGrpSpPr/>
            <p:nvPr/>
          </p:nvGrpSpPr>
          <p:grpSpPr>
            <a:xfrm>
              <a:off x="3685682" y="2845624"/>
              <a:ext cx="29311" cy="45055"/>
              <a:chOff x="3561536" y="2585450"/>
              <a:chExt cx="61539" cy="99045"/>
            </a:xfrm>
          </p:grpSpPr>
          <p:sp>
            <p:nvSpPr>
              <p:cNvPr id="3497" name="Google Shape;3497;p7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499" name="Google Shape;3499;p76"/>
            <p:cNvGrpSpPr/>
            <p:nvPr/>
          </p:nvGrpSpPr>
          <p:grpSpPr>
            <a:xfrm>
              <a:off x="3849905" y="2572252"/>
              <a:ext cx="74339" cy="119559"/>
              <a:chOff x="3906325" y="1984500"/>
              <a:chExt cx="156075" cy="262825"/>
            </a:xfrm>
          </p:grpSpPr>
          <p:sp>
            <p:nvSpPr>
              <p:cNvPr id="3500" name="Google Shape;3500;p7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501" name="Google Shape;3501;p7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2" name="Google Shape;3502;p76"/>
            <p:cNvGrpSpPr/>
            <p:nvPr/>
          </p:nvGrpSpPr>
          <p:grpSpPr>
            <a:xfrm>
              <a:off x="2654821" y="2414345"/>
              <a:ext cx="667570" cy="558731"/>
              <a:chOff x="1397225" y="1637375"/>
              <a:chExt cx="1401575" cy="1228250"/>
            </a:xfrm>
          </p:grpSpPr>
          <p:sp>
            <p:nvSpPr>
              <p:cNvPr id="3503" name="Google Shape;3503;p7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504" name="Google Shape;3504;p76"/>
              <p:cNvGrpSpPr/>
              <p:nvPr/>
            </p:nvGrpSpPr>
            <p:grpSpPr>
              <a:xfrm>
                <a:off x="1397225" y="1637375"/>
                <a:ext cx="1398775" cy="1228250"/>
                <a:chOff x="1397225" y="1637375"/>
                <a:chExt cx="1398775" cy="1228250"/>
              </a:xfrm>
            </p:grpSpPr>
            <p:sp>
              <p:nvSpPr>
                <p:cNvPr id="3505" name="Google Shape;3505;p7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7" name="Google Shape;3507;p76"/>
            <p:cNvGrpSpPr/>
            <p:nvPr/>
          </p:nvGrpSpPr>
          <p:grpSpPr>
            <a:xfrm>
              <a:off x="3230417" y="3103734"/>
              <a:ext cx="282982" cy="280332"/>
              <a:chOff x="2605700" y="3152850"/>
              <a:chExt cx="594125" cy="616250"/>
            </a:xfrm>
          </p:grpSpPr>
          <p:sp>
            <p:nvSpPr>
              <p:cNvPr id="3508" name="Google Shape;3508;p7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509" name="Google Shape;3509;p7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510" name="Google Shape;3510;p76"/>
            <p:cNvGrpSpPr/>
            <p:nvPr/>
          </p:nvGrpSpPr>
          <p:grpSpPr>
            <a:xfrm>
              <a:off x="3265985" y="3226989"/>
              <a:ext cx="87151" cy="346202"/>
              <a:chOff x="2680375" y="3423800"/>
              <a:chExt cx="182975" cy="761050"/>
            </a:xfrm>
          </p:grpSpPr>
          <p:sp>
            <p:nvSpPr>
              <p:cNvPr id="3511" name="Google Shape;3511;p7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512" name="Google Shape;3512;p7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76"/>
            <p:cNvGrpSpPr/>
            <p:nvPr/>
          </p:nvGrpSpPr>
          <p:grpSpPr>
            <a:xfrm>
              <a:off x="3855466" y="3289811"/>
              <a:ext cx="112514" cy="94210"/>
              <a:chOff x="3918000" y="3561900"/>
              <a:chExt cx="236225" cy="207100"/>
            </a:xfrm>
          </p:grpSpPr>
          <p:sp>
            <p:nvSpPr>
              <p:cNvPr id="3514" name="Google Shape;3514;p7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515" name="Google Shape;3515;p7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6" name="Google Shape;3516;p7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519" name="Google Shape;3519;p76"/>
            <p:cNvGrpSpPr/>
            <p:nvPr/>
          </p:nvGrpSpPr>
          <p:grpSpPr>
            <a:xfrm>
              <a:off x="2905224" y="2311071"/>
              <a:ext cx="596721" cy="528992"/>
              <a:chOff x="1922950" y="1410350"/>
              <a:chExt cx="1252825" cy="1162875"/>
            </a:xfrm>
          </p:grpSpPr>
          <p:sp>
            <p:nvSpPr>
              <p:cNvPr id="3520" name="Google Shape;3520;p7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536" name="Google Shape;3536;p7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556" name="Google Shape;3556;p7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557" name="Google Shape;3557;p7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8" name="Google Shape;3558;p76"/>
            <p:cNvGrpSpPr/>
            <p:nvPr/>
          </p:nvGrpSpPr>
          <p:grpSpPr>
            <a:xfrm>
              <a:off x="3280929" y="3294542"/>
              <a:ext cx="109894" cy="272224"/>
              <a:chOff x="2711750" y="3572300"/>
              <a:chExt cx="230725" cy="598425"/>
            </a:xfrm>
          </p:grpSpPr>
          <p:sp>
            <p:nvSpPr>
              <p:cNvPr id="3559" name="Google Shape;3559;p7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1" name="Google Shape;3561;p7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2" name="Google Shape;3562;p76"/>
            <p:cNvGrpSpPr/>
            <p:nvPr/>
          </p:nvGrpSpPr>
          <p:grpSpPr>
            <a:xfrm>
              <a:off x="3790439" y="2408636"/>
              <a:ext cx="73017" cy="75684"/>
              <a:chOff x="3781475" y="1624825"/>
              <a:chExt cx="153300" cy="166375"/>
            </a:xfrm>
          </p:grpSpPr>
          <p:sp>
            <p:nvSpPr>
              <p:cNvPr id="3563" name="Google Shape;3563;p7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7" name="Google Shape;3567;p7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4" name="Google Shape;3574;p76"/>
            <p:cNvGrpSpPr/>
            <p:nvPr/>
          </p:nvGrpSpPr>
          <p:grpSpPr>
            <a:xfrm>
              <a:off x="4403342" y="3107749"/>
              <a:ext cx="316680" cy="101374"/>
              <a:chOff x="5068275" y="3161675"/>
              <a:chExt cx="664875" cy="222850"/>
            </a:xfrm>
          </p:grpSpPr>
          <p:sp>
            <p:nvSpPr>
              <p:cNvPr id="3575" name="Google Shape;3575;p7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9" name="Google Shape;3579;p7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8" name="Google Shape;3608;p76"/>
            <p:cNvGrpSpPr/>
            <p:nvPr/>
          </p:nvGrpSpPr>
          <p:grpSpPr>
            <a:xfrm>
              <a:off x="3697513" y="2707266"/>
              <a:ext cx="59549" cy="79733"/>
              <a:chOff x="3586375" y="2281300"/>
              <a:chExt cx="125025" cy="175275"/>
            </a:xfrm>
          </p:grpSpPr>
          <p:sp>
            <p:nvSpPr>
              <p:cNvPr id="3609" name="Google Shape;3609;p7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1" name="Google Shape;3611;p7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2" name="Google Shape;3612;p76"/>
            <p:cNvGrpSpPr/>
            <p:nvPr/>
          </p:nvGrpSpPr>
          <p:grpSpPr>
            <a:xfrm>
              <a:off x="4513224" y="3221724"/>
              <a:ext cx="274563" cy="280321"/>
              <a:chOff x="5298975" y="3412225"/>
              <a:chExt cx="576450" cy="616225"/>
            </a:xfrm>
          </p:grpSpPr>
          <p:sp>
            <p:nvSpPr>
              <p:cNvPr id="3613" name="Google Shape;3613;p7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614" name="Google Shape;3614;p7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5" name="Google Shape;3615;p76"/>
            <p:cNvGrpSpPr/>
            <p:nvPr/>
          </p:nvGrpSpPr>
          <p:grpSpPr>
            <a:xfrm>
              <a:off x="4824403" y="3421846"/>
              <a:ext cx="110132" cy="130647"/>
              <a:chOff x="5952300" y="3852150"/>
              <a:chExt cx="231225" cy="287200"/>
            </a:xfrm>
          </p:grpSpPr>
          <p:sp>
            <p:nvSpPr>
              <p:cNvPr id="3616" name="Google Shape;3616;p7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8" name="Google Shape;3618;p7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6" name="Google Shape;3626;p76"/>
            <p:cNvGrpSpPr/>
            <p:nvPr/>
          </p:nvGrpSpPr>
          <p:grpSpPr>
            <a:xfrm>
              <a:off x="4295710" y="3079670"/>
              <a:ext cx="14968" cy="27135"/>
              <a:chOff x="4842300" y="3099950"/>
              <a:chExt cx="31425" cy="59650"/>
            </a:xfrm>
          </p:grpSpPr>
          <p:sp>
            <p:nvSpPr>
              <p:cNvPr id="3627" name="Google Shape;3627;p7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1" name="Google Shape;3631;p7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9" name="Google Shape;3639;p76"/>
            <p:cNvGrpSpPr/>
            <p:nvPr/>
          </p:nvGrpSpPr>
          <p:grpSpPr>
            <a:xfrm>
              <a:off x="3831056" y="2816010"/>
              <a:ext cx="37378" cy="27612"/>
              <a:chOff x="3866750" y="2520350"/>
              <a:chExt cx="78475" cy="60700"/>
            </a:xfrm>
          </p:grpSpPr>
          <p:sp>
            <p:nvSpPr>
              <p:cNvPr id="3640" name="Google Shape;3640;p7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4" name="Google Shape;3644;p7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661" name="Google Shape;3661;p7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673" name="Google Shape;3673;p7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6" name="Google Shape;3686;p76"/>
            <p:cNvGrpSpPr/>
            <p:nvPr/>
          </p:nvGrpSpPr>
          <p:grpSpPr>
            <a:xfrm>
              <a:off x="3632736" y="3051591"/>
              <a:ext cx="63288" cy="45217"/>
              <a:chOff x="3450375" y="3038225"/>
              <a:chExt cx="132875" cy="99400"/>
            </a:xfrm>
          </p:grpSpPr>
          <p:sp>
            <p:nvSpPr>
              <p:cNvPr id="3687" name="Google Shape;3687;p7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9" name="Google Shape;3689;p7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698" name="Google Shape;3698;p7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708" name="Google Shape;3708;p7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714" name="Google Shape;3714;p7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76"/>
          <p:cNvGrpSpPr/>
          <p:nvPr/>
        </p:nvGrpSpPr>
        <p:grpSpPr>
          <a:xfrm>
            <a:off x="3554131" y="1233340"/>
            <a:ext cx="2078182" cy="1366558"/>
            <a:chOff x="235800" y="830650"/>
            <a:chExt cx="6978450" cy="4588844"/>
          </a:xfrm>
        </p:grpSpPr>
        <p:sp>
          <p:nvSpPr>
            <p:cNvPr id="3725" name="Google Shape;3725;p7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1" name="Google Shape;3731;p76"/>
          <p:cNvGrpSpPr/>
          <p:nvPr/>
        </p:nvGrpSpPr>
        <p:grpSpPr>
          <a:xfrm>
            <a:off x="742628" y="3064442"/>
            <a:ext cx="2622876" cy="1333540"/>
            <a:chOff x="238125" y="1038125"/>
            <a:chExt cx="7146800" cy="3633625"/>
          </a:xfrm>
        </p:grpSpPr>
        <p:sp>
          <p:nvSpPr>
            <p:cNvPr id="3732" name="Google Shape;3732;p7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76"/>
          <p:cNvGrpSpPr/>
          <p:nvPr/>
        </p:nvGrpSpPr>
        <p:grpSpPr>
          <a:xfrm>
            <a:off x="5857556" y="1206552"/>
            <a:ext cx="2590840" cy="1380235"/>
            <a:chOff x="233350" y="949250"/>
            <a:chExt cx="7137300" cy="3802300"/>
          </a:xfrm>
        </p:grpSpPr>
        <p:sp>
          <p:nvSpPr>
            <p:cNvPr id="5305" name="Google Shape;5305;p7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76"/>
          <p:cNvGrpSpPr/>
          <p:nvPr/>
        </p:nvGrpSpPr>
        <p:grpSpPr>
          <a:xfrm>
            <a:off x="7671985" y="3251325"/>
            <a:ext cx="104231" cy="320340"/>
            <a:chOff x="7564426" y="3224343"/>
            <a:chExt cx="119985" cy="368801"/>
          </a:xfrm>
        </p:grpSpPr>
        <p:sp>
          <p:nvSpPr>
            <p:cNvPr id="5357" name="Google Shape;5357;p7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76"/>
          <p:cNvGrpSpPr/>
          <p:nvPr/>
        </p:nvGrpSpPr>
        <p:grpSpPr>
          <a:xfrm>
            <a:off x="7371473" y="3245427"/>
            <a:ext cx="189489" cy="332132"/>
            <a:chOff x="8370831" y="3202002"/>
            <a:chExt cx="218129" cy="382376"/>
          </a:xfrm>
        </p:grpSpPr>
        <p:sp>
          <p:nvSpPr>
            <p:cNvPr id="5360" name="Google Shape;5360;p7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76"/>
          <p:cNvGrpSpPr/>
          <p:nvPr/>
        </p:nvGrpSpPr>
        <p:grpSpPr>
          <a:xfrm>
            <a:off x="8094863" y="3656559"/>
            <a:ext cx="309429" cy="267000"/>
            <a:chOff x="6742064" y="3750480"/>
            <a:chExt cx="399315" cy="344560"/>
          </a:xfrm>
        </p:grpSpPr>
        <p:sp>
          <p:nvSpPr>
            <p:cNvPr id="5363" name="Google Shape;5363;p7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76"/>
          <p:cNvGrpSpPr/>
          <p:nvPr/>
        </p:nvGrpSpPr>
        <p:grpSpPr>
          <a:xfrm>
            <a:off x="7633882" y="4007606"/>
            <a:ext cx="180437" cy="281608"/>
            <a:chOff x="7248525" y="3739696"/>
            <a:chExt cx="230531" cy="359790"/>
          </a:xfrm>
        </p:grpSpPr>
        <p:sp>
          <p:nvSpPr>
            <p:cNvPr id="5366" name="Google Shape;5366;p7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76"/>
          <p:cNvGrpSpPr/>
          <p:nvPr/>
        </p:nvGrpSpPr>
        <p:grpSpPr>
          <a:xfrm>
            <a:off x="7879801" y="3650830"/>
            <a:ext cx="162896" cy="278710"/>
            <a:chOff x="7601242" y="3729267"/>
            <a:chExt cx="222566" cy="380803"/>
          </a:xfrm>
        </p:grpSpPr>
        <p:sp>
          <p:nvSpPr>
            <p:cNvPr id="5369" name="Google Shape;5369;p7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1" name="Google Shape;5371;p76"/>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2" name="Google Shape;5372;p76"/>
          <p:cNvGrpSpPr/>
          <p:nvPr/>
        </p:nvGrpSpPr>
        <p:grpSpPr>
          <a:xfrm>
            <a:off x="7369446" y="3651971"/>
            <a:ext cx="193543" cy="275990"/>
            <a:chOff x="8304647" y="3738687"/>
            <a:chExt cx="225076" cy="320956"/>
          </a:xfrm>
        </p:grpSpPr>
        <p:sp>
          <p:nvSpPr>
            <p:cNvPr id="5373" name="Google Shape;5373;p7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6" name="Google Shape;5376;p76"/>
          <p:cNvGrpSpPr/>
          <p:nvPr/>
        </p:nvGrpSpPr>
        <p:grpSpPr>
          <a:xfrm>
            <a:off x="7641939" y="3651971"/>
            <a:ext cx="178492" cy="275990"/>
            <a:chOff x="8615101" y="3738687"/>
            <a:chExt cx="207573" cy="320956"/>
          </a:xfrm>
        </p:grpSpPr>
        <p:sp>
          <p:nvSpPr>
            <p:cNvPr id="5377" name="Google Shape;5377;p7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0" name="Google Shape;5380;p76"/>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1" name="Google Shape;5381;p76"/>
          <p:cNvGrpSpPr/>
          <p:nvPr/>
        </p:nvGrpSpPr>
        <p:grpSpPr>
          <a:xfrm>
            <a:off x="6036644" y="3773459"/>
            <a:ext cx="557670" cy="511283"/>
            <a:chOff x="6015419" y="3716859"/>
            <a:chExt cx="557671" cy="511283"/>
          </a:xfrm>
        </p:grpSpPr>
        <p:sp>
          <p:nvSpPr>
            <p:cNvPr id="5382" name="Google Shape;5382;p7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3" name="Google Shape;5383;p76"/>
            <p:cNvGrpSpPr/>
            <p:nvPr/>
          </p:nvGrpSpPr>
          <p:grpSpPr>
            <a:xfrm>
              <a:off x="6036094" y="3716980"/>
              <a:ext cx="529860" cy="510468"/>
              <a:chOff x="6036094" y="3716980"/>
              <a:chExt cx="529860" cy="510468"/>
            </a:xfrm>
          </p:grpSpPr>
          <p:sp>
            <p:nvSpPr>
              <p:cNvPr id="5384" name="Google Shape;5384;p7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4" name="Google Shape;5394;p76"/>
          <p:cNvGrpSpPr/>
          <p:nvPr/>
        </p:nvGrpSpPr>
        <p:grpSpPr>
          <a:xfrm>
            <a:off x="6665529" y="3130228"/>
            <a:ext cx="576302" cy="511871"/>
            <a:chOff x="6644304" y="3073628"/>
            <a:chExt cx="576302" cy="511871"/>
          </a:xfrm>
        </p:grpSpPr>
        <p:sp>
          <p:nvSpPr>
            <p:cNvPr id="5395" name="Google Shape;5395;p7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6" name="Google Shape;5396;p76"/>
            <p:cNvGrpSpPr/>
            <p:nvPr/>
          </p:nvGrpSpPr>
          <p:grpSpPr>
            <a:xfrm>
              <a:off x="6712169" y="3085440"/>
              <a:ext cx="481622" cy="494913"/>
              <a:chOff x="6712169" y="3085440"/>
              <a:chExt cx="481622" cy="494913"/>
            </a:xfrm>
          </p:grpSpPr>
          <p:sp>
            <p:nvSpPr>
              <p:cNvPr id="5397" name="Google Shape;5397;p7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2" name="Google Shape;5402;p7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5" name="Google Shape;5405;p76"/>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6" name="Google Shape;5406;p76"/>
          <p:cNvGrpSpPr/>
          <p:nvPr/>
        </p:nvGrpSpPr>
        <p:grpSpPr>
          <a:xfrm>
            <a:off x="6673379" y="3773223"/>
            <a:ext cx="560631" cy="511352"/>
            <a:chOff x="6652154" y="3716623"/>
            <a:chExt cx="560631" cy="511352"/>
          </a:xfrm>
        </p:grpSpPr>
        <p:sp>
          <p:nvSpPr>
            <p:cNvPr id="5407" name="Google Shape;5407;p7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8" name="Google Shape;5408;p76"/>
            <p:cNvGrpSpPr/>
            <p:nvPr/>
          </p:nvGrpSpPr>
          <p:grpSpPr>
            <a:xfrm>
              <a:off x="6669657" y="3716715"/>
              <a:ext cx="466779" cy="464290"/>
              <a:chOff x="6669657" y="3716715"/>
              <a:chExt cx="466779" cy="464290"/>
            </a:xfrm>
          </p:grpSpPr>
          <p:sp>
            <p:nvSpPr>
              <p:cNvPr id="5409" name="Google Shape;5409;p7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2" name="Google Shape;5422;p76"/>
          <p:cNvGrpSpPr/>
          <p:nvPr/>
        </p:nvGrpSpPr>
        <p:grpSpPr>
          <a:xfrm>
            <a:off x="7867470" y="4054631"/>
            <a:ext cx="187557" cy="187557"/>
            <a:chOff x="8565775" y="671075"/>
            <a:chExt cx="441000" cy="441000"/>
          </a:xfrm>
        </p:grpSpPr>
        <p:sp>
          <p:nvSpPr>
            <p:cNvPr id="5423" name="Google Shape;5423;p7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5" name="Google Shape;5425;p76"/>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6"/>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7" name="Google Shape;5427;p76"/>
          <p:cNvGrpSpPr/>
          <p:nvPr/>
        </p:nvGrpSpPr>
        <p:grpSpPr>
          <a:xfrm>
            <a:off x="6021325" y="3132850"/>
            <a:ext cx="587871" cy="512373"/>
            <a:chOff x="6000100" y="3076250"/>
            <a:chExt cx="587871" cy="512373"/>
          </a:xfrm>
        </p:grpSpPr>
        <p:sp>
          <p:nvSpPr>
            <p:cNvPr id="5428" name="Google Shape;5428;p7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9" name="Google Shape;5429;p76"/>
            <p:cNvGrpSpPr/>
            <p:nvPr/>
          </p:nvGrpSpPr>
          <p:grpSpPr>
            <a:xfrm>
              <a:off x="6031360" y="3076713"/>
              <a:ext cx="539107" cy="480965"/>
              <a:chOff x="6031360" y="3076713"/>
              <a:chExt cx="539107" cy="480965"/>
            </a:xfrm>
          </p:grpSpPr>
          <p:sp>
            <p:nvSpPr>
              <p:cNvPr id="5430" name="Google Shape;5430;p7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37" name="Google Shape;5437;p76"/>
          <p:cNvGrpSpPr/>
          <p:nvPr/>
        </p:nvGrpSpPr>
        <p:grpSpPr>
          <a:xfrm>
            <a:off x="3597785" y="3065882"/>
            <a:ext cx="2241344" cy="1330656"/>
            <a:chOff x="3597785" y="3065882"/>
            <a:chExt cx="2241344" cy="1330656"/>
          </a:xfrm>
        </p:grpSpPr>
        <p:grpSp>
          <p:nvGrpSpPr>
            <p:cNvPr id="5438" name="Google Shape;5438;p76"/>
            <p:cNvGrpSpPr/>
            <p:nvPr/>
          </p:nvGrpSpPr>
          <p:grpSpPr>
            <a:xfrm>
              <a:off x="5296908" y="3937355"/>
              <a:ext cx="143198" cy="32380"/>
              <a:chOff x="5296908" y="3937355"/>
              <a:chExt cx="143198" cy="32380"/>
            </a:xfrm>
          </p:grpSpPr>
          <p:sp>
            <p:nvSpPr>
              <p:cNvPr id="5439" name="Google Shape;5439;p7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0" name="Google Shape;5440;p76"/>
              <p:cNvGrpSpPr/>
              <p:nvPr/>
            </p:nvGrpSpPr>
            <p:grpSpPr>
              <a:xfrm>
                <a:off x="5402331" y="3937355"/>
                <a:ext cx="37776" cy="32380"/>
                <a:chOff x="5402331" y="3937355"/>
                <a:chExt cx="37776" cy="32380"/>
              </a:xfrm>
            </p:grpSpPr>
            <p:sp>
              <p:nvSpPr>
                <p:cNvPr id="5441" name="Google Shape;5441;p7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3" name="Google Shape;5443;p76"/>
              <p:cNvGrpSpPr/>
              <p:nvPr/>
            </p:nvGrpSpPr>
            <p:grpSpPr>
              <a:xfrm>
                <a:off x="5296908" y="3937355"/>
                <a:ext cx="37783" cy="32380"/>
                <a:chOff x="5296908" y="3937355"/>
                <a:chExt cx="37783" cy="32380"/>
              </a:xfrm>
            </p:grpSpPr>
            <p:sp>
              <p:nvSpPr>
                <p:cNvPr id="5444" name="Google Shape;5444;p7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6" name="Google Shape;5446;p76"/>
            <p:cNvGrpSpPr/>
            <p:nvPr/>
          </p:nvGrpSpPr>
          <p:grpSpPr>
            <a:xfrm>
              <a:off x="4724163" y="3119631"/>
              <a:ext cx="120838" cy="84218"/>
              <a:chOff x="4724163" y="3119631"/>
              <a:chExt cx="120838" cy="84218"/>
            </a:xfrm>
          </p:grpSpPr>
          <p:grpSp>
            <p:nvGrpSpPr>
              <p:cNvPr id="5447" name="Google Shape;5447;p76"/>
              <p:cNvGrpSpPr/>
              <p:nvPr/>
            </p:nvGrpSpPr>
            <p:grpSpPr>
              <a:xfrm>
                <a:off x="4746712" y="3132773"/>
                <a:ext cx="86869" cy="56424"/>
                <a:chOff x="4746712" y="3132773"/>
                <a:chExt cx="86869" cy="56424"/>
              </a:xfrm>
            </p:grpSpPr>
            <p:sp>
              <p:nvSpPr>
                <p:cNvPr id="5448" name="Google Shape;5448;p7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76"/>
              <p:cNvGrpSpPr/>
              <p:nvPr/>
            </p:nvGrpSpPr>
            <p:grpSpPr>
              <a:xfrm>
                <a:off x="4773634" y="3143336"/>
                <a:ext cx="37776" cy="32451"/>
                <a:chOff x="4773634" y="3143336"/>
                <a:chExt cx="37776" cy="32451"/>
              </a:xfrm>
            </p:grpSpPr>
            <p:sp>
              <p:nvSpPr>
                <p:cNvPr id="5451" name="Google Shape;5451;p7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76"/>
              <p:cNvGrpSpPr/>
              <p:nvPr/>
            </p:nvGrpSpPr>
            <p:grpSpPr>
              <a:xfrm>
                <a:off x="4724163" y="3131248"/>
                <a:ext cx="37776" cy="32459"/>
                <a:chOff x="4724163" y="3131248"/>
                <a:chExt cx="37776" cy="32459"/>
              </a:xfrm>
            </p:grpSpPr>
            <p:sp>
              <p:nvSpPr>
                <p:cNvPr id="5454" name="Google Shape;5454;p7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76"/>
              <p:cNvGrpSpPr/>
              <p:nvPr/>
            </p:nvGrpSpPr>
            <p:grpSpPr>
              <a:xfrm>
                <a:off x="4755081" y="3176054"/>
                <a:ext cx="32357" cy="27795"/>
                <a:chOff x="4755081" y="3176054"/>
                <a:chExt cx="32357" cy="27795"/>
              </a:xfrm>
            </p:grpSpPr>
            <p:sp>
              <p:nvSpPr>
                <p:cNvPr id="5457" name="Google Shape;5457;p7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76"/>
              <p:cNvGrpSpPr/>
              <p:nvPr/>
            </p:nvGrpSpPr>
            <p:grpSpPr>
              <a:xfrm>
                <a:off x="4812550" y="3119631"/>
                <a:ext cx="32451" cy="27803"/>
                <a:chOff x="4812550" y="3119631"/>
                <a:chExt cx="32451" cy="27803"/>
              </a:xfrm>
            </p:grpSpPr>
            <p:sp>
              <p:nvSpPr>
                <p:cNvPr id="5460" name="Google Shape;5460;p7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2" name="Google Shape;5462;p76"/>
            <p:cNvGrpSpPr/>
            <p:nvPr/>
          </p:nvGrpSpPr>
          <p:grpSpPr>
            <a:xfrm>
              <a:off x="5382826" y="4027197"/>
              <a:ext cx="268967" cy="250422"/>
              <a:chOff x="5382826" y="4027197"/>
              <a:chExt cx="268967" cy="250422"/>
            </a:xfrm>
          </p:grpSpPr>
          <p:grpSp>
            <p:nvGrpSpPr>
              <p:cNvPr id="5463" name="Google Shape;5463;p76"/>
              <p:cNvGrpSpPr/>
              <p:nvPr/>
            </p:nvGrpSpPr>
            <p:grpSpPr>
              <a:xfrm>
                <a:off x="5405280" y="4042510"/>
                <a:ext cx="237570" cy="218647"/>
                <a:chOff x="5405280" y="4042510"/>
                <a:chExt cx="237570" cy="218647"/>
              </a:xfrm>
            </p:grpSpPr>
            <p:sp>
              <p:nvSpPr>
                <p:cNvPr id="5464" name="Google Shape;5464;p7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 name="Google Shape;5470;p76"/>
              <p:cNvGrpSpPr/>
              <p:nvPr/>
            </p:nvGrpSpPr>
            <p:grpSpPr>
              <a:xfrm>
                <a:off x="5382826" y="4125549"/>
                <a:ext cx="37776" cy="32380"/>
                <a:chOff x="5382826" y="4125549"/>
                <a:chExt cx="37776" cy="32380"/>
              </a:xfrm>
            </p:grpSpPr>
            <p:sp>
              <p:nvSpPr>
                <p:cNvPr id="5471" name="Google Shape;5471;p7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76"/>
              <p:cNvGrpSpPr/>
              <p:nvPr/>
            </p:nvGrpSpPr>
            <p:grpSpPr>
              <a:xfrm>
                <a:off x="5475680" y="4195587"/>
                <a:ext cx="37783" cy="32364"/>
                <a:chOff x="5475680" y="4195587"/>
                <a:chExt cx="37783" cy="32364"/>
              </a:xfrm>
            </p:grpSpPr>
            <p:sp>
              <p:nvSpPr>
                <p:cNvPr id="5474" name="Google Shape;5474;p7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76"/>
              <p:cNvGrpSpPr/>
              <p:nvPr/>
            </p:nvGrpSpPr>
            <p:grpSpPr>
              <a:xfrm>
                <a:off x="5532575" y="4027197"/>
                <a:ext cx="33308" cy="32262"/>
                <a:chOff x="5532575" y="4027197"/>
                <a:chExt cx="33308" cy="32262"/>
              </a:xfrm>
            </p:grpSpPr>
            <p:sp>
              <p:nvSpPr>
                <p:cNvPr id="5477" name="Google Shape;5477;p7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76"/>
              <p:cNvGrpSpPr/>
              <p:nvPr/>
            </p:nvGrpSpPr>
            <p:grpSpPr>
              <a:xfrm>
                <a:off x="5590706" y="4245348"/>
                <a:ext cx="33497" cy="32270"/>
                <a:chOff x="5590706" y="4245348"/>
                <a:chExt cx="33497" cy="32270"/>
              </a:xfrm>
            </p:grpSpPr>
            <p:sp>
              <p:nvSpPr>
                <p:cNvPr id="5480" name="Google Shape;5480;p7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76"/>
              <p:cNvGrpSpPr/>
              <p:nvPr/>
            </p:nvGrpSpPr>
            <p:grpSpPr>
              <a:xfrm>
                <a:off x="5618681" y="4109677"/>
                <a:ext cx="33112" cy="32357"/>
                <a:chOff x="5618681" y="4109677"/>
                <a:chExt cx="33112" cy="32357"/>
              </a:xfrm>
            </p:grpSpPr>
            <p:sp>
              <p:nvSpPr>
                <p:cNvPr id="5483" name="Google Shape;5483;p7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 name="Google Shape;5485;p76"/>
              <p:cNvGrpSpPr/>
              <p:nvPr/>
            </p:nvGrpSpPr>
            <p:grpSpPr>
              <a:xfrm>
                <a:off x="5479298" y="4128262"/>
                <a:ext cx="31405" cy="26906"/>
                <a:chOff x="5479298" y="4128262"/>
                <a:chExt cx="31405" cy="26906"/>
              </a:xfrm>
            </p:grpSpPr>
            <p:sp>
              <p:nvSpPr>
                <p:cNvPr id="5486" name="Google Shape;5486;p7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76"/>
              <p:cNvGrpSpPr/>
              <p:nvPr/>
            </p:nvGrpSpPr>
            <p:grpSpPr>
              <a:xfrm>
                <a:off x="5582903" y="4180116"/>
                <a:ext cx="31499" cy="26898"/>
                <a:chOff x="5582903" y="4180116"/>
                <a:chExt cx="31499" cy="26898"/>
              </a:xfrm>
            </p:grpSpPr>
            <p:sp>
              <p:nvSpPr>
                <p:cNvPr id="5489" name="Google Shape;5489;p7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1" name="Google Shape;5491;p76"/>
            <p:cNvGrpSpPr/>
            <p:nvPr/>
          </p:nvGrpSpPr>
          <p:grpSpPr>
            <a:xfrm>
              <a:off x="3977681" y="3230323"/>
              <a:ext cx="94584" cy="84085"/>
              <a:chOff x="3977681" y="3230323"/>
              <a:chExt cx="94584" cy="84085"/>
            </a:xfrm>
          </p:grpSpPr>
          <p:grpSp>
            <p:nvGrpSpPr>
              <p:cNvPr id="5492" name="Google Shape;5492;p76"/>
              <p:cNvGrpSpPr/>
              <p:nvPr/>
            </p:nvGrpSpPr>
            <p:grpSpPr>
              <a:xfrm>
                <a:off x="4000135" y="3243041"/>
                <a:ext cx="59570" cy="57186"/>
                <a:chOff x="4000135" y="3243041"/>
                <a:chExt cx="59570" cy="57186"/>
              </a:xfrm>
            </p:grpSpPr>
            <p:sp>
              <p:nvSpPr>
                <p:cNvPr id="5493" name="Google Shape;5493;p7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76"/>
              <p:cNvGrpSpPr/>
              <p:nvPr/>
            </p:nvGrpSpPr>
            <p:grpSpPr>
              <a:xfrm>
                <a:off x="3977681" y="3245872"/>
                <a:ext cx="37783" cy="32380"/>
                <a:chOff x="3977681" y="3245872"/>
                <a:chExt cx="37783" cy="32380"/>
              </a:xfrm>
            </p:grpSpPr>
            <p:sp>
              <p:nvSpPr>
                <p:cNvPr id="5497" name="Google Shape;5497;p7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76"/>
              <p:cNvGrpSpPr/>
              <p:nvPr/>
            </p:nvGrpSpPr>
            <p:grpSpPr>
              <a:xfrm>
                <a:off x="4040860" y="3262672"/>
                <a:ext cx="31405" cy="27001"/>
                <a:chOff x="4040860" y="3262672"/>
                <a:chExt cx="31405" cy="27001"/>
              </a:xfrm>
            </p:grpSpPr>
            <p:sp>
              <p:nvSpPr>
                <p:cNvPr id="5500" name="Google Shape;5500;p7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76"/>
              <p:cNvGrpSpPr/>
              <p:nvPr/>
            </p:nvGrpSpPr>
            <p:grpSpPr>
              <a:xfrm>
                <a:off x="4021072" y="3230323"/>
                <a:ext cx="31397" cy="26906"/>
                <a:chOff x="4021072" y="3230323"/>
                <a:chExt cx="31397" cy="26906"/>
              </a:xfrm>
            </p:grpSpPr>
            <p:sp>
              <p:nvSpPr>
                <p:cNvPr id="5503" name="Google Shape;5503;p7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5" name="Google Shape;5505;p76"/>
              <p:cNvGrpSpPr/>
              <p:nvPr/>
            </p:nvGrpSpPr>
            <p:grpSpPr>
              <a:xfrm>
                <a:off x="4001472" y="3287462"/>
                <a:ext cx="31499" cy="26945"/>
                <a:chOff x="4001472" y="3287462"/>
                <a:chExt cx="31499" cy="26945"/>
              </a:xfrm>
            </p:grpSpPr>
            <p:sp>
              <p:nvSpPr>
                <p:cNvPr id="5506" name="Google Shape;5506;p7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8" name="Google Shape;5508;p76"/>
            <p:cNvGrpSpPr/>
            <p:nvPr/>
          </p:nvGrpSpPr>
          <p:grpSpPr>
            <a:xfrm>
              <a:off x="4084715" y="3258865"/>
              <a:ext cx="184961" cy="137268"/>
              <a:chOff x="4084715" y="3258865"/>
              <a:chExt cx="184961" cy="137268"/>
            </a:xfrm>
          </p:grpSpPr>
          <p:grpSp>
            <p:nvGrpSpPr>
              <p:cNvPr id="5509" name="Google Shape;5509;p76"/>
              <p:cNvGrpSpPr/>
              <p:nvPr/>
            </p:nvGrpSpPr>
            <p:grpSpPr>
              <a:xfrm>
                <a:off x="4107453" y="3271583"/>
                <a:ext cx="153470" cy="110275"/>
                <a:chOff x="4107453" y="3271583"/>
                <a:chExt cx="153470" cy="110275"/>
              </a:xfrm>
            </p:grpSpPr>
            <p:sp>
              <p:nvSpPr>
                <p:cNvPr id="5510" name="Google Shape;5510;p7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4" name="Google Shape;5514;p76"/>
              <p:cNvGrpSpPr/>
              <p:nvPr/>
            </p:nvGrpSpPr>
            <p:grpSpPr>
              <a:xfrm>
                <a:off x="4136947" y="3258865"/>
                <a:ext cx="31499" cy="27001"/>
                <a:chOff x="4136947" y="3258865"/>
                <a:chExt cx="31499" cy="27001"/>
              </a:xfrm>
            </p:grpSpPr>
            <p:sp>
              <p:nvSpPr>
                <p:cNvPr id="5515" name="Google Shape;5515;p7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76"/>
              <p:cNvGrpSpPr/>
              <p:nvPr/>
            </p:nvGrpSpPr>
            <p:grpSpPr>
              <a:xfrm>
                <a:off x="4084715" y="3266478"/>
                <a:ext cx="31468" cy="26898"/>
                <a:chOff x="4084715" y="3266478"/>
                <a:chExt cx="31468" cy="26898"/>
              </a:xfrm>
            </p:grpSpPr>
            <p:sp>
              <p:nvSpPr>
                <p:cNvPr id="5518" name="Google Shape;5518;p7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76"/>
              <p:cNvGrpSpPr/>
              <p:nvPr/>
            </p:nvGrpSpPr>
            <p:grpSpPr>
              <a:xfrm>
                <a:off x="4159213" y="3279849"/>
                <a:ext cx="31405" cy="26945"/>
                <a:chOff x="4159213" y="3279849"/>
                <a:chExt cx="31405" cy="26945"/>
              </a:xfrm>
            </p:grpSpPr>
            <p:sp>
              <p:nvSpPr>
                <p:cNvPr id="5521" name="Google Shape;5521;p7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76"/>
              <p:cNvGrpSpPr/>
              <p:nvPr/>
            </p:nvGrpSpPr>
            <p:grpSpPr>
              <a:xfrm>
                <a:off x="4201550" y="3266502"/>
                <a:ext cx="31405" cy="26883"/>
                <a:chOff x="4201550" y="3266502"/>
                <a:chExt cx="31405" cy="26883"/>
              </a:xfrm>
            </p:grpSpPr>
            <p:sp>
              <p:nvSpPr>
                <p:cNvPr id="5524" name="Google Shape;5524;p7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76"/>
              <p:cNvGrpSpPr/>
              <p:nvPr/>
            </p:nvGrpSpPr>
            <p:grpSpPr>
              <a:xfrm>
                <a:off x="4201550" y="3338278"/>
                <a:ext cx="31405" cy="26930"/>
                <a:chOff x="4201550" y="3338278"/>
                <a:chExt cx="31405" cy="26930"/>
              </a:xfrm>
            </p:grpSpPr>
            <p:sp>
              <p:nvSpPr>
                <p:cNvPr id="5527" name="Google Shape;5527;p7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76"/>
              <p:cNvGrpSpPr/>
              <p:nvPr/>
            </p:nvGrpSpPr>
            <p:grpSpPr>
              <a:xfrm>
                <a:off x="4238272" y="3369132"/>
                <a:ext cx="31405" cy="27001"/>
                <a:chOff x="4238272" y="3369132"/>
                <a:chExt cx="31405" cy="27001"/>
              </a:xfrm>
            </p:grpSpPr>
            <p:sp>
              <p:nvSpPr>
                <p:cNvPr id="5530" name="Google Shape;5530;p7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2" name="Google Shape;5532;p76"/>
            <p:cNvGrpSpPr/>
            <p:nvPr/>
          </p:nvGrpSpPr>
          <p:grpSpPr>
            <a:xfrm>
              <a:off x="4068639" y="3200169"/>
              <a:ext cx="77643" cy="37272"/>
              <a:chOff x="4068639" y="3200169"/>
              <a:chExt cx="77643" cy="37272"/>
            </a:xfrm>
          </p:grpSpPr>
          <p:sp>
            <p:nvSpPr>
              <p:cNvPr id="5533" name="Google Shape;5533;p7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4" name="Google Shape;5534;p76"/>
              <p:cNvGrpSpPr/>
              <p:nvPr/>
            </p:nvGrpSpPr>
            <p:grpSpPr>
              <a:xfrm>
                <a:off x="4114878" y="3200169"/>
                <a:ext cx="31405" cy="26993"/>
                <a:chOff x="4114878" y="3200169"/>
                <a:chExt cx="31405" cy="26993"/>
              </a:xfrm>
            </p:grpSpPr>
            <p:sp>
              <p:nvSpPr>
                <p:cNvPr id="5535" name="Google Shape;5535;p7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76"/>
              <p:cNvGrpSpPr/>
              <p:nvPr/>
            </p:nvGrpSpPr>
            <p:grpSpPr>
              <a:xfrm>
                <a:off x="4068639" y="3210535"/>
                <a:ext cx="31499" cy="26906"/>
                <a:chOff x="4068639" y="3210535"/>
                <a:chExt cx="31499" cy="26906"/>
              </a:xfrm>
            </p:grpSpPr>
            <p:sp>
              <p:nvSpPr>
                <p:cNvPr id="5538" name="Google Shape;5538;p7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40" name="Google Shape;5540;p76"/>
            <p:cNvGrpSpPr/>
            <p:nvPr/>
          </p:nvGrpSpPr>
          <p:grpSpPr>
            <a:xfrm>
              <a:off x="3869702" y="3066935"/>
              <a:ext cx="382664" cy="190294"/>
              <a:chOff x="3869702" y="3066935"/>
              <a:chExt cx="382664" cy="190294"/>
            </a:xfrm>
          </p:grpSpPr>
          <p:grpSp>
            <p:nvGrpSpPr>
              <p:cNvPr id="5541" name="Google Shape;5541;p76"/>
              <p:cNvGrpSpPr/>
              <p:nvPr/>
            </p:nvGrpSpPr>
            <p:grpSpPr>
              <a:xfrm>
                <a:off x="3888633" y="3082351"/>
                <a:ext cx="351172" cy="160698"/>
                <a:chOff x="3888633" y="3082351"/>
                <a:chExt cx="351172" cy="160698"/>
              </a:xfrm>
            </p:grpSpPr>
            <p:sp>
              <p:nvSpPr>
                <p:cNvPr id="5542" name="Google Shape;5542;p7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76"/>
              <p:cNvGrpSpPr/>
              <p:nvPr/>
            </p:nvGrpSpPr>
            <p:grpSpPr>
              <a:xfrm>
                <a:off x="4143703" y="3066935"/>
                <a:ext cx="37783" cy="32357"/>
                <a:chOff x="4143703" y="3066935"/>
                <a:chExt cx="37783" cy="32357"/>
              </a:xfrm>
            </p:grpSpPr>
            <p:sp>
              <p:nvSpPr>
                <p:cNvPr id="5549" name="Google Shape;5549;p7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76"/>
              <p:cNvGrpSpPr/>
              <p:nvPr/>
            </p:nvGrpSpPr>
            <p:grpSpPr>
              <a:xfrm>
                <a:off x="4044565" y="3103563"/>
                <a:ext cx="37783" cy="32451"/>
                <a:chOff x="4044565" y="3103563"/>
                <a:chExt cx="37783" cy="32451"/>
              </a:xfrm>
            </p:grpSpPr>
            <p:sp>
              <p:nvSpPr>
                <p:cNvPr id="5552" name="Google Shape;5552;p7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76"/>
              <p:cNvGrpSpPr/>
              <p:nvPr/>
            </p:nvGrpSpPr>
            <p:grpSpPr>
              <a:xfrm>
                <a:off x="4017454" y="3188237"/>
                <a:ext cx="37776" cy="32357"/>
                <a:chOff x="4017454" y="3188237"/>
                <a:chExt cx="37776" cy="32357"/>
              </a:xfrm>
            </p:grpSpPr>
            <p:sp>
              <p:nvSpPr>
                <p:cNvPr id="5555" name="Google Shape;5555;p7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76"/>
              <p:cNvGrpSpPr/>
              <p:nvPr/>
            </p:nvGrpSpPr>
            <p:grpSpPr>
              <a:xfrm>
                <a:off x="3921548" y="3157509"/>
                <a:ext cx="37783" cy="32357"/>
                <a:chOff x="3921548" y="3157509"/>
                <a:chExt cx="37783" cy="32357"/>
              </a:xfrm>
            </p:grpSpPr>
            <p:sp>
              <p:nvSpPr>
                <p:cNvPr id="5558" name="Google Shape;5558;p7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76"/>
              <p:cNvGrpSpPr/>
              <p:nvPr/>
            </p:nvGrpSpPr>
            <p:grpSpPr>
              <a:xfrm>
                <a:off x="3939056" y="3211620"/>
                <a:ext cx="37783" cy="32380"/>
                <a:chOff x="3939056" y="3211620"/>
                <a:chExt cx="37783" cy="32380"/>
              </a:xfrm>
            </p:grpSpPr>
            <p:sp>
              <p:nvSpPr>
                <p:cNvPr id="5561" name="Google Shape;5561;p7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3" name="Google Shape;5563;p76"/>
              <p:cNvGrpSpPr/>
              <p:nvPr/>
            </p:nvGrpSpPr>
            <p:grpSpPr>
              <a:xfrm>
                <a:off x="4176240" y="3136965"/>
                <a:ext cx="31405" cy="26930"/>
                <a:chOff x="4176240" y="3136965"/>
                <a:chExt cx="31405" cy="26930"/>
              </a:xfrm>
            </p:grpSpPr>
            <p:sp>
              <p:nvSpPr>
                <p:cNvPr id="5564" name="Google Shape;5564;p7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76"/>
              <p:cNvGrpSpPr/>
              <p:nvPr/>
            </p:nvGrpSpPr>
            <p:grpSpPr>
              <a:xfrm>
                <a:off x="4133148" y="3152593"/>
                <a:ext cx="31499" cy="27001"/>
                <a:chOff x="4133148" y="3152593"/>
                <a:chExt cx="31499" cy="27001"/>
              </a:xfrm>
            </p:grpSpPr>
            <p:sp>
              <p:nvSpPr>
                <p:cNvPr id="5567" name="Google Shape;5567;p7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9" name="Google Shape;5569;p76"/>
              <p:cNvGrpSpPr/>
              <p:nvPr/>
            </p:nvGrpSpPr>
            <p:grpSpPr>
              <a:xfrm>
                <a:off x="4220866" y="3073534"/>
                <a:ext cx="31499" cy="26898"/>
                <a:chOff x="4220866" y="3073534"/>
                <a:chExt cx="31499" cy="26898"/>
              </a:xfrm>
            </p:grpSpPr>
            <p:sp>
              <p:nvSpPr>
                <p:cNvPr id="5570" name="Google Shape;5570;p7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76"/>
              <p:cNvGrpSpPr/>
              <p:nvPr/>
            </p:nvGrpSpPr>
            <p:grpSpPr>
              <a:xfrm>
                <a:off x="3869702" y="3230323"/>
                <a:ext cx="31499" cy="26906"/>
                <a:chOff x="3869702" y="3230323"/>
                <a:chExt cx="31499" cy="26906"/>
              </a:xfrm>
            </p:grpSpPr>
            <p:sp>
              <p:nvSpPr>
                <p:cNvPr id="5573" name="Google Shape;5573;p7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75" name="Google Shape;5575;p76"/>
            <p:cNvGrpSpPr/>
            <p:nvPr/>
          </p:nvGrpSpPr>
          <p:grpSpPr>
            <a:xfrm>
              <a:off x="4271383" y="3065882"/>
              <a:ext cx="304556" cy="341663"/>
              <a:chOff x="4271383" y="3065882"/>
              <a:chExt cx="304556" cy="341663"/>
            </a:xfrm>
          </p:grpSpPr>
          <p:grpSp>
            <p:nvGrpSpPr>
              <p:cNvPr id="5576" name="Google Shape;5576;p76"/>
              <p:cNvGrpSpPr/>
              <p:nvPr/>
            </p:nvGrpSpPr>
            <p:grpSpPr>
              <a:xfrm>
                <a:off x="4293838" y="3078639"/>
                <a:ext cx="269353" cy="311973"/>
                <a:chOff x="4293838" y="3078639"/>
                <a:chExt cx="269353" cy="311973"/>
              </a:xfrm>
            </p:grpSpPr>
            <p:sp>
              <p:nvSpPr>
                <p:cNvPr id="5577" name="Google Shape;5577;p7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76"/>
              <p:cNvGrpSpPr/>
              <p:nvPr/>
            </p:nvGrpSpPr>
            <p:grpSpPr>
              <a:xfrm>
                <a:off x="4538164" y="3342061"/>
                <a:ext cx="37776" cy="32380"/>
                <a:chOff x="4538164" y="3342061"/>
                <a:chExt cx="37776" cy="32380"/>
              </a:xfrm>
            </p:grpSpPr>
            <p:sp>
              <p:nvSpPr>
                <p:cNvPr id="5595" name="Google Shape;5595;p7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76"/>
              <p:cNvGrpSpPr/>
              <p:nvPr/>
            </p:nvGrpSpPr>
            <p:grpSpPr>
              <a:xfrm>
                <a:off x="4271383" y="3194742"/>
                <a:ext cx="37783" cy="32420"/>
                <a:chOff x="4271383" y="3194742"/>
                <a:chExt cx="37783" cy="32420"/>
              </a:xfrm>
            </p:grpSpPr>
            <p:sp>
              <p:nvSpPr>
                <p:cNvPr id="5598" name="Google Shape;5598;p7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76"/>
              <p:cNvGrpSpPr/>
              <p:nvPr/>
            </p:nvGrpSpPr>
            <p:grpSpPr>
              <a:xfrm>
                <a:off x="4284416" y="3084058"/>
                <a:ext cx="37783" cy="32357"/>
                <a:chOff x="4284416" y="3084058"/>
                <a:chExt cx="37783" cy="32357"/>
              </a:xfrm>
            </p:grpSpPr>
            <p:sp>
              <p:nvSpPr>
                <p:cNvPr id="5601" name="Google Shape;5601;p7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76"/>
              <p:cNvGrpSpPr/>
              <p:nvPr/>
            </p:nvGrpSpPr>
            <p:grpSpPr>
              <a:xfrm>
                <a:off x="4478697" y="3297561"/>
                <a:ext cx="37776" cy="32451"/>
                <a:chOff x="4478697" y="3297561"/>
                <a:chExt cx="37776" cy="32451"/>
              </a:xfrm>
            </p:grpSpPr>
            <p:sp>
              <p:nvSpPr>
                <p:cNvPr id="5604" name="Google Shape;5604;p7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76"/>
              <p:cNvGrpSpPr/>
              <p:nvPr/>
            </p:nvGrpSpPr>
            <p:grpSpPr>
              <a:xfrm>
                <a:off x="4411813" y="3331711"/>
                <a:ext cx="37776" cy="32451"/>
                <a:chOff x="4411813" y="3331711"/>
                <a:chExt cx="37776" cy="32451"/>
              </a:xfrm>
            </p:grpSpPr>
            <p:sp>
              <p:nvSpPr>
                <p:cNvPr id="5607" name="Google Shape;5607;p7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76"/>
              <p:cNvGrpSpPr/>
              <p:nvPr/>
            </p:nvGrpSpPr>
            <p:grpSpPr>
              <a:xfrm>
                <a:off x="4337984" y="3375188"/>
                <a:ext cx="37776" cy="32357"/>
                <a:chOff x="4337984" y="3375188"/>
                <a:chExt cx="37776" cy="32357"/>
              </a:xfrm>
            </p:grpSpPr>
            <p:sp>
              <p:nvSpPr>
                <p:cNvPr id="5610" name="Google Shape;5610;p7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76"/>
              <p:cNvGrpSpPr/>
              <p:nvPr/>
            </p:nvGrpSpPr>
            <p:grpSpPr>
              <a:xfrm>
                <a:off x="4494867" y="3090530"/>
                <a:ext cx="37878" cy="32451"/>
                <a:chOff x="4494867" y="3090530"/>
                <a:chExt cx="37878" cy="32451"/>
              </a:xfrm>
            </p:grpSpPr>
            <p:sp>
              <p:nvSpPr>
                <p:cNvPr id="5613" name="Google Shape;5613;p7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76"/>
              <p:cNvGrpSpPr/>
              <p:nvPr/>
            </p:nvGrpSpPr>
            <p:grpSpPr>
              <a:xfrm>
                <a:off x="4525124" y="3207774"/>
                <a:ext cx="37783" cy="32420"/>
                <a:chOff x="4525124" y="3207774"/>
                <a:chExt cx="37783" cy="32420"/>
              </a:xfrm>
            </p:grpSpPr>
            <p:sp>
              <p:nvSpPr>
                <p:cNvPr id="5616" name="Google Shape;5616;p7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76"/>
              <p:cNvGrpSpPr/>
              <p:nvPr/>
            </p:nvGrpSpPr>
            <p:grpSpPr>
              <a:xfrm>
                <a:off x="4440544" y="3176479"/>
                <a:ext cx="31499" cy="26898"/>
                <a:chOff x="4440544" y="3176479"/>
                <a:chExt cx="31499" cy="26898"/>
              </a:xfrm>
            </p:grpSpPr>
            <p:sp>
              <p:nvSpPr>
                <p:cNvPr id="5619" name="Google Shape;5619;p7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76"/>
              <p:cNvGrpSpPr/>
              <p:nvPr/>
            </p:nvGrpSpPr>
            <p:grpSpPr>
              <a:xfrm>
                <a:off x="4350545" y="3156400"/>
                <a:ext cx="31405" cy="27001"/>
                <a:chOff x="4350545" y="3156400"/>
                <a:chExt cx="31405" cy="27001"/>
              </a:xfrm>
            </p:grpSpPr>
            <p:sp>
              <p:nvSpPr>
                <p:cNvPr id="5622" name="Google Shape;5622;p7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76"/>
              <p:cNvGrpSpPr/>
              <p:nvPr/>
            </p:nvGrpSpPr>
            <p:grpSpPr>
              <a:xfrm>
                <a:off x="4376703" y="3255058"/>
                <a:ext cx="31405" cy="27001"/>
                <a:chOff x="4376703" y="3255058"/>
                <a:chExt cx="31405" cy="27001"/>
              </a:xfrm>
            </p:grpSpPr>
            <p:sp>
              <p:nvSpPr>
                <p:cNvPr id="5625" name="Google Shape;5625;p7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7" name="Google Shape;5627;p76"/>
              <p:cNvGrpSpPr/>
              <p:nvPr/>
            </p:nvGrpSpPr>
            <p:grpSpPr>
              <a:xfrm>
                <a:off x="4331322" y="3283656"/>
                <a:ext cx="31405" cy="26945"/>
                <a:chOff x="4331322" y="3283656"/>
                <a:chExt cx="31405" cy="26945"/>
              </a:xfrm>
            </p:grpSpPr>
            <p:sp>
              <p:nvSpPr>
                <p:cNvPr id="5628" name="Google Shape;5628;p7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76"/>
              <p:cNvGrpSpPr/>
              <p:nvPr/>
            </p:nvGrpSpPr>
            <p:grpSpPr>
              <a:xfrm>
                <a:off x="4380510" y="3065882"/>
                <a:ext cx="31405" cy="26938"/>
                <a:chOff x="4380510" y="3065882"/>
                <a:chExt cx="31405" cy="26938"/>
              </a:xfrm>
            </p:grpSpPr>
            <p:sp>
              <p:nvSpPr>
                <p:cNvPr id="5631" name="Google Shape;5631;p7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3" name="Google Shape;5633;p76"/>
            <p:cNvGrpSpPr/>
            <p:nvPr/>
          </p:nvGrpSpPr>
          <p:grpSpPr>
            <a:xfrm>
              <a:off x="4558998" y="3188237"/>
              <a:ext cx="1280131" cy="1052746"/>
              <a:chOff x="4558998" y="3188237"/>
              <a:chExt cx="1280131" cy="1052746"/>
            </a:xfrm>
          </p:grpSpPr>
          <p:sp>
            <p:nvSpPr>
              <p:cNvPr id="5634" name="Google Shape;5634;p7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5" name="Google Shape;5635;p76"/>
              <p:cNvGrpSpPr/>
              <p:nvPr/>
            </p:nvGrpSpPr>
            <p:grpSpPr>
              <a:xfrm>
                <a:off x="4579164" y="3203653"/>
                <a:ext cx="1244833" cy="1020397"/>
                <a:chOff x="4579164" y="3203653"/>
                <a:chExt cx="1244833" cy="1020397"/>
              </a:xfrm>
            </p:grpSpPr>
            <p:sp>
              <p:nvSpPr>
                <p:cNvPr id="5636" name="Google Shape;5636;p7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8" name="Google Shape;5638;p76"/>
                <p:cNvGrpSpPr/>
                <p:nvPr/>
              </p:nvGrpSpPr>
              <p:grpSpPr>
                <a:xfrm>
                  <a:off x="4579164" y="3203653"/>
                  <a:ext cx="1244833" cy="1020397"/>
                  <a:chOff x="4579164" y="3203653"/>
                  <a:chExt cx="1244833" cy="1020397"/>
                </a:xfrm>
              </p:grpSpPr>
              <p:sp>
                <p:nvSpPr>
                  <p:cNvPr id="5639" name="Google Shape;5639;p7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1" name="Google Shape;5641;p76"/>
                  <p:cNvGrpSpPr/>
                  <p:nvPr/>
                </p:nvGrpSpPr>
                <p:grpSpPr>
                  <a:xfrm>
                    <a:off x="4579164" y="3203653"/>
                    <a:ext cx="1244833" cy="1020397"/>
                    <a:chOff x="4579164" y="3203653"/>
                    <a:chExt cx="1244833" cy="1020397"/>
                  </a:xfrm>
                </p:grpSpPr>
                <p:sp>
                  <p:nvSpPr>
                    <p:cNvPr id="5642" name="Google Shape;5642;p7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0" name="Google Shape;5650;p76"/>
                    <p:cNvGrpSpPr/>
                    <p:nvPr/>
                  </p:nvGrpSpPr>
                  <p:grpSpPr>
                    <a:xfrm>
                      <a:off x="4579164" y="3203653"/>
                      <a:ext cx="1244833" cy="1020397"/>
                      <a:chOff x="4579164" y="3203653"/>
                      <a:chExt cx="1244833" cy="1020397"/>
                    </a:xfrm>
                  </p:grpSpPr>
                  <p:sp>
                    <p:nvSpPr>
                      <p:cNvPr id="5651" name="Google Shape;5651;p7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5" name="Google Shape;5665;p76"/>
                      <p:cNvGrpSpPr/>
                      <p:nvPr/>
                    </p:nvGrpSpPr>
                    <p:grpSpPr>
                      <a:xfrm>
                        <a:off x="4579164" y="3203653"/>
                        <a:ext cx="1244833" cy="1020397"/>
                        <a:chOff x="4579164" y="3203653"/>
                        <a:chExt cx="1244833" cy="1020397"/>
                      </a:xfrm>
                    </p:grpSpPr>
                    <p:sp>
                      <p:nvSpPr>
                        <p:cNvPr id="5666" name="Google Shape;5666;p7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0" name="Google Shape;5690;p76"/>
                        <p:cNvGrpSpPr/>
                        <p:nvPr/>
                      </p:nvGrpSpPr>
                      <p:grpSpPr>
                        <a:xfrm>
                          <a:off x="4579164" y="3203653"/>
                          <a:ext cx="1244833" cy="1020397"/>
                          <a:chOff x="4579164" y="3203653"/>
                          <a:chExt cx="1244833" cy="1020397"/>
                        </a:xfrm>
                      </p:grpSpPr>
                      <p:sp>
                        <p:nvSpPr>
                          <p:cNvPr id="5691" name="Google Shape;5691;p7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2" name="Google Shape;5692;p76"/>
                          <p:cNvGrpSpPr/>
                          <p:nvPr/>
                        </p:nvGrpSpPr>
                        <p:grpSpPr>
                          <a:xfrm>
                            <a:off x="4579164" y="3203653"/>
                            <a:ext cx="1244833" cy="1020397"/>
                            <a:chOff x="4579164" y="3203653"/>
                            <a:chExt cx="1244833" cy="1020397"/>
                          </a:xfrm>
                        </p:grpSpPr>
                        <p:sp>
                          <p:nvSpPr>
                            <p:cNvPr id="5693" name="Google Shape;5693;p7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0" name="Google Shape;5700;p76"/>
                            <p:cNvGrpSpPr/>
                            <p:nvPr/>
                          </p:nvGrpSpPr>
                          <p:grpSpPr>
                            <a:xfrm>
                              <a:off x="4579164" y="3203653"/>
                              <a:ext cx="1244833" cy="1020397"/>
                              <a:chOff x="4579164" y="3203653"/>
                              <a:chExt cx="1244833" cy="1020397"/>
                            </a:xfrm>
                          </p:grpSpPr>
                          <p:sp>
                            <p:nvSpPr>
                              <p:cNvPr id="5701" name="Google Shape;5701;p7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4" name="Google Shape;5714;p76"/>
                              <p:cNvGrpSpPr/>
                              <p:nvPr/>
                            </p:nvGrpSpPr>
                            <p:grpSpPr>
                              <a:xfrm>
                                <a:off x="4579164" y="3203653"/>
                                <a:ext cx="1244833" cy="1020397"/>
                                <a:chOff x="4579164" y="3203653"/>
                                <a:chExt cx="1244833" cy="1020397"/>
                              </a:xfrm>
                            </p:grpSpPr>
                            <p:sp>
                              <p:nvSpPr>
                                <p:cNvPr id="5715" name="Google Shape;5715;p7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2" name="Google Shape;5722;p76"/>
                                <p:cNvGrpSpPr/>
                                <p:nvPr/>
                              </p:nvGrpSpPr>
                              <p:grpSpPr>
                                <a:xfrm>
                                  <a:off x="4579164" y="3203653"/>
                                  <a:ext cx="1244833" cy="1020397"/>
                                  <a:chOff x="4579164" y="3203653"/>
                                  <a:chExt cx="1244833" cy="1020397"/>
                                </a:xfrm>
                              </p:grpSpPr>
                              <p:sp>
                                <p:nvSpPr>
                                  <p:cNvPr id="5723" name="Google Shape;5723;p7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8" name="Google Shape;5728;p76"/>
                                  <p:cNvGrpSpPr/>
                                  <p:nvPr/>
                                </p:nvGrpSpPr>
                                <p:grpSpPr>
                                  <a:xfrm>
                                    <a:off x="4579164" y="3203653"/>
                                    <a:ext cx="1244833" cy="1020397"/>
                                    <a:chOff x="4579164" y="3203653"/>
                                    <a:chExt cx="1244833" cy="1020397"/>
                                  </a:xfrm>
                                </p:grpSpPr>
                                <p:sp>
                                  <p:nvSpPr>
                                    <p:cNvPr id="5729" name="Google Shape;5729;p7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733" name="Google Shape;5733;p7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736" name="Google Shape;5736;p7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737" name="Google Shape;5737;p76"/>
              <p:cNvGrpSpPr/>
              <p:nvPr/>
            </p:nvGrpSpPr>
            <p:grpSpPr>
              <a:xfrm>
                <a:off x="4595437" y="3598775"/>
                <a:ext cx="37776" cy="32451"/>
                <a:chOff x="4595437" y="3598775"/>
                <a:chExt cx="37776" cy="32451"/>
              </a:xfrm>
            </p:grpSpPr>
            <p:sp>
              <p:nvSpPr>
                <p:cNvPr id="5738" name="Google Shape;5738;p7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76"/>
              <p:cNvGrpSpPr/>
              <p:nvPr/>
            </p:nvGrpSpPr>
            <p:grpSpPr>
              <a:xfrm>
                <a:off x="4641864" y="3524443"/>
                <a:ext cx="37776" cy="32380"/>
                <a:chOff x="4641864" y="3524443"/>
                <a:chExt cx="37776" cy="32380"/>
              </a:xfrm>
            </p:grpSpPr>
            <p:sp>
              <p:nvSpPr>
                <p:cNvPr id="5741" name="Google Shape;5741;p7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76"/>
              <p:cNvGrpSpPr/>
              <p:nvPr/>
            </p:nvGrpSpPr>
            <p:grpSpPr>
              <a:xfrm>
                <a:off x="4648431" y="3893901"/>
                <a:ext cx="37776" cy="32357"/>
                <a:chOff x="4648431" y="3893901"/>
                <a:chExt cx="37776" cy="32357"/>
              </a:xfrm>
            </p:grpSpPr>
            <p:sp>
              <p:nvSpPr>
                <p:cNvPr id="5744" name="Google Shape;5744;p7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76"/>
              <p:cNvGrpSpPr/>
              <p:nvPr/>
            </p:nvGrpSpPr>
            <p:grpSpPr>
              <a:xfrm>
                <a:off x="4567752" y="3722908"/>
                <a:ext cx="37870" cy="32380"/>
                <a:chOff x="4567752" y="3722908"/>
                <a:chExt cx="37870" cy="32380"/>
              </a:xfrm>
            </p:grpSpPr>
            <p:sp>
              <p:nvSpPr>
                <p:cNvPr id="5747" name="Google Shape;5747;p7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9" name="Google Shape;5749;p76"/>
              <p:cNvGrpSpPr/>
              <p:nvPr/>
            </p:nvGrpSpPr>
            <p:grpSpPr>
              <a:xfrm>
                <a:off x="4617506" y="3652052"/>
                <a:ext cx="37783" cy="32357"/>
                <a:chOff x="4617506" y="3652052"/>
                <a:chExt cx="37783" cy="32357"/>
              </a:xfrm>
            </p:grpSpPr>
            <p:sp>
              <p:nvSpPr>
                <p:cNvPr id="5750" name="Google Shape;5750;p7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76"/>
              <p:cNvGrpSpPr/>
              <p:nvPr/>
            </p:nvGrpSpPr>
            <p:grpSpPr>
              <a:xfrm>
                <a:off x="4739005" y="3554149"/>
                <a:ext cx="37870" cy="32357"/>
                <a:chOff x="4739005" y="3554149"/>
                <a:chExt cx="37870" cy="32357"/>
              </a:xfrm>
            </p:grpSpPr>
            <p:sp>
              <p:nvSpPr>
                <p:cNvPr id="5753" name="Google Shape;5753;p7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76"/>
              <p:cNvGrpSpPr/>
              <p:nvPr/>
            </p:nvGrpSpPr>
            <p:grpSpPr>
              <a:xfrm>
                <a:off x="4806557" y="3630258"/>
                <a:ext cx="37776" cy="32364"/>
                <a:chOff x="4806557" y="3630258"/>
                <a:chExt cx="37776" cy="32364"/>
              </a:xfrm>
            </p:grpSpPr>
            <p:sp>
              <p:nvSpPr>
                <p:cNvPr id="5756" name="Google Shape;5756;p7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76"/>
              <p:cNvGrpSpPr/>
              <p:nvPr/>
            </p:nvGrpSpPr>
            <p:grpSpPr>
              <a:xfrm>
                <a:off x="4737007" y="4004357"/>
                <a:ext cx="37870" cy="32357"/>
                <a:chOff x="4737007" y="4004357"/>
                <a:chExt cx="37870" cy="32357"/>
              </a:xfrm>
            </p:grpSpPr>
            <p:sp>
              <p:nvSpPr>
                <p:cNvPr id="5759" name="Google Shape;5759;p7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76"/>
              <p:cNvGrpSpPr/>
              <p:nvPr/>
            </p:nvGrpSpPr>
            <p:grpSpPr>
              <a:xfrm>
                <a:off x="4773634" y="4208627"/>
                <a:ext cx="37776" cy="32357"/>
                <a:chOff x="4773634" y="4208627"/>
                <a:chExt cx="37776" cy="32357"/>
              </a:xfrm>
            </p:grpSpPr>
            <p:sp>
              <p:nvSpPr>
                <p:cNvPr id="5762" name="Google Shape;5762;p7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4" name="Google Shape;5764;p76"/>
              <p:cNvGrpSpPr/>
              <p:nvPr/>
            </p:nvGrpSpPr>
            <p:grpSpPr>
              <a:xfrm>
                <a:off x="4888282" y="4074764"/>
                <a:ext cx="37776" cy="32451"/>
                <a:chOff x="4888282" y="4074764"/>
                <a:chExt cx="37776" cy="32451"/>
              </a:xfrm>
            </p:grpSpPr>
            <p:sp>
              <p:nvSpPr>
                <p:cNvPr id="5765" name="Google Shape;5765;p7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76"/>
              <p:cNvGrpSpPr/>
              <p:nvPr/>
            </p:nvGrpSpPr>
            <p:grpSpPr>
              <a:xfrm>
                <a:off x="4901315" y="3804271"/>
                <a:ext cx="37776" cy="32364"/>
                <a:chOff x="4901315" y="3804271"/>
                <a:chExt cx="37776" cy="32364"/>
              </a:xfrm>
            </p:grpSpPr>
            <p:sp>
              <p:nvSpPr>
                <p:cNvPr id="5768" name="Google Shape;5768;p7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76"/>
              <p:cNvGrpSpPr/>
              <p:nvPr/>
            </p:nvGrpSpPr>
            <p:grpSpPr>
              <a:xfrm>
                <a:off x="4866394" y="3715035"/>
                <a:ext cx="37846" cy="32357"/>
                <a:chOff x="4866394" y="3715035"/>
                <a:chExt cx="37846" cy="32357"/>
              </a:xfrm>
            </p:grpSpPr>
            <p:sp>
              <p:nvSpPr>
                <p:cNvPr id="5771" name="Google Shape;5771;p7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76"/>
              <p:cNvGrpSpPr/>
              <p:nvPr/>
            </p:nvGrpSpPr>
            <p:grpSpPr>
              <a:xfrm>
                <a:off x="4979233" y="3839798"/>
                <a:ext cx="37878" cy="32420"/>
                <a:chOff x="4979233" y="3839798"/>
                <a:chExt cx="37878" cy="32420"/>
              </a:xfrm>
            </p:grpSpPr>
            <p:sp>
              <p:nvSpPr>
                <p:cNvPr id="5774" name="Google Shape;5774;p7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76"/>
              <p:cNvGrpSpPr/>
              <p:nvPr/>
            </p:nvGrpSpPr>
            <p:grpSpPr>
              <a:xfrm>
                <a:off x="4790662" y="3679147"/>
                <a:ext cx="37783" cy="32380"/>
                <a:chOff x="4790662" y="3679147"/>
                <a:chExt cx="37783" cy="32380"/>
              </a:xfrm>
            </p:grpSpPr>
            <p:sp>
              <p:nvSpPr>
                <p:cNvPr id="5777" name="Google Shape;5777;p7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76"/>
              <p:cNvGrpSpPr/>
              <p:nvPr/>
            </p:nvGrpSpPr>
            <p:grpSpPr>
              <a:xfrm>
                <a:off x="4857263" y="3557861"/>
                <a:ext cx="37776" cy="32357"/>
                <a:chOff x="4857263" y="3557861"/>
                <a:chExt cx="37776" cy="32357"/>
              </a:xfrm>
            </p:grpSpPr>
            <p:sp>
              <p:nvSpPr>
                <p:cNvPr id="5780" name="Google Shape;5780;p7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76"/>
              <p:cNvGrpSpPr/>
              <p:nvPr/>
            </p:nvGrpSpPr>
            <p:grpSpPr>
              <a:xfrm>
                <a:off x="4883902" y="3648033"/>
                <a:ext cx="37783" cy="32380"/>
                <a:chOff x="4883902" y="3648033"/>
                <a:chExt cx="37783" cy="32380"/>
              </a:xfrm>
            </p:grpSpPr>
            <p:sp>
              <p:nvSpPr>
                <p:cNvPr id="5783" name="Google Shape;5783;p7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76"/>
              <p:cNvGrpSpPr/>
              <p:nvPr/>
            </p:nvGrpSpPr>
            <p:grpSpPr>
              <a:xfrm>
                <a:off x="4907780" y="3347220"/>
                <a:ext cx="37878" cy="32357"/>
                <a:chOff x="4907780" y="3347220"/>
                <a:chExt cx="37878" cy="32357"/>
              </a:xfrm>
            </p:grpSpPr>
            <p:sp>
              <p:nvSpPr>
                <p:cNvPr id="5786" name="Google Shape;5786;p7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8" name="Google Shape;5788;p76"/>
              <p:cNvGrpSpPr/>
              <p:nvPr/>
            </p:nvGrpSpPr>
            <p:grpSpPr>
              <a:xfrm>
                <a:off x="5065048" y="3738150"/>
                <a:ext cx="37783" cy="32364"/>
                <a:chOff x="5065048" y="3738150"/>
                <a:chExt cx="37783" cy="32364"/>
              </a:xfrm>
            </p:grpSpPr>
            <p:sp>
              <p:nvSpPr>
                <p:cNvPr id="5789" name="Google Shape;5789;p7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76"/>
              <p:cNvGrpSpPr/>
              <p:nvPr/>
            </p:nvGrpSpPr>
            <p:grpSpPr>
              <a:xfrm>
                <a:off x="5071616" y="3284615"/>
                <a:ext cx="37783" cy="32357"/>
                <a:chOff x="5071616" y="3284615"/>
                <a:chExt cx="37783" cy="32357"/>
              </a:xfrm>
            </p:grpSpPr>
            <p:sp>
              <p:nvSpPr>
                <p:cNvPr id="5792" name="Google Shape;5792;p7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76"/>
              <p:cNvGrpSpPr/>
              <p:nvPr/>
            </p:nvGrpSpPr>
            <p:grpSpPr>
              <a:xfrm>
                <a:off x="5389291" y="3759921"/>
                <a:ext cx="37783" cy="32380"/>
                <a:chOff x="5389291" y="3759921"/>
                <a:chExt cx="37783" cy="32380"/>
              </a:xfrm>
            </p:grpSpPr>
            <p:sp>
              <p:nvSpPr>
                <p:cNvPr id="5795" name="Google Shape;5795;p7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76"/>
              <p:cNvGrpSpPr/>
              <p:nvPr/>
            </p:nvGrpSpPr>
            <p:grpSpPr>
              <a:xfrm>
                <a:off x="5431534" y="3632932"/>
                <a:ext cx="37878" cy="32451"/>
                <a:chOff x="5431534" y="3632932"/>
                <a:chExt cx="37878" cy="32451"/>
              </a:xfrm>
            </p:grpSpPr>
            <p:sp>
              <p:nvSpPr>
                <p:cNvPr id="5798" name="Google Shape;5798;p7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0" name="Google Shape;5800;p76"/>
              <p:cNvGrpSpPr/>
              <p:nvPr/>
            </p:nvGrpSpPr>
            <p:grpSpPr>
              <a:xfrm>
                <a:off x="5540755" y="3544829"/>
                <a:ext cx="37783" cy="32357"/>
                <a:chOff x="5540755" y="3544829"/>
                <a:chExt cx="37783" cy="32357"/>
              </a:xfrm>
            </p:grpSpPr>
            <p:sp>
              <p:nvSpPr>
                <p:cNvPr id="5801" name="Google Shape;5801;p7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3" name="Google Shape;5803;p76"/>
              <p:cNvGrpSpPr/>
              <p:nvPr/>
            </p:nvGrpSpPr>
            <p:grpSpPr>
              <a:xfrm>
                <a:off x="5579293" y="3412107"/>
                <a:ext cx="37776" cy="32357"/>
                <a:chOff x="5579293" y="3412107"/>
                <a:chExt cx="37776" cy="32357"/>
              </a:xfrm>
            </p:grpSpPr>
            <p:sp>
              <p:nvSpPr>
                <p:cNvPr id="5804" name="Google Shape;5804;p7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76"/>
              <p:cNvGrpSpPr/>
              <p:nvPr/>
            </p:nvGrpSpPr>
            <p:grpSpPr>
              <a:xfrm>
                <a:off x="5801346" y="3284615"/>
                <a:ext cx="37783" cy="32357"/>
                <a:chOff x="5801346" y="3284615"/>
                <a:chExt cx="37783" cy="32357"/>
              </a:xfrm>
            </p:grpSpPr>
            <p:sp>
              <p:nvSpPr>
                <p:cNvPr id="5807" name="Google Shape;5807;p7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76"/>
              <p:cNvGrpSpPr/>
              <p:nvPr/>
            </p:nvGrpSpPr>
            <p:grpSpPr>
              <a:xfrm>
                <a:off x="5763578" y="3399067"/>
                <a:ext cx="37776" cy="32364"/>
                <a:chOff x="5763578" y="3399067"/>
                <a:chExt cx="37776" cy="32364"/>
              </a:xfrm>
            </p:grpSpPr>
            <p:sp>
              <p:nvSpPr>
                <p:cNvPr id="5810" name="Google Shape;5810;p7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76"/>
              <p:cNvGrpSpPr/>
              <p:nvPr/>
            </p:nvGrpSpPr>
            <p:grpSpPr>
              <a:xfrm>
                <a:off x="5395858" y="3230952"/>
                <a:ext cx="37776" cy="32364"/>
                <a:chOff x="5395858" y="3230952"/>
                <a:chExt cx="37776" cy="32364"/>
              </a:xfrm>
            </p:grpSpPr>
            <p:sp>
              <p:nvSpPr>
                <p:cNvPr id="5813" name="Google Shape;5813;p7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76"/>
              <p:cNvGrpSpPr/>
              <p:nvPr/>
            </p:nvGrpSpPr>
            <p:grpSpPr>
              <a:xfrm>
                <a:off x="5264088" y="3188237"/>
                <a:ext cx="37776" cy="32357"/>
                <a:chOff x="5264088" y="3188237"/>
                <a:chExt cx="37776" cy="32357"/>
              </a:xfrm>
            </p:grpSpPr>
            <p:sp>
              <p:nvSpPr>
                <p:cNvPr id="5816" name="Google Shape;5816;p7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8" name="Google Shape;5818;p76"/>
              <p:cNvGrpSpPr/>
              <p:nvPr/>
            </p:nvGrpSpPr>
            <p:grpSpPr>
              <a:xfrm>
                <a:off x="5585758" y="3237425"/>
                <a:ext cx="37878" cy="32357"/>
                <a:chOff x="5585758" y="3237425"/>
                <a:chExt cx="37878" cy="32357"/>
              </a:xfrm>
            </p:grpSpPr>
            <p:sp>
              <p:nvSpPr>
                <p:cNvPr id="5819" name="Google Shape;5819;p7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76"/>
              <p:cNvGrpSpPr/>
              <p:nvPr/>
            </p:nvGrpSpPr>
            <p:grpSpPr>
              <a:xfrm>
                <a:off x="4874196" y="3291088"/>
                <a:ext cx="37878" cy="32451"/>
                <a:chOff x="4874196" y="3291088"/>
                <a:chExt cx="37878" cy="32451"/>
              </a:xfrm>
            </p:grpSpPr>
            <p:sp>
              <p:nvSpPr>
                <p:cNvPr id="5822" name="Google Shape;5822;p7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76"/>
              <p:cNvGrpSpPr/>
              <p:nvPr/>
            </p:nvGrpSpPr>
            <p:grpSpPr>
              <a:xfrm>
                <a:off x="5197770" y="3785466"/>
                <a:ext cx="37783" cy="32427"/>
                <a:chOff x="5197770" y="3785466"/>
                <a:chExt cx="37783" cy="32427"/>
              </a:xfrm>
            </p:grpSpPr>
            <p:sp>
              <p:nvSpPr>
                <p:cNvPr id="5825" name="Google Shape;5825;p7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76"/>
              <p:cNvGrpSpPr/>
              <p:nvPr/>
            </p:nvGrpSpPr>
            <p:grpSpPr>
              <a:xfrm>
                <a:off x="5177699" y="3492117"/>
                <a:ext cx="37776" cy="32357"/>
                <a:chOff x="5177699" y="3492117"/>
                <a:chExt cx="37776" cy="32357"/>
              </a:xfrm>
            </p:grpSpPr>
            <p:sp>
              <p:nvSpPr>
                <p:cNvPr id="5828" name="Google Shape;5828;p7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6"/>
              <p:cNvGrpSpPr/>
              <p:nvPr/>
            </p:nvGrpSpPr>
            <p:grpSpPr>
              <a:xfrm>
                <a:off x="5349431" y="3622346"/>
                <a:ext cx="37870" cy="32380"/>
                <a:chOff x="5349431" y="3622346"/>
                <a:chExt cx="37870" cy="32380"/>
              </a:xfrm>
            </p:grpSpPr>
            <p:sp>
              <p:nvSpPr>
                <p:cNvPr id="5831" name="Google Shape;5831;p7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76"/>
              <p:cNvGrpSpPr/>
              <p:nvPr/>
            </p:nvGrpSpPr>
            <p:grpSpPr>
              <a:xfrm>
                <a:off x="5068855" y="3563980"/>
                <a:ext cx="53954" cy="46223"/>
                <a:chOff x="5068855" y="3563980"/>
                <a:chExt cx="53954" cy="46223"/>
              </a:xfrm>
            </p:grpSpPr>
            <p:sp>
              <p:nvSpPr>
                <p:cNvPr id="5834" name="Google Shape;5834;p7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76"/>
              <p:cNvGrpSpPr/>
              <p:nvPr/>
            </p:nvGrpSpPr>
            <p:grpSpPr>
              <a:xfrm>
                <a:off x="5037654" y="3392507"/>
                <a:ext cx="37870" cy="32451"/>
                <a:chOff x="5037654" y="3392507"/>
                <a:chExt cx="37870" cy="32451"/>
              </a:xfrm>
            </p:grpSpPr>
            <p:sp>
              <p:nvSpPr>
                <p:cNvPr id="5837" name="Google Shape;5837;p7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76"/>
              <p:cNvGrpSpPr/>
              <p:nvPr/>
            </p:nvGrpSpPr>
            <p:grpSpPr>
              <a:xfrm>
                <a:off x="5456560" y="3368629"/>
                <a:ext cx="37870" cy="32451"/>
                <a:chOff x="5456560" y="3368629"/>
                <a:chExt cx="37870" cy="32451"/>
              </a:xfrm>
            </p:grpSpPr>
            <p:sp>
              <p:nvSpPr>
                <p:cNvPr id="5840" name="Google Shape;5840;p7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76"/>
              <p:cNvGrpSpPr/>
              <p:nvPr/>
            </p:nvGrpSpPr>
            <p:grpSpPr>
              <a:xfrm>
                <a:off x="4755749" y="3501516"/>
                <a:ext cx="46246" cy="39608"/>
                <a:chOff x="4755749" y="3501516"/>
                <a:chExt cx="46246" cy="39608"/>
              </a:xfrm>
            </p:grpSpPr>
            <p:sp>
              <p:nvSpPr>
                <p:cNvPr id="5843" name="Google Shape;5843;p7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76"/>
              <p:cNvGrpSpPr/>
              <p:nvPr/>
            </p:nvGrpSpPr>
            <p:grpSpPr>
              <a:xfrm>
                <a:off x="4681346" y="3485582"/>
                <a:ext cx="37783" cy="32427"/>
                <a:chOff x="4681346" y="3485582"/>
                <a:chExt cx="37783" cy="32427"/>
              </a:xfrm>
            </p:grpSpPr>
            <p:sp>
              <p:nvSpPr>
                <p:cNvPr id="5846" name="Google Shape;5846;p7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6"/>
              <p:cNvGrpSpPr/>
              <p:nvPr/>
            </p:nvGrpSpPr>
            <p:grpSpPr>
              <a:xfrm>
                <a:off x="4767067" y="3291088"/>
                <a:ext cx="37878" cy="32451"/>
                <a:chOff x="4767067" y="3291088"/>
                <a:chExt cx="37878" cy="32451"/>
              </a:xfrm>
            </p:grpSpPr>
            <p:sp>
              <p:nvSpPr>
                <p:cNvPr id="5849" name="Google Shape;5849;p7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76"/>
              <p:cNvGrpSpPr/>
              <p:nvPr/>
            </p:nvGrpSpPr>
            <p:grpSpPr>
              <a:xfrm>
                <a:off x="4687819" y="3405539"/>
                <a:ext cx="37776" cy="32451"/>
                <a:chOff x="4687819" y="3405539"/>
                <a:chExt cx="37776" cy="32451"/>
              </a:xfrm>
            </p:grpSpPr>
            <p:sp>
              <p:nvSpPr>
                <p:cNvPr id="5852" name="Google Shape;5852;p7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76"/>
              <p:cNvGrpSpPr/>
              <p:nvPr/>
            </p:nvGrpSpPr>
            <p:grpSpPr>
              <a:xfrm>
                <a:off x="4923101" y="3444809"/>
                <a:ext cx="52813" cy="45318"/>
                <a:chOff x="4923101" y="3444809"/>
                <a:chExt cx="52813" cy="45318"/>
              </a:xfrm>
            </p:grpSpPr>
            <p:sp>
              <p:nvSpPr>
                <p:cNvPr id="5855" name="Google Shape;5855;p7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76"/>
              <p:cNvGrpSpPr/>
              <p:nvPr/>
            </p:nvGrpSpPr>
            <p:grpSpPr>
              <a:xfrm>
                <a:off x="4846040" y="3654750"/>
                <a:ext cx="31405" cy="26993"/>
                <a:chOff x="4846040" y="3654750"/>
                <a:chExt cx="31405" cy="26993"/>
              </a:xfrm>
            </p:grpSpPr>
            <p:sp>
              <p:nvSpPr>
                <p:cNvPr id="5858" name="Google Shape;5858;p7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76"/>
              <p:cNvGrpSpPr/>
              <p:nvPr/>
            </p:nvGrpSpPr>
            <p:grpSpPr>
              <a:xfrm>
                <a:off x="4925673" y="3691700"/>
                <a:ext cx="40253" cy="34472"/>
                <a:chOff x="4925673" y="3691700"/>
                <a:chExt cx="40253" cy="34472"/>
              </a:xfrm>
            </p:grpSpPr>
            <p:sp>
              <p:nvSpPr>
                <p:cNvPr id="5861" name="Google Shape;5861;p7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76"/>
              <p:cNvGrpSpPr/>
              <p:nvPr/>
            </p:nvGrpSpPr>
            <p:grpSpPr>
              <a:xfrm>
                <a:off x="4894653" y="3740848"/>
                <a:ext cx="31405" cy="26906"/>
                <a:chOff x="4894653" y="3740848"/>
                <a:chExt cx="31405" cy="26906"/>
              </a:xfrm>
            </p:grpSpPr>
            <p:sp>
              <p:nvSpPr>
                <p:cNvPr id="5864" name="Google Shape;5864;p7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76"/>
              <p:cNvGrpSpPr/>
              <p:nvPr/>
            </p:nvGrpSpPr>
            <p:grpSpPr>
              <a:xfrm>
                <a:off x="4962300" y="3696348"/>
                <a:ext cx="38255" cy="32773"/>
                <a:chOff x="4962300" y="3696348"/>
                <a:chExt cx="38255" cy="32773"/>
              </a:xfrm>
            </p:grpSpPr>
            <p:sp>
              <p:nvSpPr>
                <p:cNvPr id="5867" name="Google Shape;5867;p7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76"/>
              <p:cNvGrpSpPr/>
              <p:nvPr/>
            </p:nvGrpSpPr>
            <p:grpSpPr>
              <a:xfrm>
                <a:off x="4980185" y="3743349"/>
                <a:ext cx="31499" cy="26969"/>
                <a:chOff x="4980185" y="3743349"/>
                <a:chExt cx="31499" cy="26969"/>
              </a:xfrm>
            </p:grpSpPr>
            <p:sp>
              <p:nvSpPr>
                <p:cNvPr id="5870" name="Google Shape;5870;p7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76"/>
              <p:cNvGrpSpPr/>
              <p:nvPr/>
            </p:nvGrpSpPr>
            <p:grpSpPr>
              <a:xfrm>
                <a:off x="5013768" y="3734312"/>
                <a:ext cx="31499" cy="26969"/>
                <a:chOff x="5013768" y="3734312"/>
                <a:chExt cx="31499" cy="26969"/>
              </a:xfrm>
            </p:grpSpPr>
            <p:sp>
              <p:nvSpPr>
                <p:cNvPr id="5873" name="Google Shape;5873;p7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76"/>
              <p:cNvGrpSpPr/>
              <p:nvPr/>
            </p:nvGrpSpPr>
            <p:grpSpPr>
              <a:xfrm>
                <a:off x="5036703" y="3764545"/>
                <a:ext cx="31499" cy="26898"/>
                <a:chOff x="5036703" y="3764545"/>
                <a:chExt cx="31499" cy="26898"/>
              </a:xfrm>
            </p:grpSpPr>
            <p:sp>
              <p:nvSpPr>
                <p:cNvPr id="5876" name="Google Shape;5876;p7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76"/>
              <p:cNvGrpSpPr/>
              <p:nvPr/>
            </p:nvGrpSpPr>
            <p:grpSpPr>
              <a:xfrm>
                <a:off x="4953546" y="3768352"/>
                <a:ext cx="31405" cy="26898"/>
                <a:chOff x="4953546" y="3768352"/>
                <a:chExt cx="31405" cy="26898"/>
              </a:xfrm>
            </p:grpSpPr>
            <p:sp>
              <p:nvSpPr>
                <p:cNvPr id="5879" name="Google Shape;5879;p7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76"/>
              <p:cNvGrpSpPr/>
              <p:nvPr/>
            </p:nvGrpSpPr>
            <p:grpSpPr>
              <a:xfrm>
                <a:off x="4964770" y="3814016"/>
                <a:ext cx="31499" cy="26993"/>
                <a:chOff x="4964770" y="3814016"/>
                <a:chExt cx="31499" cy="26993"/>
              </a:xfrm>
            </p:grpSpPr>
            <p:sp>
              <p:nvSpPr>
                <p:cNvPr id="5882" name="Google Shape;5882;p7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76"/>
              <p:cNvGrpSpPr/>
              <p:nvPr/>
            </p:nvGrpSpPr>
            <p:grpSpPr>
              <a:xfrm>
                <a:off x="4923290" y="3800504"/>
                <a:ext cx="31468" cy="26898"/>
                <a:chOff x="4923290" y="3800504"/>
                <a:chExt cx="31468" cy="26898"/>
              </a:xfrm>
            </p:grpSpPr>
            <p:sp>
              <p:nvSpPr>
                <p:cNvPr id="5885" name="Google Shape;5885;p7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76"/>
              <p:cNvGrpSpPr/>
              <p:nvPr/>
            </p:nvGrpSpPr>
            <p:grpSpPr>
              <a:xfrm>
                <a:off x="5108534" y="3650943"/>
                <a:ext cx="31405" cy="26993"/>
                <a:chOff x="5108534" y="3650943"/>
                <a:chExt cx="31405" cy="26993"/>
              </a:xfrm>
            </p:grpSpPr>
            <p:sp>
              <p:nvSpPr>
                <p:cNvPr id="5888" name="Google Shape;5888;p7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76"/>
              <p:cNvGrpSpPr/>
              <p:nvPr/>
            </p:nvGrpSpPr>
            <p:grpSpPr>
              <a:xfrm>
                <a:off x="5119380" y="3760739"/>
                <a:ext cx="31499" cy="26993"/>
                <a:chOff x="5119380" y="3760739"/>
                <a:chExt cx="31499" cy="26993"/>
              </a:xfrm>
            </p:grpSpPr>
            <p:sp>
              <p:nvSpPr>
                <p:cNvPr id="5891" name="Google Shape;5891;p7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6"/>
              <p:cNvGrpSpPr/>
              <p:nvPr/>
            </p:nvGrpSpPr>
            <p:grpSpPr>
              <a:xfrm>
                <a:off x="5119380" y="3788235"/>
                <a:ext cx="31499" cy="26993"/>
                <a:chOff x="5119380" y="3788235"/>
                <a:chExt cx="31499" cy="26993"/>
              </a:xfrm>
            </p:grpSpPr>
            <p:sp>
              <p:nvSpPr>
                <p:cNvPr id="5894" name="Google Shape;5894;p7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6" name="Google Shape;5896;p76"/>
              <p:cNvGrpSpPr/>
              <p:nvPr/>
            </p:nvGrpSpPr>
            <p:grpSpPr>
              <a:xfrm>
                <a:off x="5158005" y="3875284"/>
                <a:ext cx="31405" cy="27001"/>
                <a:chOff x="5158005" y="3875284"/>
                <a:chExt cx="31405" cy="27001"/>
              </a:xfrm>
            </p:grpSpPr>
            <p:sp>
              <p:nvSpPr>
                <p:cNvPr id="5897" name="Google Shape;5897;p7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76"/>
              <p:cNvGrpSpPr/>
              <p:nvPr/>
            </p:nvGrpSpPr>
            <p:grpSpPr>
              <a:xfrm>
                <a:off x="5233163" y="3764545"/>
                <a:ext cx="31499" cy="26898"/>
                <a:chOff x="5233163" y="3764545"/>
                <a:chExt cx="31499" cy="26898"/>
              </a:xfrm>
            </p:grpSpPr>
            <p:sp>
              <p:nvSpPr>
                <p:cNvPr id="5900" name="Google Shape;5900;p7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76"/>
              <p:cNvGrpSpPr/>
              <p:nvPr/>
            </p:nvGrpSpPr>
            <p:grpSpPr>
              <a:xfrm>
                <a:off x="5276168" y="3805545"/>
                <a:ext cx="31499" cy="26906"/>
                <a:chOff x="5276168" y="3805545"/>
                <a:chExt cx="31499" cy="26906"/>
              </a:xfrm>
            </p:grpSpPr>
            <p:sp>
              <p:nvSpPr>
                <p:cNvPr id="5903" name="Google Shape;5903;p7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76"/>
              <p:cNvGrpSpPr/>
              <p:nvPr/>
            </p:nvGrpSpPr>
            <p:grpSpPr>
              <a:xfrm>
                <a:off x="5294053" y="3851933"/>
                <a:ext cx="31405" cy="26945"/>
                <a:chOff x="5294053" y="3851933"/>
                <a:chExt cx="31405" cy="26945"/>
              </a:xfrm>
            </p:grpSpPr>
            <p:sp>
              <p:nvSpPr>
                <p:cNvPr id="5906" name="Google Shape;5906;p7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76"/>
              <p:cNvGrpSpPr/>
              <p:nvPr/>
            </p:nvGrpSpPr>
            <p:grpSpPr>
              <a:xfrm>
                <a:off x="5341723" y="3851902"/>
                <a:ext cx="31405" cy="26977"/>
                <a:chOff x="5341723" y="3851902"/>
                <a:chExt cx="31405" cy="26977"/>
              </a:xfrm>
            </p:grpSpPr>
            <p:sp>
              <p:nvSpPr>
                <p:cNvPr id="5909" name="Google Shape;5909;p7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76"/>
              <p:cNvGrpSpPr/>
              <p:nvPr/>
            </p:nvGrpSpPr>
            <p:grpSpPr>
              <a:xfrm>
                <a:off x="5054871" y="3507855"/>
                <a:ext cx="31405" cy="26993"/>
                <a:chOff x="5054871" y="3507855"/>
                <a:chExt cx="31405" cy="26993"/>
              </a:xfrm>
            </p:grpSpPr>
            <p:sp>
              <p:nvSpPr>
                <p:cNvPr id="5912" name="Google Shape;5912;p7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76"/>
              <p:cNvGrpSpPr/>
              <p:nvPr/>
            </p:nvGrpSpPr>
            <p:grpSpPr>
              <a:xfrm>
                <a:off x="4876579" y="3675325"/>
                <a:ext cx="31405" cy="26969"/>
                <a:chOff x="4876579" y="3675325"/>
                <a:chExt cx="31405" cy="26969"/>
              </a:xfrm>
            </p:grpSpPr>
            <p:sp>
              <p:nvSpPr>
                <p:cNvPr id="5915" name="Google Shape;5915;p7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76"/>
              <p:cNvGrpSpPr/>
              <p:nvPr/>
            </p:nvGrpSpPr>
            <p:grpSpPr>
              <a:xfrm>
                <a:off x="4842233" y="3688333"/>
                <a:ext cx="31405" cy="26993"/>
                <a:chOff x="4842233" y="3688333"/>
                <a:chExt cx="31405" cy="26993"/>
              </a:xfrm>
            </p:grpSpPr>
            <p:sp>
              <p:nvSpPr>
                <p:cNvPr id="5918" name="Google Shape;5918;p7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76"/>
              <p:cNvGrpSpPr/>
              <p:nvPr/>
            </p:nvGrpSpPr>
            <p:grpSpPr>
              <a:xfrm>
                <a:off x="5187876" y="3608032"/>
                <a:ext cx="31405" cy="27001"/>
                <a:chOff x="5187876" y="3608032"/>
                <a:chExt cx="31405" cy="27001"/>
              </a:xfrm>
            </p:grpSpPr>
            <p:sp>
              <p:nvSpPr>
                <p:cNvPr id="5921" name="Google Shape;5921;p7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3" name="Google Shape;5923;p7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5" name="Google Shape;5925;p76"/>
              <p:cNvGrpSpPr/>
              <p:nvPr/>
            </p:nvGrpSpPr>
            <p:grpSpPr>
              <a:xfrm>
                <a:off x="5269224" y="3304167"/>
                <a:ext cx="40253" cy="34402"/>
                <a:chOff x="5269224" y="3304167"/>
                <a:chExt cx="40253" cy="34402"/>
              </a:xfrm>
            </p:grpSpPr>
            <p:sp>
              <p:nvSpPr>
                <p:cNvPr id="5926" name="Google Shape;5926;p7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76"/>
              <p:cNvGrpSpPr/>
              <p:nvPr/>
            </p:nvGrpSpPr>
            <p:grpSpPr>
              <a:xfrm>
                <a:off x="5327354" y="3476615"/>
                <a:ext cx="49864" cy="42723"/>
                <a:chOff x="5327354" y="3476615"/>
                <a:chExt cx="49864" cy="42723"/>
              </a:xfrm>
            </p:grpSpPr>
            <p:sp>
              <p:nvSpPr>
                <p:cNvPr id="5929" name="Google Shape;5929;p7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1" name="Google Shape;5931;p7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3" name="Google Shape;5933;p76"/>
              <p:cNvGrpSpPr/>
              <p:nvPr/>
            </p:nvGrpSpPr>
            <p:grpSpPr>
              <a:xfrm>
                <a:off x="5341723" y="3775957"/>
                <a:ext cx="31405" cy="26898"/>
                <a:chOff x="5341723" y="3775957"/>
                <a:chExt cx="31405" cy="26898"/>
              </a:xfrm>
            </p:grpSpPr>
            <p:sp>
              <p:nvSpPr>
                <p:cNvPr id="5934" name="Google Shape;5934;p7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76"/>
              <p:cNvGrpSpPr/>
              <p:nvPr/>
            </p:nvGrpSpPr>
            <p:grpSpPr>
              <a:xfrm>
                <a:off x="5439053" y="3699274"/>
                <a:ext cx="31405" cy="26898"/>
                <a:chOff x="5439053" y="3699274"/>
                <a:chExt cx="31405" cy="26898"/>
              </a:xfrm>
            </p:grpSpPr>
            <p:sp>
              <p:nvSpPr>
                <p:cNvPr id="5937" name="Google Shape;5937;p7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76"/>
              <p:cNvGrpSpPr/>
              <p:nvPr/>
            </p:nvGrpSpPr>
            <p:grpSpPr>
              <a:xfrm>
                <a:off x="5412414" y="3622307"/>
                <a:ext cx="31499" cy="26993"/>
                <a:chOff x="5412414" y="3622307"/>
                <a:chExt cx="31499" cy="26993"/>
              </a:xfrm>
            </p:grpSpPr>
            <p:sp>
              <p:nvSpPr>
                <p:cNvPr id="5940" name="Google Shape;5940;p7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76"/>
              <p:cNvGrpSpPr/>
              <p:nvPr/>
            </p:nvGrpSpPr>
            <p:grpSpPr>
              <a:xfrm>
                <a:off x="5476254" y="3473949"/>
                <a:ext cx="26835" cy="26930"/>
                <a:chOff x="5476254" y="3473949"/>
                <a:chExt cx="26835" cy="26930"/>
              </a:xfrm>
            </p:grpSpPr>
            <p:sp>
              <p:nvSpPr>
                <p:cNvPr id="5943" name="Google Shape;5943;p7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76"/>
              <p:cNvGrpSpPr/>
              <p:nvPr/>
            </p:nvGrpSpPr>
            <p:grpSpPr>
              <a:xfrm>
                <a:off x="5564547" y="3481594"/>
                <a:ext cx="31397" cy="26898"/>
                <a:chOff x="5564547" y="3481594"/>
                <a:chExt cx="31397" cy="26898"/>
              </a:xfrm>
            </p:grpSpPr>
            <p:sp>
              <p:nvSpPr>
                <p:cNvPr id="5946" name="Google Shape;5946;p7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76"/>
              <p:cNvGrpSpPr/>
              <p:nvPr/>
            </p:nvGrpSpPr>
            <p:grpSpPr>
              <a:xfrm>
                <a:off x="5534101" y="3470174"/>
                <a:ext cx="31397" cy="26906"/>
                <a:chOff x="5534101" y="3470174"/>
                <a:chExt cx="31397" cy="26906"/>
              </a:xfrm>
            </p:grpSpPr>
            <p:sp>
              <p:nvSpPr>
                <p:cNvPr id="5949" name="Google Shape;5949;p7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76"/>
              <p:cNvGrpSpPr/>
              <p:nvPr/>
            </p:nvGrpSpPr>
            <p:grpSpPr>
              <a:xfrm>
                <a:off x="5610879" y="3314486"/>
                <a:ext cx="31499" cy="26938"/>
                <a:chOff x="5610879" y="3314486"/>
                <a:chExt cx="31499" cy="26938"/>
              </a:xfrm>
            </p:grpSpPr>
            <p:sp>
              <p:nvSpPr>
                <p:cNvPr id="5952" name="Google Shape;5952;p7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76"/>
              <p:cNvGrpSpPr/>
              <p:nvPr/>
            </p:nvGrpSpPr>
            <p:grpSpPr>
              <a:xfrm>
                <a:off x="4834525" y="3501382"/>
                <a:ext cx="31499" cy="26898"/>
                <a:chOff x="4834525" y="3501382"/>
                <a:chExt cx="31499" cy="26898"/>
              </a:xfrm>
            </p:grpSpPr>
            <p:sp>
              <p:nvSpPr>
                <p:cNvPr id="5955" name="Google Shape;5955;p7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76"/>
              <p:cNvGrpSpPr/>
              <p:nvPr/>
            </p:nvGrpSpPr>
            <p:grpSpPr>
              <a:xfrm>
                <a:off x="4898460" y="3580158"/>
                <a:ext cx="31405" cy="26898"/>
                <a:chOff x="4898460" y="3580158"/>
                <a:chExt cx="31405" cy="26898"/>
              </a:xfrm>
            </p:grpSpPr>
            <p:sp>
              <p:nvSpPr>
                <p:cNvPr id="5958" name="Google Shape;5958;p7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76"/>
              <p:cNvGrpSpPr/>
              <p:nvPr/>
            </p:nvGrpSpPr>
            <p:grpSpPr>
              <a:xfrm>
                <a:off x="4882667" y="3608032"/>
                <a:ext cx="31499" cy="27001"/>
                <a:chOff x="4882667" y="3608032"/>
                <a:chExt cx="31499" cy="27001"/>
              </a:xfrm>
            </p:grpSpPr>
            <p:sp>
              <p:nvSpPr>
                <p:cNvPr id="5961" name="Google Shape;5961;p7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76"/>
              <p:cNvGrpSpPr/>
              <p:nvPr/>
            </p:nvGrpSpPr>
            <p:grpSpPr>
              <a:xfrm>
                <a:off x="4843373" y="3631407"/>
                <a:ext cx="16273" cy="16186"/>
                <a:chOff x="4843373" y="3631407"/>
                <a:chExt cx="16273" cy="16186"/>
              </a:xfrm>
            </p:grpSpPr>
            <p:sp>
              <p:nvSpPr>
                <p:cNvPr id="5964" name="Google Shape;5964;p7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6"/>
              <p:cNvGrpSpPr/>
              <p:nvPr/>
            </p:nvGrpSpPr>
            <p:grpSpPr>
              <a:xfrm>
                <a:off x="4727773" y="3591578"/>
                <a:ext cx="31499" cy="26898"/>
                <a:chOff x="4727773" y="3591578"/>
                <a:chExt cx="31499" cy="26898"/>
              </a:xfrm>
            </p:grpSpPr>
            <p:sp>
              <p:nvSpPr>
                <p:cNvPr id="5967" name="Google Shape;5967;p7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9" name="Google Shape;5969;p7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1" name="Google Shape;5971;p76"/>
              <p:cNvGrpSpPr/>
              <p:nvPr/>
            </p:nvGrpSpPr>
            <p:grpSpPr>
              <a:xfrm>
                <a:off x="4609421" y="3577398"/>
                <a:ext cx="31499" cy="27001"/>
                <a:chOff x="4609421" y="3577398"/>
                <a:chExt cx="31499" cy="27001"/>
              </a:xfrm>
            </p:grpSpPr>
            <p:sp>
              <p:nvSpPr>
                <p:cNvPr id="5972" name="Google Shape;5972;p7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76"/>
              <p:cNvGrpSpPr/>
              <p:nvPr/>
            </p:nvGrpSpPr>
            <p:grpSpPr>
              <a:xfrm>
                <a:off x="4649289" y="3577398"/>
                <a:ext cx="31499" cy="27001"/>
                <a:chOff x="4649289" y="3577398"/>
                <a:chExt cx="31499" cy="27001"/>
              </a:xfrm>
            </p:grpSpPr>
            <p:sp>
              <p:nvSpPr>
                <p:cNvPr id="5975" name="Google Shape;5975;p7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76"/>
              <p:cNvGrpSpPr/>
              <p:nvPr/>
            </p:nvGrpSpPr>
            <p:grpSpPr>
              <a:xfrm>
                <a:off x="4605614" y="3639523"/>
                <a:ext cx="31499" cy="26906"/>
                <a:chOff x="4605614" y="3639523"/>
                <a:chExt cx="31499" cy="26906"/>
              </a:xfrm>
            </p:grpSpPr>
            <p:sp>
              <p:nvSpPr>
                <p:cNvPr id="5978" name="Google Shape;5978;p7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76"/>
              <p:cNvGrpSpPr/>
              <p:nvPr/>
            </p:nvGrpSpPr>
            <p:grpSpPr>
              <a:xfrm>
                <a:off x="4785149" y="3618846"/>
                <a:ext cx="26930" cy="26843"/>
                <a:chOff x="4785149" y="3618846"/>
                <a:chExt cx="26930" cy="26843"/>
              </a:xfrm>
            </p:grpSpPr>
            <p:sp>
              <p:nvSpPr>
                <p:cNvPr id="5981" name="Google Shape;5981;p7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3" name="Google Shape;5983;p76"/>
              <p:cNvGrpSpPr/>
              <p:nvPr/>
            </p:nvGrpSpPr>
            <p:grpSpPr>
              <a:xfrm>
                <a:off x="4810167" y="3601567"/>
                <a:ext cx="31405" cy="26898"/>
                <a:chOff x="4810167" y="3601567"/>
                <a:chExt cx="31405" cy="26898"/>
              </a:xfrm>
            </p:grpSpPr>
            <p:sp>
              <p:nvSpPr>
                <p:cNvPr id="5984" name="Google Shape;5984;p7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76"/>
              <p:cNvGrpSpPr/>
              <p:nvPr/>
            </p:nvGrpSpPr>
            <p:grpSpPr>
              <a:xfrm>
                <a:off x="4831002" y="3373230"/>
                <a:ext cx="31405" cy="26898"/>
                <a:chOff x="4831002" y="3373230"/>
                <a:chExt cx="31405" cy="26898"/>
              </a:xfrm>
            </p:grpSpPr>
            <p:sp>
              <p:nvSpPr>
                <p:cNvPr id="5987" name="Google Shape;5987;p7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76"/>
              <p:cNvGrpSpPr/>
              <p:nvPr/>
            </p:nvGrpSpPr>
            <p:grpSpPr>
              <a:xfrm>
                <a:off x="4719311" y="3355054"/>
                <a:ext cx="31499" cy="27001"/>
                <a:chOff x="4719311" y="3355054"/>
                <a:chExt cx="31499" cy="27001"/>
              </a:xfrm>
            </p:grpSpPr>
            <p:sp>
              <p:nvSpPr>
                <p:cNvPr id="5990" name="Google Shape;5990;p7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76"/>
              <p:cNvGrpSpPr/>
              <p:nvPr/>
            </p:nvGrpSpPr>
            <p:grpSpPr>
              <a:xfrm>
                <a:off x="4798755" y="3450260"/>
                <a:ext cx="26930" cy="26930"/>
                <a:chOff x="4798755" y="3450260"/>
                <a:chExt cx="26930" cy="26930"/>
              </a:xfrm>
            </p:grpSpPr>
            <p:sp>
              <p:nvSpPr>
                <p:cNvPr id="5993" name="Google Shape;5993;p7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76"/>
              <p:cNvGrpSpPr/>
              <p:nvPr/>
            </p:nvGrpSpPr>
            <p:grpSpPr>
              <a:xfrm>
                <a:off x="4645576" y="3467555"/>
                <a:ext cx="31405" cy="26953"/>
                <a:chOff x="4645576" y="3467555"/>
                <a:chExt cx="31405" cy="26953"/>
              </a:xfrm>
            </p:grpSpPr>
            <p:sp>
              <p:nvSpPr>
                <p:cNvPr id="5996" name="Google Shape;5996;p7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76"/>
              <p:cNvGrpSpPr/>
              <p:nvPr/>
            </p:nvGrpSpPr>
            <p:grpSpPr>
              <a:xfrm>
                <a:off x="4687631" y="3583965"/>
                <a:ext cx="31499" cy="26898"/>
                <a:chOff x="4687631" y="3583965"/>
                <a:chExt cx="31499" cy="26898"/>
              </a:xfrm>
            </p:grpSpPr>
            <p:sp>
              <p:nvSpPr>
                <p:cNvPr id="5999" name="Google Shape;5999;p7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76"/>
              <p:cNvGrpSpPr/>
              <p:nvPr/>
            </p:nvGrpSpPr>
            <p:grpSpPr>
              <a:xfrm>
                <a:off x="4719311" y="3471314"/>
                <a:ext cx="31499" cy="27001"/>
                <a:chOff x="4719311" y="3471314"/>
                <a:chExt cx="31499" cy="27001"/>
              </a:xfrm>
            </p:grpSpPr>
            <p:sp>
              <p:nvSpPr>
                <p:cNvPr id="6002" name="Google Shape;6002;p7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76"/>
              <p:cNvGrpSpPr/>
              <p:nvPr/>
            </p:nvGrpSpPr>
            <p:grpSpPr>
              <a:xfrm>
                <a:off x="4719311" y="3434404"/>
                <a:ext cx="31499" cy="26898"/>
                <a:chOff x="4719311" y="3434404"/>
                <a:chExt cx="31499" cy="26898"/>
              </a:xfrm>
            </p:grpSpPr>
            <p:sp>
              <p:nvSpPr>
                <p:cNvPr id="6005" name="Google Shape;6005;p7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76"/>
              <p:cNvGrpSpPr/>
              <p:nvPr/>
            </p:nvGrpSpPr>
            <p:grpSpPr>
              <a:xfrm>
                <a:off x="4768876" y="3401772"/>
                <a:ext cx="31499" cy="26898"/>
                <a:chOff x="4768876" y="3401772"/>
                <a:chExt cx="31499" cy="26898"/>
              </a:xfrm>
            </p:grpSpPr>
            <p:sp>
              <p:nvSpPr>
                <p:cNvPr id="6008" name="Google Shape;6008;p7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76"/>
              <p:cNvGrpSpPr/>
              <p:nvPr/>
            </p:nvGrpSpPr>
            <p:grpSpPr>
              <a:xfrm>
                <a:off x="4762214" y="3471377"/>
                <a:ext cx="26938" cy="26938"/>
                <a:chOff x="4762214" y="3471377"/>
                <a:chExt cx="26938" cy="26938"/>
              </a:xfrm>
            </p:grpSpPr>
            <p:sp>
              <p:nvSpPr>
                <p:cNvPr id="6011" name="Google Shape;6011;p7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3" name="Google Shape;6013;p76"/>
              <p:cNvGrpSpPr/>
              <p:nvPr/>
            </p:nvGrpSpPr>
            <p:grpSpPr>
              <a:xfrm>
                <a:off x="4790473" y="3344782"/>
                <a:ext cx="31405" cy="26898"/>
                <a:chOff x="4790473" y="3344782"/>
                <a:chExt cx="31405" cy="26898"/>
              </a:xfrm>
            </p:grpSpPr>
            <p:sp>
              <p:nvSpPr>
                <p:cNvPr id="6014" name="Google Shape;6014;p7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6" name="Google Shape;6016;p76"/>
              <p:cNvGrpSpPr/>
              <p:nvPr/>
            </p:nvGrpSpPr>
            <p:grpSpPr>
              <a:xfrm>
                <a:off x="4823774" y="3950733"/>
                <a:ext cx="37398" cy="32034"/>
                <a:chOff x="4823774" y="3950733"/>
                <a:chExt cx="37398" cy="32034"/>
              </a:xfrm>
            </p:grpSpPr>
            <p:sp>
              <p:nvSpPr>
                <p:cNvPr id="6017" name="Google Shape;6017;p7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76"/>
              <p:cNvGrpSpPr/>
              <p:nvPr/>
            </p:nvGrpSpPr>
            <p:grpSpPr>
              <a:xfrm>
                <a:off x="4823396" y="4110566"/>
                <a:ext cx="31405" cy="26906"/>
                <a:chOff x="4823396" y="4110566"/>
                <a:chExt cx="31405" cy="26906"/>
              </a:xfrm>
            </p:grpSpPr>
            <p:sp>
              <p:nvSpPr>
                <p:cNvPr id="6020" name="Google Shape;6020;p7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76"/>
              <p:cNvGrpSpPr/>
              <p:nvPr/>
            </p:nvGrpSpPr>
            <p:grpSpPr>
              <a:xfrm>
                <a:off x="4838332" y="3821150"/>
                <a:ext cx="31499" cy="26898"/>
                <a:chOff x="4838332" y="3821150"/>
                <a:chExt cx="31499" cy="26898"/>
              </a:xfrm>
            </p:grpSpPr>
            <p:sp>
              <p:nvSpPr>
                <p:cNvPr id="6023" name="Google Shape;6023;p7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76"/>
              <p:cNvGrpSpPr/>
              <p:nvPr/>
            </p:nvGrpSpPr>
            <p:grpSpPr>
              <a:xfrm>
                <a:off x="4661275" y="3815007"/>
                <a:ext cx="36824" cy="31523"/>
                <a:chOff x="4661275" y="3815007"/>
                <a:chExt cx="36824" cy="31523"/>
              </a:xfrm>
            </p:grpSpPr>
            <p:sp>
              <p:nvSpPr>
                <p:cNvPr id="6026" name="Google Shape;6026;p7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76"/>
              <p:cNvGrpSpPr/>
              <p:nvPr/>
            </p:nvGrpSpPr>
            <p:grpSpPr>
              <a:xfrm>
                <a:off x="4558998" y="3851037"/>
                <a:ext cx="33591" cy="28699"/>
                <a:chOff x="4558998" y="3851037"/>
                <a:chExt cx="33591" cy="28699"/>
              </a:xfrm>
            </p:grpSpPr>
            <p:sp>
              <p:nvSpPr>
                <p:cNvPr id="6029" name="Google Shape;6029;p7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76"/>
              <p:cNvGrpSpPr/>
              <p:nvPr/>
            </p:nvGrpSpPr>
            <p:grpSpPr>
              <a:xfrm>
                <a:off x="4696762" y="3638587"/>
                <a:ext cx="33591" cy="28794"/>
                <a:chOff x="4696762" y="3638587"/>
                <a:chExt cx="33591" cy="28794"/>
              </a:xfrm>
            </p:grpSpPr>
            <p:sp>
              <p:nvSpPr>
                <p:cNvPr id="6032" name="Google Shape;6032;p7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76"/>
              <p:cNvGrpSpPr/>
              <p:nvPr/>
            </p:nvGrpSpPr>
            <p:grpSpPr>
              <a:xfrm>
                <a:off x="4929479" y="3939140"/>
                <a:ext cx="33497" cy="28692"/>
                <a:chOff x="4929479" y="3939140"/>
                <a:chExt cx="33497" cy="28692"/>
              </a:xfrm>
            </p:grpSpPr>
            <p:sp>
              <p:nvSpPr>
                <p:cNvPr id="6035" name="Google Shape;6035;p7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76"/>
              <p:cNvGrpSpPr/>
              <p:nvPr/>
            </p:nvGrpSpPr>
            <p:grpSpPr>
              <a:xfrm>
                <a:off x="4907119" y="3986039"/>
                <a:ext cx="33497" cy="28699"/>
                <a:chOff x="4907119" y="3986039"/>
                <a:chExt cx="33497" cy="28699"/>
              </a:xfrm>
            </p:grpSpPr>
            <p:sp>
              <p:nvSpPr>
                <p:cNvPr id="6038" name="Google Shape;6038;p7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0" name="Google Shape;6040;p76"/>
              <p:cNvGrpSpPr/>
              <p:nvPr/>
            </p:nvGrpSpPr>
            <p:grpSpPr>
              <a:xfrm>
                <a:off x="4911783" y="4048102"/>
                <a:ext cx="33591" cy="28762"/>
                <a:chOff x="4911783" y="4048102"/>
                <a:chExt cx="33591" cy="28762"/>
              </a:xfrm>
            </p:grpSpPr>
            <p:sp>
              <p:nvSpPr>
                <p:cNvPr id="6041" name="Google Shape;6041;p7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3" name="Google Shape;6043;p7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5" name="Google Shape;6045;p76"/>
              <p:cNvGrpSpPr/>
              <p:nvPr/>
            </p:nvGrpSpPr>
            <p:grpSpPr>
              <a:xfrm>
                <a:off x="4762623" y="3837847"/>
                <a:ext cx="42416" cy="36273"/>
                <a:chOff x="4762623" y="3837847"/>
                <a:chExt cx="42416" cy="36273"/>
              </a:xfrm>
            </p:grpSpPr>
            <p:sp>
              <p:nvSpPr>
                <p:cNvPr id="6046" name="Google Shape;6046;p7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76"/>
              <p:cNvGrpSpPr/>
              <p:nvPr/>
            </p:nvGrpSpPr>
            <p:grpSpPr>
              <a:xfrm>
                <a:off x="4746044" y="4104966"/>
                <a:ext cx="33497" cy="28699"/>
                <a:chOff x="4746044" y="4104966"/>
                <a:chExt cx="33497" cy="28699"/>
              </a:xfrm>
            </p:grpSpPr>
            <p:sp>
              <p:nvSpPr>
                <p:cNvPr id="6049" name="Google Shape;6049;p7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76"/>
              <p:cNvGrpSpPr/>
              <p:nvPr/>
            </p:nvGrpSpPr>
            <p:grpSpPr>
              <a:xfrm>
                <a:off x="4859646" y="4162554"/>
                <a:ext cx="33591" cy="28762"/>
                <a:chOff x="4859646" y="4162554"/>
                <a:chExt cx="33591" cy="28762"/>
              </a:xfrm>
            </p:grpSpPr>
            <p:sp>
              <p:nvSpPr>
                <p:cNvPr id="6052" name="Google Shape;6052;p7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54" name="Google Shape;6054;p76"/>
            <p:cNvGrpSpPr/>
            <p:nvPr/>
          </p:nvGrpSpPr>
          <p:grpSpPr>
            <a:xfrm>
              <a:off x="3597785" y="3274438"/>
              <a:ext cx="855610" cy="1122100"/>
              <a:chOff x="3597785" y="3274438"/>
              <a:chExt cx="855610" cy="1122100"/>
            </a:xfrm>
          </p:grpSpPr>
          <p:grpSp>
            <p:nvGrpSpPr>
              <p:cNvPr id="6055" name="Google Shape;6055;p76"/>
              <p:cNvGrpSpPr/>
              <p:nvPr/>
            </p:nvGrpSpPr>
            <p:grpSpPr>
              <a:xfrm>
                <a:off x="3617857" y="3284717"/>
                <a:ext cx="826785" cy="1099165"/>
                <a:chOff x="3617857" y="3284717"/>
                <a:chExt cx="826785" cy="1099165"/>
              </a:xfrm>
            </p:grpSpPr>
            <p:sp>
              <p:nvSpPr>
                <p:cNvPr id="6056" name="Google Shape;6056;p7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76"/>
              <p:cNvGrpSpPr/>
              <p:nvPr/>
            </p:nvGrpSpPr>
            <p:grpSpPr>
              <a:xfrm>
                <a:off x="4180904" y="4251758"/>
                <a:ext cx="37783" cy="32420"/>
                <a:chOff x="4180904" y="4251758"/>
                <a:chExt cx="37783" cy="32420"/>
              </a:xfrm>
            </p:grpSpPr>
            <p:sp>
              <p:nvSpPr>
                <p:cNvPr id="6113" name="Google Shape;6113;p7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76"/>
              <p:cNvGrpSpPr/>
              <p:nvPr/>
            </p:nvGrpSpPr>
            <p:grpSpPr>
              <a:xfrm>
                <a:off x="4201644" y="4081324"/>
                <a:ext cx="37783" cy="32364"/>
                <a:chOff x="4201644" y="4081324"/>
                <a:chExt cx="37783" cy="32364"/>
              </a:xfrm>
            </p:grpSpPr>
            <p:sp>
              <p:nvSpPr>
                <p:cNvPr id="6116" name="Google Shape;6116;p7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76"/>
              <p:cNvGrpSpPr/>
              <p:nvPr/>
            </p:nvGrpSpPr>
            <p:grpSpPr>
              <a:xfrm>
                <a:off x="4284416" y="3887428"/>
                <a:ext cx="37783" cy="32451"/>
                <a:chOff x="4284416" y="3887428"/>
                <a:chExt cx="37783" cy="32451"/>
              </a:xfrm>
            </p:grpSpPr>
            <p:sp>
              <p:nvSpPr>
                <p:cNvPr id="6119" name="Google Shape;6119;p7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1" name="Google Shape;6121;p76"/>
              <p:cNvGrpSpPr/>
              <p:nvPr/>
            </p:nvGrpSpPr>
            <p:grpSpPr>
              <a:xfrm>
                <a:off x="4223721" y="3860404"/>
                <a:ext cx="37870" cy="32364"/>
                <a:chOff x="4223721" y="3860404"/>
                <a:chExt cx="37870" cy="32364"/>
              </a:xfrm>
            </p:grpSpPr>
            <p:sp>
              <p:nvSpPr>
                <p:cNvPr id="6122" name="Google Shape;6122;p7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4" name="Google Shape;6124;p76"/>
              <p:cNvGrpSpPr/>
              <p:nvPr/>
            </p:nvGrpSpPr>
            <p:grpSpPr>
              <a:xfrm>
                <a:off x="4104889" y="3699242"/>
                <a:ext cx="37776" cy="32357"/>
                <a:chOff x="4104889" y="3699242"/>
                <a:chExt cx="37776" cy="32357"/>
              </a:xfrm>
            </p:grpSpPr>
            <p:sp>
              <p:nvSpPr>
                <p:cNvPr id="6125" name="Google Shape;6125;p7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76"/>
              <p:cNvGrpSpPr/>
              <p:nvPr/>
            </p:nvGrpSpPr>
            <p:grpSpPr>
              <a:xfrm>
                <a:off x="4143608" y="3475121"/>
                <a:ext cx="37878" cy="32420"/>
                <a:chOff x="4143608" y="3475121"/>
                <a:chExt cx="37878" cy="32420"/>
              </a:xfrm>
            </p:grpSpPr>
            <p:sp>
              <p:nvSpPr>
                <p:cNvPr id="6128" name="Google Shape;6128;p7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76"/>
              <p:cNvGrpSpPr/>
              <p:nvPr/>
            </p:nvGrpSpPr>
            <p:grpSpPr>
              <a:xfrm>
                <a:off x="4217248" y="3570893"/>
                <a:ext cx="37776" cy="32364"/>
                <a:chOff x="4217248" y="3570893"/>
                <a:chExt cx="37776" cy="32364"/>
              </a:xfrm>
            </p:grpSpPr>
            <p:sp>
              <p:nvSpPr>
                <p:cNvPr id="6131" name="Google Shape;6131;p7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3" name="Google Shape;6133;p76"/>
              <p:cNvGrpSpPr/>
              <p:nvPr/>
            </p:nvGrpSpPr>
            <p:grpSpPr>
              <a:xfrm>
                <a:off x="4255307" y="3431612"/>
                <a:ext cx="37776" cy="32451"/>
                <a:chOff x="4255307" y="3431612"/>
                <a:chExt cx="37776" cy="32451"/>
              </a:xfrm>
            </p:grpSpPr>
            <p:sp>
              <p:nvSpPr>
                <p:cNvPr id="6134" name="Google Shape;6134;p7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76"/>
              <p:cNvGrpSpPr/>
              <p:nvPr/>
            </p:nvGrpSpPr>
            <p:grpSpPr>
              <a:xfrm>
                <a:off x="3853052" y="3577398"/>
                <a:ext cx="37776" cy="32420"/>
                <a:chOff x="3853052" y="3577398"/>
                <a:chExt cx="37776" cy="32420"/>
              </a:xfrm>
            </p:grpSpPr>
            <p:sp>
              <p:nvSpPr>
                <p:cNvPr id="6137" name="Google Shape;6137;p7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76"/>
              <p:cNvGrpSpPr/>
              <p:nvPr/>
            </p:nvGrpSpPr>
            <p:grpSpPr>
              <a:xfrm>
                <a:off x="4039908" y="3412107"/>
                <a:ext cx="37776" cy="32357"/>
                <a:chOff x="4039908" y="3412107"/>
                <a:chExt cx="37776" cy="32357"/>
              </a:xfrm>
            </p:grpSpPr>
            <p:sp>
              <p:nvSpPr>
                <p:cNvPr id="6140" name="Google Shape;6140;p7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2" name="Google Shape;6142;p76"/>
              <p:cNvGrpSpPr/>
              <p:nvPr/>
            </p:nvGrpSpPr>
            <p:grpSpPr>
              <a:xfrm>
                <a:off x="4017360" y="3342061"/>
                <a:ext cx="37870" cy="32380"/>
                <a:chOff x="4017360" y="3342061"/>
                <a:chExt cx="37870" cy="32380"/>
              </a:xfrm>
            </p:grpSpPr>
            <p:sp>
              <p:nvSpPr>
                <p:cNvPr id="6143" name="Google Shape;6143;p7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5" name="Google Shape;6145;p7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7" name="Google Shape;6147;p76"/>
              <p:cNvGrpSpPr/>
              <p:nvPr/>
            </p:nvGrpSpPr>
            <p:grpSpPr>
              <a:xfrm>
                <a:off x="3750870" y="3418650"/>
                <a:ext cx="37776" cy="32380"/>
                <a:chOff x="3750870" y="3418650"/>
                <a:chExt cx="37776" cy="32380"/>
              </a:xfrm>
            </p:grpSpPr>
            <p:sp>
              <p:nvSpPr>
                <p:cNvPr id="6148" name="Google Shape;6148;p7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76"/>
              <p:cNvGrpSpPr/>
              <p:nvPr/>
            </p:nvGrpSpPr>
            <p:grpSpPr>
              <a:xfrm>
                <a:off x="3632509" y="3274438"/>
                <a:ext cx="37783" cy="32357"/>
                <a:chOff x="3632509" y="3274438"/>
                <a:chExt cx="37783" cy="32357"/>
              </a:xfrm>
            </p:grpSpPr>
            <p:sp>
              <p:nvSpPr>
                <p:cNvPr id="6151" name="Google Shape;6151;p7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76"/>
              <p:cNvGrpSpPr/>
              <p:nvPr/>
            </p:nvGrpSpPr>
            <p:grpSpPr>
              <a:xfrm>
                <a:off x="3906424" y="3297561"/>
                <a:ext cx="37776" cy="32451"/>
                <a:chOff x="3906424" y="3297561"/>
                <a:chExt cx="37776" cy="32451"/>
              </a:xfrm>
            </p:grpSpPr>
            <p:sp>
              <p:nvSpPr>
                <p:cNvPr id="6154" name="Google Shape;6154;p7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76"/>
              <p:cNvGrpSpPr/>
              <p:nvPr/>
            </p:nvGrpSpPr>
            <p:grpSpPr>
              <a:xfrm>
                <a:off x="3866084" y="3412107"/>
                <a:ext cx="37776" cy="32357"/>
                <a:chOff x="3866084" y="3412107"/>
                <a:chExt cx="37776" cy="32357"/>
              </a:xfrm>
            </p:grpSpPr>
            <p:sp>
              <p:nvSpPr>
                <p:cNvPr id="6157" name="Google Shape;6157;p7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76"/>
              <p:cNvGrpSpPr/>
              <p:nvPr/>
            </p:nvGrpSpPr>
            <p:grpSpPr>
              <a:xfrm>
                <a:off x="4023919" y="3766409"/>
                <a:ext cx="37783" cy="32357"/>
                <a:chOff x="4023919" y="3766409"/>
                <a:chExt cx="37783" cy="32357"/>
              </a:xfrm>
            </p:grpSpPr>
            <p:sp>
              <p:nvSpPr>
                <p:cNvPr id="6160" name="Google Shape;6160;p7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76"/>
              <p:cNvGrpSpPr/>
              <p:nvPr/>
            </p:nvGrpSpPr>
            <p:grpSpPr>
              <a:xfrm>
                <a:off x="3973882" y="3779449"/>
                <a:ext cx="37776" cy="32357"/>
                <a:chOff x="3973882" y="3779449"/>
                <a:chExt cx="37776" cy="32357"/>
              </a:xfrm>
            </p:grpSpPr>
            <p:sp>
              <p:nvSpPr>
                <p:cNvPr id="6163" name="Google Shape;6163;p7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76"/>
              <p:cNvGrpSpPr/>
              <p:nvPr/>
            </p:nvGrpSpPr>
            <p:grpSpPr>
              <a:xfrm>
                <a:off x="4073398" y="3838028"/>
                <a:ext cx="37776" cy="32380"/>
                <a:chOff x="4073398" y="3838028"/>
                <a:chExt cx="37776" cy="32380"/>
              </a:xfrm>
            </p:grpSpPr>
            <p:sp>
              <p:nvSpPr>
                <p:cNvPr id="6166" name="Google Shape;6166;p7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76"/>
              <p:cNvGrpSpPr/>
              <p:nvPr/>
            </p:nvGrpSpPr>
            <p:grpSpPr>
              <a:xfrm>
                <a:off x="4342672" y="4144496"/>
                <a:ext cx="37752" cy="32364"/>
                <a:chOff x="4342672" y="4144496"/>
                <a:chExt cx="37752" cy="32364"/>
              </a:xfrm>
            </p:grpSpPr>
            <p:sp>
              <p:nvSpPr>
                <p:cNvPr id="6169" name="Google Shape;6169;p7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1" name="Google Shape;6171;p76"/>
              <p:cNvGrpSpPr/>
              <p:nvPr/>
            </p:nvGrpSpPr>
            <p:grpSpPr>
              <a:xfrm>
                <a:off x="4406386" y="4056872"/>
                <a:ext cx="37783" cy="32364"/>
                <a:chOff x="4406386" y="4056872"/>
                <a:chExt cx="37783" cy="32364"/>
              </a:xfrm>
            </p:grpSpPr>
            <p:sp>
              <p:nvSpPr>
                <p:cNvPr id="6172" name="Google Shape;6172;p7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4" name="Google Shape;6174;p76"/>
              <p:cNvGrpSpPr/>
              <p:nvPr/>
            </p:nvGrpSpPr>
            <p:grpSpPr>
              <a:xfrm>
                <a:off x="4284416" y="4245254"/>
                <a:ext cx="37783" cy="32357"/>
                <a:chOff x="4284416" y="4245254"/>
                <a:chExt cx="37783" cy="32357"/>
              </a:xfrm>
            </p:grpSpPr>
            <p:sp>
              <p:nvSpPr>
                <p:cNvPr id="6175" name="Google Shape;6175;p7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76"/>
              <p:cNvGrpSpPr/>
              <p:nvPr/>
            </p:nvGrpSpPr>
            <p:grpSpPr>
              <a:xfrm>
                <a:off x="4219057" y="4331258"/>
                <a:ext cx="37776" cy="32364"/>
                <a:chOff x="4219057" y="4331258"/>
                <a:chExt cx="37776" cy="32364"/>
              </a:xfrm>
            </p:grpSpPr>
            <p:sp>
              <p:nvSpPr>
                <p:cNvPr id="6178" name="Google Shape;6178;p7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76"/>
              <p:cNvGrpSpPr/>
              <p:nvPr/>
            </p:nvGrpSpPr>
            <p:grpSpPr>
              <a:xfrm>
                <a:off x="4204122" y="4141688"/>
                <a:ext cx="33497" cy="28699"/>
                <a:chOff x="4204122" y="4141688"/>
                <a:chExt cx="33497" cy="28699"/>
              </a:xfrm>
            </p:grpSpPr>
            <p:sp>
              <p:nvSpPr>
                <p:cNvPr id="6181" name="Google Shape;6181;p7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76"/>
              <p:cNvGrpSpPr/>
              <p:nvPr/>
            </p:nvGrpSpPr>
            <p:grpSpPr>
              <a:xfrm>
                <a:off x="4301546" y="4003869"/>
                <a:ext cx="38916" cy="33324"/>
                <a:chOff x="4301546" y="4003869"/>
                <a:chExt cx="38916" cy="33324"/>
              </a:xfrm>
            </p:grpSpPr>
            <p:sp>
              <p:nvSpPr>
                <p:cNvPr id="6184" name="Google Shape;6184;p7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76"/>
              <p:cNvGrpSpPr/>
              <p:nvPr/>
            </p:nvGrpSpPr>
            <p:grpSpPr>
              <a:xfrm>
                <a:off x="4210681" y="3924669"/>
                <a:ext cx="36549" cy="31366"/>
                <a:chOff x="4210681" y="3924669"/>
                <a:chExt cx="36549" cy="31366"/>
              </a:xfrm>
            </p:grpSpPr>
            <p:sp>
              <p:nvSpPr>
                <p:cNvPr id="6187" name="Google Shape;6187;p7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76"/>
              <p:cNvGrpSpPr/>
              <p:nvPr/>
            </p:nvGrpSpPr>
            <p:grpSpPr>
              <a:xfrm>
                <a:off x="3987771" y="3628874"/>
                <a:ext cx="31499" cy="26993"/>
                <a:chOff x="3987771" y="3628874"/>
                <a:chExt cx="31499" cy="26993"/>
              </a:xfrm>
            </p:grpSpPr>
            <p:sp>
              <p:nvSpPr>
                <p:cNvPr id="6190" name="Google Shape;6190;p7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76"/>
              <p:cNvGrpSpPr/>
              <p:nvPr/>
            </p:nvGrpSpPr>
            <p:grpSpPr>
              <a:xfrm>
                <a:off x="4087382" y="3775674"/>
                <a:ext cx="31405" cy="26898"/>
                <a:chOff x="4087382" y="3775674"/>
                <a:chExt cx="31405" cy="26898"/>
              </a:xfrm>
            </p:grpSpPr>
            <p:sp>
              <p:nvSpPr>
                <p:cNvPr id="6193" name="Google Shape;6193;p7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76"/>
              <p:cNvGrpSpPr/>
              <p:nvPr/>
            </p:nvGrpSpPr>
            <p:grpSpPr>
              <a:xfrm>
                <a:off x="4118873" y="3856637"/>
                <a:ext cx="31405" cy="26906"/>
                <a:chOff x="4118873" y="3856637"/>
                <a:chExt cx="31405" cy="26906"/>
              </a:xfrm>
            </p:grpSpPr>
            <p:sp>
              <p:nvSpPr>
                <p:cNvPr id="6196" name="Google Shape;6196;p7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76"/>
              <p:cNvGrpSpPr/>
              <p:nvPr/>
            </p:nvGrpSpPr>
            <p:grpSpPr>
              <a:xfrm>
                <a:off x="4168541" y="3639523"/>
                <a:ext cx="31499" cy="26906"/>
                <a:chOff x="4168541" y="3639523"/>
                <a:chExt cx="31499" cy="26906"/>
              </a:xfrm>
            </p:grpSpPr>
            <p:sp>
              <p:nvSpPr>
                <p:cNvPr id="6199" name="Google Shape;6199;p7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76"/>
              <p:cNvGrpSpPr/>
              <p:nvPr/>
            </p:nvGrpSpPr>
            <p:grpSpPr>
              <a:xfrm>
                <a:off x="3965789" y="3393545"/>
                <a:ext cx="31405" cy="26945"/>
                <a:chOff x="3965789" y="3393545"/>
                <a:chExt cx="31405" cy="26945"/>
              </a:xfrm>
            </p:grpSpPr>
            <p:sp>
              <p:nvSpPr>
                <p:cNvPr id="6202" name="Google Shape;6202;p7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76"/>
              <p:cNvGrpSpPr/>
              <p:nvPr/>
            </p:nvGrpSpPr>
            <p:grpSpPr>
              <a:xfrm>
                <a:off x="3925166" y="3491008"/>
                <a:ext cx="31405" cy="27001"/>
                <a:chOff x="3925166" y="3491008"/>
                <a:chExt cx="31405" cy="27001"/>
              </a:xfrm>
            </p:grpSpPr>
            <p:sp>
              <p:nvSpPr>
                <p:cNvPr id="6205" name="Google Shape;6205;p7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76"/>
              <p:cNvGrpSpPr/>
              <p:nvPr/>
            </p:nvGrpSpPr>
            <p:grpSpPr>
              <a:xfrm>
                <a:off x="3682845" y="3340976"/>
                <a:ext cx="31397" cy="26898"/>
                <a:chOff x="3682845" y="3340976"/>
                <a:chExt cx="31397" cy="26898"/>
              </a:xfrm>
            </p:grpSpPr>
            <p:sp>
              <p:nvSpPr>
                <p:cNvPr id="6208" name="Google Shape;6208;p7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76"/>
              <p:cNvGrpSpPr/>
              <p:nvPr/>
            </p:nvGrpSpPr>
            <p:grpSpPr>
              <a:xfrm>
                <a:off x="3795393" y="3353725"/>
                <a:ext cx="31499" cy="26993"/>
                <a:chOff x="3795393" y="3353725"/>
                <a:chExt cx="31499" cy="26993"/>
              </a:xfrm>
            </p:grpSpPr>
            <p:sp>
              <p:nvSpPr>
                <p:cNvPr id="6211" name="Google Shape;6211;p7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76"/>
              <p:cNvGrpSpPr/>
              <p:nvPr/>
            </p:nvGrpSpPr>
            <p:grpSpPr>
              <a:xfrm>
                <a:off x="4176909" y="4363221"/>
                <a:ext cx="38924" cy="33316"/>
                <a:chOff x="4176909" y="4363221"/>
                <a:chExt cx="38924" cy="33316"/>
              </a:xfrm>
            </p:grpSpPr>
            <p:sp>
              <p:nvSpPr>
                <p:cNvPr id="6214" name="Google Shape;6214;p7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76"/>
              <p:cNvGrpSpPr/>
              <p:nvPr/>
            </p:nvGrpSpPr>
            <p:grpSpPr>
              <a:xfrm>
                <a:off x="4226191" y="4007660"/>
                <a:ext cx="33560" cy="28770"/>
                <a:chOff x="4226191" y="4007660"/>
                <a:chExt cx="33560" cy="28770"/>
              </a:xfrm>
            </p:grpSpPr>
            <p:sp>
              <p:nvSpPr>
                <p:cNvPr id="6217" name="Google Shape;6217;p7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76"/>
              <p:cNvGrpSpPr/>
              <p:nvPr/>
            </p:nvGrpSpPr>
            <p:grpSpPr>
              <a:xfrm>
                <a:off x="3597785" y="3377045"/>
                <a:ext cx="33591" cy="28699"/>
                <a:chOff x="3597785" y="3377045"/>
                <a:chExt cx="33591" cy="28699"/>
              </a:xfrm>
            </p:grpSpPr>
            <p:sp>
              <p:nvSpPr>
                <p:cNvPr id="6220" name="Google Shape;6220;p7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76"/>
              <p:cNvGrpSpPr/>
              <p:nvPr/>
            </p:nvGrpSpPr>
            <p:grpSpPr>
              <a:xfrm>
                <a:off x="3887870" y="3669796"/>
                <a:ext cx="33591" cy="28692"/>
                <a:chOff x="3887870" y="3669796"/>
                <a:chExt cx="33591" cy="28692"/>
              </a:xfrm>
            </p:grpSpPr>
            <p:sp>
              <p:nvSpPr>
                <p:cNvPr id="6223" name="Google Shape;6223;p7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76"/>
              <p:cNvGrpSpPr/>
              <p:nvPr/>
            </p:nvGrpSpPr>
            <p:grpSpPr>
              <a:xfrm>
                <a:off x="3818320" y="3481625"/>
                <a:ext cx="33497" cy="28770"/>
                <a:chOff x="3818320" y="3481625"/>
                <a:chExt cx="33497" cy="28770"/>
              </a:xfrm>
            </p:grpSpPr>
            <p:sp>
              <p:nvSpPr>
                <p:cNvPr id="6226" name="Google Shape;6226;p7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76"/>
              <p:cNvGrpSpPr/>
              <p:nvPr/>
            </p:nvGrpSpPr>
            <p:grpSpPr>
              <a:xfrm>
                <a:off x="4278139" y="4120948"/>
                <a:ext cx="37492" cy="32129"/>
                <a:chOff x="4278139" y="4120948"/>
                <a:chExt cx="37492" cy="32129"/>
              </a:xfrm>
            </p:grpSpPr>
            <p:sp>
              <p:nvSpPr>
                <p:cNvPr id="6229" name="Google Shape;6229;p7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76"/>
              <p:cNvGrpSpPr/>
              <p:nvPr/>
            </p:nvGrpSpPr>
            <p:grpSpPr>
              <a:xfrm>
                <a:off x="4419898" y="3977388"/>
                <a:ext cx="33497" cy="28692"/>
                <a:chOff x="4419898" y="3977388"/>
                <a:chExt cx="33497" cy="28692"/>
              </a:xfrm>
            </p:grpSpPr>
            <p:sp>
              <p:nvSpPr>
                <p:cNvPr id="6232" name="Google Shape;6232;p7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4" name="Google Shape;6234;p76"/>
              <p:cNvGrpSpPr/>
              <p:nvPr/>
            </p:nvGrpSpPr>
            <p:grpSpPr>
              <a:xfrm>
                <a:off x="4158930" y="4034684"/>
                <a:ext cx="33497" cy="28762"/>
                <a:chOff x="4158930" y="4034684"/>
                <a:chExt cx="33497" cy="28762"/>
              </a:xfrm>
            </p:grpSpPr>
            <p:sp>
              <p:nvSpPr>
                <p:cNvPr id="6235" name="Google Shape;6235;p7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76"/>
              <p:cNvGrpSpPr/>
              <p:nvPr/>
            </p:nvGrpSpPr>
            <p:grpSpPr>
              <a:xfrm>
                <a:off x="4134949" y="3957049"/>
                <a:ext cx="33497" cy="28770"/>
                <a:chOff x="4134949" y="3957049"/>
                <a:chExt cx="33497" cy="28770"/>
              </a:xfrm>
            </p:grpSpPr>
            <p:sp>
              <p:nvSpPr>
                <p:cNvPr id="6238" name="Google Shape;6238;p7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76"/>
              <p:cNvGrpSpPr/>
              <p:nvPr/>
            </p:nvGrpSpPr>
            <p:grpSpPr>
              <a:xfrm>
                <a:off x="4193653" y="4184403"/>
                <a:ext cx="43580" cy="37264"/>
                <a:chOff x="4193653" y="4184403"/>
                <a:chExt cx="43580" cy="37264"/>
              </a:xfrm>
            </p:grpSpPr>
            <p:sp>
              <p:nvSpPr>
                <p:cNvPr id="6241" name="Google Shape;6241;p7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76"/>
              <p:cNvGrpSpPr/>
              <p:nvPr/>
            </p:nvGrpSpPr>
            <p:grpSpPr>
              <a:xfrm>
                <a:off x="4343600" y="3943844"/>
                <a:ext cx="43580" cy="37312"/>
                <a:chOff x="4343600" y="3943844"/>
                <a:chExt cx="43580" cy="37312"/>
              </a:xfrm>
            </p:grpSpPr>
            <p:sp>
              <p:nvSpPr>
                <p:cNvPr id="6244" name="Google Shape;6244;p7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76"/>
              <p:cNvGrpSpPr/>
              <p:nvPr/>
            </p:nvGrpSpPr>
            <p:grpSpPr>
              <a:xfrm>
                <a:off x="4172339" y="3381693"/>
                <a:ext cx="31499" cy="27001"/>
                <a:chOff x="4172339" y="3381693"/>
                <a:chExt cx="31499" cy="27001"/>
              </a:xfrm>
            </p:grpSpPr>
            <p:sp>
              <p:nvSpPr>
                <p:cNvPr id="6247" name="Google Shape;6247;p7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2" name="Shape 6252"/>
        <p:cNvGrpSpPr/>
        <p:nvPr/>
      </p:nvGrpSpPr>
      <p:grpSpPr>
        <a:xfrm>
          <a:off x="0" y="0"/>
          <a:ext cx="0" cy="0"/>
          <a:chOff x="0" y="0"/>
          <a:chExt cx="0" cy="0"/>
        </a:xfrm>
      </p:grpSpPr>
      <p:grpSp>
        <p:nvGrpSpPr>
          <p:cNvPr id="6253" name="Google Shape;6253;p77"/>
          <p:cNvGrpSpPr/>
          <p:nvPr/>
        </p:nvGrpSpPr>
        <p:grpSpPr>
          <a:xfrm>
            <a:off x="729274" y="1175734"/>
            <a:ext cx="2507799" cy="206239"/>
            <a:chOff x="106648" y="895722"/>
            <a:chExt cx="4481413" cy="374300"/>
          </a:xfrm>
        </p:grpSpPr>
        <p:grpSp>
          <p:nvGrpSpPr>
            <p:cNvPr id="6254" name="Google Shape;6254;p77"/>
            <p:cNvGrpSpPr/>
            <p:nvPr/>
          </p:nvGrpSpPr>
          <p:grpSpPr>
            <a:xfrm>
              <a:off x="2233276" y="895722"/>
              <a:ext cx="1082667" cy="223591"/>
              <a:chOff x="4808316" y="2800065"/>
              <a:chExt cx="1999386" cy="412910"/>
            </a:xfrm>
          </p:grpSpPr>
          <p:sp>
            <p:nvSpPr>
              <p:cNvPr id="6255" name="Google Shape;6255;p7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6" name="Google Shape;6256;p77"/>
              <p:cNvGrpSpPr/>
              <p:nvPr/>
            </p:nvGrpSpPr>
            <p:grpSpPr>
              <a:xfrm>
                <a:off x="4808316" y="2800065"/>
                <a:ext cx="92400" cy="411825"/>
                <a:chOff x="845575" y="2563700"/>
                <a:chExt cx="92400" cy="411825"/>
              </a:xfrm>
            </p:grpSpPr>
            <p:cxnSp>
              <p:nvCxnSpPr>
                <p:cNvPr id="6257" name="Google Shape;6257;p7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58" name="Google Shape;6258;p7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9" name="Google Shape;6259;p77"/>
            <p:cNvGrpSpPr/>
            <p:nvPr/>
          </p:nvGrpSpPr>
          <p:grpSpPr>
            <a:xfrm>
              <a:off x="106648" y="895722"/>
              <a:ext cx="1088401" cy="223591"/>
              <a:chOff x="881025" y="2800065"/>
              <a:chExt cx="2009975" cy="412910"/>
            </a:xfrm>
          </p:grpSpPr>
          <p:sp>
            <p:nvSpPr>
              <p:cNvPr id="6260" name="Google Shape;6260;p7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1" name="Google Shape;6261;p77"/>
              <p:cNvGrpSpPr/>
              <p:nvPr/>
            </p:nvGrpSpPr>
            <p:grpSpPr>
              <a:xfrm>
                <a:off x="881025" y="2800065"/>
                <a:ext cx="92400" cy="411825"/>
                <a:chOff x="845575" y="2563700"/>
                <a:chExt cx="92400" cy="411825"/>
              </a:xfrm>
            </p:grpSpPr>
            <p:cxnSp>
              <p:nvCxnSpPr>
                <p:cNvPr id="6262" name="Google Shape;6262;p7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63" name="Google Shape;6263;p7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4" name="Google Shape;6264;p77"/>
            <p:cNvGrpSpPr/>
            <p:nvPr/>
          </p:nvGrpSpPr>
          <p:grpSpPr>
            <a:xfrm>
              <a:off x="1172346" y="1047018"/>
              <a:ext cx="1083151" cy="223003"/>
              <a:chOff x="2849073" y="3079467"/>
              <a:chExt cx="2000279" cy="411825"/>
            </a:xfrm>
          </p:grpSpPr>
          <p:sp>
            <p:nvSpPr>
              <p:cNvPr id="6265" name="Google Shape;6265;p7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6" name="Google Shape;6266;p77"/>
              <p:cNvGrpSpPr/>
              <p:nvPr/>
            </p:nvGrpSpPr>
            <p:grpSpPr>
              <a:xfrm rot="10800000">
                <a:off x="2849073" y="3079467"/>
                <a:ext cx="92400" cy="411825"/>
                <a:chOff x="2070100" y="2563700"/>
                <a:chExt cx="92400" cy="411825"/>
              </a:xfrm>
            </p:grpSpPr>
            <p:cxnSp>
              <p:nvCxnSpPr>
                <p:cNvPr id="6267" name="Google Shape;6267;p7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68" name="Google Shape;6268;p7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9" name="Google Shape;6269;p77"/>
            <p:cNvGrpSpPr/>
            <p:nvPr/>
          </p:nvGrpSpPr>
          <p:grpSpPr>
            <a:xfrm>
              <a:off x="3290132" y="1047018"/>
              <a:ext cx="1297929" cy="223003"/>
              <a:chOff x="6760035" y="3079467"/>
              <a:chExt cx="2396914" cy="411825"/>
            </a:xfrm>
          </p:grpSpPr>
          <p:sp>
            <p:nvSpPr>
              <p:cNvPr id="6270" name="Google Shape;6270;p7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1" name="Google Shape;6271;p77"/>
              <p:cNvGrpSpPr/>
              <p:nvPr/>
            </p:nvGrpSpPr>
            <p:grpSpPr>
              <a:xfrm rot="10800000">
                <a:off x="6760035" y="3079467"/>
                <a:ext cx="92400" cy="411825"/>
                <a:chOff x="2070100" y="2563700"/>
                <a:chExt cx="92400" cy="411825"/>
              </a:xfrm>
            </p:grpSpPr>
            <p:cxnSp>
              <p:nvCxnSpPr>
                <p:cNvPr id="6272" name="Google Shape;6272;p7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73" name="Google Shape;6273;p7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74" name="Google Shape;6274;p77"/>
          <p:cNvGrpSpPr/>
          <p:nvPr/>
        </p:nvGrpSpPr>
        <p:grpSpPr>
          <a:xfrm>
            <a:off x="2147036" y="3575105"/>
            <a:ext cx="1086701" cy="799429"/>
            <a:chOff x="2183288" y="3555572"/>
            <a:chExt cx="1136241" cy="835873"/>
          </a:xfrm>
        </p:grpSpPr>
        <p:sp>
          <p:nvSpPr>
            <p:cNvPr id="6275" name="Google Shape;6275;p7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6" name="Google Shape;6276;p77"/>
            <p:cNvGrpSpPr/>
            <p:nvPr/>
          </p:nvGrpSpPr>
          <p:grpSpPr>
            <a:xfrm>
              <a:off x="2205895" y="3637269"/>
              <a:ext cx="1089848" cy="724993"/>
              <a:chOff x="2205895" y="3637269"/>
              <a:chExt cx="1089848" cy="724993"/>
            </a:xfrm>
          </p:grpSpPr>
          <p:sp>
            <p:nvSpPr>
              <p:cNvPr id="6277" name="Google Shape;6277;p7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3" name="Google Shape;6283;p7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84" name="Google Shape;6284;p7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285" name="Google Shape;6285;p77"/>
            <p:cNvGrpSpPr/>
            <p:nvPr/>
          </p:nvGrpSpPr>
          <p:grpSpPr>
            <a:xfrm>
              <a:off x="3173850" y="3779426"/>
              <a:ext cx="145679" cy="70048"/>
              <a:chOff x="3173850" y="3779426"/>
              <a:chExt cx="145679" cy="70048"/>
            </a:xfrm>
          </p:grpSpPr>
          <p:cxnSp>
            <p:nvCxnSpPr>
              <p:cNvPr id="6286" name="Google Shape;6286;p7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287" name="Google Shape;6287;p7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77"/>
            <p:cNvGrpSpPr/>
            <p:nvPr/>
          </p:nvGrpSpPr>
          <p:grpSpPr>
            <a:xfrm>
              <a:off x="2183288" y="4139483"/>
              <a:ext cx="145133" cy="70048"/>
              <a:chOff x="2183288" y="4139483"/>
              <a:chExt cx="145133" cy="70048"/>
            </a:xfrm>
          </p:grpSpPr>
          <p:cxnSp>
            <p:nvCxnSpPr>
              <p:cNvPr id="6289" name="Google Shape;6289;p7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290" name="Google Shape;6290;p7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1" name="Google Shape;6291;p7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92" name="Google Shape;6292;p7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293" name="Google Shape;6293;p77"/>
            <p:cNvGrpSpPr/>
            <p:nvPr/>
          </p:nvGrpSpPr>
          <p:grpSpPr>
            <a:xfrm>
              <a:off x="2943836" y="4268886"/>
              <a:ext cx="60717" cy="122559"/>
              <a:chOff x="2943836" y="4268886"/>
              <a:chExt cx="60717" cy="122559"/>
            </a:xfrm>
          </p:grpSpPr>
          <p:sp>
            <p:nvSpPr>
              <p:cNvPr id="6294" name="Google Shape;6294;p7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95" name="Google Shape;6295;p7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296" name="Google Shape;6296;p77"/>
          <p:cNvGrpSpPr/>
          <p:nvPr/>
        </p:nvGrpSpPr>
        <p:grpSpPr>
          <a:xfrm>
            <a:off x="3409981" y="1496104"/>
            <a:ext cx="1675870" cy="758251"/>
            <a:chOff x="3530532" y="1496185"/>
            <a:chExt cx="1562000" cy="706730"/>
          </a:xfrm>
        </p:grpSpPr>
        <p:cxnSp>
          <p:nvCxnSpPr>
            <p:cNvPr id="6297" name="Google Shape;6297;p7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6298" name="Google Shape;6298;p77"/>
            <p:cNvGrpSpPr/>
            <p:nvPr/>
          </p:nvGrpSpPr>
          <p:grpSpPr>
            <a:xfrm>
              <a:off x="3530532" y="1496185"/>
              <a:ext cx="323430" cy="463587"/>
              <a:chOff x="3530532" y="1496185"/>
              <a:chExt cx="323430" cy="463587"/>
            </a:xfrm>
          </p:grpSpPr>
          <p:grpSp>
            <p:nvGrpSpPr>
              <p:cNvPr id="6299" name="Google Shape;6299;p77"/>
              <p:cNvGrpSpPr/>
              <p:nvPr/>
            </p:nvGrpSpPr>
            <p:grpSpPr>
              <a:xfrm>
                <a:off x="3567462" y="1496185"/>
                <a:ext cx="286500" cy="361376"/>
                <a:chOff x="3567462" y="1496185"/>
                <a:chExt cx="286500" cy="361376"/>
              </a:xfrm>
            </p:grpSpPr>
            <p:cxnSp>
              <p:nvCxnSpPr>
                <p:cNvPr id="6300" name="Google Shape;6300;p7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301" name="Google Shape;6301;p7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2" name="Google Shape;6302;p7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77"/>
            <p:cNvGrpSpPr/>
            <p:nvPr/>
          </p:nvGrpSpPr>
          <p:grpSpPr>
            <a:xfrm>
              <a:off x="3891569" y="1779209"/>
              <a:ext cx="323945" cy="423706"/>
              <a:chOff x="3891569" y="1779209"/>
              <a:chExt cx="323945" cy="423706"/>
            </a:xfrm>
          </p:grpSpPr>
          <p:grpSp>
            <p:nvGrpSpPr>
              <p:cNvPr id="6304" name="Google Shape;6304;p77"/>
              <p:cNvGrpSpPr/>
              <p:nvPr/>
            </p:nvGrpSpPr>
            <p:grpSpPr>
              <a:xfrm>
                <a:off x="3929014" y="1881638"/>
                <a:ext cx="286500" cy="321278"/>
                <a:chOff x="3929014" y="1881638"/>
                <a:chExt cx="286500" cy="321278"/>
              </a:xfrm>
            </p:grpSpPr>
            <p:cxnSp>
              <p:nvCxnSpPr>
                <p:cNvPr id="6305" name="Google Shape;6305;p7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306" name="Google Shape;6306;p7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7" name="Google Shape;6307;p7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77"/>
            <p:cNvGrpSpPr/>
            <p:nvPr/>
          </p:nvGrpSpPr>
          <p:grpSpPr>
            <a:xfrm>
              <a:off x="4252606" y="1496185"/>
              <a:ext cx="324721" cy="463587"/>
              <a:chOff x="4252606" y="1496185"/>
              <a:chExt cx="324721" cy="463587"/>
            </a:xfrm>
          </p:grpSpPr>
          <p:grpSp>
            <p:nvGrpSpPr>
              <p:cNvPr id="6309" name="Google Shape;6309;p77"/>
              <p:cNvGrpSpPr/>
              <p:nvPr/>
            </p:nvGrpSpPr>
            <p:grpSpPr>
              <a:xfrm>
                <a:off x="4290828" y="1496185"/>
                <a:ext cx="286500" cy="361376"/>
                <a:chOff x="4290828" y="1496185"/>
                <a:chExt cx="286500" cy="361376"/>
              </a:xfrm>
            </p:grpSpPr>
            <p:cxnSp>
              <p:nvCxnSpPr>
                <p:cNvPr id="6310" name="Google Shape;6310;p7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311" name="Google Shape;6311;p7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2" name="Google Shape;6312;p7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3" name="Google Shape;6313;p77"/>
            <p:cNvGrpSpPr/>
            <p:nvPr/>
          </p:nvGrpSpPr>
          <p:grpSpPr>
            <a:xfrm>
              <a:off x="4613643" y="1763716"/>
              <a:ext cx="325308" cy="439200"/>
              <a:chOff x="4613643" y="1763716"/>
              <a:chExt cx="325308" cy="439200"/>
            </a:xfrm>
          </p:grpSpPr>
          <p:grpSp>
            <p:nvGrpSpPr>
              <p:cNvPr id="6314" name="Google Shape;6314;p77"/>
              <p:cNvGrpSpPr/>
              <p:nvPr/>
            </p:nvGrpSpPr>
            <p:grpSpPr>
              <a:xfrm>
                <a:off x="4652451" y="1879538"/>
                <a:ext cx="286500" cy="323378"/>
                <a:chOff x="4652451" y="1879538"/>
                <a:chExt cx="286500" cy="323378"/>
              </a:xfrm>
            </p:grpSpPr>
            <p:cxnSp>
              <p:nvCxnSpPr>
                <p:cNvPr id="6315" name="Google Shape;6315;p7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316" name="Google Shape;6316;p7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7" name="Google Shape;6317;p7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8" name="Google Shape;6318;p77"/>
          <p:cNvGrpSpPr/>
          <p:nvPr/>
        </p:nvGrpSpPr>
        <p:grpSpPr>
          <a:xfrm>
            <a:off x="3421841" y="2349730"/>
            <a:ext cx="1652173" cy="391517"/>
            <a:chOff x="3512551" y="2358270"/>
            <a:chExt cx="1597383" cy="378533"/>
          </a:xfrm>
        </p:grpSpPr>
        <p:cxnSp>
          <p:nvCxnSpPr>
            <p:cNvPr id="6319" name="Google Shape;6319;p77"/>
            <p:cNvCxnSpPr>
              <a:stCxn id="6320" idx="6"/>
              <a:endCxn id="632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322" name="Google Shape;6322;p77"/>
            <p:cNvGrpSpPr/>
            <p:nvPr/>
          </p:nvGrpSpPr>
          <p:grpSpPr>
            <a:xfrm>
              <a:off x="3512551" y="2358270"/>
              <a:ext cx="225647" cy="307714"/>
              <a:chOff x="2182679" y="2004714"/>
              <a:chExt cx="792300" cy="1080458"/>
            </a:xfrm>
          </p:grpSpPr>
          <p:cxnSp>
            <p:nvCxnSpPr>
              <p:cNvPr id="6323" name="Google Shape;6323;p77"/>
              <p:cNvCxnSpPr>
                <a:stCxn id="632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320" name="Google Shape;6320;p7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77"/>
            <p:cNvGrpSpPr/>
            <p:nvPr/>
          </p:nvGrpSpPr>
          <p:grpSpPr>
            <a:xfrm>
              <a:off x="3969644" y="2440153"/>
              <a:ext cx="225853" cy="296651"/>
              <a:chOff x="3775710" y="1729289"/>
              <a:chExt cx="136500" cy="179289"/>
            </a:xfrm>
          </p:grpSpPr>
          <p:cxnSp>
            <p:nvCxnSpPr>
              <p:cNvPr id="6326" name="Google Shape;6326;p7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327" name="Google Shape;6327;p7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77"/>
            <p:cNvGrpSpPr/>
            <p:nvPr/>
          </p:nvGrpSpPr>
          <p:grpSpPr>
            <a:xfrm>
              <a:off x="4427051" y="2358270"/>
              <a:ext cx="225647" cy="307714"/>
              <a:chOff x="5393704" y="2004714"/>
              <a:chExt cx="792300" cy="1080458"/>
            </a:xfrm>
          </p:grpSpPr>
          <p:cxnSp>
            <p:nvCxnSpPr>
              <p:cNvPr id="6330" name="Google Shape;6330;p77"/>
              <p:cNvCxnSpPr>
                <a:stCxn id="633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332" name="Google Shape;6332;p7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77"/>
            <p:cNvGrpSpPr/>
            <p:nvPr/>
          </p:nvGrpSpPr>
          <p:grpSpPr>
            <a:xfrm>
              <a:off x="4884287" y="2440252"/>
              <a:ext cx="225647" cy="296532"/>
              <a:chOff x="6999166" y="2292572"/>
              <a:chExt cx="792300" cy="1041192"/>
            </a:xfrm>
          </p:grpSpPr>
          <p:cxnSp>
            <p:nvCxnSpPr>
              <p:cNvPr id="6334" name="Google Shape;6334;p7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321" name="Google Shape;6321;p7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6" name="Google Shape;6336;p77"/>
          <p:cNvGrpSpPr/>
          <p:nvPr/>
        </p:nvGrpSpPr>
        <p:grpSpPr>
          <a:xfrm>
            <a:off x="6842649" y="1185930"/>
            <a:ext cx="1581844" cy="732818"/>
            <a:chOff x="634175" y="2986275"/>
            <a:chExt cx="3147949" cy="1458344"/>
          </a:xfrm>
        </p:grpSpPr>
        <p:cxnSp>
          <p:nvCxnSpPr>
            <p:cNvPr id="6337" name="Google Shape;6337;p77"/>
            <p:cNvCxnSpPr>
              <a:stCxn id="6338" idx="4"/>
              <a:endCxn id="633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340" name="Google Shape;6340;p77"/>
            <p:cNvCxnSpPr>
              <a:stCxn id="6339" idx="0"/>
              <a:endCxn id="634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342" name="Google Shape;6342;p77"/>
            <p:cNvCxnSpPr>
              <a:stCxn id="6341" idx="4"/>
              <a:endCxn id="634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344" name="Google Shape;6344;p77"/>
            <p:cNvCxnSpPr>
              <a:stCxn id="6343" idx="0"/>
              <a:endCxn id="634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345" name="Google Shape;6345;p7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41" name="Google Shape;6341;p7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38" name="Google Shape;6338;p7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43" name="Google Shape;6343;p7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39" name="Google Shape;6339;p7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346" name="Google Shape;6346;p77"/>
          <p:cNvGrpSpPr/>
          <p:nvPr/>
        </p:nvGrpSpPr>
        <p:grpSpPr>
          <a:xfrm>
            <a:off x="3410364" y="2880240"/>
            <a:ext cx="1675128" cy="313674"/>
            <a:chOff x="998425" y="1182125"/>
            <a:chExt cx="1065400" cy="199500"/>
          </a:xfrm>
        </p:grpSpPr>
        <p:sp>
          <p:nvSpPr>
            <p:cNvPr id="6347" name="Google Shape;6347;p7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77"/>
          <p:cNvGrpSpPr/>
          <p:nvPr/>
        </p:nvGrpSpPr>
        <p:grpSpPr>
          <a:xfrm>
            <a:off x="3410363" y="3836206"/>
            <a:ext cx="1675129" cy="525345"/>
            <a:chOff x="5194708" y="3484366"/>
            <a:chExt cx="3148148" cy="987304"/>
          </a:xfrm>
        </p:grpSpPr>
        <p:grpSp>
          <p:nvGrpSpPr>
            <p:cNvPr id="6353" name="Google Shape;6353;p77"/>
            <p:cNvGrpSpPr/>
            <p:nvPr/>
          </p:nvGrpSpPr>
          <p:grpSpPr>
            <a:xfrm>
              <a:off x="7531521" y="3484366"/>
              <a:ext cx="811335" cy="987304"/>
              <a:chOff x="3379425" y="1617275"/>
              <a:chExt cx="1090650" cy="1327200"/>
            </a:xfrm>
          </p:grpSpPr>
          <p:sp>
            <p:nvSpPr>
              <p:cNvPr id="6354" name="Google Shape;6354;p7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77"/>
            <p:cNvGrpSpPr/>
            <p:nvPr/>
          </p:nvGrpSpPr>
          <p:grpSpPr>
            <a:xfrm>
              <a:off x="6752546" y="3484366"/>
              <a:ext cx="811428" cy="987304"/>
              <a:chOff x="2332275" y="1617275"/>
              <a:chExt cx="1090775" cy="1327200"/>
            </a:xfrm>
          </p:grpSpPr>
          <p:sp>
            <p:nvSpPr>
              <p:cNvPr id="6358" name="Google Shape;6358;p7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77"/>
            <p:cNvGrpSpPr/>
            <p:nvPr/>
          </p:nvGrpSpPr>
          <p:grpSpPr>
            <a:xfrm>
              <a:off x="5973664" y="3484366"/>
              <a:ext cx="811335" cy="987304"/>
              <a:chOff x="1285250" y="1617275"/>
              <a:chExt cx="1090650" cy="1327200"/>
            </a:xfrm>
          </p:grpSpPr>
          <p:sp>
            <p:nvSpPr>
              <p:cNvPr id="6362" name="Google Shape;6362;p7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77"/>
            <p:cNvGrpSpPr/>
            <p:nvPr/>
          </p:nvGrpSpPr>
          <p:grpSpPr>
            <a:xfrm>
              <a:off x="5194708" y="3484366"/>
              <a:ext cx="811409" cy="987304"/>
              <a:chOff x="238125" y="1617275"/>
              <a:chExt cx="1090750" cy="1327200"/>
            </a:xfrm>
          </p:grpSpPr>
          <p:sp>
            <p:nvSpPr>
              <p:cNvPr id="6366" name="Google Shape;6366;p7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69" name="Google Shape;6369;p77"/>
          <p:cNvGrpSpPr/>
          <p:nvPr/>
        </p:nvGrpSpPr>
        <p:grpSpPr>
          <a:xfrm>
            <a:off x="6844048" y="2482095"/>
            <a:ext cx="1579046" cy="522230"/>
            <a:chOff x="6853641" y="2534077"/>
            <a:chExt cx="1515545" cy="501229"/>
          </a:xfrm>
        </p:grpSpPr>
        <p:grpSp>
          <p:nvGrpSpPr>
            <p:cNvPr id="6370" name="Google Shape;6370;p77"/>
            <p:cNvGrpSpPr/>
            <p:nvPr/>
          </p:nvGrpSpPr>
          <p:grpSpPr>
            <a:xfrm>
              <a:off x="6853641" y="2618923"/>
              <a:ext cx="1515545" cy="324556"/>
              <a:chOff x="6853641" y="2618923"/>
              <a:chExt cx="1515545" cy="324556"/>
            </a:xfrm>
          </p:grpSpPr>
          <p:sp>
            <p:nvSpPr>
              <p:cNvPr id="6371" name="Google Shape;6371;p7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6" name="Google Shape;6376;p7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77"/>
          <p:cNvGrpSpPr/>
          <p:nvPr/>
        </p:nvGrpSpPr>
        <p:grpSpPr>
          <a:xfrm>
            <a:off x="3438940" y="3357136"/>
            <a:ext cx="1617976" cy="346616"/>
            <a:chOff x="1808063" y="4294338"/>
            <a:chExt cx="3370782" cy="721817"/>
          </a:xfrm>
        </p:grpSpPr>
        <p:sp>
          <p:nvSpPr>
            <p:cNvPr id="6382" name="Google Shape;6382;p7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77"/>
          <p:cNvGrpSpPr/>
          <p:nvPr/>
        </p:nvGrpSpPr>
        <p:grpSpPr>
          <a:xfrm>
            <a:off x="5264936" y="4023886"/>
            <a:ext cx="1417067" cy="350605"/>
            <a:chOff x="4234950" y="2101012"/>
            <a:chExt cx="4219974" cy="1044090"/>
          </a:xfrm>
        </p:grpSpPr>
        <p:sp>
          <p:nvSpPr>
            <p:cNvPr id="6393" name="Google Shape;6393;p7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77"/>
          <p:cNvGrpSpPr/>
          <p:nvPr/>
        </p:nvGrpSpPr>
        <p:grpSpPr>
          <a:xfrm>
            <a:off x="6840408" y="2014643"/>
            <a:ext cx="1586327" cy="371557"/>
            <a:chOff x="1247650" y="2075423"/>
            <a:chExt cx="6648477" cy="1557238"/>
          </a:xfrm>
        </p:grpSpPr>
        <p:sp>
          <p:nvSpPr>
            <p:cNvPr id="6410" name="Google Shape;6410;p7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77"/>
          <p:cNvGrpSpPr/>
          <p:nvPr/>
        </p:nvGrpSpPr>
        <p:grpSpPr>
          <a:xfrm>
            <a:off x="5271678" y="1167833"/>
            <a:ext cx="1415601" cy="1648533"/>
            <a:chOff x="1839112" y="2209163"/>
            <a:chExt cx="1918159" cy="2233784"/>
          </a:xfrm>
        </p:grpSpPr>
        <p:sp>
          <p:nvSpPr>
            <p:cNvPr id="6417" name="Google Shape;6417;p7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20" name="Google Shape;6420;p77"/>
            <p:cNvCxnSpPr>
              <a:stCxn id="6417" idx="6"/>
              <a:endCxn id="641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421" name="Google Shape;6421;p77"/>
            <p:cNvCxnSpPr>
              <a:stCxn id="6418" idx="4"/>
              <a:endCxn id="642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423" name="Google Shape;6423;p77"/>
            <p:cNvCxnSpPr>
              <a:stCxn id="6422" idx="6"/>
              <a:endCxn id="641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424" name="Google Shape;6424;p77"/>
            <p:cNvCxnSpPr>
              <a:stCxn id="6419" idx="4"/>
              <a:endCxn id="642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422" name="Google Shape;6422;p7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27" name="Google Shape;6427;p77"/>
            <p:cNvCxnSpPr>
              <a:endCxn id="642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428" name="Google Shape;6428;p77"/>
          <p:cNvGrpSpPr/>
          <p:nvPr/>
        </p:nvGrpSpPr>
        <p:grpSpPr>
          <a:xfrm>
            <a:off x="3428944" y="1185917"/>
            <a:ext cx="1637968" cy="154942"/>
            <a:chOff x="238125" y="2506075"/>
            <a:chExt cx="7115411" cy="673075"/>
          </a:xfrm>
        </p:grpSpPr>
        <p:sp>
          <p:nvSpPr>
            <p:cNvPr id="6429" name="Google Shape;6429;p7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77"/>
          <p:cNvGrpSpPr/>
          <p:nvPr/>
        </p:nvGrpSpPr>
        <p:grpSpPr>
          <a:xfrm>
            <a:off x="1969680" y="1500635"/>
            <a:ext cx="1262932" cy="785408"/>
            <a:chOff x="548861" y="389676"/>
            <a:chExt cx="3843371" cy="2390163"/>
          </a:xfrm>
        </p:grpSpPr>
        <p:cxnSp>
          <p:nvCxnSpPr>
            <p:cNvPr id="6435" name="Google Shape;6435;p7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36" name="Google Shape;6436;p7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37" name="Google Shape;6437;p7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38" name="Google Shape;6438;p7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439" name="Google Shape;6439;p7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440" name="Google Shape;6440;p7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41" name="Google Shape;6441;p7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442" name="Google Shape;6442;p7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77"/>
          <p:cNvGrpSpPr/>
          <p:nvPr/>
        </p:nvGrpSpPr>
        <p:grpSpPr>
          <a:xfrm>
            <a:off x="757812" y="2607512"/>
            <a:ext cx="1412054" cy="633562"/>
            <a:chOff x="1187400" y="2529299"/>
            <a:chExt cx="6769193" cy="2241903"/>
          </a:xfrm>
        </p:grpSpPr>
        <p:sp>
          <p:nvSpPr>
            <p:cNvPr id="6449" name="Google Shape;6449;p7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50" name="Google Shape;6450;p7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51" name="Google Shape;6451;p7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52" name="Google Shape;6452;p7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53" name="Google Shape;6453;p7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54" name="Google Shape;6454;p7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55" name="Google Shape;6455;p7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456" name="Google Shape;6456;p77"/>
            <p:cNvCxnSpPr>
              <a:stCxn id="6449" idx="2"/>
              <a:endCxn id="645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57" name="Google Shape;6457;p77"/>
            <p:cNvCxnSpPr>
              <a:stCxn id="6451" idx="0"/>
              <a:endCxn id="644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58" name="Google Shape;6458;p77"/>
            <p:cNvCxnSpPr>
              <a:stCxn id="6451" idx="2"/>
              <a:endCxn id="645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59" name="Google Shape;6459;p77"/>
            <p:cNvCxnSpPr>
              <a:stCxn id="6452" idx="0"/>
              <a:endCxn id="645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60" name="Google Shape;6460;p77"/>
            <p:cNvCxnSpPr>
              <a:stCxn id="6450" idx="2"/>
              <a:endCxn id="645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61" name="Google Shape;6461;p77"/>
            <p:cNvCxnSpPr>
              <a:stCxn id="6454" idx="0"/>
              <a:endCxn id="645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462" name="Google Shape;6462;p77"/>
          <p:cNvGrpSpPr/>
          <p:nvPr/>
        </p:nvGrpSpPr>
        <p:grpSpPr>
          <a:xfrm>
            <a:off x="6844058" y="3100221"/>
            <a:ext cx="1579035" cy="540873"/>
            <a:chOff x="6895650" y="3126697"/>
            <a:chExt cx="1436662" cy="492105"/>
          </a:xfrm>
        </p:grpSpPr>
        <p:sp>
          <p:nvSpPr>
            <p:cNvPr id="6463" name="Google Shape;6463;p7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8" name="Google Shape;6468;p77"/>
            <p:cNvGrpSpPr/>
            <p:nvPr/>
          </p:nvGrpSpPr>
          <p:grpSpPr>
            <a:xfrm>
              <a:off x="6995957" y="3335810"/>
              <a:ext cx="1230393" cy="71754"/>
              <a:chOff x="6995957" y="3287964"/>
              <a:chExt cx="1230393" cy="71754"/>
            </a:xfrm>
          </p:grpSpPr>
          <p:sp>
            <p:nvSpPr>
              <p:cNvPr id="6469" name="Google Shape;6469;p7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74" name="Google Shape;6474;p77"/>
          <p:cNvGrpSpPr/>
          <p:nvPr/>
        </p:nvGrpSpPr>
        <p:grpSpPr>
          <a:xfrm>
            <a:off x="6842640" y="3736984"/>
            <a:ext cx="1581862" cy="650625"/>
            <a:chOff x="6777990" y="3710194"/>
            <a:chExt cx="1646915" cy="677382"/>
          </a:xfrm>
        </p:grpSpPr>
        <p:grpSp>
          <p:nvGrpSpPr>
            <p:cNvPr id="6475" name="Google Shape;6475;p77"/>
            <p:cNvGrpSpPr/>
            <p:nvPr/>
          </p:nvGrpSpPr>
          <p:grpSpPr>
            <a:xfrm>
              <a:off x="6777990" y="3874492"/>
              <a:ext cx="411129" cy="513083"/>
              <a:chOff x="6777990" y="3874492"/>
              <a:chExt cx="411129" cy="513083"/>
            </a:xfrm>
          </p:grpSpPr>
          <p:cxnSp>
            <p:nvCxnSpPr>
              <p:cNvPr id="6476" name="Google Shape;6476;p7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477" name="Google Shape;6477;p7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77"/>
            <p:cNvGrpSpPr/>
            <p:nvPr/>
          </p:nvGrpSpPr>
          <p:grpSpPr>
            <a:xfrm>
              <a:off x="7188425" y="3710194"/>
              <a:ext cx="411123" cy="520535"/>
              <a:chOff x="7188425" y="3710194"/>
              <a:chExt cx="411123" cy="520535"/>
            </a:xfrm>
          </p:grpSpPr>
          <p:cxnSp>
            <p:nvCxnSpPr>
              <p:cNvPr id="6479" name="Google Shape;6479;p7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480" name="Google Shape;6480;p7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77"/>
            <p:cNvGrpSpPr/>
            <p:nvPr/>
          </p:nvGrpSpPr>
          <p:grpSpPr>
            <a:xfrm>
              <a:off x="7603341" y="3874492"/>
              <a:ext cx="411474" cy="513083"/>
              <a:chOff x="7603341" y="3874492"/>
              <a:chExt cx="411474" cy="513083"/>
            </a:xfrm>
          </p:grpSpPr>
          <p:cxnSp>
            <p:nvCxnSpPr>
              <p:cNvPr id="6482" name="Google Shape;6482;p7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483" name="Google Shape;6483;p7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77"/>
            <p:cNvGrpSpPr/>
            <p:nvPr/>
          </p:nvGrpSpPr>
          <p:grpSpPr>
            <a:xfrm>
              <a:off x="8013776" y="3722847"/>
              <a:ext cx="411129" cy="507881"/>
              <a:chOff x="8013776" y="3722847"/>
              <a:chExt cx="411129" cy="507881"/>
            </a:xfrm>
          </p:grpSpPr>
          <p:cxnSp>
            <p:nvCxnSpPr>
              <p:cNvPr id="6485" name="Google Shape;6485;p7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486" name="Google Shape;6486;p7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87" name="Google Shape;6487;p77"/>
          <p:cNvGrpSpPr/>
          <p:nvPr/>
        </p:nvGrpSpPr>
        <p:grpSpPr>
          <a:xfrm>
            <a:off x="5262155" y="2909824"/>
            <a:ext cx="1421889" cy="1020603"/>
            <a:chOff x="5190863" y="2824811"/>
            <a:chExt cx="1544860" cy="1108869"/>
          </a:xfrm>
        </p:grpSpPr>
        <p:grpSp>
          <p:nvGrpSpPr>
            <p:cNvPr id="6488" name="Google Shape;6488;p77"/>
            <p:cNvGrpSpPr/>
            <p:nvPr/>
          </p:nvGrpSpPr>
          <p:grpSpPr>
            <a:xfrm>
              <a:off x="5938695" y="3176919"/>
              <a:ext cx="685761" cy="404739"/>
              <a:chOff x="5938695" y="3176919"/>
              <a:chExt cx="685761" cy="404739"/>
            </a:xfrm>
          </p:grpSpPr>
          <p:grpSp>
            <p:nvGrpSpPr>
              <p:cNvPr id="6489" name="Google Shape;6489;p77"/>
              <p:cNvGrpSpPr/>
              <p:nvPr/>
            </p:nvGrpSpPr>
            <p:grpSpPr>
              <a:xfrm>
                <a:off x="5938695" y="3176919"/>
                <a:ext cx="685761" cy="404739"/>
                <a:chOff x="5938695" y="3176919"/>
                <a:chExt cx="685761" cy="404739"/>
              </a:xfrm>
            </p:grpSpPr>
            <p:sp>
              <p:nvSpPr>
                <p:cNvPr id="6490" name="Google Shape;6490;p7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2" name="Google Shape;6492;p7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3" name="Google Shape;6493;p77"/>
            <p:cNvGrpSpPr/>
            <p:nvPr/>
          </p:nvGrpSpPr>
          <p:grpSpPr>
            <a:xfrm>
              <a:off x="5305233" y="3176835"/>
              <a:ext cx="685971" cy="404655"/>
              <a:chOff x="5305233" y="3176835"/>
              <a:chExt cx="685971" cy="404655"/>
            </a:xfrm>
          </p:grpSpPr>
          <p:grpSp>
            <p:nvGrpSpPr>
              <p:cNvPr id="6494" name="Google Shape;6494;p77"/>
              <p:cNvGrpSpPr/>
              <p:nvPr/>
            </p:nvGrpSpPr>
            <p:grpSpPr>
              <a:xfrm>
                <a:off x="5305233" y="3176835"/>
                <a:ext cx="685971" cy="404655"/>
                <a:chOff x="5305233" y="3176835"/>
                <a:chExt cx="685971" cy="404655"/>
              </a:xfrm>
            </p:grpSpPr>
            <p:sp>
              <p:nvSpPr>
                <p:cNvPr id="6495" name="Google Shape;6495;p7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7" name="Google Shape;6497;p7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8" name="Google Shape;6498;p7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9" name="Google Shape;6499;p77"/>
            <p:cNvGrpSpPr/>
            <p:nvPr/>
          </p:nvGrpSpPr>
          <p:grpSpPr>
            <a:xfrm>
              <a:off x="5657361" y="2824811"/>
              <a:ext cx="1078361" cy="404655"/>
              <a:chOff x="5657361" y="2824811"/>
              <a:chExt cx="1078361" cy="404655"/>
            </a:xfrm>
          </p:grpSpPr>
          <p:grpSp>
            <p:nvGrpSpPr>
              <p:cNvPr id="6500" name="Google Shape;6500;p77"/>
              <p:cNvGrpSpPr/>
              <p:nvPr/>
            </p:nvGrpSpPr>
            <p:grpSpPr>
              <a:xfrm>
                <a:off x="5657361" y="2824811"/>
                <a:ext cx="1078361" cy="404655"/>
                <a:chOff x="5657361" y="2824811"/>
                <a:chExt cx="1078361" cy="404655"/>
              </a:xfrm>
            </p:grpSpPr>
            <p:grpSp>
              <p:nvGrpSpPr>
                <p:cNvPr id="6501" name="Google Shape;6501;p77"/>
                <p:cNvGrpSpPr/>
                <p:nvPr/>
              </p:nvGrpSpPr>
              <p:grpSpPr>
                <a:xfrm>
                  <a:off x="5938485" y="2824811"/>
                  <a:ext cx="797237" cy="404655"/>
                  <a:chOff x="5938485" y="2824811"/>
                  <a:chExt cx="797237" cy="404655"/>
                </a:xfrm>
              </p:grpSpPr>
              <p:sp>
                <p:nvSpPr>
                  <p:cNvPr id="6502" name="Google Shape;6502;p7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4" name="Google Shape;6504;p7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5" name="Google Shape;6505;p7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77"/>
            <p:cNvGrpSpPr/>
            <p:nvPr/>
          </p:nvGrpSpPr>
          <p:grpSpPr>
            <a:xfrm>
              <a:off x="5190863" y="3528942"/>
              <a:ext cx="1078026" cy="404739"/>
              <a:chOff x="5190863" y="3528942"/>
              <a:chExt cx="1078026" cy="404739"/>
            </a:xfrm>
          </p:grpSpPr>
          <p:sp>
            <p:nvSpPr>
              <p:cNvPr id="6507" name="Google Shape;6507;p7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8" name="Google Shape;6508;p77"/>
              <p:cNvGrpSpPr/>
              <p:nvPr/>
            </p:nvGrpSpPr>
            <p:grpSpPr>
              <a:xfrm>
                <a:off x="5190863" y="3528942"/>
                <a:ext cx="1078026" cy="404739"/>
                <a:chOff x="5190863" y="3528942"/>
                <a:chExt cx="1078026" cy="404739"/>
              </a:xfrm>
            </p:grpSpPr>
            <p:sp>
              <p:nvSpPr>
                <p:cNvPr id="6509" name="Google Shape;6509;p7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11" name="Google Shape;6511;p77"/>
          <p:cNvGrpSpPr/>
          <p:nvPr/>
        </p:nvGrpSpPr>
        <p:grpSpPr>
          <a:xfrm>
            <a:off x="728162" y="1474292"/>
            <a:ext cx="1086719" cy="879487"/>
            <a:chOff x="803162" y="1474292"/>
            <a:chExt cx="1086719" cy="879487"/>
          </a:xfrm>
        </p:grpSpPr>
        <p:grpSp>
          <p:nvGrpSpPr>
            <p:cNvPr id="6512" name="Google Shape;6512;p77"/>
            <p:cNvGrpSpPr/>
            <p:nvPr/>
          </p:nvGrpSpPr>
          <p:grpSpPr>
            <a:xfrm>
              <a:off x="803162" y="1625948"/>
              <a:ext cx="445856" cy="576579"/>
              <a:chOff x="803162" y="1625948"/>
              <a:chExt cx="445856" cy="576579"/>
            </a:xfrm>
          </p:grpSpPr>
          <p:sp>
            <p:nvSpPr>
              <p:cNvPr id="6513" name="Google Shape;6513;p7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4" name="Google Shape;6514;p77"/>
              <p:cNvGrpSpPr/>
              <p:nvPr/>
            </p:nvGrpSpPr>
            <p:grpSpPr>
              <a:xfrm>
                <a:off x="1056023" y="1625948"/>
                <a:ext cx="192995" cy="576579"/>
                <a:chOff x="1056023" y="1625948"/>
                <a:chExt cx="192995" cy="576579"/>
              </a:xfrm>
            </p:grpSpPr>
            <p:sp>
              <p:nvSpPr>
                <p:cNvPr id="6515" name="Google Shape;6515;p7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20" name="Google Shape;6520;p77"/>
            <p:cNvGrpSpPr/>
            <p:nvPr/>
          </p:nvGrpSpPr>
          <p:grpSpPr>
            <a:xfrm>
              <a:off x="1371406" y="1474292"/>
              <a:ext cx="518475" cy="879487"/>
              <a:chOff x="1398231" y="1474292"/>
              <a:chExt cx="518475" cy="879487"/>
            </a:xfrm>
          </p:grpSpPr>
          <p:grpSp>
            <p:nvGrpSpPr>
              <p:cNvPr id="6521" name="Google Shape;6521;p77"/>
              <p:cNvGrpSpPr/>
              <p:nvPr/>
            </p:nvGrpSpPr>
            <p:grpSpPr>
              <a:xfrm>
                <a:off x="1398231" y="1474292"/>
                <a:ext cx="518475" cy="341643"/>
                <a:chOff x="1398231" y="1474292"/>
                <a:chExt cx="518475" cy="341643"/>
              </a:xfrm>
            </p:grpSpPr>
            <p:sp>
              <p:nvSpPr>
                <p:cNvPr id="6522" name="Google Shape;6522;p7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3" name="Google Shape;6523;p77"/>
                <p:cNvGrpSpPr/>
                <p:nvPr/>
              </p:nvGrpSpPr>
              <p:grpSpPr>
                <a:xfrm>
                  <a:off x="1616453" y="1474292"/>
                  <a:ext cx="300253" cy="341643"/>
                  <a:chOff x="1616453" y="1475379"/>
                  <a:chExt cx="300253" cy="341643"/>
                </a:xfrm>
              </p:grpSpPr>
              <p:sp>
                <p:nvSpPr>
                  <p:cNvPr id="6524" name="Google Shape;6524;p7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1" name="Google Shape;6531;p77"/>
                  <p:cNvGrpSpPr/>
                  <p:nvPr/>
                </p:nvGrpSpPr>
                <p:grpSpPr>
                  <a:xfrm>
                    <a:off x="1839639" y="1475379"/>
                    <a:ext cx="77067" cy="341643"/>
                    <a:chOff x="1839639" y="1475379"/>
                    <a:chExt cx="77067" cy="341643"/>
                  </a:xfrm>
                </p:grpSpPr>
                <p:sp>
                  <p:nvSpPr>
                    <p:cNvPr id="6532" name="Google Shape;6532;p7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34" name="Google Shape;6534;p77"/>
              <p:cNvGrpSpPr/>
              <p:nvPr/>
            </p:nvGrpSpPr>
            <p:grpSpPr>
              <a:xfrm>
                <a:off x="1398451" y="2012951"/>
                <a:ext cx="518255" cy="340828"/>
                <a:chOff x="1398451" y="2012951"/>
                <a:chExt cx="518255" cy="340828"/>
              </a:xfrm>
            </p:grpSpPr>
            <p:sp>
              <p:nvSpPr>
                <p:cNvPr id="6535" name="Google Shape;6535;p7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6" name="Google Shape;6536;p77"/>
                <p:cNvGrpSpPr/>
                <p:nvPr/>
              </p:nvGrpSpPr>
              <p:grpSpPr>
                <a:xfrm>
                  <a:off x="1616453" y="2012951"/>
                  <a:ext cx="300253" cy="340828"/>
                  <a:chOff x="1616453" y="2013538"/>
                  <a:chExt cx="300253" cy="340828"/>
                </a:xfrm>
              </p:grpSpPr>
              <p:sp>
                <p:nvSpPr>
                  <p:cNvPr id="6537" name="Google Shape;6537;p7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4" name="Google Shape;6544;p77"/>
                  <p:cNvGrpSpPr/>
                  <p:nvPr/>
                </p:nvGrpSpPr>
                <p:grpSpPr>
                  <a:xfrm>
                    <a:off x="1839639" y="2013538"/>
                    <a:ext cx="77067" cy="340828"/>
                    <a:chOff x="1839639" y="2013538"/>
                    <a:chExt cx="77067" cy="340828"/>
                  </a:xfrm>
                </p:grpSpPr>
                <p:sp>
                  <p:nvSpPr>
                    <p:cNvPr id="6545" name="Google Shape;6545;p7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547" name="Google Shape;6547;p77"/>
          <p:cNvGrpSpPr/>
          <p:nvPr/>
        </p:nvGrpSpPr>
        <p:grpSpPr>
          <a:xfrm>
            <a:off x="724986" y="3605478"/>
            <a:ext cx="1368681" cy="682918"/>
            <a:chOff x="724986" y="3605478"/>
            <a:chExt cx="1368681" cy="682918"/>
          </a:xfrm>
        </p:grpSpPr>
        <p:grpSp>
          <p:nvGrpSpPr>
            <p:cNvPr id="6548" name="Google Shape;6548;p77"/>
            <p:cNvGrpSpPr/>
            <p:nvPr/>
          </p:nvGrpSpPr>
          <p:grpSpPr>
            <a:xfrm>
              <a:off x="1289102" y="3823629"/>
              <a:ext cx="240442" cy="250435"/>
              <a:chOff x="-165066" y="3843615"/>
              <a:chExt cx="221259" cy="230455"/>
            </a:xfrm>
          </p:grpSpPr>
          <p:sp>
            <p:nvSpPr>
              <p:cNvPr id="6549" name="Google Shape;6549;p7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77"/>
            <p:cNvGrpSpPr/>
            <p:nvPr/>
          </p:nvGrpSpPr>
          <p:grpSpPr>
            <a:xfrm>
              <a:off x="724986" y="3605478"/>
              <a:ext cx="1368681" cy="682918"/>
              <a:chOff x="724986" y="3605478"/>
              <a:chExt cx="1368681" cy="682918"/>
            </a:xfrm>
          </p:grpSpPr>
          <p:grpSp>
            <p:nvGrpSpPr>
              <p:cNvPr id="6570" name="Google Shape;6570;p77"/>
              <p:cNvGrpSpPr/>
              <p:nvPr/>
            </p:nvGrpSpPr>
            <p:grpSpPr>
              <a:xfrm>
                <a:off x="1498221" y="4047614"/>
                <a:ext cx="529172" cy="240783"/>
                <a:chOff x="1498221" y="4047614"/>
                <a:chExt cx="529172" cy="240783"/>
              </a:xfrm>
            </p:grpSpPr>
            <p:grpSp>
              <p:nvGrpSpPr>
                <p:cNvPr id="6571" name="Google Shape;6571;p77"/>
                <p:cNvGrpSpPr/>
                <p:nvPr/>
              </p:nvGrpSpPr>
              <p:grpSpPr>
                <a:xfrm>
                  <a:off x="1826655" y="4224370"/>
                  <a:ext cx="200738" cy="25631"/>
                  <a:chOff x="1826655" y="4224370"/>
                  <a:chExt cx="200738" cy="25631"/>
                </a:xfrm>
              </p:grpSpPr>
              <p:sp>
                <p:nvSpPr>
                  <p:cNvPr id="6572" name="Google Shape;6572;p7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77"/>
                <p:cNvGrpSpPr/>
                <p:nvPr/>
              </p:nvGrpSpPr>
              <p:grpSpPr>
                <a:xfrm>
                  <a:off x="1498221" y="4047614"/>
                  <a:ext cx="328444" cy="240783"/>
                  <a:chOff x="1498221" y="4047614"/>
                  <a:chExt cx="328444" cy="240783"/>
                </a:xfrm>
              </p:grpSpPr>
              <p:sp>
                <p:nvSpPr>
                  <p:cNvPr id="6575" name="Google Shape;6575;p7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6" name="Google Shape;6576;p77"/>
                  <p:cNvGrpSpPr/>
                  <p:nvPr/>
                </p:nvGrpSpPr>
                <p:grpSpPr>
                  <a:xfrm>
                    <a:off x="1498221" y="4047614"/>
                    <a:ext cx="150566" cy="190416"/>
                    <a:chOff x="1498221" y="4047614"/>
                    <a:chExt cx="150566" cy="190416"/>
                  </a:xfrm>
                </p:grpSpPr>
                <p:sp>
                  <p:nvSpPr>
                    <p:cNvPr id="6577" name="Google Shape;6577;p7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79" name="Google Shape;6579;p77"/>
              <p:cNvGrpSpPr/>
              <p:nvPr/>
            </p:nvGrpSpPr>
            <p:grpSpPr>
              <a:xfrm>
                <a:off x="1560718" y="3800594"/>
                <a:ext cx="532948" cy="302090"/>
                <a:chOff x="1560718" y="3800594"/>
                <a:chExt cx="532948" cy="302090"/>
              </a:xfrm>
            </p:grpSpPr>
            <p:grpSp>
              <p:nvGrpSpPr>
                <p:cNvPr id="6580" name="Google Shape;6580;p77"/>
                <p:cNvGrpSpPr/>
                <p:nvPr/>
              </p:nvGrpSpPr>
              <p:grpSpPr>
                <a:xfrm>
                  <a:off x="1912179" y="3827344"/>
                  <a:ext cx="181487" cy="25631"/>
                  <a:chOff x="1912179" y="3827344"/>
                  <a:chExt cx="181487" cy="25631"/>
                </a:xfrm>
              </p:grpSpPr>
              <p:sp>
                <p:nvSpPr>
                  <p:cNvPr id="6581" name="Google Shape;6581;p7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77"/>
                <p:cNvGrpSpPr/>
                <p:nvPr/>
              </p:nvGrpSpPr>
              <p:grpSpPr>
                <a:xfrm>
                  <a:off x="1912179" y="4044505"/>
                  <a:ext cx="181487" cy="25622"/>
                  <a:chOff x="1912179" y="4044506"/>
                  <a:chExt cx="181487" cy="25622"/>
                </a:xfrm>
              </p:grpSpPr>
              <p:sp>
                <p:nvSpPr>
                  <p:cNvPr id="6584" name="Google Shape;6584;p7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77"/>
                <p:cNvGrpSpPr/>
                <p:nvPr/>
              </p:nvGrpSpPr>
              <p:grpSpPr>
                <a:xfrm>
                  <a:off x="1560718" y="3800594"/>
                  <a:ext cx="351472" cy="302090"/>
                  <a:chOff x="1560718" y="3800594"/>
                  <a:chExt cx="351472" cy="302090"/>
                </a:xfrm>
              </p:grpSpPr>
              <p:grpSp>
                <p:nvGrpSpPr>
                  <p:cNvPr id="6587" name="Google Shape;6587;p77"/>
                  <p:cNvGrpSpPr/>
                  <p:nvPr/>
                </p:nvGrpSpPr>
                <p:grpSpPr>
                  <a:xfrm>
                    <a:off x="1560718" y="3842857"/>
                    <a:ext cx="173586" cy="217131"/>
                    <a:chOff x="1560718" y="3842857"/>
                    <a:chExt cx="173586" cy="217131"/>
                  </a:xfrm>
                </p:grpSpPr>
                <p:sp>
                  <p:nvSpPr>
                    <p:cNvPr id="6588" name="Google Shape;6588;p7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1" name="Google Shape;6591;p7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593" name="Google Shape;6593;p7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4" name="Google Shape;6594;p77"/>
              <p:cNvGrpSpPr/>
              <p:nvPr/>
            </p:nvGrpSpPr>
            <p:grpSpPr>
              <a:xfrm>
                <a:off x="785350" y="3605478"/>
                <a:ext cx="535311" cy="249245"/>
                <a:chOff x="785350" y="3605478"/>
                <a:chExt cx="535311" cy="249245"/>
              </a:xfrm>
            </p:grpSpPr>
            <p:grpSp>
              <p:nvGrpSpPr>
                <p:cNvPr id="6595" name="Google Shape;6595;p77"/>
                <p:cNvGrpSpPr/>
                <p:nvPr/>
              </p:nvGrpSpPr>
              <p:grpSpPr>
                <a:xfrm>
                  <a:off x="785350" y="3605478"/>
                  <a:ext cx="376191" cy="102736"/>
                  <a:chOff x="785350" y="3605478"/>
                  <a:chExt cx="376191" cy="102736"/>
                </a:xfrm>
              </p:grpSpPr>
              <p:sp>
                <p:nvSpPr>
                  <p:cNvPr id="6596" name="Google Shape;6596;p7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77"/>
                <p:cNvGrpSpPr/>
                <p:nvPr/>
              </p:nvGrpSpPr>
              <p:grpSpPr>
                <a:xfrm>
                  <a:off x="1161530" y="3655851"/>
                  <a:ext cx="159131" cy="198872"/>
                  <a:chOff x="1161530" y="3655851"/>
                  <a:chExt cx="159131" cy="198872"/>
                </a:xfrm>
              </p:grpSpPr>
              <p:sp>
                <p:nvSpPr>
                  <p:cNvPr id="6600" name="Google Shape;6600;p7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02" name="Google Shape;6602;p77"/>
              <p:cNvGrpSpPr/>
              <p:nvPr/>
            </p:nvGrpSpPr>
            <p:grpSpPr>
              <a:xfrm>
                <a:off x="785350" y="4047614"/>
                <a:ext cx="535311" cy="240783"/>
                <a:chOff x="785350" y="4047614"/>
                <a:chExt cx="535311" cy="240783"/>
              </a:xfrm>
            </p:grpSpPr>
            <p:grpSp>
              <p:nvGrpSpPr>
                <p:cNvPr id="6603" name="Google Shape;6603;p77"/>
                <p:cNvGrpSpPr/>
                <p:nvPr/>
              </p:nvGrpSpPr>
              <p:grpSpPr>
                <a:xfrm>
                  <a:off x="1161636" y="4047614"/>
                  <a:ext cx="159025" cy="190415"/>
                  <a:chOff x="1161636" y="4047614"/>
                  <a:chExt cx="159025" cy="190415"/>
                </a:xfrm>
              </p:grpSpPr>
              <p:sp>
                <p:nvSpPr>
                  <p:cNvPr id="6604" name="Google Shape;6604;p7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77"/>
                <p:cNvGrpSpPr/>
                <p:nvPr/>
              </p:nvGrpSpPr>
              <p:grpSpPr>
                <a:xfrm>
                  <a:off x="785350" y="4185661"/>
                  <a:ext cx="376191" cy="102736"/>
                  <a:chOff x="785350" y="4185661"/>
                  <a:chExt cx="376191" cy="102736"/>
                </a:xfrm>
              </p:grpSpPr>
              <p:sp>
                <p:nvSpPr>
                  <p:cNvPr id="6607" name="Google Shape;6607;p7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0" name="Google Shape;6610;p77"/>
              <p:cNvGrpSpPr/>
              <p:nvPr/>
            </p:nvGrpSpPr>
            <p:grpSpPr>
              <a:xfrm>
                <a:off x="1501054" y="3605478"/>
                <a:ext cx="526340" cy="249240"/>
                <a:chOff x="1501054" y="3605478"/>
                <a:chExt cx="526340" cy="249240"/>
              </a:xfrm>
            </p:grpSpPr>
            <p:grpSp>
              <p:nvGrpSpPr>
                <p:cNvPr id="6611" name="Google Shape;6611;p77"/>
                <p:cNvGrpSpPr/>
                <p:nvPr/>
              </p:nvGrpSpPr>
              <p:grpSpPr>
                <a:xfrm>
                  <a:off x="1834208" y="3643867"/>
                  <a:ext cx="193185" cy="25622"/>
                  <a:chOff x="1834208" y="3643867"/>
                  <a:chExt cx="193185" cy="25622"/>
                </a:xfrm>
              </p:grpSpPr>
              <p:sp>
                <p:nvSpPr>
                  <p:cNvPr id="6612" name="Google Shape;6612;p7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77"/>
                <p:cNvGrpSpPr/>
                <p:nvPr/>
              </p:nvGrpSpPr>
              <p:grpSpPr>
                <a:xfrm>
                  <a:off x="1501054" y="3605478"/>
                  <a:ext cx="333165" cy="249240"/>
                  <a:chOff x="1501054" y="3605478"/>
                  <a:chExt cx="333165" cy="249240"/>
                </a:xfrm>
              </p:grpSpPr>
              <p:sp>
                <p:nvSpPr>
                  <p:cNvPr id="6615" name="Google Shape;6615;p7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6" name="Google Shape;6616;p77"/>
                  <p:cNvGrpSpPr/>
                  <p:nvPr/>
                </p:nvGrpSpPr>
                <p:grpSpPr>
                  <a:xfrm>
                    <a:off x="1501054" y="3655851"/>
                    <a:ext cx="155286" cy="198867"/>
                    <a:chOff x="1501054" y="3655851"/>
                    <a:chExt cx="155286" cy="198867"/>
                  </a:xfrm>
                </p:grpSpPr>
                <p:sp>
                  <p:nvSpPr>
                    <p:cNvPr id="6617" name="Google Shape;6617;p7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19" name="Google Shape;6619;p77"/>
              <p:cNvGrpSpPr/>
              <p:nvPr/>
            </p:nvGrpSpPr>
            <p:grpSpPr>
              <a:xfrm>
                <a:off x="724986" y="3800594"/>
                <a:ext cx="532950" cy="302090"/>
                <a:chOff x="724986" y="3800594"/>
                <a:chExt cx="532950" cy="302090"/>
              </a:xfrm>
            </p:grpSpPr>
            <p:grpSp>
              <p:nvGrpSpPr>
                <p:cNvPr id="6620" name="Google Shape;6620;p77"/>
                <p:cNvGrpSpPr/>
                <p:nvPr/>
              </p:nvGrpSpPr>
              <p:grpSpPr>
                <a:xfrm>
                  <a:off x="724986" y="4044367"/>
                  <a:ext cx="181314" cy="25626"/>
                  <a:chOff x="724986" y="4044367"/>
                  <a:chExt cx="181314" cy="25626"/>
                </a:xfrm>
              </p:grpSpPr>
              <p:sp>
                <p:nvSpPr>
                  <p:cNvPr id="6621" name="Google Shape;6621;p7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77"/>
                <p:cNvGrpSpPr/>
                <p:nvPr/>
              </p:nvGrpSpPr>
              <p:grpSpPr>
                <a:xfrm>
                  <a:off x="906290" y="3800594"/>
                  <a:ext cx="351646" cy="302090"/>
                  <a:chOff x="906290" y="3800594"/>
                  <a:chExt cx="351646" cy="302090"/>
                </a:xfrm>
              </p:grpSpPr>
              <p:grpSp>
                <p:nvGrpSpPr>
                  <p:cNvPr id="6624" name="Google Shape;6624;p77"/>
                  <p:cNvGrpSpPr/>
                  <p:nvPr/>
                </p:nvGrpSpPr>
                <p:grpSpPr>
                  <a:xfrm>
                    <a:off x="1084172" y="3842857"/>
                    <a:ext cx="173764" cy="217131"/>
                    <a:chOff x="1084172" y="3842857"/>
                    <a:chExt cx="173764" cy="217131"/>
                  </a:xfrm>
                </p:grpSpPr>
                <p:grpSp>
                  <p:nvGrpSpPr>
                    <p:cNvPr id="6625" name="Google Shape;6625;p77"/>
                    <p:cNvGrpSpPr/>
                    <p:nvPr/>
                  </p:nvGrpSpPr>
                  <p:grpSpPr>
                    <a:xfrm>
                      <a:off x="1156862" y="3936509"/>
                      <a:ext cx="101073" cy="25622"/>
                      <a:chOff x="1156862" y="3936509"/>
                      <a:chExt cx="101073" cy="25622"/>
                    </a:xfrm>
                  </p:grpSpPr>
                  <p:sp>
                    <p:nvSpPr>
                      <p:cNvPr id="6626" name="Google Shape;6626;p7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8" name="Google Shape;6628;p7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9" name="Google Shape;6629;p7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77"/>
                <p:cNvGrpSpPr/>
                <p:nvPr/>
              </p:nvGrpSpPr>
              <p:grpSpPr>
                <a:xfrm>
                  <a:off x="724986" y="3830189"/>
                  <a:ext cx="189533" cy="25626"/>
                  <a:chOff x="724986" y="3830189"/>
                  <a:chExt cx="189533" cy="25626"/>
                </a:xfrm>
              </p:grpSpPr>
              <p:sp>
                <p:nvSpPr>
                  <p:cNvPr id="6632" name="Google Shape;6632;p7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634" name="Google Shape;6634;p77"/>
          <p:cNvGrpSpPr/>
          <p:nvPr/>
        </p:nvGrpSpPr>
        <p:grpSpPr>
          <a:xfrm>
            <a:off x="2253298" y="2455640"/>
            <a:ext cx="948701" cy="935378"/>
            <a:chOff x="2253298" y="2428317"/>
            <a:chExt cx="948701" cy="935378"/>
          </a:xfrm>
        </p:grpSpPr>
        <p:sp>
          <p:nvSpPr>
            <p:cNvPr id="6635" name="Google Shape;6635;p7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71" name="Shape 6671"/>
        <p:cNvGrpSpPr/>
        <p:nvPr/>
      </p:nvGrpSpPr>
      <p:grpSpPr>
        <a:xfrm>
          <a:off x="0" y="0"/>
          <a:ext cx="0" cy="0"/>
          <a:chOff x="0" y="0"/>
          <a:chExt cx="0" cy="0"/>
        </a:xfrm>
      </p:grpSpPr>
      <p:grpSp>
        <p:nvGrpSpPr>
          <p:cNvPr id="6672" name="Google Shape;6672;p78"/>
          <p:cNvGrpSpPr/>
          <p:nvPr/>
        </p:nvGrpSpPr>
        <p:grpSpPr>
          <a:xfrm>
            <a:off x="3353582" y="1145627"/>
            <a:ext cx="2363393" cy="1017867"/>
            <a:chOff x="3292400" y="1219146"/>
            <a:chExt cx="2615240" cy="1110239"/>
          </a:xfrm>
        </p:grpSpPr>
        <p:sp>
          <p:nvSpPr>
            <p:cNvPr id="6673" name="Google Shape;6673;p7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674" name="Google Shape;6674;p7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5" name="Google Shape;6675;p7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676" name="Google Shape;6676;p7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677" name="Google Shape;6677;p7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678" name="Google Shape;6678;p7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679" name="Google Shape;6679;p7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680" name="Google Shape;6680;p7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681" name="Google Shape;6681;p7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682" name="Google Shape;6682;p7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683" name="Google Shape;6683;p7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684" name="Google Shape;6684;p7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685" name="Google Shape;6685;p7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686" name="Google Shape;6686;p7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687" name="Google Shape;6687;p78"/>
            <p:cNvGrpSpPr/>
            <p:nvPr/>
          </p:nvGrpSpPr>
          <p:grpSpPr>
            <a:xfrm>
              <a:off x="3748438" y="1378608"/>
              <a:ext cx="2159202" cy="903971"/>
              <a:chOff x="1683525" y="2179850"/>
              <a:chExt cx="4519050" cy="2134525"/>
            </a:xfrm>
          </p:grpSpPr>
          <p:sp>
            <p:nvSpPr>
              <p:cNvPr id="6688" name="Google Shape;6688;p7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89" name="Google Shape;6689;p7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90" name="Google Shape;6690;p7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91" name="Google Shape;6691;p7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92" name="Google Shape;6692;p7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93" name="Google Shape;6693;p7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94" name="Google Shape;6694;p7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95" name="Google Shape;6695;p7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96" name="Google Shape;6696;p7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97" name="Google Shape;6697;p7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98" name="Google Shape;6698;p7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99" name="Google Shape;6699;p7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700" name="Google Shape;6700;p78"/>
          <p:cNvGraphicFramePr/>
          <p:nvPr/>
        </p:nvGraphicFramePr>
        <p:xfrm>
          <a:off x="5949675" y="2323100"/>
          <a:ext cx="3000000" cy="3000000"/>
        </p:xfrm>
        <a:graphic>
          <a:graphicData uri="http://schemas.openxmlformats.org/drawingml/2006/table">
            <a:tbl>
              <a:tblPr>
                <a:noFill/>
                <a:tableStyleId>{92727EF5-420F-44E8-BA8F-88A4D2C273BC}</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701" name="Google Shape;6701;p78"/>
          <p:cNvGrpSpPr/>
          <p:nvPr/>
        </p:nvGrpSpPr>
        <p:grpSpPr>
          <a:xfrm>
            <a:off x="5926924" y="3381697"/>
            <a:ext cx="2519825" cy="1001454"/>
            <a:chOff x="1906114" y="789980"/>
            <a:chExt cx="1487676" cy="606868"/>
          </a:xfrm>
        </p:grpSpPr>
        <p:cxnSp>
          <p:nvCxnSpPr>
            <p:cNvPr id="6702" name="Google Shape;6702;p7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703" name="Google Shape;6703;p7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704" name="Google Shape;6704;p7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705" name="Google Shape;6705;p7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706" name="Google Shape;6706;p7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707" name="Google Shape;6707;p7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708" name="Google Shape;6708;p7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709" name="Google Shape;6709;p7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716" name="Google Shape;6716;p7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717" name="Google Shape;6717;p7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718" name="Google Shape;6718;p7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78"/>
          <p:cNvGrpSpPr/>
          <p:nvPr/>
        </p:nvGrpSpPr>
        <p:grpSpPr>
          <a:xfrm>
            <a:off x="726399" y="1190655"/>
            <a:ext cx="2394370" cy="976502"/>
            <a:chOff x="749309" y="1112739"/>
            <a:chExt cx="2371603" cy="976502"/>
          </a:xfrm>
        </p:grpSpPr>
        <p:sp>
          <p:nvSpPr>
            <p:cNvPr id="6720" name="Google Shape;6720;p7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752" name="Google Shape;6752;p78"/>
          <p:cNvGraphicFramePr/>
          <p:nvPr/>
        </p:nvGraphicFramePr>
        <p:xfrm>
          <a:off x="5949700" y="1188950"/>
          <a:ext cx="3000000" cy="3000000"/>
        </p:xfrm>
        <a:graphic>
          <a:graphicData uri="http://schemas.openxmlformats.org/drawingml/2006/table">
            <a:tbl>
              <a:tblPr>
                <a:noFill/>
                <a:tableStyleId>{92727EF5-420F-44E8-BA8F-88A4D2C273BC}</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753" name="Google Shape;6753;p78"/>
          <p:cNvGraphicFramePr/>
          <p:nvPr/>
        </p:nvGraphicFramePr>
        <p:xfrm>
          <a:off x="3356413" y="2323100"/>
          <a:ext cx="3000000" cy="3000000"/>
        </p:xfrm>
        <a:graphic>
          <a:graphicData uri="http://schemas.openxmlformats.org/drawingml/2006/table">
            <a:tbl>
              <a:tblPr>
                <a:noFill/>
                <a:tableStyleId>{92727EF5-420F-44E8-BA8F-88A4D2C273BC}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754" name="Google Shape;6754;p78"/>
          <p:cNvGrpSpPr/>
          <p:nvPr/>
        </p:nvGrpSpPr>
        <p:grpSpPr>
          <a:xfrm>
            <a:off x="4100342" y="2709743"/>
            <a:ext cx="1517436" cy="74460"/>
            <a:chOff x="3980086" y="2804397"/>
            <a:chExt cx="1227600" cy="66900"/>
          </a:xfrm>
        </p:grpSpPr>
        <p:sp>
          <p:nvSpPr>
            <p:cNvPr id="6755" name="Google Shape;6755;p7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78"/>
          <p:cNvGrpSpPr/>
          <p:nvPr/>
        </p:nvGrpSpPr>
        <p:grpSpPr>
          <a:xfrm>
            <a:off x="4725406" y="3002330"/>
            <a:ext cx="892956" cy="74460"/>
            <a:chOff x="3980086" y="2804397"/>
            <a:chExt cx="1227600" cy="66900"/>
          </a:xfrm>
        </p:grpSpPr>
        <p:sp>
          <p:nvSpPr>
            <p:cNvPr id="6758" name="Google Shape;6758;p7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78"/>
          <p:cNvGrpSpPr/>
          <p:nvPr/>
        </p:nvGrpSpPr>
        <p:grpSpPr>
          <a:xfrm>
            <a:off x="3358498" y="3361213"/>
            <a:ext cx="2363244" cy="1005943"/>
            <a:chOff x="3358415" y="3361302"/>
            <a:chExt cx="2363244" cy="1024695"/>
          </a:xfrm>
        </p:grpSpPr>
        <p:grpSp>
          <p:nvGrpSpPr>
            <p:cNvPr id="6761" name="Google Shape;6761;p78"/>
            <p:cNvGrpSpPr/>
            <p:nvPr/>
          </p:nvGrpSpPr>
          <p:grpSpPr>
            <a:xfrm>
              <a:off x="3358415" y="3361302"/>
              <a:ext cx="441300" cy="1024695"/>
              <a:chOff x="3358415" y="3361302"/>
              <a:chExt cx="441300" cy="1024695"/>
            </a:xfrm>
          </p:grpSpPr>
          <p:sp>
            <p:nvSpPr>
              <p:cNvPr id="6762" name="Google Shape;6762;p7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8" name="Google Shape;6768;p78"/>
            <p:cNvGrpSpPr/>
            <p:nvPr/>
          </p:nvGrpSpPr>
          <p:grpSpPr>
            <a:xfrm>
              <a:off x="3838901" y="3361302"/>
              <a:ext cx="441300" cy="1024695"/>
              <a:chOff x="3838901" y="3361302"/>
              <a:chExt cx="441300" cy="1024695"/>
            </a:xfrm>
          </p:grpSpPr>
          <p:sp>
            <p:nvSpPr>
              <p:cNvPr id="6769" name="Google Shape;6769;p7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78"/>
            <p:cNvGrpSpPr/>
            <p:nvPr/>
          </p:nvGrpSpPr>
          <p:grpSpPr>
            <a:xfrm>
              <a:off x="4319387" y="3361302"/>
              <a:ext cx="441300" cy="1024695"/>
              <a:chOff x="4319387" y="3361302"/>
              <a:chExt cx="441300" cy="1024695"/>
            </a:xfrm>
          </p:grpSpPr>
          <p:sp>
            <p:nvSpPr>
              <p:cNvPr id="6776" name="Google Shape;6776;p7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78"/>
            <p:cNvGrpSpPr/>
            <p:nvPr/>
          </p:nvGrpSpPr>
          <p:grpSpPr>
            <a:xfrm>
              <a:off x="4799873" y="3361302"/>
              <a:ext cx="441300" cy="1024695"/>
              <a:chOff x="4799873" y="3361302"/>
              <a:chExt cx="441300" cy="1024695"/>
            </a:xfrm>
          </p:grpSpPr>
          <p:sp>
            <p:nvSpPr>
              <p:cNvPr id="6783" name="Google Shape;6783;p7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78"/>
            <p:cNvGrpSpPr/>
            <p:nvPr/>
          </p:nvGrpSpPr>
          <p:grpSpPr>
            <a:xfrm>
              <a:off x="5280360" y="3361302"/>
              <a:ext cx="441300" cy="1024695"/>
              <a:chOff x="5280360" y="3361302"/>
              <a:chExt cx="441300" cy="1024695"/>
            </a:xfrm>
          </p:grpSpPr>
          <p:sp>
            <p:nvSpPr>
              <p:cNvPr id="6790" name="Google Shape;6790;p7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796" name="Google Shape;6796;p78"/>
          <p:cNvGraphicFramePr/>
          <p:nvPr/>
        </p:nvGraphicFramePr>
        <p:xfrm>
          <a:off x="724925" y="2323100"/>
          <a:ext cx="3000000" cy="3000000"/>
        </p:xfrm>
        <a:graphic>
          <a:graphicData uri="http://schemas.openxmlformats.org/drawingml/2006/table">
            <a:tbl>
              <a:tblPr>
                <a:noFill/>
                <a:tableStyleId>{92727EF5-420F-44E8-BA8F-88A4D2C273BC}</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797" name="Google Shape;6797;p78"/>
          <p:cNvGrpSpPr/>
          <p:nvPr/>
        </p:nvGrpSpPr>
        <p:grpSpPr>
          <a:xfrm>
            <a:off x="726450" y="3372825"/>
            <a:ext cx="2403614" cy="1005900"/>
            <a:chOff x="726450" y="3372825"/>
            <a:chExt cx="2403614" cy="1005900"/>
          </a:xfrm>
        </p:grpSpPr>
        <p:grpSp>
          <p:nvGrpSpPr>
            <p:cNvPr id="6798" name="Google Shape;6798;p78"/>
            <p:cNvGrpSpPr/>
            <p:nvPr/>
          </p:nvGrpSpPr>
          <p:grpSpPr>
            <a:xfrm>
              <a:off x="726450" y="3696000"/>
              <a:ext cx="2403614" cy="500898"/>
              <a:chOff x="726450" y="3696000"/>
              <a:chExt cx="2403614" cy="500898"/>
            </a:xfrm>
          </p:grpSpPr>
          <p:sp>
            <p:nvSpPr>
              <p:cNvPr id="6799" name="Google Shape;6799;p7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00" name="Google Shape;6800;p7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801" name="Google Shape;6801;p78"/>
            <p:cNvGrpSpPr/>
            <p:nvPr/>
          </p:nvGrpSpPr>
          <p:grpSpPr>
            <a:xfrm>
              <a:off x="1348050" y="3372825"/>
              <a:ext cx="1720425" cy="1005900"/>
              <a:chOff x="1348050" y="3372825"/>
              <a:chExt cx="1720425" cy="1005900"/>
            </a:xfrm>
          </p:grpSpPr>
          <p:sp>
            <p:nvSpPr>
              <p:cNvPr id="6802" name="Google Shape;6802;p7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03" name="Google Shape;6803;p7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04" name="Google Shape;6804;p7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05" name="Google Shape;6805;p7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06" name="Google Shape;6806;p7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807" name="Google Shape;6807;p78"/>
            <p:cNvGrpSpPr/>
            <p:nvPr/>
          </p:nvGrpSpPr>
          <p:grpSpPr>
            <a:xfrm>
              <a:off x="1455707" y="3731058"/>
              <a:ext cx="1491150" cy="417657"/>
              <a:chOff x="1455707" y="3731058"/>
              <a:chExt cx="1491150" cy="417657"/>
            </a:xfrm>
          </p:grpSpPr>
          <p:grpSp>
            <p:nvGrpSpPr>
              <p:cNvPr id="6808" name="Google Shape;6808;p78"/>
              <p:cNvGrpSpPr/>
              <p:nvPr/>
            </p:nvGrpSpPr>
            <p:grpSpPr>
              <a:xfrm>
                <a:off x="1472938" y="3745828"/>
                <a:ext cx="72126" cy="53788"/>
                <a:chOff x="1472938" y="3745828"/>
                <a:chExt cx="72126" cy="53788"/>
              </a:xfrm>
            </p:grpSpPr>
            <p:sp>
              <p:nvSpPr>
                <p:cNvPr id="6809" name="Google Shape;6809;p7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78"/>
              <p:cNvGrpSpPr/>
              <p:nvPr/>
            </p:nvGrpSpPr>
            <p:grpSpPr>
              <a:xfrm>
                <a:off x="1819181" y="4089633"/>
                <a:ext cx="72126" cy="53788"/>
                <a:chOff x="1819181" y="4089633"/>
                <a:chExt cx="72126" cy="53788"/>
              </a:xfrm>
            </p:grpSpPr>
            <p:sp>
              <p:nvSpPr>
                <p:cNvPr id="6812" name="Google Shape;6812;p7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78"/>
              <p:cNvGrpSpPr/>
              <p:nvPr/>
            </p:nvGrpSpPr>
            <p:grpSpPr>
              <a:xfrm>
                <a:off x="1455707" y="4084171"/>
                <a:ext cx="64321" cy="64544"/>
                <a:chOff x="1455707" y="4084171"/>
                <a:chExt cx="64321" cy="64544"/>
              </a:xfrm>
            </p:grpSpPr>
            <p:sp>
              <p:nvSpPr>
                <p:cNvPr id="6815" name="Google Shape;6815;p7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78"/>
              <p:cNvGrpSpPr/>
              <p:nvPr/>
            </p:nvGrpSpPr>
            <p:grpSpPr>
              <a:xfrm>
                <a:off x="1818610" y="3731058"/>
                <a:ext cx="64321" cy="64544"/>
                <a:chOff x="1818610" y="3731058"/>
                <a:chExt cx="64321" cy="64544"/>
              </a:xfrm>
            </p:grpSpPr>
            <p:sp>
              <p:nvSpPr>
                <p:cNvPr id="6818" name="Google Shape;6818;p7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78"/>
              <p:cNvGrpSpPr/>
              <p:nvPr/>
            </p:nvGrpSpPr>
            <p:grpSpPr>
              <a:xfrm>
                <a:off x="2172491" y="4089633"/>
                <a:ext cx="72126" cy="53788"/>
                <a:chOff x="2172491" y="4089633"/>
                <a:chExt cx="72126" cy="53788"/>
              </a:xfrm>
            </p:grpSpPr>
            <p:sp>
              <p:nvSpPr>
                <p:cNvPr id="6821" name="Google Shape;6821;p7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78"/>
              <p:cNvGrpSpPr/>
              <p:nvPr/>
            </p:nvGrpSpPr>
            <p:grpSpPr>
              <a:xfrm>
                <a:off x="2171920" y="3731058"/>
                <a:ext cx="64321" cy="64544"/>
                <a:chOff x="2171920" y="3731058"/>
                <a:chExt cx="64321" cy="64544"/>
              </a:xfrm>
            </p:grpSpPr>
            <p:sp>
              <p:nvSpPr>
                <p:cNvPr id="6824" name="Google Shape;6824;p7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78"/>
              <p:cNvGrpSpPr/>
              <p:nvPr/>
            </p:nvGrpSpPr>
            <p:grpSpPr>
              <a:xfrm>
                <a:off x="2874730" y="3745828"/>
                <a:ext cx="72126" cy="53788"/>
                <a:chOff x="2874730" y="3745828"/>
                <a:chExt cx="72126" cy="53788"/>
              </a:xfrm>
            </p:grpSpPr>
            <p:sp>
              <p:nvSpPr>
                <p:cNvPr id="6827" name="Google Shape;6827;p7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78"/>
              <p:cNvGrpSpPr/>
              <p:nvPr/>
            </p:nvGrpSpPr>
            <p:grpSpPr>
              <a:xfrm>
                <a:off x="2878589" y="4081481"/>
                <a:ext cx="64321" cy="64544"/>
                <a:chOff x="2878589" y="4081481"/>
                <a:chExt cx="64321" cy="64544"/>
              </a:xfrm>
            </p:grpSpPr>
            <p:sp>
              <p:nvSpPr>
                <p:cNvPr id="6830" name="Google Shape;6830;p7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78"/>
              <p:cNvGrpSpPr/>
              <p:nvPr/>
            </p:nvGrpSpPr>
            <p:grpSpPr>
              <a:xfrm>
                <a:off x="2525796" y="4089633"/>
                <a:ext cx="72126" cy="53788"/>
                <a:chOff x="2525796" y="4089633"/>
                <a:chExt cx="72126" cy="53788"/>
              </a:xfrm>
            </p:grpSpPr>
            <p:sp>
              <p:nvSpPr>
                <p:cNvPr id="6833" name="Google Shape;6833;p7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78"/>
              <p:cNvGrpSpPr/>
              <p:nvPr/>
            </p:nvGrpSpPr>
            <p:grpSpPr>
              <a:xfrm>
                <a:off x="2525225" y="3731058"/>
                <a:ext cx="64321" cy="64544"/>
                <a:chOff x="2525225" y="3731058"/>
                <a:chExt cx="64321" cy="64544"/>
              </a:xfrm>
            </p:grpSpPr>
            <p:sp>
              <p:nvSpPr>
                <p:cNvPr id="6836" name="Google Shape;6836;p7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1" name="Shape 6841"/>
        <p:cNvGrpSpPr/>
        <p:nvPr/>
      </p:nvGrpSpPr>
      <p:grpSpPr>
        <a:xfrm>
          <a:off x="0" y="0"/>
          <a:ext cx="0" cy="0"/>
          <a:chOff x="0" y="0"/>
          <a:chExt cx="0" cy="0"/>
        </a:xfrm>
      </p:grpSpPr>
      <p:grpSp>
        <p:nvGrpSpPr>
          <p:cNvPr id="6842" name="Google Shape;6842;p79"/>
          <p:cNvGrpSpPr/>
          <p:nvPr/>
        </p:nvGrpSpPr>
        <p:grpSpPr>
          <a:xfrm>
            <a:off x="732428" y="1171356"/>
            <a:ext cx="845921" cy="690752"/>
            <a:chOff x="732428" y="1198513"/>
            <a:chExt cx="845921" cy="690752"/>
          </a:xfrm>
        </p:grpSpPr>
        <p:grpSp>
          <p:nvGrpSpPr>
            <p:cNvPr id="6843" name="Google Shape;6843;p79"/>
            <p:cNvGrpSpPr/>
            <p:nvPr/>
          </p:nvGrpSpPr>
          <p:grpSpPr>
            <a:xfrm>
              <a:off x="823030" y="1198513"/>
              <a:ext cx="755319" cy="690752"/>
              <a:chOff x="823030" y="1198513"/>
              <a:chExt cx="755319" cy="690752"/>
            </a:xfrm>
          </p:grpSpPr>
          <p:sp>
            <p:nvSpPr>
              <p:cNvPr id="6844" name="Google Shape;6844;p7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79"/>
            <p:cNvGrpSpPr/>
            <p:nvPr/>
          </p:nvGrpSpPr>
          <p:grpSpPr>
            <a:xfrm>
              <a:off x="732428" y="1239937"/>
              <a:ext cx="739912" cy="607886"/>
              <a:chOff x="732428" y="1239937"/>
              <a:chExt cx="739912" cy="607886"/>
            </a:xfrm>
          </p:grpSpPr>
          <p:sp>
            <p:nvSpPr>
              <p:cNvPr id="6847" name="Google Shape;6847;p7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79"/>
            <p:cNvGrpSpPr/>
            <p:nvPr/>
          </p:nvGrpSpPr>
          <p:grpSpPr>
            <a:xfrm>
              <a:off x="732428" y="1277018"/>
              <a:ext cx="702832" cy="533758"/>
              <a:chOff x="732428" y="1277018"/>
              <a:chExt cx="702832" cy="533758"/>
            </a:xfrm>
          </p:grpSpPr>
          <p:sp>
            <p:nvSpPr>
              <p:cNvPr id="6850" name="Google Shape;6850;p7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79"/>
            <p:cNvGrpSpPr/>
            <p:nvPr/>
          </p:nvGrpSpPr>
          <p:grpSpPr>
            <a:xfrm>
              <a:off x="931170" y="1306653"/>
              <a:ext cx="647179" cy="474455"/>
              <a:chOff x="931170" y="1306653"/>
              <a:chExt cx="647179" cy="474455"/>
            </a:xfrm>
          </p:grpSpPr>
          <p:sp>
            <p:nvSpPr>
              <p:cNvPr id="6853" name="Google Shape;6853;p7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5" name="Google Shape;6855;p7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6" name="Google Shape;6856;p79"/>
          <p:cNvGrpSpPr/>
          <p:nvPr/>
        </p:nvGrpSpPr>
        <p:grpSpPr>
          <a:xfrm>
            <a:off x="3964037" y="1171363"/>
            <a:ext cx="634656" cy="699982"/>
            <a:chOff x="5985650" y="2860025"/>
            <a:chExt cx="1396075" cy="1539775"/>
          </a:xfrm>
        </p:grpSpPr>
        <p:sp>
          <p:nvSpPr>
            <p:cNvPr id="6857" name="Google Shape;6857;p7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79"/>
          <p:cNvGrpSpPr/>
          <p:nvPr/>
        </p:nvGrpSpPr>
        <p:grpSpPr>
          <a:xfrm>
            <a:off x="4719687" y="1171356"/>
            <a:ext cx="725845" cy="699975"/>
            <a:chOff x="4249973" y="1201875"/>
            <a:chExt cx="1958568" cy="1888762"/>
          </a:xfrm>
        </p:grpSpPr>
        <p:sp>
          <p:nvSpPr>
            <p:cNvPr id="6890" name="Google Shape;6890;p7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1" name="Google Shape;6891;p79"/>
            <p:cNvGrpSpPr/>
            <p:nvPr/>
          </p:nvGrpSpPr>
          <p:grpSpPr>
            <a:xfrm>
              <a:off x="5853086" y="1789142"/>
              <a:ext cx="355454" cy="1048099"/>
              <a:chOff x="5576108" y="2016725"/>
              <a:chExt cx="565200" cy="1666560"/>
            </a:xfrm>
          </p:grpSpPr>
          <p:sp>
            <p:nvSpPr>
              <p:cNvPr id="6892" name="Google Shape;6892;p7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93" name="Google Shape;6893;p7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79"/>
            <p:cNvGrpSpPr/>
            <p:nvPr/>
          </p:nvGrpSpPr>
          <p:grpSpPr>
            <a:xfrm>
              <a:off x="4869455" y="2691676"/>
              <a:ext cx="1013897" cy="398961"/>
              <a:chOff x="4012057" y="3451825"/>
              <a:chExt cx="1612175" cy="634379"/>
            </a:xfrm>
          </p:grpSpPr>
          <p:sp>
            <p:nvSpPr>
              <p:cNvPr id="6895" name="Google Shape;6895;p7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96" name="Google Shape;6896;p7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79"/>
            <p:cNvGrpSpPr/>
            <p:nvPr/>
          </p:nvGrpSpPr>
          <p:grpSpPr>
            <a:xfrm>
              <a:off x="4276937" y="2155961"/>
              <a:ext cx="651965" cy="891358"/>
              <a:chOff x="3069908" y="2599997"/>
              <a:chExt cx="1036675" cy="1417328"/>
            </a:xfrm>
          </p:grpSpPr>
          <p:sp>
            <p:nvSpPr>
              <p:cNvPr id="6898" name="Google Shape;6898;p7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99" name="Google Shape;6899;p7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79"/>
            <p:cNvGrpSpPr/>
            <p:nvPr/>
          </p:nvGrpSpPr>
          <p:grpSpPr>
            <a:xfrm>
              <a:off x="5054918" y="1201875"/>
              <a:ext cx="999548" cy="602711"/>
              <a:chOff x="4306958" y="1082925"/>
              <a:chExt cx="1589359" cy="958358"/>
            </a:xfrm>
          </p:grpSpPr>
          <p:sp>
            <p:nvSpPr>
              <p:cNvPr id="6901" name="Google Shape;6901;p7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02" name="Google Shape;6902;p7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79"/>
            <p:cNvGrpSpPr/>
            <p:nvPr/>
          </p:nvGrpSpPr>
          <p:grpSpPr>
            <a:xfrm>
              <a:off x="4249973" y="1303451"/>
              <a:ext cx="799317" cy="841334"/>
              <a:chOff x="3027033" y="1244439"/>
              <a:chExt cx="1270977" cy="1337786"/>
            </a:xfrm>
          </p:grpSpPr>
          <p:sp>
            <p:nvSpPr>
              <p:cNvPr id="6904" name="Google Shape;6904;p7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05" name="Google Shape;6905;p7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06" name="Google Shape;6906;p79"/>
          <p:cNvGrpSpPr/>
          <p:nvPr/>
        </p:nvGrpSpPr>
        <p:grpSpPr>
          <a:xfrm>
            <a:off x="4072551" y="2058137"/>
            <a:ext cx="750769" cy="683784"/>
            <a:chOff x="4204684" y="2104422"/>
            <a:chExt cx="699822" cy="637382"/>
          </a:xfrm>
        </p:grpSpPr>
        <p:grpSp>
          <p:nvGrpSpPr>
            <p:cNvPr id="6907" name="Google Shape;6907;p79"/>
            <p:cNvGrpSpPr/>
            <p:nvPr/>
          </p:nvGrpSpPr>
          <p:grpSpPr>
            <a:xfrm>
              <a:off x="4204684" y="2430067"/>
              <a:ext cx="342957" cy="311738"/>
              <a:chOff x="4204684" y="2430067"/>
              <a:chExt cx="342957" cy="311738"/>
            </a:xfrm>
          </p:grpSpPr>
          <p:sp>
            <p:nvSpPr>
              <p:cNvPr id="6908" name="Google Shape;6908;p7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79"/>
            <p:cNvGrpSpPr/>
            <p:nvPr/>
          </p:nvGrpSpPr>
          <p:grpSpPr>
            <a:xfrm>
              <a:off x="4561586" y="2430067"/>
              <a:ext cx="342920" cy="311738"/>
              <a:chOff x="4561586" y="2430067"/>
              <a:chExt cx="342920" cy="311738"/>
            </a:xfrm>
          </p:grpSpPr>
          <p:sp>
            <p:nvSpPr>
              <p:cNvPr id="6911" name="Google Shape;6911;p7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79"/>
            <p:cNvGrpSpPr/>
            <p:nvPr/>
          </p:nvGrpSpPr>
          <p:grpSpPr>
            <a:xfrm>
              <a:off x="4561586" y="2104422"/>
              <a:ext cx="342920" cy="311738"/>
              <a:chOff x="4561586" y="2104422"/>
              <a:chExt cx="342920" cy="311738"/>
            </a:xfrm>
          </p:grpSpPr>
          <p:sp>
            <p:nvSpPr>
              <p:cNvPr id="6914" name="Google Shape;6914;p7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79"/>
            <p:cNvGrpSpPr/>
            <p:nvPr/>
          </p:nvGrpSpPr>
          <p:grpSpPr>
            <a:xfrm>
              <a:off x="4204684" y="2104422"/>
              <a:ext cx="342957" cy="311664"/>
              <a:chOff x="4204684" y="2104422"/>
              <a:chExt cx="342957" cy="311664"/>
            </a:xfrm>
          </p:grpSpPr>
          <p:sp>
            <p:nvSpPr>
              <p:cNvPr id="6917" name="Google Shape;6917;p7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9" name="Google Shape;6919;p79"/>
          <p:cNvGrpSpPr/>
          <p:nvPr/>
        </p:nvGrpSpPr>
        <p:grpSpPr>
          <a:xfrm>
            <a:off x="5536984" y="1171351"/>
            <a:ext cx="660591" cy="688867"/>
            <a:chOff x="5830645" y="1267368"/>
            <a:chExt cx="530340" cy="553040"/>
          </a:xfrm>
        </p:grpSpPr>
        <p:sp>
          <p:nvSpPr>
            <p:cNvPr id="6920" name="Google Shape;6920;p7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1" name="Google Shape;6921;p79"/>
            <p:cNvGrpSpPr/>
            <p:nvPr/>
          </p:nvGrpSpPr>
          <p:grpSpPr>
            <a:xfrm>
              <a:off x="5830645" y="1267368"/>
              <a:ext cx="259743" cy="269909"/>
              <a:chOff x="5830645" y="1267368"/>
              <a:chExt cx="259743" cy="269909"/>
            </a:xfrm>
          </p:grpSpPr>
          <p:sp>
            <p:nvSpPr>
              <p:cNvPr id="6922" name="Google Shape;6922;p7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79"/>
            <p:cNvGrpSpPr/>
            <p:nvPr/>
          </p:nvGrpSpPr>
          <p:grpSpPr>
            <a:xfrm>
              <a:off x="6101293" y="1267368"/>
              <a:ext cx="259692" cy="269909"/>
              <a:chOff x="6101293" y="1267368"/>
              <a:chExt cx="259692" cy="269909"/>
            </a:xfrm>
          </p:grpSpPr>
          <p:sp>
            <p:nvSpPr>
              <p:cNvPr id="6925" name="Google Shape;6925;p7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79"/>
            <p:cNvGrpSpPr/>
            <p:nvPr/>
          </p:nvGrpSpPr>
          <p:grpSpPr>
            <a:xfrm>
              <a:off x="5830645" y="1550500"/>
              <a:ext cx="259692" cy="269909"/>
              <a:chOff x="5830645" y="1550500"/>
              <a:chExt cx="259692" cy="269909"/>
            </a:xfrm>
          </p:grpSpPr>
          <p:sp>
            <p:nvSpPr>
              <p:cNvPr id="6928" name="Google Shape;6928;p7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79"/>
            <p:cNvGrpSpPr/>
            <p:nvPr/>
          </p:nvGrpSpPr>
          <p:grpSpPr>
            <a:xfrm>
              <a:off x="6101293" y="1550500"/>
              <a:ext cx="259692" cy="269909"/>
              <a:chOff x="6101293" y="1550500"/>
              <a:chExt cx="259692" cy="269909"/>
            </a:xfrm>
          </p:grpSpPr>
          <p:sp>
            <p:nvSpPr>
              <p:cNvPr id="6931" name="Google Shape;6931;p7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3" name="Google Shape;6933;p79"/>
          <p:cNvGrpSpPr/>
          <p:nvPr/>
        </p:nvGrpSpPr>
        <p:grpSpPr>
          <a:xfrm>
            <a:off x="739138" y="2061810"/>
            <a:ext cx="697154" cy="679574"/>
            <a:chOff x="2679875" y="2361475"/>
            <a:chExt cx="780425" cy="760575"/>
          </a:xfrm>
        </p:grpSpPr>
        <p:sp>
          <p:nvSpPr>
            <p:cNvPr id="6934" name="Google Shape;6934;p7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79"/>
          <p:cNvGrpSpPr/>
          <p:nvPr/>
        </p:nvGrpSpPr>
        <p:grpSpPr>
          <a:xfrm>
            <a:off x="3138297" y="1171402"/>
            <a:ext cx="735829" cy="684547"/>
            <a:chOff x="3351965" y="1148808"/>
            <a:chExt cx="750770" cy="698375"/>
          </a:xfrm>
        </p:grpSpPr>
        <p:grpSp>
          <p:nvGrpSpPr>
            <p:cNvPr id="6941" name="Google Shape;6941;p79"/>
            <p:cNvGrpSpPr/>
            <p:nvPr/>
          </p:nvGrpSpPr>
          <p:grpSpPr>
            <a:xfrm>
              <a:off x="3586796" y="1148808"/>
              <a:ext cx="294857" cy="286830"/>
              <a:chOff x="3750225" y="1774000"/>
              <a:chExt cx="149575" cy="145525"/>
            </a:xfrm>
          </p:grpSpPr>
          <p:sp>
            <p:nvSpPr>
              <p:cNvPr id="6942" name="Google Shape;6942;p7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79"/>
            <p:cNvGrpSpPr/>
            <p:nvPr/>
          </p:nvGrpSpPr>
          <p:grpSpPr>
            <a:xfrm>
              <a:off x="3779245" y="1375768"/>
              <a:ext cx="323490" cy="286978"/>
              <a:chOff x="3847850" y="1889150"/>
              <a:chExt cx="164100" cy="145600"/>
            </a:xfrm>
          </p:grpSpPr>
          <p:sp>
            <p:nvSpPr>
              <p:cNvPr id="6945" name="Google Shape;6945;p7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79"/>
            <p:cNvGrpSpPr/>
            <p:nvPr/>
          </p:nvGrpSpPr>
          <p:grpSpPr>
            <a:xfrm>
              <a:off x="3351965" y="1330435"/>
              <a:ext cx="295449" cy="285401"/>
              <a:chOff x="3631100" y="1866150"/>
              <a:chExt cx="149875" cy="144800"/>
            </a:xfrm>
          </p:grpSpPr>
          <p:sp>
            <p:nvSpPr>
              <p:cNvPr id="6948" name="Google Shape;6948;p7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79"/>
            <p:cNvGrpSpPr/>
            <p:nvPr/>
          </p:nvGrpSpPr>
          <p:grpSpPr>
            <a:xfrm>
              <a:off x="3548208" y="1560352"/>
              <a:ext cx="294808" cy="286830"/>
              <a:chOff x="3730650" y="1982800"/>
              <a:chExt cx="149550" cy="145525"/>
            </a:xfrm>
          </p:grpSpPr>
          <p:sp>
            <p:nvSpPr>
              <p:cNvPr id="6951" name="Google Shape;6951;p7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3" name="Google Shape;6953;p79"/>
          <p:cNvGrpSpPr/>
          <p:nvPr/>
        </p:nvGrpSpPr>
        <p:grpSpPr>
          <a:xfrm>
            <a:off x="7639949" y="1171356"/>
            <a:ext cx="804565" cy="677795"/>
            <a:chOff x="7636443" y="1204988"/>
            <a:chExt cx="804565" cy="677795"/>
          </a:xfrm>
        </p:grpSpPr>
        <p:grpSp>
          <p:nvGrpSpPr>
            <p:cNvPr id="6954" name="Google Shape;6954;p79"/>
            <p:cNvGrpSpPr/>
            <p:nvPr/>
          </p:nvGrpSpPr>
          <p:grpSpPr>
            <a:xfrm>
              <a:off x="7636443" y="1509705"/>
              <a:ext cx="804565" cy="373078"/>
              <a:chOff x="7636443" y="1509705"/>
              <a:chExt cx="804565" cy="373078"/>
            </a:xfrm>
          </p:grpSpPr>
          <p:sp>
            <p:nvSpPr>
              <p:cNvPr id="6955" name="Google Shape;6955;p7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79"/>
            <p:cNvGrpSpPr/>
            <p:nvPr/>
          </p:nvGrpSpPr>
          <p:grpSpPr>
            <a:xfrm>
              <a:off x="7636443" y="1408133"/>
              <a:ext cx="804565" cy="373078"/>
              <a:chOff x="7636443" y="1408133"/>
              <a:chExt cx="804565" cy="373078"/>
            </a:xfrm>
          </p:grpSpPr>
          <p:sp>
            <p:nvSpPr>
              <p:cNvPr id="6958" name="Google Shape;6958;p7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9"/>
            <p:cNvGrpSpPr/>
            <p:nvPr/>
          </p:nvGrpSpPr>
          <p:grpSpPr>
            <a:xfrm>
              <a:off x="7636443" y="1306560"/>
              <a:ext cx="804565" cy="373078"/>
              <a:chOff x="7636443" y="1306560"/>
              <a:chExt cx="804565" cy="373078"/>
            </a:xfrm>
          </p:grpSpPr>
          <p:sp>
            <p:nvSpPr>
              <p:cNvPr id="6961" name="Google Shape;6961;p7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79"/>
            <p:cNvGrpSpPr/>
            <p:nvPr/>
          </p:nvGrpSpPr>
          <p:grpSpPr>
            <a:xfrm>
              <a:off x="7636443" y="1204988"/>
              <a:ext cx="804565" cy="373078"/>
              <a:chOff x="7636443" y="1204988"/>
              <a:chExt cx="804565" cy="373078"/>
            </a:xfrm>
          </p:grpSpPr>
          <p:sp>
            <p:nvSpPr>
              <p:cNvPr id="6964" name="Google Shape;6964;p7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6" name="Google Shape;6966;p79"/>
          <p:cNvGrpSpPr/>
          <p:nvPr/>
        </p:nvGrpSpPr>
        <p:grpSpPr>
          <a:xfrm>
            <a:off x="4978796" y="2078771"/>
            <a:ext cx="661339" cy="661188"/>
            <a:chOff x="3990000" y="975400"/>
            <a:chExt cx="3934200" cy="3933300"/>
          </a:xfrm>
        </p:grpSpPr>
        <p:sp>
          <p:nvSpPr>
            <p:cNvPr id="6967" name="Google Shape;6967;p7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79"/>
          <p:cNvGrpSpPr/>
          <p:nvPr/>
        </p:nvGrpSpPr>
        <p:grpSpPr>
          <a:xfrm>
            <a:off x="6622444" y="2057409"/>
            <a:ext cx="868881" cy="684241"/>
            <a:chOff x="6598259" y="2078634"/>
            <a:chExt cx="868881" cy="684241"/>
          </a:xfrm>
        </p:grpSpPr>
        <p:sp>
          <p:nvSpPr>
            <p:cNvPr id="6972" name="Google Shape;6972;p7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8" name="Google Shape;6978;p79"/>
            <p:cNvGrpSpPr/>
            <p:nvPr/>
          </p:nvGrpSpPr>
          <p:grpSpPr>
            <a:xfrm>
              <a:off x="6808175" y="2078634"/>
              <a:ext cx="452229" cy="684241"/>
              <a:chOff x="6808175" y="2078634"/>
              <a:chExt cx="452229" cy="684241"/>
            </a:xfrm>
          </p:grpSpPr>
          <p:sp>
            <p:nvSpPr>
              <p:cNvPr id="6979" name="Google Shape;6979;p7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5" name="Google Shape;6985;p79"/>
              <p:cNvGrpSpPr/>
              <p:nvPr/>
            </p:nvGrpSpPr>
            <p:grpSpPr>
              <a:xfrm>
                <a:off x="6821586" y="2078634"/>
                <a:ext cx="426871" cy="684241"/>
                <a:chOff x="6821586" y="2078634"/>
                <a:chExt cx="426871" cy="684241"/>
              </a:xfrm>
            </p:grpSpPr>
            <p:grpSp>
              <p:nvGrpSpPr>
                <p:cNvPr id="6986" name="Google Shape;6986;p79"/>
                <p:cNvGrpSpPr/>
                <p:nvPr/>
              </p:nvGrpSpPr>
              <p:grpSpPr>
                <a:xfrm>
                  <a:off x="6821586" y="2078634"/>
                  <a:ext cx="426871" cy="684241"/>
                  <a:chOff x="6821586" y="2078634"/>
                  <a:chExt cx="426871" cy="684241"/>
                </a:xfrm>
              </p:grpSpPr>
              <p:sp>
                <p:nvSpPr>
                  <p:cNvPr id="6987" name="Google Shape;6987;p7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6" name="Google Shape;7006;p7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012" name="Google Shape;7012;p79"/>
          <p:cNvGrpSpPr/>
          <p:nvPr/>
        </p:nvGrpSpPr>
        <p:grpSpPr>
          <a:xfrm>
            <a:off x="5795610" y="2063018"/>
            <a:ext cx="671358" cy="671358"/>
            <a:chOff x="6535625" y="760425"/>
            <a:chExt cx="1665900" cy="1665900"/>
          </a:xfrm>
        </p:grpSpPr>
        <p:sp>
          <p:nvSpPr>
            <p:cNvPr id="7013" name="Google Shape;7013;p7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79"/>
          <p:cNvGrpSpPr/>
          <p:nvPr/>
        </p:nvGrpSpPr>
        <p:grpSpPr>
          <a:xfrm>
            <a:off x="732427" y="3731418"/>
            <a:ext cx="1340789" cy="640830"/>
            <a:chOff x="238125" y="1151100"/>
            <a:chExt cx="7139450" cy="3412300"/>
          </a:xfrm>
        </p:grpSpPr>
        <p:sp>
          <p:nvSpPr>
            <p:cNvPr id="7018" name="Google Shape;7018;p7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79"/>
          <p:cNvGrpSpPr/>
          <p:nvPr/>
        </p:nvGrpSpPr>
        <p:grpSpPr>
          <a:xfrm>
            <a:off x="5599650" y="2934699"/>
            <a:ext cx="985357" cy="585764"/>
            <a:chOff x="5145061" y="2881789"/>
            <a:chExt cx="1107641" cy="658458"/>
          </a:xfrm>
        </p:grpSpPr>
        <p:grpSp>
          <p:nvGrpSpPr>
            <p:cNvPr id="7031" name="Google Shape;7031;p79"/>
            <p:cNvGrpSpPr/>
            <p:nvPr/>
          </p:nvGrpSpPr>
          <p:grpSpPr>
            <a:xfrm>
              <a:off x="5722989" y="3244587"/>
              <a:ext cx="529713" cy="295659"/>
              <a:chOff x="5722989" y="3244587"/>
              <a:chExt cx="529713" cy="295659"/>
            </a:xfrm>
          </p:grpSpPr>
          <p:sp>
            <p:nvSpPr>
              <p:cNvPr id="7032" name="Google Shape;7032;p7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33" name="Google Shape;7033;p7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34" name="Google Shape;7034;p79"/>
            <p:cNvGrpSpPr/>
            <p:nvPr/>
          </p:nvGrpSpPr>
          <p:grpSpPr>
            <a:xfrm>
              <a:off x="5145061" y="3244587"/>
              <a:ext cx="536807" cy="295659"/>
              <a:chOff x="5145061" y="3244587"/>
              <a:chExt cx="536807" cy="295659"/>
            </a:xfrm>
          </p:grpSpPr>
          <p:sp>
            <p:nvSpPr>
              <p:cNvPr id="7035" name="Google Shape;7035;p7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36" name="Google Shape;7036;p7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37" name="Google Shape;7037;p79"/>
            <p:cNvGrpSpPr/>
            <p:nvPr/>
          </p:nvGrpSpPr>
          <p:grpSpPr>
            <a:xfrm>
              <a:off x="5341327" y="2898245"/>
              <a:ext cx="532309" cy="614891"/>
              <a:chOff x="5341327" y="2898245"/>
              <a:chExt cx="532309" cy="614891"/>
            </a:xfrm>
          </p:grpSpPr>
          <p:sp>
            <p:nvSpPr>
              <p:cNvPr id="7038" name="Google Shape;7038;p7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39" name="Google Shape;7039;p7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40" name="Google Shape;7040;p79"/>
            <p:cNvGrpSpPr/>
            <p:nvPr/>
          </p:nvGrpSpPr>
          <p:grpSpPr>
            <a:xfrm>
              <a:off x="5532290" y="2881789"/>
              <a:ext cx="620516" cy="305456"/>
              <a:chOff x="5532290" y="2881789"/>
              <a:chExt cx="620516" cy="305456"/>
            </a:xfrm>
          </p:grpSpPr>
          <p:sp>
            <p:nvSpPr>
              <p:cNvPr id="7041" name="Google Shape;7041;p7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42" name="Google Shape;7042;p7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043" name="Google Shape;7043;p79"/>
          <p:cNvGrpSpPr/>
          <p:nvPr/>
        </p:nvGrpSpPr>
        <p:grpSpPr>
          <a:xfrm>
            <a:off x="8178573" y="3726757"/>
            <a:ext cx="269068" cy="645491"/>
            <a:chOff x="7026852" y="3311869"/>
            <a:chExt cx="434331" cy="1041954"/>
          </a:xfrm>
        </p:grpSpPr>
        <p:sp>
          <p:nvSpPr>
            <p:cNvPr id="7044" name="Google Shape;7044;p7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79"/>
          <p:cNvGrpSpPr/>
          <p:nvPr/>
        </p:nvGrpSpPr>
        <p:grpSpPr>
          <a:xfrm>
            <a:off x="6195154" y="3765995"/>
            <a:ext cx="293882" cy="293836"/>
            <a:chOff x="4873519" y="3311869"/>
            <a:chExt cx="499374" cy="499296"/>
          </a:xfrm>
        </p:grpSpPr>
        <p:sp>
          <p:nvSpPr>
            <p:cNvPr id="7048" name="Google Shape;7048;p7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79"/>
          <p:cNvGrpSpPr/>
          <p:nvPr/>
        </p:nvGrpSpPr>
        <p:grpSpPr>
          <a:xfrm>
            <a:off x="6195154" y="4078366"/>
            <a:ext cx="293882" cy="293882"/>
            <a:chOff x="4873519" y="3875839"/>
            <a:chExt cx="499374" cy="499374"/>
          </a:xfrm>
        </p:grpSpPr>
        <p:sp>
          <p:nvSpPr>
            <p:cNvPr id="7051" name="Google Shape;7051;p7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79"/>
          <p:cNvGrpSpPr/>
          <p:nvPr/>
        </p:nvGrpSpPr>
        <p:grpSpPr>
          <a:xfrm>
            <a:off x="2425681" y="2050319"/>
            <a:ext cx="698104" cy="698208"/>
            <a:chOff x="2565073" y="2075876"/>
            <a:chExt cx="672482" cy="672518"/>
          </a:xfrm>
        </p:grpSpPr>
        <p:sp>
          <p:nvSpPr>
            <p:cNvPr id="7054" name="Google Shape;7054;p7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79"/>
          <p:cNvGrpSpPr/>
          <p:nvPr/>
        </p:nvGrpSpPr>
        <p:grpSpPr>
          <a:xfrm>
            <a:off x="5649092" y="3734919"/>
            <a:ext cx="438354" cy="637329"/>
            <a:chOff x="1697726" y="3244179"/>
            <a:chExt cx="788124" cy="1146069"/>
          </a:xfrm>
        </p:grpSpPr>
        <p:sp>
          <p:nvSpPr>
            <p:cNvPr id="7061" name="Google Shape;7061;p7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3" name="Google Shape;7063;p7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4" name="Google Shape;7064;p79"/>
          <p:cNvGrpSpPr/>
          <p:nvPr/>
        </p:nvGrpSpPr>
        <p:grpSpPr>
          <a:xfrm>
            <a:off x="7650306" y="2063282"/>
            <a:ext cx="799565" cy="670282"/>
            <a:chOff x="7617850" y="2063282"/>
            <a:chExt cx="799565" cy="670282"/>
          </a:xfrm>
        </p:grpSpPr>
        <p:cxnSp>
          <p:nvCxnSpPr>
            <p:cNvPr id="7065" name="Google Shape;7065;p7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66" name="Google Shape;7066;p7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67" name="Google Shape;7067;p7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68" name="Google Shape;7068;p7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69" name="Google Shape;7069;p7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070" name="Google Shape;7070;p7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071" name="Google Shape;7071;p79"/>
            <p:cNvGrpSpPr/>
            <p:nvPr/>
          </p:nvGrpSpPr>
          <p:grpSpPr>
            <a:xfrm>
              <a:off x="7734309" y="2063282"/>
              <a:ext cx="570957" cy="620095"/>
              <a:chOff x="7734309" y="2063282"/>
              <a:chExt cx="570957" cy="620095"/>
            </a:xfrm>
          </p:grpSpPr>
          <p:grpSp>
            <p:nvGrpSpPr>
              <p:cNvPr id="7072" name="Google Shape;7072;p79"/>
              <p:cNvGrpSpPr/>
              <p:nvPr/>
            </p:nvGrpSpPr>
            <p:grpSpPr>
              <a:xfrm>
                <a:off x="8031573" y="2063282"/>
                <a:ext cx="273693" cy="620095"/>
                <a:chOff x="8031573" y="2063282"/>
                <a:chExt cx="273693" cy="620095"/>
              </a:xfrm>
            </p:grpSpPr>
            <p:sp>
              <p:nvSpPr>
                <p:cNvPr id="7073" name="Google Shape;7073;p7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79"/>
              <p:cNvGrpSpPr/>
              <p:nvPr/>
            </p:nvGrpSpPr>
            <p:grpSpPr>
              <a:xfrm flipH="1">
                <a:off x="7734309" y="2063282"/>
                <a:ext cx="273693" cy="620095"/>
                <a:chOff x="8031573" y="2063282"/>
                <a:chExt cx="273693" cy="620095"/>
              </a:xfrm>
            </p:grpSpPr>
            <p:sp>
              <p:nvSpPr>
                <p:cNvPr id="7078" name="Google Shape;7078;p7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082" name="Google Shape;7082;p79"/>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9"/>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4" name="Google Shape;7084;p79"/>
          <p:cNvGrpSpPr/>
          <p:nvPr/>
        </p:nvGrpSpPr>
        <p:grpSpPr>
          <a:xfrm>
            <a:off x="7836913" y="2916765"/>
            <a:ext cx="602567" cy="601884"/>
            <a:chOff x="1186975" y="238125"/>
            <a:chExt cx="5244275" cy="5238325"/>
          </a:xfrm>
        </p:grpSpPr>
        <p:sp>
          <p:nvSpPr>
            <p:cNvPr id="7085" name="Google Shape;7085;p7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79"/>
          <p:cNvGrpSpPr/>
          <p:nvPr/>
        </p:nvGrpSpPr>
        <p:grpSpPr>
          <a:xfrm>
            <a:off x="3279650" y="2056249"/>
            <a:ext cx="651848" cy="687338"/>
            <a:chOff x="3400515" y="2056248"/>
            <a:chExt cx="698134" cy="735987"/>
          </a:xfrm>
        </p:grpSpPr>
        <p:grpSp>
          <p:nvGrpSpPr>
            <p:cNvPr id="7090" name="Google Shape;7090;p79"/>
            <p:cNvGrpSpPr/>
            <p:nvPr/>
          </p:nvGrpSpPr>
          <p:grpSpPr>
            <a:xfrm>
              <a:off x="3400515" y="2283913"/>
              <a:ext cx="312919" cy="219900"/>
              <a:chOff x="3400515" y="2283913"/>
              <a:chExt cx="312919" cy="219900"/>
            </a:xfrm>
          </p:grpSpPr>
          <p:sp>
            <p:nvSpPr>
              <p:cNvPr id="7091" name="Google Shape;7091;p7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92" name="Google Shape;7092;p7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093" name="Google Shape;7093;p79"/>
            <p:cNvGrpSpPr/>
            <p:nvPr/>
          </p:nvGrpSpPr>
          <p:grpSpPr>
            <a:xfrm>
              <a:off x="3547823" y="2461089"/>
              <a:ext cx="219900" cy="331146"/>
              <a:chOff x="3547823" y="2461089"/>
              <a:chExt cx="219900" cy="331146"/>
            </a:xfrm>
          </p:grpSpPr>
          <p:sp>
            <p:nvSpPr>
              <p:cNvPr id="7094" name="Google Shape;7094;p7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95" name="Google Shape;7095;p7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096" name="Google Shape;7096;p79"/>
            <p:cNvGrpSpPr/>
            <p:nvPr/>
          </p:nvGrpSpPr>
          <p:grpSpPr>
            <a:xfrm>
              <a:off x="3734138" y="2461089"/>
              <a:ext cx="219900" cy="331146"/>
              <a:chOff x="3734138" y="2461089"/>
              <a:chExt cx="219900" cy="331146"/>
            </a:xfrm>
          </p:grpSpPr>
          <p:sp>
            <p:nvSpPr>
              <p:cNvPr id="7097" name="Google Shape;7097;p7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98" name="Google Shape;7098;p7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099" name="Google Shape;7099;p79"/>
            <p:cNvGrpSpPr/>
            <p:nvPr/>
          </p:nvGrpSpPr>
          <p:grpSpPr>
            <a:xfrm>
              <a:off x="3787560" y="2281742"/>
              <a:ext cx="311089" cy="219900"/>
              <a:chOff x="3787560" y="2281742"/>
              <a:chExt cx="311089" cy="219900"/>
            </a:xfrm>
          </p:grpSpPr>
          <p:sp>
            <p:nvSpPr>
              <p:cNvPr id="7100" name="Google Shape;7100;p7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01" name="Google Shape;7101;p7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102" name="Google Shape;7102;p79"/>
            <p:cNvGrpSpPr/>
            <p:nvPr/>
          </p:nvGrpSpPr>
          <p:grpSpPr>
            <a:xfrm>
              <a:off x="3637290" y="2056248"/>
              <a:ext cx="219900" cy="330736"/>
              <a:chOff x="3637290" y="2056248"/>
              <a:chExt cx="219900" cy="330736"/>
            </a:xfrm>
          </p:grpSpPr>
          <p:sp>
            <p:nvSpPr>
              <p:cNvPr id="7103" name="Google Shape;7103;p7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104" name="Google Shape;7104;p7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105" name="Google Shape;7105;p79"/>
          <p:cNvGrpSpPr/>
          <p:nvPr/>
        </p:nvGrpSpPr>
        <p:grpSpPr>
          <a:xfrm>
            <a:off x="2571356" y="2926255"/>
            <a:ext cx="1268144" cy="592394"/>
            <a:chOff x="238125" y="1188750"/>
            <a:chExt cx="7140450" cy="3335550"/>
          </a:xfrm>
        </p:grpSpPr>
        <p:sp>
          <p:nvSpPr>
            <p:cNvPr id="7106" name="Google Shape;7106;p7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79"/>
          <p:cNvGrpSpPr/>
          <p:nvPr/>
        </p:nvGrpSpPr>
        <p:grpSpPr>
          <a:xfrm>
            <a:off x="6679257" y="2928410"/>
            <a:ext cx="1053944" cy="590147"/>
            <a:chOff x="238125" y="1335475"/>
            <a:chExt cx="5418735" cy="3034175"/>
          </a:xfrm>
        </p:grpSpPr>
        <p:sp>
          <p:nvSpPr>
            <p:cNvPr id="7112" name="Google Shape;7112;p7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79"/>
          <p:cNvGrpSpPr/>
          <p:nvPr/>
        </p:nvGrpSpPr>
        <p:grpSpPr>
          <a:xfrm>
            <a:off x="4110066" y="3733309"/>
            <a:ext cx="1268207" cy="638939"/>
            <a:chOff x="3967651" y="3645904"/>
            <a:chExt cx="1479304" cy="745292"/>
          </a:xfrm>
        </p:grpSpPr>
        <p:grpSp>
          <p:nvGrpSpPr>
            <p:cNvPr id="7116" name="Google Shape;7116;p79"/>
            <p:cNvGrpSpPr/>
            <p:nvPr/>
          </p:nvGrpSpPr>
          <p:grpSpPr>
            <a:xfrm>
              <a:off x="3967651" y="4009026"/>
              <a:ext cx="1479304" cy="382170"/>
              <a:chOff x="3967651" y="4009026"/>
              <a:chExt cx="1479304" cy="382170"/>
            </a:xfrm>
          </p:grpSpPr>
          <p:grpSp>
            <p:nvGrpSpPr>
              <p:cNvPr id="7117" name="Google Shape;7117;p79"/>
              <p:cNvGrpSpPr/>
              <p:nvPr/>
            </p:nvGrpSpPr>
            <p:grpSpPr>
              <a:xfrm>
                <a:off x="4892216" y="4195630"/>
                <a:ext cx="554739" cy="195566"/>
                <a:chOff x="3604375" y="4892160"/>
                <a:chExt cx="1651500" cy="582215"/>
              </a:xfrm>
            </p:grpSpPr>
            <p:sp>
              <p:nvSpPr>
                <p:cNvPr id="7118" name="Google Shape;7118;p7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79"/>
              <p:cNvGrpSpPr/>
              <p:nvPr/>
            </p:nvGrpSpPr>
            <p:grpSpPr>
              <a:xfrm>
                <a:off x="3967651" y="4146303"/>
                <a:ext cx="579402" cy="244893"/>
                <a:chOff x="851875" y="4745310"/>
                <a:chExt cx="1724925" cy="729065"/>
              </a:xfrm>
            </p:grpSpPr>
            <p:sp>
              <p:nvSpPr>
                <p:cNvPr id="7121" name="Google Shape;7121;p7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79"/>
              <p:cNvGrpSpPr/>
              <p:nvPr/>
            </p:nvGrpSpPr>
            <p:grpSpPr>
              <a:xfrm>
                <a:off x="4460753" y="4009026"/>
                <a:ext cx="493110" cy="382170"/>
                <a:chOff x="2319875" y="4336625"/>
                <a:chExt cx="1468025" cy="1137750"/>
              </a:xfrm>
            </p:grpSpPr>
            <p:sp>
              <p:nvSpPr>
                <p:cNvPr id="7124" name="Google Shape;7124;p7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26" name="Google Shape;7126;p79"/>
            <p:cNvGrpSpPr/>
            <p:nvPr/>
          </p:nvGrpSpPr>
          <p:grpSpPr>
            <a:xfrm>
              <a:off x="4479443" y="3645904"/>
              <a:ext cx="455965" cy="388789"/>
              <a:chOff x="2957425" y="238100"/>
              <a:chExt cx="1910200" cy="1628775"/>
            </a:xfrm>
          </p:grpSpPr>
          <p:sp>
            <p:nvSpPr>
              <p:cNvPr id="7127" name="Google Shape;7127;p7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7" name="Google Shape;7137;p79"/>
          <p:cNvGrpSpPr/>
          <p:nvPr/>
        </p:nvGrpSpPr>
        <p:grpSpPr>
          <a:xfrm>
            <a:off x="2496179" y="3734510"/>
            <a:ext cx="1243128" cy="637739"/>
            <a:chOff x="2496310" y="3693351"/>
            <a:chExt cx="1342906" cy="688926"/>
          </a:xfrm>
        </p:grpSpPr>
        <p:grpSp>
          <p:nvGrpSpPr>
            <p:cNvPr id="7138" name="Google Shape;7138;p79"/>
            <p:cNvGrpSpPr/>
            <p:nvPr/>
          </p:nvGrpSpPr>
          <p:grpSpPr>
            <a:xfrm>
              <a:off x="2496310" y="3693351"/>
              <a:ext cx="1342906" cy="688875"/>
              <a:chOff x="2496310" y="3693351"/>
              <a:chExt cx="1342906" cy="688875"/>
            </a:xfrm>
          </p:grpSpPr>
          <p:sp>
            <p:nvSpPr>
              <p:cNvPr id="7139" name="Google Shape;7139;p7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45" name="Google Shape;7145;p79"/>
              <p:cNvCxnSpPr>
                <a:stCxn id="714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146" name="Google Shape;7146;p79"/>
              <p:cNvCxnSpPr>
                <a:stCxn id="714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147" name="Google Shape;7147;p79"/>
              <p:cNvCxnSpPr>
                <a:stCxn id="714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148" name="Google Shape;7148;p79"/>
              <p:cNvCxnSpPr>
                <a:stCxn id="714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149" name="Google Shape;7149;p79"/>
              <p:cNvCxnSpPr>
                <a:stCxn id="714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150" name="Google Shape;7150;p79"/>
            <p:cNvGrpSpPr/>
            <p:nvPr/>
          </p:nvGrpSpPr>
          <p:grpSpPr>
            <a:xfrm>
              <a:off x="2675275" y="3930557"/>
              <a:ext cx="1003306" cy="451719"/>
              <a:chOff x="2675275" y="4174282"/>
              <a:chExt cx="1003306" cy="451719"/>
            </a:xfrm>
          </p:grpSpPr>
          <p:sp>
            <p:nvSpPr>
              <p:cNvPr id="7151" name="Google Shape;7151;p7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4" name="Google Shape;7154;p79"/>
          <p:cNvGrpSpPr/>
          <p:nvPr/>
        </p:nvGrpSpPr>
        <p:grpSpPr>
          <a:xfrm>
            <a:off x="1669850" y="1171356"/>
            <a:ext cx="574511" cy="874709"/>
            <a:chOff x="1715404" y="1112080"/>
            <a:chExt cx="642270" cy="977984"/>
          </a:xfrm>
        </p:grpSpPr>
        <p:grpSp>
          <p:nvGrpSpPr>
            <p:cNvPr id="7155" name="Google Shape;7155;p79"/>
            <p:cNvGrpSpPr/>
            <p:nvPr/>
          </p:nvGrpSpPr>
          <p:grpSpPr>
            <a:xfrm>
              <a:off x="1715404" y="1112080"/>
              <a:ext cx="642270" cy="977984"/>
              <a:chOff x="1715404" y="1112080"/>
              <a:chExt cx="642270" cy="977984"/>
            </a:xfrm>
          </p:grpSpPr>
          <p:sp>
            <p:nvSpPr>
              <p:cNvPr id="7156" name="Google Shape;7156;p7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79"/>
            <p:cNvGrpSpPr/>
            <p:nvPr/>
          </p:nvGrpSpPr>
          <p:grpSpPr>
            <a:xfrm>
              <a:off x="1768927" y="1165603"/>
              <a:ext cx="535225" cy="851367"/>
              <a:chOff x="1768927" y="1165603"/>
              <a:chExt cx="535225" cy="851367"/>
            </a:xfrm>
          </p:grpSpPr>
          <p:sp>
            <p:nvSpPr>
              <p:cNvPr id="7159" name="Google Shape;7159;p7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79"/>
            <p:cNvGrpSpPr/>
            <p:nvPr/>
          </p:nvGrpSpPr>
          <p:grpSpPr>
            <a:xfrm>
              <a:off x="1822449" y="1219125"/>
              <a:ext cx="428180" cy="718859"/>
              <a:chOff x="1822449" y="1219125"/>
              <a:chExt cx="428180" cy="718859"/>
            </a:xfrm>
          </p:grpSpPr>
          <p:sp>
            <p:nvSpPr>
              <p:cNvPr id="7162" name="Google Shape;7162;p7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9"/>
            <p:cNvGrpSpPr/>
            <p:nvPr/>
          </p:nvGrpSpPr>
          <p:grpSpPr>
            <a:xfrm>
              <a:off x="1875972" y="1272648"/>
              <a:ext cx="321135" cy="586939"/>
              <a:chOff x="1875972" y="1272648"/>
              <a:chExt cx="321135" cy="586939"/>
            </a:xfrm>
          </p:grpSpPr>
          <p:sp>
            <p:nvSpPr>
              <p:cNvPr id="7165" name="Google Shape;7165;p7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7" name="Google Shape;7167;p79"/>
          <p:cNvGrpSpPr/>
          <p:nvPr/>
        </p:nvGrpSpPr>
        <p:grpSpPr>
          <a:xfrm>
            <a:off x="7777011" y="3728078"/>
            <a:ext cx="293855" cy="644170"/>
            <a:chOff x="241025" y="3151575"/>
            <a:chExt cx="293855" cy="644170"/>
          </a:xfrm>
        </p:grpSpPr>
        <p:sp>
          <p:nvSpPr>
            <p:cNvPr id="7168" name="Google Shape;7168;p7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79"/>
          <p:cNvGrpSpPr/>
          <p:nvPr/>
        </p:nvGrpSpPr>
        <p:grpSpPr>
          <a:xfrm>
            <a:off x="724994" y="2928078"/>
            <a:ext cx="1779649" cy="591620"/>
            <a:chOff x="246070" y="1983375"/>
            <a:chExt cx="1855347" cy="616849"/>
          </a:xfrm>
        </p:grpSpPr>
        <p:sp>
          <p:nvSpPr>
            <p:cNvPr id="7171" name="Google Shape;7171;p7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79"/>
          <p:cNvGrpSpPr/>
          <p:nvPr/>
        </p:nvGrpSpPr>
        <p:grpSpPr>
          <a:xfrm>
            <a:off x="2335861" y="1171356"/>
            <a:ext cx="711055" cy="745993"/>
            <a:chOff x="2496269" y="1171698"/>
            <a:chExt cx="761953" cy="799392"/>
          </a:xfrm>
        </p:grpSpPr>
        <p:grpSp>
          <p:nvGrpSpPr>
            <p:cNvPr id="7181" name="Google Shape;7181;p79"/>
            <p:cNvGrpSpPr/>
            <p:nvPr/>
          </p:nvGrpSpPr>
          <p:grpSpPr>
            <a:xfrm>
              <a:off x="2496269" y="1171698"/>
              <a:ext cx="761953" cy="723022"/>
              <a:chOff x="2496269" y="1171698"/>
              <a:chExt cx="761953" cy="723022"/>
            </a:xfrm>
          </p:grpSpPr>
          <p:sp>
            <p:nvSpPr>
              <p:cNvPr id="7182" name="Google Shape;7182;p7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4" name="Google Shape;7184;p79"/>
              <p:cNvGrpSpPr/>
              <p:nvPr/>
            </p:nvGrpSpPr>
            <p:grpSpPr>
              <a:xfrm>
                <a:off x="2496269" y="1171698"/>
                <a:ext cx="761953" cy="723022"/>
                <a:chOff x="2496269" y="1120652"/>
                <a:chExt cx="761953" cy="723022"/>
              </a:xfrm>
            </p:grpSpPr>
            <p:grpSp>
              <p:nvGrpSpPr>
                <p:cNvPr id="7185" name="Google Shape;7185;p79"/>
                <p:cNvGrpSpPr/>
                <p:nvPr/>
              </p:nvGrpSpPr>
              <p:grpSpPr>
                <a:xfrm>
                  <a:off x="2496269" y="1120652"/>
                  <a:ext cx="761953" cy="723022"/>
                  <a:chOff x="2496269" y="1120652"/>
                  <a:chExt cx="761953" cy="723022"/>
                </a:xfrm>
              </p:grpSpPr>
              <p:grpSp>
                <p:nvGrpSpPr>
                  <p:cNvPr id="7186" name="Google Shape;7186;p79"/>
                  <p:cNvGrpSpPr/>
                  <p:nvPr/>
                </p:nvGrpSpPr>
                <p:grpSpPr>
                  <a:xfrm>
                    <a:off x="2496269" y="1304589"/>
                    <a:ext cx="407089" cy="305057"/>
                    <a:chOff x="2496269" y="1304589"/>
                    <a:chExt cx="407089" cy="305057"/>
                  </a:xfrm>
                </p:grpSpPr>
                <p:sp>
                  <p:nvSpPr>
                    <p:cNvPr id="7187" name="Google Shape;7187;p7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79"/>
                  <p:cNvGrpSpPr/>
                  <p:nvPr/>
                </p:nvGrpSpPr>
                <p:grpSpPr>
                  <a:xfrm>
                    <a:off x="2586468" y="1493376"/>
                    <a:ext cx="358850" cy="349656"/>
                    <a:chOff x="2586468" y="1493376"/>
                    <a:chExt cx="358850" cy="349656"/>
                  </a:xfrm>
                </p:grpSpPr>
                <p:sp>
                  <p:nvSpPr>
                    <p:cNvPr id="7190" name="Google Shape;7190;p7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79"/>
                  <p:cNvGrpSpPr/>
                  <p:nvPr/>
                </p:nvGrpSpPr>
                <p:grpSpPr>
                  <a:xfrm>
                    <a:off x="2807939" y="1494024"/>
                    <a:ext cx="358857" cy="349650"/>
                    <a:chOff x="2807939" y="1494024"/>
                    <a:chExt cx="358857" cy="349650"/>
                  </a:xfrm>
                </p:grpSpPr>
                <p:sp>
                  <p:nvSpPr>
                    <p:cNvPr id="7193" name="Google Shape;7193;p7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79"/>
                  <p:cNvGrpSpPr/>
                  <p:nvPr/>
                </p:nvGrpSpPr>
                <p:grpSpPr>
                  <a:xfrm>
                    <a:off x="2851133" y="1305635"/>
                    <a:ext cx="407089" cy="305057"/>
                    <a:chOff x="2851133" y="1305635"/>
                    <a:chExt cx="407089" cy="305057"/>
                  </a:xfrm>
                </p:grpSpPr>
                <p:sp>
                  <p:nvSpPr>
                    <p:cNvPr id="7196" name="Google Shape;7196;p7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9"/>
                  <p:cNvGrpSpPr/>
                  <p:nvPr/>
                </p:nvGrpSpPr>
                <p:grpSpPr>
                  <a:xfrm>
                    <a:off x="2727495" y="1120652"/>
                    <a:ext cx="300271" cy="396358"/>
                    <a:chOff x="2727495" y="1120652"/>
                    <a:chExt cx="300271" cy="396358"/>
                  </a:xfrm>
                </p:grpSpPr>
                <p:sp>
                  <p:nvSpPr>
                    <p:cNvPr id="7199" name="Google Shape;7199;p7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1" name="Google Shape;7201;p79"/>
                <p:cNvGrpSpPr/>
                <p:nvPr/>
              </p:nvGrpSpPr>
              <p:grpSpPr>
                <a:xfrm>
                  <a:off x="2722305" y="1350460"/>
                  <a:ext cx="308357" cy="308344"/>
                  <a:chOff x="2722305" y="1350460"/>
                  <a:chExt cx="308357" cy="308344"/>
                </a:xfrm>
              </p:grpSpPr>
              <p:sp>
                <p:nvSpPr>
                  <p:cNvPr id="7202" name="Google Shape;7202;p7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3" name="Google Shape;7203;p79"/>
                  <p:cNvGrpSpPr/>
                  <p:nvPr/>
                </p:nvGrpSpPr>
                <p:grpSpPr>
                  <a:xfrm>
                    <a:off x="2725064" y="1364529"/>
                    <a:ext cx="297954" cy="280182"/>
                    <a:chOff x="2725064" y="1364529"/>
                    <a:chExt cx="297954" cy="280182"/>
                  </a:xfrm>
                </p:grpSpPr>
                <p:sp>
                  <p:nvSpPr>
                    <p:cNvPr id="7204" name="Google Shape;7204;p7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209" name="Google Shape;7209;p7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79"/>
          <p:cNvGrpSpPr/>
          <p:nvPr/>
        </p:nvGrpSpPr>
        <p:grpSpPr>
          <a:xfrm>
            <a:off x="3924561" y="2927462"/>
            <a:ext cx="1569144" cy="591015"/>
            <a:chOff x="3820100" y="3023049"/>
            <a:chExt cx="1303926" cy="491162"/>
          </a:xfrm>
        </p:grpSpPr>
        <p:grpSp>
          <p:nvGrpSpPr>
            <p:cNvPr id="7215" name="Google Shape;7215;p79"/>
            <p:cNvGrpSpPr/>
            <p:nvPr/>
          </p:nvGrpSpPr>
          <p:grpSpPr>
            <a:xfrm>
              <a:off x="3820100" y="3023072"/>
              <a:ext cx="1303926" cy="491139"/>
              <a:chOff x="3820100" y="3023072"/>
              <a:chExt cx="1303926" cy="491139"/>
            </a:xfrm>
          </p:grpSpPr>
          <p:sp>
            <p:nvSpPr>
              <p:cNvPr id="7216" name="Google Shape;7216;p7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79"/>
            <p:cNvGrpSpPr/>
            <p:nvPr/>
          </p:nvGrpSpPr>
          <p:grpSpPr>
            <a:xfrm>
              <a:off x="4132439" y="3023645"/>
              <a:ext cx="393633" cy="177096"/>
              <a:chOff x="4132439" y="3023645"/>
              <a:chExt cx="393633" cy="177096"/>
            </a:xfrm>
          </p:grpSpPr>
          <p:sp>
            <p:nvSpPr>
              <p:cNvPr id="7219" name="Google Shape;7219;p7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79"/>
            <p:cNvGrpSpPr/>
            <p:nvPr/>
          </p:nvGrpSpPr>
          <p:grpSpPr>
            <a:xfrm>
              <a:off x="3921811" y="3023049"/>
              <a:ext cx="1002397" cy="388943"/>
              <a:chOff x="3921811" y="3023049"/>
              <a:chExt cx="1002397" cy="388943"/>
            </a:xfrm>
          </p:grpSpPr>
          <p:sp>
            <p:nvSpPr>
              <p:cNvPr id="7222" name="Google Shape;7222;p7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79"/>
            <p:cNvGrpSpPr/>
            <p:nvPr/>
          </p:nvGrpSpPr>
          <p:grpSpPr>
            <a:xfrm>
              <a:off x="4023645" y="3023049"/>
              <a:ext cx="683032" cy="286722"/>
              <a:chOff x="4023645" y="3023049"/>
              <a:chExt cx="683032" cy="286722"/>
            </a:xfrm>
          </p:grpSpPr>
          <p:sp>
            <p:nvSpPr>
              <p:cNvPr id="7225" name="Google Shape;7225;p7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7" name="Google Shape;7227;p79"/>
          <p:cNvGrpSpPr/>
          <p:nvPr/>
        </p:nvGrpSpPr>
        <p:grpSpPr>
          <a:xfrm>
            <a:off x="1556683" y="2054307"/>
            <a:ext cx="713522" cy="688025"/>
            <a:chOff x="1706078" y="2092648"/>
            <a:chExt cx="660913" cy="637296"/>
          </a:xfrm>
        </p:grpSpPr>
        <p:sp>
          <p:nvSpPr>
            <p:cNvPr id="7228" name="Google Shape;7228;p7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9" name="Google Shape;7229;p79"/>
            <p:cNvGrpSpPr/>
            <p:nvPr/>
          </p:nvGrpSpPr>
          <p:grpSpPr>
            <a:xfrm>
              <a:off x="1706078" y="2092648"/>
              <a:ext cx="660913" cy="575241"/>
              <a:chOff x="1706078" y="2092648"/>
              <a:chExt cx="660913" cy="575241"/>
            </a:xfrm>
          </p:grpSpPr>
          <p:sp>
            <p:nvSpPr>
              <p:cNvPr id="7230" name="Google Shape;7230;p7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33" name="Google Shape;7233;p79"/>
          <p:cNvGrpSpPr/>
          <p:nvPr/>
        </p:nvGrpSpPr>
        <p:grpSpPr>
          <a:xfrm>
            <a:off x="6318542" y="1171856"/>
            <a:ext cx="1317459" cy="684168"/>
            <a:chOff x="238125" y="999450"/>
            <a:chExt cx="7140700" cy="3708225"/>
          </a:xfrm>
        </p:grpSpPr>
        <p:sp>
          <p:nvSpPr>
            <p:cNvPr id="7234" name="Google Shape;7234;p7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6" name="Shape 7246"/>
        <p:cNvGrpSpPr/>
        <p:nvPr/>
      </p:nvGrpSpPr>
      <p:grpSpPr>
        <a:xfrm>
          <a:off x="0" y="0"/>
          <a:ext cx="0" cy="0"/>
          <a:chOff x="0" y="0"/>
          <a:chExt cx="0" cy="0"/>
        </a:xfrm>
      </p:grpSpPr>
      <p:grpSp>
        <p:nvGrpSpPr>
          <p:cNvPr id="7247" name="Google Shape;7247;p80"/>
          <p:cNvGrpSpPr/>
          <p:nvPr/>
        </p:nvGrpSpPr>
        <p:grpSpPr>
          <a:xfrm>
            <a:off x="729238" y="1179665"/>
            <a:ext cx="1636117" cy="1526144"/>
            <a:chOff x="729238" y="1179665"/>
            <a:chExt cx="1636117" cy="1526144"/>
          </a:xfrm>
        </p:grpSpPr>
        <p:grpSp>
          <p:nvGrpSpPr>
            <p:cNvPr id="7248" name="Google Shape;7248;p80"/>
            <p:cNvGrpSpPr/>
            <p:nvPr/>
          </p:nvGrpSpPr>
          <p:grpSpPr>
            <a:xfrm>
              <a:off x="729238" y="1179665"/>
              <a:ext cx="80700" cy="1526144"/>
              <a:chOff x="729238" y="1179665"/>
              <a:chExt cx="80700" cy="1526144"/>
            </a:xfrm>
          </p:grpSpPr>
          <p:sp>
            <p:nvSpPr>
              <p:cNvPr id="7249" name="Google Shape;7249;p8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80"/>
            <p:cNvGrpSpPr/>
            <p:nvPr/>
          </p:nvGrpSpPr>
          <p:grpSpPr>
            <a:xfrm>
              <a:off x="903098" y="1179665"/>
              <a:ext cx="80700" cy="1526144"/>
              <a:chOff x="903098" y="1179665"/>
              <a:chExt cx="80700" cy="1526144"/>
            </a:xfrm>
          </p:grpSpPr>
          <p:sp>
            <p:nvSpPr>
              <p:cNvPr id="7260" name="Google Shape;7260;p8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80"/>
            <p:cNvGrpSpPr/>
            <p:nvPr/>
          </p:nvGrpSpPr>
          <p:grpSpPr>
            <a:xfrm>
              <a:off x="1076958" y="1179665"/>
              <a:ext cx="80700" cy="1526144"/>
              <a:chOff x="1076958" y="1179665"/>
              <a:chExt cx="80700" cy="1526144"/>
            </a:xfrm>
          </p:grpSpPr>
          <p:sp>
            <p:nvSpPr>
              <p:cNvPr id="7271" name="Google Shape;7271;p8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80"/>
            <p:cNvGrpSpPr/>
            <p:nvPr/>
          </p:nvGrpSpPr>
          <p:grpSpPr>
            <a:xfrm>
              <a:off x="1247707" y="1179665"/>
              <a:ext cx="80700" cy="1526144"/>
              <a:chOff x="1247707" y="1179665"/>
              <a:chExt cx="80700" cy="1526144"/>
            </a:xfrm>
          </p:grpSpPr>
          <p:sp>
            <p:nvSpPr>
              <p:cNvPr id="7282" name="Google Shape;7282;p8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80"/>
            <p:cNvGrpSpPr/>
            <p:nvPr/>
          </p:nvGrpSpPr>
          <p:grpSpPr>
            <a:xfrm>
              <a:off x="1421567" y="1179665"/>
              <a:ext cx="80700" cy="1526144"/>
              <a:chOff x="1421567" y="1179665"/>
              <a:chExt cx="80700" cy="1526144"/>
            </a:xfrm>
          </p:grpSpPr>
          <p:sp>
            <p:nvSpPr>
              <p:cNvPr id="7293" name="Google Shape;7293;p8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80"/>
            <p:cNvGrpSpPr/>
            <p:nvPr/>
          </p:nvGrpSpPr>
          <p:grpSpPr>
            <a:xfrm>
              <a:off x="1592327" y="1179665"/>
              <a:ext cx="80700" cy="1526144"/>
              <a:chOff x="1592327" y="1179665"/>
              <a:chExt cx="80700" cy="1526144"/>
            </a:xfrm>
          </p:grpSpPr>
          <p:sp>
            <p:nvSpPr>
              <p:cNvPr id="7304" name="Google Shape;7304;p8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80"/>
            <p:cNvGrpSpPr/>
            <p:nvPr/>
          </p:nvGrpSpPr>
          <p:grpSpPr>
            <a:xfrm>
              <a:off x="1766187" y="1179665"/>
              <a:ext cx="80700" cy="1526144"/>
              <a:chOff x="1766187" y="1179665"/>
              <a:chExt cx="80700" cy="1526144"/>
            </a:xfrm>
          </p:grpSpPr>
          <p:sp>
            <p:nvSpPr>
              <p:cNvPr id="7315" name="Google Shape;7315;p8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80"/>
            <p:cNvGrpSpPr/>
            <p:nvPr/>
          </p:nvGrpSpPr>
          <p:grpSpPr>
            <a:xfrm>
              <a:off x="1936935" y="1179665"/>
              <a:ext cx="80700" cy="1526144"/>
              <a:chOff x="1936935" y="1179665"/>
              <a:chExt cx="80700" cy="1526144"/>
            </a:xfrm>
          </p:grpSpPr>
          <p:sp>
            <p:nvSpPr>
              <p:cNvPr id="7326" name="Google Shape;7326;p8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80"/>
            <p:cNvGrpSpPr/>
            <p:nvPr/>
          </p:nvGrpSpPr>
          <p:grpSpPr>
            <a:xfrm>
              <a:off x="2110795" y="1179665"/>
              <a:ext cx="80700" cy="1526144"/>
              <a:chOff x="2110795" y="1179665"/>
              <a:chExt cx="80700" cy="1526144"/>
            </a:xfrm>
          </p:grpSpPr>
          <p:sp>
            <p:nvSpPr>
              <p:cNvPr id="7337" name="Google Shape;7337;p8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80"/>
            <p:cNvGrpSpPr/>
            <p:nvPr/>
          </p:nvGrpSpPr>
          <p:grpSpPr>
            <a:xfrm>
              <a:off x="2284655" y="1179665"/>
              <a:ext cx="80700" cy="1526144"/>
              <a:chOff x="2284655" y="1179665"/>
              <a:chExt cx="80700" cy="1526144"/>
            </a:xfrm>
          </p:grpSpPr>
          <p:sp>
            <p:nvSpPr>
              <p:cNvPr id="7348" name="Google Shape;7348;p8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8" name="Google Shape;7358;p80"/>
          <p:cNvGrpSpPr/>
          <p:nvPr/>
        </p:nvGrpSpPr>
        <p:grpSpPr>
          <a:xfrm>
            <a:off x="2623904" y="1198803"/>
            <a:ext cx="1364248" cy="1102133"/>
            <a:chOff x="2623904" y="1198803"/>
            <a:chExt cx="1364248" cy="1102133"/>
          </a:xfrm>
        </p:grpSpPr>
        <p:grpSp>
          <p:nvGrpSpPr>
            <p:cNvPr id="7359" name="Google Shape;7359;p80"/>
            <p:cNvGrpSpPr/>
            <p:nvPr/>
          </p:nvGrpSpPr>
          <p:grpSpPr>
            <a:xfrm>
              <a:off x="2623907" y="1198803"/>
              <a:ext cx="1364245" cy="273000"/>
              <a:chOff x="2623907" y="1198803"/>
              <a:chExt cx="1364245" cy="273000"/>
            </a:xfrm>
          </p:grpSpPr>
          <p:sp>
            <p:nvSpPr>
              <p:cNvPr id="7360" name="Google Shape;7360;p8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80"/>
            <p:cNvGrpSpPr/>
            <p:nvPr/>
          </p:nvGrpSpPr>
          <p:grpSpPr>
            <a:xfrm>
              <a:off x="2623904" y="1476964"/>
              <a:ext cx="1364245" cy="273000"/>
              <a:chOff x="2623904" y="1476964"/>
              <a:chExt cx="1364245" cy="273000"/>
            </a:xfrm>
          </p:grpSpPr>
          <p:sp>
            <p:nvSpPr>
              <p:cNvPr id="7366" name="Google Shape;7366;p8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80"/>
            <p:cNvGrpSpPr/>
            <p:nvPr/>
          </p:nvGrpSpPr>
          <p:grpSpPr>
            <a:xfrm>
              <a:off x="2623907" y="1749775"/>
              <a:ext cx="1364245" cy="273000"/>
              <a:chOff x="2623907" y="1749775"/>
              <a:chExt cx="1364245" cy="273000"/>
            </a:xfrm>
          </p:grpSpPr>
          <p:sp>
            <p:nvSpPr>
              <p:cNvPr id="7372" name="Google Shape;7372;p8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80"/>
            <p:cNvGrpSpPr/>
            <p:nvPr/>
          </p:nvGrpSpPr>
          <p:grpSpPr>
            <a:xfrm>
              <a:off x="2623904" y="2027936"/>
              <a:ext cx="1364245" cy="273000"/>
              <a:chOff x="2623904" y="2027936"/>
              <a:chExt cx="1364245" cy="273000"/>
            </a:xfrm>
          </p:grpSpPr>
          <p:sp>
            <p:nvSpPr>
              <p:cNvPr id="7378" name="Google Shape;7378;p8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3" name="Google Shape;7383;p80"/>
          <p:cNvGrpSpPr/>
          <p:nvPr/>
        </p:nvGrpSpPr>
        <p:grpSpPr>
          <a:xfrm>
            <a:off x="2613365" y="2657876"/>
            <a:ext cx="1387541" cy="159124"/>
            <a:chOff x="3200660" y="2180272"/>
            <a:chExt cx="2563824" cy="378237"/>
          </a:xfrm>
        </p:grpSpPr>
        <p:sp>
          <p:nvSpPr>
            <p:cNvPr id="7384" name="Google Shape;7384;p8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80"/>
          <p:cNvGrpSpPr/>
          <p:nvPr/>
        </p:nvGrpSpPr>
        <p:grpSpPr>
          <a:xfrm>
            <a:off x="2609890" y="2935640"/>
            <a:ext cx="1390502" cy="159625"/>
            <a:chOff x="3530150" y="2790075"/>
            <a:chExt cx="1962600" cy="225300"/>
          </a:xfrm>
        </p:grpSpPr>
        <p:sp>
          <p:nvSpPr>
            <p:cNvPr id="7403" name="Google Shape;7403;p8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80"/>
          <p:cNvGrpSpPr/>
          <p:nvPr/>
        </p:nvGrpSpPr>
        <p:grpSpPr>
          <a:xfrm>
            <a:off x="2609948" y="3213905"/>
            <a:ext cx="1411629" cy="154175"/>
            <a:chOff x="3558802" y="4011244"/>
            <a:chExt cx="1866000" cy="111600"/>
          </a:xfrm>
        </p:grpSpPr>
        <p:sp>
          <p:nvSpPr>
            <p:cNvPr id="7406" name="Google Shape;7406;p8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80"/>
          <p:cNvGrpSpPr/>
          <p:nvPr/>
        </p:nvGrpSpPr>
        <p:grpSpPr>
          <a:xfrm>
            <a:off x="2610235" y="2419475"/>
            <a:ext cx="1383503" cy="119761"/>
            <a:chOff x="3465975" y="2270258"/>
            <a:chExt cx="1986364" cy="171947"/>
          </a:xfrm>
        </p:grpSpPr>
        <p:sp>
          <p:nvSpPr>
            <p:cNvPr id="7409" name="Google Shape;7409;p8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80"/>
          <p:cNvGrpSpPr/>
          <p:nvPr/>
        </p:nvGrpSpPr>
        <p:grpSpPr>
          <a:xfrm>
            <a:off x="2621243" y="3783248"/>
            <a:ext cx="1369531" cy="195460"/>
            <a:chOff x="723300" y="4253549"/>
            <a:chExt cx="2276482" cy="324900"/>
          </a:xfrm>
        </p:grpSpPr>
        <p:sp>
          <p:nvSpPr>
            <p:cNvPr id="7418" name="Google Shape;7418;p8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80"/>
          <p:cNvGrpSpPr/>
          <p:nvPr/>
        </p:nvGrpSpPr>
        <p:grpSpPr>
          <a:xfrm>
            <a:off x="2610803" y="3484489"/>
            <a:ext cx="1389066" cy="180119"/>
            <a:chOff x="705948" y="3788465"/>
            <a:chExt cx="2308953" cy="299400"/>
          </a:xfrm>
        </p:grpSpPr>
        <p:sp>
          <p:nvSpPr>
            <p:cNvPr id="7424" name="Google Shape;7424;p8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80"/>
          <p:cNvGrpSpPr/>
          <p:nvPr/>
        </p:nvGrpSpPr>
        <p:grpSpPr>
          <a:xfrm>
            <a:off x="4207794" y="2088443"/>
            <a:ext cx="1433821" cy="191501"/>
            <a:chOff x="4273350" y="2088443"/>
            <a:chExt cx="1433821" cy="191501"/>
          </a:xfrm>
        </p:grpSpPr>
        <p:grpSp>
          <p:nvGrpSpPr>
            <p:cNvPr id="7430" name="Google Shape;7430;p80"/>
            <p:cNvGrpSpPr/>
            <p:nvPr/>
          </p:nvGrpSpPr>
          <p:grpSpPr>
            <a:xfrm>
              <a:off x="4273350" y="2088443"/>
              <a:ext cx="1433821" cy="0"/>
              <a:chOff x="5224975" y="2962250"/>
              <a:chExt cx="1544400" cy="0"/>
            </a:xfrm>
          </p:grpSpPr>
          <p:cxnSp>
            <p:nvCxnSpPr>
              <p:cNvPr id="7431" name="Google Shape;7431;p8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432" name="Google Shape;7432;p8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433" name="Google Shape;7433;p80"/>
            <p:cNvGrpSpPr/>
            <p:nvPr/>
          </p:nvGrpSpPr>
          <p:grpSpPr>
            <a:xfrm>
              <a:off x="4273350" y="2279944"/>
              <a:ext cx="1433821" cy="0"/>
              <a:chOff x="5224975" y="2962250"/>
              <a:chExt cx="1544400" cy="0"/>
            </a:xfrm>
          </p:grpSpPr>
          <p:cxnSp>
            <p:nvCxnSpPr>
              <p:cNvPr id="7434" name="Google Shape;7434;p8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435" name="Google Shape;7435;p8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436" name="Google Shape;7436;p80"/>
          <p:cNvGrpSpPr/>
          <p:nvPr/>
        </p:nvGrpSpPr>
        <p:grpSpPr>
          <a:xfrm>
            <a:off x="2658741" y="4097347"/>
            <a:ext cx="1304609" cy="294074"/>
            <a:chOff x="2658741" y="4097347"/>
            <a:chExt cx="1304609" cy="294074"/>
          </a:xfrm>
        </p:grpSpPr>
        <p:grpSp>
          <p:nvGrpSpPr>
            <p:cNvPr id="7437" name="Google Shape;7437;p80"/>
            <p:cNvGrpSpPr/>
            <p:nvPr/>
          </p:nvGrpSpPr>
          <p:grpSpPr>
            <a:xfrm>
              <a:off x="2658741" y="4097347"/>
              <a:ext cx="118572" cy="294074"/>
              <a:chOff x="3343310" y="4475555"/>
              <a:chExt cx="127717" cy="316753"/>
            </a:xfrm>
          </p:grpSpPr>
          <p:sp>
            <p:nvSpPr>
              <p:cNvPr id="7438" name="Google Shape;7438;p8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80"/>
            <p:cNvGrpSpPr/>
            <p:nvPr/>
          </p:nvGrpSpPr>
          <p:grpSpPr>
            <a:xfrm>
              <a:off x="3815519" y="4098388"/>
              <a:ext cx="147831" cy="291991"/>
              <a:chOff x="3527539" y="4476677"/>
              <a:chExt cx="159232" cy="314510"/>
            </a:xfrm>
          </p:grpSpPr>
          <p:sp>
            <p:nvSpPr>
              <p:cNvPr id="7441" name="Google Shape;7441;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80"/>
            <p:cNvGrpSpPr/>
            <p:nvPr/>
          </p:nvGrpSpPr>
          <p:grpSpPr>
            <a:xfrm>
              <a:off x="3511696" y="4098388"/>
              <a:ext cx="147831" cy="291991"/>
              <a:chOff x="3527539" y="4476677"/>
              <a:chExt cx="159232" cy="314510"/>
            </a:xfrm>
          </p:grpSpPr>
          <p:sp>
            <p:nvSpPr>
              <p:cNvPr id="7444" name="Google Shape;7444;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80"/>
            <p:cNvGrpSpPr/>
            <p:nvPr/>
          </p:nvGrpSpPr>
          <p:grpSpPr>
            <a:xfrm>
              <a:off x="3207874" y="4098388"/>
              <a:ext cx="147831" cy="291991"/>
              <a:chOff x="3527539" y="4476677"/>
              <a:chExt cx="159232" cy="314510"/>
            </a:xfrm>
          </p:grpSpPr>
          <p:sp>
            <p:nvSpPr>
              <p:cNvPr id="7447" name="Google Shape;7447;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80"/>
            <p:cNvGrpSpPr/>
            <p:nvPr/>
          </p:nvGrpSpPr>
          <p:grpSpPr>
            <a:xfrm>
              <a:off x="2933305" y="4097347"/>
              <a:ext cx="118572" cy="294074"/>
              <a:chOff x="3343310" y="4475555"/>
              <a:chExt cx="127717" cy="316753"/>
            </a:xfrm>
          </p:grpSpPr>
          <p:sp>
            <p:nvSpPr>
              <p:cNvPr id="7450" name="Google Shape;7450;p8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52" name="Google Shape;7452;p80"/>
          <p:cNvGrpSpPr/>
          <p:nvPr/>
        </p:nvGrpSpPr>
        <p:grpSpPr>
          <a:xfrm>
            <a:off x="4209349" y="1176041"/>
            <a:ext cx="1430711" cy="751237"/>
            <a:chOff x="5159450" y="1919950"/>
            <a:chExt cx="1541050" cy="862500"/>
          </a:xfrm>
        </p:grpSpPr>
        <p:sp>
          <p:nvSpPr>
            <p:cNvPr id="7453" name="Google Shape;7453;p8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454" name="Google Shape;7454;p80"/>
            <p:cNvGrpSpPr/>
            <p:nvPr/>
          </p:nvGrpSpPr>
          <p:grpSpPr>
            <a:xfrm>
              <a:off x="5159450" y="1919950"/>
              <a:ext cx="1541050" cy="862500"/>
              <a:chOff x="5159450" y="1919950"/>
              <a:chExt cx="1541050" cy="862500"/>
            </a:xfrm>
          </p:grpSpPr>
          <p:cxnSp>
            <p:nvCxnSpPr>
              <p:cNvPr id="7455" name="Google Shape;7455;p8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456" name="Google Shape;7456;p8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457" name="Google Shape;7457;p80"/>
          <p:cNvGrpSpPr/>
          <p:nvPr/>
        </p:nvGrpSpPr>
        <p:grpSpPr>
          <a:xfrm>
            <a:off x="4257486" y="2439811"/>
            <a:ext cx="1334436" cy="967914"/>
            <a:chOff x="4294923" y="2439811"/>
            <a:chExt cx="1334436" cy="967914"/>
          </a:xfrm>
        </p:grpSpPr>
        <p:grpSp>
          <p:nvGrpSpPr>
            <p:cNvPr id="7458" name="Google Shape;7458;p80"/>
            <p:cNvGrpSpPr/>
            <p:nvPr/>
          </p:nvGrpSpPr>
          <p:grpSpPr>
            <a:xfrm>
              <a:off x="4960455" y="2469658"/>
              <a:ext cx="668904" cy="885524"/>
              <a:chOff x="4960455" y="2469658"/>
              <a:chExt cx="668904" cy="885524"/>
            </a:xfrm>
          </p:grpSpPr>
          <p:sp>
            <p:nvSpPr>
              <p:cNvPr id="7459" name="Google Shape;7459;p8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80"/>
            <p:cNvGrpSpPr/>
            <p:nvPr/>
          </p:nvGrpSpPr>
          <p:grpSpPr>
            <a:xfrm>
              <a:off x="4294923" y="2469658"/>
              <a:ext cx="668951" cy="885524"/>
              <a:chOff x="4294923" y="2469658"/>
              <a:chExt cx="668951" cy="885524"/>
            </a:xfrm>
          </p:grpSpPr>
          <p:sp>
            <p:nvSpPr>
              <p:cNvPr id="7466" name="Google Shape;7466;p8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2" name="Google Shape;7472;p8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80"/>
          <p:cNvGrpSpPr/>
          <p:nvPr/>
        </p:nvGrpSpPr>
        <p:grpSpPr>
          <a:xfrm>
            <a:off x="4243690" y="3494256"/>
            <a:ext cx="1430949" cy="897289"/>
            <a:chOff x="4351371" y="3547942"/>
            <a:chExt cx="1345130" cy="843475"/>
          </a:xfrm>
        </p:grpSpPr>
        <p:grpSp>
          <p:nvGrpSpPr>
            <p:cNvPr id="7474" name="Google Shape;7474;p80"/>
            <p:cNvGrpSpPr/>
            <p:nvPr/>
          </p:nvGrpSpPr>
          <p:grpSpPr>
            <a:xfrm>
              <a:off x="4351371" y="4209917"/>
              <a:ext cx="1345130" cy="181500"/>
              <a:chOff x="4351371" y="4209917"/>
              <a:chExt cx="1345130" cy="181500"/>
            </a:xfrm>
          </p:grpSpPr>
          <p:sp>
            <p:nvSpPr>
              <p:cNvPr id="7475" name="Google Shape;7475;p8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76" name="Google Shape;7476;p8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477" name="Google Shape;7477;p80"/>
            <p:cNvGrpSpPr/>
            <p:nvPr/>
          </p:nvGrpSpPr>
          <p:grpSpPr>
            <a:xfrm>
              <a:off x="4403010" y="3985221"/>
              <a:ext cx="1109518" cy="181500"/>
              <a:chOff x="4403010" y="3985221"/>
              <a:chExt cx="1109518" cy="181500"/>
            </a:xfrm>
          </p:grpSpPr>
          <p:sp>
            <p:nvSpPr>
              <p:cNvPr id="7478" name="Google Shape;7478;p8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79" name="Google Shape;7479;p8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480" name="Google Shape;7480;p80"/>
            <p:cNvGrpSpPr/>
            <p:nvPr/>
          </p:nvGrpSpPr>
          <p:grpSpPr>
            <a:xfrm>
              <a:off x="4618704" y="3766582"/>
              <a:ext cx="807858" cy="181500"/>
              <a:chOff x="4618704" y="3766582"/>
              <a:chExt cx="807858" cy="181500"/>
            </a:xfrm>
          </p:grpSpPr>
          <p:sp>
            <p:nvSpPr>
              <p:cNvPr id="7481" name="Google Shape;7481;p8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82" name="Google Shape;7482;p8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483" name="Google Shape;7483;p80"/>
            <p:cNvGrpSpPr/>
            <p:nvPr/>
          </p:nvGrpSpPr>
          <p:grpSpPr>
            <a:xfrm>
              <a:off x="4735238" y="3547942"/>
              <a:ext cx="462839" cy="181500"/>
              <a:chOff x="4735238" y="3547942"/>
              <a:chExt cx="462839" cy="181500"/>
            </a:xfrm>
          </p:grpSpPr>
          <p:sp>
            <p:nvSpPr>
              <p:cNvPr id="7484" name="Google Shape;7484;p8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85" name="Google Shape;7485;p8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486" name="Google Shape;7486;p80"/>
          <p:cNvGrpSpPr/>
          <p:nvPr/>
        </p:nvGrpSpPr>
        <p:grpSpPr>
          <a:xfrm>
            <a:off x="7420047" y="2429580"/>
            <a:ext cx="1020955" cy="928853"/>
            <a:chOff x="926675" y="238125"/>
            <a:chExt cx="5755100" cy="5232975"/>
          </a:xfrm>
        </p:grpSpPr>
        <p:sp>
          <p:nvSpPr>
            <p:cNvPr id="7487" name="Google Shape;7487;p8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80"/>
          <p:cNvGrpSpPr/>
          <p:nvPr/>
        </p:nvGrpSpPr>
        <p:grpSpPr>
          <a:xfrm>
            <a:off x="727421" y="2828315"/>
            <a:ext cx="1695374" cy="1560837"/>
            <a:chOff x="727421" y="2828315"/>
            <a:chExt cx="1695374" cy="1560837"/>
          </a:xfrm>
        </p:grpSpPr>
        <p:grpSp>
          <p:nvGrpSpPr>
            <p:cNvPr id="7492" name="Google Shape;7492;p80"/>
            <p:cNvGrpSpPr/>
            <p:nvPr/>
          </p:nvGrpSpPr>
          <p:grpSpPr>
            <a:xfrm>
              <a:off x="727421" y="2828315"/>
              <a:ext cx="1695374" cy="1560837"/>
              <a:chOff x="734799" y="2782450"/>
              <a:chExt cx="1571100" cy="1577400"/>
            </a:xfrm>
          </p:grpSpPr>
          <p:cxnSp>
            <p:nvCxnSpPr>
              <p:cNvPr id="7493" name="Google Shape;7493;p8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494" name="Google Shape;7494;p8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495" name="Google Shape;7495;p80"/>
            <p:cNvGrpSpPr/>
            <p:nvPr/>
          </p:nvGrpSpPr>
          <p:grpSpPr>
            <a:xfrm>
              <a:off x="819108" y="2882501"/>
              <a:ext cx="1556791" cy="1426186"/>
              <a:chOff x="819108" y="2882501"/>
              <a:chExt cx="1556791" cy="1426186"/>
            </a:xfrm>
          </p:grpSpPr>
          <p:grpSp>
            <p:nvGrpSpPr>
              <p:cNvPr id="7496" name="Google Shape;7496;p80"/>
              <p:cNvGrpSpPr/>
              <p:nvPr/>
            </p:nvGrpSpPr>
            <p:grpSpPr>
              <a:xfrm>
                <a:off x="819108" y="2882501"/>
                <a:ext cx="103104" cy="1426186"/>
                <a:chOff x="4674013" y="3100904"/>
                <a:chExt cx="122758" cy="1698043"/>
              </a:xfrm>
            </p:grpSpPr>
            <p:sp>
              <p:nvSpPr>
                <p:cNvPr id="7497" name="Google Shape;7497;p8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80"/>
              <p:cNvGrpSpPr/>
              <p:nvPr/>
            </p:nvGrpSpPr>
            <p:grpSpPr>
              <a:xfrm>
                <a:off x="1062475" y="2882501"/>
                <a:ext cx="103104" cy="1426186"/>
                <a:chOff x="4940438" y="3100904"/>
                <a:chExt cx="122758" cy="1698043"/>
              </a:xfrm>
            </p:grpSpPr>
            <p:sp>
              <p:nvSpPr>
                <p:cNvPr id="7505" name="Google Shape;7505;p8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80"/>
              <p:cNvGrpSpPr/>
              <p:nvPr/>
            </p:nvGrpSpPr>
            <p:grpSpPr>
              <a:xfrm>
                <a:off x="1299324" y="2882501"/>
                <a:ext cx="103104" cy="1426186"/>
                <a:chOff x="5206863" y="3100904"/>
                <a:chExt cx="122758" cy="1698043"/>
              </a:xfrm>
            </p:grpSpPr>
            <p:sp>
              <p:nvSpPr>
                <p:cNvPr id="7513" name="Google Shape;7513;p8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80"/>
              <p:cNvGrpSpPr/>
              <p:nvPr/>
            </p:nvGrpSpPr>
            <p:grpSpPr>
              <a:xfrm>
                <a:off x="1786057" y="2882501"/>
                <a:ext cx="103104" cy="1426186"/>
                <a:chOff x="6006138" y="3143629"/>
                <a:chExt cx="122758" cy="1698043"/>
              </a:xfrm>
            </p:grpSpPr>
            <p:sp>
              <p:nvSpPr>
                <p:cNvPr id="7521" name="Google Shape;7521;p8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80"/>
              <p:cNvGrpSpPr/>
              <p:nvPr/>
            </p:nvGrpSpPr>
            <p:grpSpPr>
              <a:xfrm>
                <a:off x="2029422" y="2882501"/>
                <a:ext cx="103104" cy="1426186"/>
                <a:chOff x="6805413" y="3100904"/>
                <a:chExt cx="122758" cy="1698043"/>
              </a:xfrm>
            </p:grpSpPr>
            <p:sp>
              <p:nvSpPr>
                <p:cNvPr id="7529" name="Google Shape;7529;p8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80"/>
              <p:cNvGrpSpPr/>
              <p:nvPr/>
            </p:nvGrpSpPr>
            <p:grpSpPr>
              <a:xfrm>
                <a:off x="2272795" y="2882501"/>
                <a:ext cx="103104" cy="1426186"/>
                <a:chOff x="5206863" y="3100904"/>
                <a:chExt cx="122758" cy="1698043"/>
              </a:xfrm>
            </p:grpSpPr>
            <p:sp>
              <p:nvSpPr>
                <p:cNvPr id="7537" name="Google Shape;7537;p8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80"/>
              <p:cNvGrpSpPr/>
              <p:nvPr/>
            </p:nvGrpSpPr>
            <p:grpSpPr>
              <a:xfrm>
                <a:off x="1542694" y="2882501"/>
                <a:ext cx="103104" cy="1426186"/>
                <a:chOff x="6006138" y="3143629"/>
                <a:chExt cx="122758" cy="1698043"/>
              </a:xfrm>
            </p:grpSpPr>
            <p:sp>
              <p:nvSpPr>
                <p:cNvPr id="7545" name="Google Shape;7545;p8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52" name="Google Shape;7552;p80"/>
          <p:cNvGrpSpPr/>
          <p:nvPr/>
        </p:nvGrpSpPr>
        <p:grpSpPr>
          <a:xfrm>
            <a:off x="5683472" y="3518037"/>
            <a:ext cx="2749952" cy="870677"/>
            <a:chOff x="238125" y="1725700"/>
            <a:chExt cx="7139025" cy="2260325"/>
          </a:xfrm>
        </p:grpSpPr>
        <p:sp>
          <p:nvSpPr>
            <p:cNvPr id="7553" name="Google Shape;7553;p8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80"/>
          <p:cNvGrpSpPr/>
          <p:nvPr/>
        </p:nvGrpSpPr>
        <p:grpSpPr>
          <a:xfrm>
            <a:off x="5953636" y="2459783"/>
            <a:ext cx="1105452" cy="916747"/>
            <a:chOff x="5249100" y="1210600"/>
            <a:chExt cx="3502700" cy="2904775"/>
          </a:xfrm>
        </p:grpSpPr>
        <p:sp>
          <p:nvSpPr>
            <p:cNvPr id="7564" name="Google Shape;7564;p8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8" name="Google Shape;7568;p8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569" name="Google Shape;7569;p8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570" name="Google Shape;7570;p8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571" name="Google Shape;7571;p8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572" name="Google Shape;7572;p8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80"/>
          <p:cNvGrpSpPr/>
          <p:nvPr/>
        </p:nvGrpSpPr>
        <p:grpSpPr>
          <a:xfrm>
            <a:off x="7136183" y="1179201"/>
            <a:ext cx="1304650" cy="1124856"/>
            <a:chOff x="7287122" y="1165658"/>
            <a:chExt cx="1219413" cy="1051365"/>
          </a:xfrm>
        </p:grpSpPr>
        <p:grpSp>
          <p:nvGrpSpPr>
            <p:cNvPr id="7574" name="Google Shape;7574;p80"/>
            <p:cNvGrpSpPr/>
            <p:nvPr/>
          </p:nvGrpSpPr>
          <p:grpSpPr>
            <a:xfrm>
              <a:off x="7287122" y="1969723"/>
              <a:ext cx="1219413" cy="247300"/>
              <a:chOff x="7287122" y="1969723"/>
              <a:chExt cx="1219413" cy="247300"/>
            </a:xfrm>
          </p:grpSpPr>
          <p:sp>
            <p:nvSpPr>
              <p:cNvPr id="7575" name="Google Shape;7575;p8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6" name="Google Shape;7576;p80"/>
              <p:cNvGrpSpPr/>
              <p:nvPr/>
            </p:nvGrpSpPr>
            <p:grpSpPr>
              <a:xfrm>
                <a:off x="7287122" y="2063892"/>
                <a:ext cx="1151753" cy="73428"/>
                <a:chOff x="7287122" y="2063892"/>
                <a:chExt cx="1151753" cy="73428"/>
              </a:xfrm>
            </p:grpSpPr>
            <p:sp>
              <p:nvSpPr>
                <p:cNvPr id="7577" name="Google Shape;7577;p8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78" name="Google Shape;7578;p8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579" name="Google Shape;7579;p80"/>
            <p:cNvGrpSpPr/>
            <p:nvPr/>
          </p:nvGrpSpPr>
          <p:grpSpPr>
            <a:xfrm>
              <a:off x="7287122" y="1712201"/>
              <a:ext cx="1219403" cy="246767"/>
              <a:chOff x="7287122" y="1712201"/>
              <a:chExt cx="1219403" cy="246767"/>
            </a:xfrm>
          </p:grpSpPr>
          <p:sp>
            <p:nvSpPr>
              <p:cNvPr id="7580" name="Google Shape;7580;p8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1" name="Google Shape;7581;p80"/>
              <p:cNvGrpSpPr/>
              <p:nvPr/>
            </p:nvGrpSpPr>
            <p:grpSpPr>
              <a:xfrm>
                <a:off x="7287122" y="1842861"/>
                <a:ext cx="1005303" cy="73419"/>
                <a:chOff x="7287122" y="1842861"/>
                <a:chExt cx="1005303" cy="73419"/>
              </a:xfrm>
            </p:grpSpPr>
            <p:sp>
              <p:nvSpPr>
                <p:cNvPr id="7582" name="Google Shape;7582;p8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3" name="Google Shape;7583;p8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584" name="Google Shape;7584;p80"/>
            <p:cNvGrpSpPr/>
            <p:nvPr/>
          </p:nvGrpSpPr>
          <p:grpSpPr>
            <a:xfrm>
              <a:off x="7287122" y="1447520"/>
              <a:ext cx="1219403" cy="286667"/>
              <a:chOff x="7287122" y="1447520"/>
              <a:chExt cx="1219403" cy="286667"/>
            </a:xfrm>
          </p:grpSpPr>
          <p:sp>
            <p:nvSpPr>
              <p:cNvPr id="7585" name="Google Shape;7585;p8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6" name="Google Shape;7586;p80"/>
              <p:cNvGrpSpPr/>
              <p:nvPr/>
            </p:nvGrpSpPr>
            <p:grpSpPr>
              <a:xfrm>
                <a:off x="7287122" y="1581977"/>
                <a:ext cx="852803" cy="73428"/>
                <a:chOff x="7287122" y="1581977"/>
                <a:chExt cx="852803" cy="73428"/>
              </a:xfrm>
            </p:grpSpPr>
            <p:sp>
              <p:nvSpPr>
                <p:cNvPr id="7587" name="Google Shape;7587;p8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8" name="Google Shape;7588;p8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589" name="Google Shape;7589;p80"/>
            <p:cNvGrpSpPr/>
            <p:nvPr/>
          </p:nvGrpSpPr>
          <p:grpSpPr>
            <a:xfrm>
              <a:off x="7287122" y="1165658"/>
              <a:ext cx="1219403" cy="344253"/>
              <a:chOff x="7287122" y="1165658"/>
              <a:chExt cx="1219403" cy="344253"/>
            </a:xfrm>
          </p:grpSpPr>
          <p:sp>
            <p:nvSpPr>
              <p:cNvPr id="7590" name="Google Shape;7590;p8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1" name="Google Shape;7591;p80"/>
              <p:cNvGrpSpPr/>
              <p:nvPr/>
            </p:nvGrpSpPr>
            <p:grpSpPr>
              <a:xfrm>
                <a:off x="7287122" y="1341025"/>
                <a:ext cx="695703" cy="73419"/>
                <a:chOff x="7287122" y="1341025"/>
                <a:chExt cx="695703" cy="73419"/>
              </a:xfrm>
            </p:grpSpPr>
            <p:sp>
              <p:nvSpPr>
                <p:cNvPr id="7592" name="Google Shape;7592;p8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3" name="Google Shape;7593;p8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594" name="Google Shape;7594;p80"/>
          <p:cNvGrpSpPr/>
          <p:nvPr/>
        </p:nvGrpSpPr>
        <p:grpSpPr>
          <a:xfrm>
            <a:off x="5802676" y="1185224"/>
            <a:ext cx="1397729" cy="1098540"/>
            <a:chOff x="5900602" y="1193063"/>
            <a:chExt cx="1299851" cy="1021707"/>
          </a:xfrm>
        </p:grpSpPr>
        <p:grpSp>
          <p:nvGrpSpPr>
            <p:cNvPr id="7595" name="Google Shape;7595;p80"/>
            <p:cNvGrpSpPr/>
            <p:nvPr/>
          </p:nvGrpSpPr>
          <p:grpSpPr>
            <a:xfrm>
              <a:off x="6520337" y="1193063"/>
              <a:ext cx="341815" cy="799959"/>
              <a:chOff x="6520337" y="1193063"/>
              <a:chExt cx="341815" cy="799959"/>
            </a:xfrm>
          </p:grpSpPr>
          <p:grpSp>
            <p:nvGrpSpPr>
              <p:cNvPr id="7596" name="Google Shape;7596;p80"/>
              <p:cNvGrpSpPr/>
              <p:nvPr/>
            </p:nvGrpSpPr>
            <p:grpSpPr>
              <a:xfrm>
                <a:off x="6520337" y="1589527"/>
                <a:ext cx="213950" cy="403494"/>
                <a:chOff x="6520337" y="1589527"/>
                <a:chExt cx="213950" cy="403494"/>
              </a:xfrm>
            </p:grpSpPr>
            <p:sp>
              <p:nvSpPr>
                <p:cNvPr id="7597" name="Google Shape;7597;p8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80"/>
              <p:cNvGrpSpPr/>
              <p:nvPr/>
            </p:nvGrpSpPr>
            <p:grpSpPr>
              <a:xfrm>
                <a:off x="6577204" y="1193063"/>
                <a:ext cx="284947" cy="464512"/>
                <a:chOff x="6577204" y="1193063"/>
                <a:chExt cx="284947" cy="464512"/>
              </a:xfrm>
            </p:grpSpPr>
            <p:sp>
              <p:nvSpPr>
                <p:cNvPr id="7600" name="Google Shape;7600;p8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01" name="Google Shape;7601;p8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602" name="Google Shape;7602;p80"/>
            <p:cNvGrpSpPr/>
            <p:nvPr/>
          </p:nvGrpSpPr>
          <p:grpSpPr>
            <a:xfrm>
              <a:off x="6238903" y="1193063"/>
              <a:ext cx="300475" cy="900152"/>
              <a:chOff x="6238903" y="1193063"/>
              <a:chExt cx="300475" cy="900152"/>
            </a:xfrm>
          </p:grpSpPr>
          <p:grpSp>
            <p:nvGrpSpPr>
              <p:cNvPr id="7603" name="Google Shape;7603;p80"/>
              <p:cNvGrpSpPr/>
              <p:nvPr/>
            </p:nvGrpSpPr>
            <p:grpSpPr>
              <a:xfrm>
                <a:off x="6290865" y="1489315"/>
                <a:ext cx="248514" cy="603900"/>
                <a:chOff x="6290865" y="1489315"/>
                <a:chExt cx="248514" cy="603900"/>
              </a:xfrm>
            </p:grpSpPr>
            <p:sp>
              <p:nvSpPr>
                <p:cNvPr id="7604" name="Google Shape;7604;p8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80"/>
              <p:cNvGrpSpPr/>
              <p:nvPr/>
            </p:nvGrpSpPr>
            <p:grpSpPr>
              <a:xfrm>
                <a:off x="6238903" y="1193063"/>
                <a:ext cx="284947" cy="333087"/>
                <a:chOff x="6238903" y="1193063"/>
                <a:chExt cx="284947" cy="333087"/>
              </a:xfrm>
            </p:grpSpPr>
            <p:sp>
              <p:nvSpPr>
                <p:cNvPr id="7607" name="Google Shape;7607;p8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08" name="Google Shape;7608;p8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609" name="Google Shape;7609;p80"/>
            <p:cNvGrpSpPr/>
            <p:nvPr/>
          </p:nvGrpSpPr>
          <p:grpSpPr>
            <a:xfrm>
              <a:off x="5900602" y="1193063"/>
              <a:ext cx="444345" cy="1021707"/>
              <a:chOff x="5900602" y="1193063"/>
              <a:chExt cx="444345" cy="1021707"/>
            </a:xfrm>
          </p:grpSpPr>
          <p:grpSp>
            <p:nvGrpSpPr>
              <p:cNvPr id="7610" name="Google Shape;7610;p80"/>
              <p:cNvGrpSpPr/>
              <p:nvPr/>
            </p:nvGrpSpPr>
            <p:grpSpPr>
              <a:xfrm>
                <a:off x="6046501" y="1367785"/>
                <a:ext cx="298446" cy="846986"/>
                <a:chOff x="6046501" y="1367785"/>
                <a:chExt cx="298446" cy="846986"/>
              </a:xfrm>
            </p:grpSpPr>
            <p:sp>
              <p:nvSpPr>
                <p:cNvPr id="7611" name="Google Shape;7611;p8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80"/>
              <p:cNvGrpSpPr/>
              <p:nvPr/>
            </p:nvGrpSpPr>
            <p:grpSpPr>
              <a:xfrm>
                <a:off x="5900602" y="1193063"/>
                <a:ext cx="284947" cy="182312"/>
                <a:chOff x="5900602" y="1193063"/>
                <a:chExt cx="284947" cy="182312"/>
              </a:xfrm>
            </p:grpSpPr>
            <p:sp>
              <p:nvSpPr>
                <p:cNvPr id="7614" name="Google Shape;7614;p8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5" name="Google Shape;7615;p8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616" name="Google Shape;7616;p80"/>
            <p:cNvGrpSpPr/>
            <p:nvPr/>
          </p:nvGrpSpPr>
          <p:grpSpPr>
            <a:xfrm>
              <a:off x="6738300" y="1193063"/>
              <a:ext cx="462153" cy="707634"/>
              <a:chOff x="6738300" y="1193063"/>
              <a:chExt cx="462153" cy="707634"/>
            </a:xfrm>
          </p:grpSpPr>
          <p:grpSp>
            <p:nvGrpSpPr>
              <p:cNvPr id="7617" name="Google Shape;7617;p80"/>
              <p:cNvGrpSpPr/>
              <p:nvPr/>
            </p:nvGrpSpPr>
            <p:grpSpPr>
              <a:xfrm>
                <a:off x="6915505" y="1193063"/>
                <a:ext cx="284947" cy="597387"/>
                <a:chOff x="6915505" y="1193063"/>
                <a:chExt cx="284947" cy="597387"/>
              </a:xfrm>
            </p:grpSpPr>
            <p:sp>
              <p:nvSpPr>
                <p:cNvPr id="7618" name="Google Shape;7618;p8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9" name="Google Shape;7619;p8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620" name="Google Shape;7620;p80"/>
              <p:cNvGrpSpPr/>
              <p:nvPr/>
            </p:nvGrpSpPr>
            <p:grpSpPr>
              <a:xfrm>
                <a:off x="6738300" y="1684725"/>
                <a:ext cx="230066" cy="215971"/>
                <a:chOff x="6738300" y="1684725"/>
                <a:chExt cx="230066" cy="215971"/>
              </a:xfrm>
            </p:grpSpPr>
            <p:sp>
              <p:nvSpPr>
                <p:cNvPr id="7621" name="Google Shape;7621;p8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26" name="Shape 7626"/>
        <p:cNvGrpSpPr/>
        <p:nvPr/>
      </p:nvGrpSpPr>
      <p:grpSpPr>
        <a:xfrm>
          <a:off x="0" y="0"/>
          <a:ext cx="0" cy="0"/>
          <a:chOff x="0" y="0"/>
          <a:chExt cx="0" cy="0"/>
        </a:xfrm>
      </p:grpSpPr>
      <p:sp>
        <p:nvSpPr>
          <p:cNvPr id="7627" name="Google Shape;7627;p8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628" name="Google Shape;7628;p8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629" name="Google Shape;7629;p81"/>
          <p:cNvGrpSpPr/>
          <p:nvPr/>
        </p:nvGrpSpPr>
        <p:grpSpPr>
          <a:xfrm>
            <a:off x="839307" y="2318098"/>
            <a:ext cx="387992" cy="329326"/>
            <a:chOff x="839307" y="2318098"/>
            <a:chExt cx="387992" cy="329326"/>
          </a:xfrm>
        </p:grpSpPr>
        <p:sp>
          <p:nvSpPr>
            <p:cNvPr id="7630" name="Google Shape;7630;p81"/>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1"/>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1"/>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1"/>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1"/>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1"/>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1"/>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1"/>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1"/>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1"/>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81"/>
          <p:cNvGrpSpPr/>
          <p:nvPr/>
        </p:nvGrpSpPr>
        <p:grpSpPr>
          <a:xfrm>
            <a:off x="1414990" y="2289671"/>
            <a:ext cx="387073" cy="385996"/>
            <a:chOff x="1414990" y="2289671"/>
            <a:chExt cx="387073" cy="385996"/>
          </a:xfrm>
        </p:grpSpPr>
        <p:sp>
          <p:nvSpPr>
            <p:cNvPr id="7641" name="Google Shape;7641;p81"/>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1"/>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1"/>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1"/>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1"/>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1"/>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1"/>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1"/>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1"/>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1"/>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1"/>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1"/>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1"/>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1"/>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1"/>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1"/>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1"/>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1"/>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81"/>
          <p:cNvGrpSpPr/>
          <p:nvPr/>
        </p:nvGrpSpPr>
        <p:grpSpPr>
          <a:xfrm>
            <a:off x="1989911" y="2306065"/>
            <a:ext cx="387099" cy="353207"/>
            <a:chOff x="1989911" y="2306065"/>
            <a:chExt cx="387099" cy="353207"/>
          </a:xfrm>
        </p:grpSpPr>
        <p:sp>
          <p:nvSpPr>
            <p:cNvPr id="7660" name="Google Shape;7660;p81"/>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1"/>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1"/>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1"/>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1"/>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1"/>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1"/>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81"/>
          <p:cNvGrpSpPr/>
          <p:nvPr/>
        </p:nvGrpSpPr>
        <p:grpSpPr>
          <a:xfrm>
            <a:off x="2593102" y="2288778"/>
            <a:ext cx="204663" cy="363007"/>
            <a:chOff x="2593102" y="2288778"/>
            <a:chExt cx="204663" cy="363007"/>
          </a:xfrm>
        </p:grpSpPr>
        <p:sp>
          <p:nvSpPr>
            <p:cNvPr id="7668" name="Google Shape;7668;p81"/>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1"/>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1"/>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1"/>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1"/>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1"/>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1"/>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1"/>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1"/>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81"/>
          <p:cNvGrpSpPr/>
          <p:nvPr/>
        </p:nvGrpSpPr>
        <p:grpSpPr>
          <a:xfrm>
            <a:off x="2970874" y="2329763"/>
            <a:ext cx="403651" cy="305996"/>
            <a:chOff x="2970874" y="2329763"/>
            <a:chExt cx="403651" cy="305996"/>
          </a:xfrm>
        </p:grpSpPr>
        <p:sp>
          <p:nvSpPr>
            <p:cNvPr id="7678" name="Google Shape;7678;p81"/>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1"/>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1"/>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1"/>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1"/>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1"/>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1"/>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1"/>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1"/>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81"/>
          <p:cNvGrpSpPr/>
          <p:nvPr/>
        </p:nvGrpSpPr>
        <p:grpSpPr>
          <a:xfrm>
            <a:off x="3545795" y="2318755"/>
            <a:ext cx="387835" cy="327933"/>
            <a:chOff x="3545795" y="2318755"/>
            <a:chExt cx="387835" cy="327933"/>
          </a:xfrm>
        </p:grpSpPr>
        <p:sp>
          <p:nvSpPr>
            <p:cNvPr id="7688" name="Google Shape;7688;p81"/>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1"/>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1"/>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1" name="Google Shape;7691;p81"/>
            <p:cNvGrpSpPr/>
            <p:nvPr/>
          </p:nvGrpSpPr>
          <p:grpSpPr>
            <a:xfrm>
              <a:off x="3545795" y="2322301"/>
              <a:ext cx="387835" cy="324387"/>
              <a:chOff x="3545795" y="2322301"/>
              <a:chExt cx="387835" cy="324387"/>
            </a:xfrm>
          </p:grpSpPr>
          <p:sp>
            <p:nvSpPr>
              <p:cNvPr id="7692" name="Google Shape;7692;p81"/>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1"/>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1"/>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1"/>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1"/>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1"/>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1"/>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9" name="Google Shape;7699;p81"/>
          <p:cNvGrpSpPr/>
          <p:nvPr/>
        </p:nvGrpSpPr>
        <p:grpSpPr>
          <a:xfrm>
            <a:off x="4718468" y="2306984"/>
            <a:ext cx="364294" cy="351552"/>
            <a:chOff x="4718468" y="2306984"/>
            <a:chExt cx="364294" cy="351552"/>
          </a:xfrm>
        </p:grpSpPr>
        <p:sp>
          <p:nvSpPr>
            <p:cNvPr id="7700" name="Google Shape;7700;p81"/>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1"/>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1"/>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1"/>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1"/>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1"/>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1"/>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1"/>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1"/>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1"/>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81"/>
          <p:cNvGrpSpPr/>
          <p:nvPr/>
        </p:nvGrpSpPr>
        <p:grpSpPr>
          <a:xfrm>
            <a:off x="4147908" y="2303017"/>
            <a:ext cx="361194" cy="359355"/>
            <a:chOff x="4147908" y="2303017"/>
            <a:chExt cx="361194" cy="359355"/>
          </a:xfrm>
        </p:grpSpPr>
        <p:sp>
          <p:nvSpPr>
            <p:cNvPr id="7711" name="Google Shape;7711;p81"/>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1"/>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1"/>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1"/>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1"/>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1"/>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1"/>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1"/>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1"/>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1"/>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1"/>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1"/>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1"/>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1"/>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81"/>
          <p:cNvGrpSpPr/>
          <p:nvPr/>
        </p:nvGrpSpPr>
        <p:grpSpPr>
          <a:xfrm>
            <a:off x="5292128" y="2299891"/>
            <a:ext cx="367027" cy="365214"/>
            <a:chOff x="5292128" y="2299891"/>
            <a:chExt cx="367027" cy="365214"/>
          </a:xfrm>
        </p:grpSpPr>
        <p:sp>
          <p:nvSpPr>
            <p:cNvPr id="7726" name="Google Shape;7726;p81"/>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1"/>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1"/>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1"/>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1"/>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1"/>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81"/>
          <p:cNvGrpSpPr/>
          <p:nvPr/>
        </p:nvGrpSpPr>
        <p:grpSpPr>
          <a:xfrm>
            <a:off x="5873617" y="2309901"/>
            <a:ext cx="345720" cy="345720"/>
            <a:chOff x="5873617" y="2309901"/>
            <a:chExt cx="345720" cy="345720"/>
          </a:xfrm>
        </p:grpSpPr>
        <p:sp>
          <p:nvSpPr>
            <p:cNvPr id="7733" name="Google Shape;7733;p81"/>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1"/>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1"/>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1"/>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1"/>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1"/>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1"/>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1"/>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1"/>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1"/>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1"/>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1"/>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1"/>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1"/>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1"/>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1"/>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1"/>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1"/>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1"/>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81"/>
          <p:cNvGrpSpPr/>
          <p:nvPr/>
        </p:nvGrpSpPr>
        <p:grpSpPr>
          <a:xfrm>
            <a:off x="6863329" y="2297710"/>
            <a:ext cx="391460" cy="370127"/>
            <a:chOff x="6863329" y="2297710"/>
            <a:chExt cx="391460" cy="370127"/>
          </a:xfrm>
        </p:grpSpPr>
        <p:sp>
          <p:nvSpPr>
            <p:cNvPr id="7753" name="Google Shape;7753;p81"/>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1"/>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1"/>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1"/>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1"/>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1"/>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1"/>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1"/>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1"/>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81"/>
          <p:cNvGrpSpPr/>
          <p:nvPr/>
        </p:nvGrpSpPr>
        <p:grpSpPr>
          <a:xfrm>
            <a:off x="7421488" y="2318518"/>
            <a:ext cx="342620" cy="328459"/>
            <a:chOff x="7421488" y="2318518"/>
            <a:chExt cx="342620" cy="328459"/>
          </a:xfrm>
        </p:grpSpPr>
        <p:sp>
          <p:nvSpPr>
            <p:cNvPr id="7763" name="Google Shape;7763;p81"/>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1"/>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1"/>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1"/>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1"/>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1"/>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1"/>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81"/>
          <p:cNvGrpSpPr/>
          <p:nvPr/>
        </p:nvGrpSpPr>
        <p:grpSpPr>
          <a:xfrm>
            <a:off x="2508373" y="2779889"/>
            <a:ext cx="337523" cy="337680"/>
            <a:chOff x="2508373" y="2779889"/>
            <a:chExt cx="337523" cy="337680"/>
          </a:xfrm>
        </p:grpSpPr>
        <p:sp>
          <p:nvSpPr>
            <p:cNvPr id="7771" name="Google Shape;7771;p81"/>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1"/>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1"/>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1"/>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1"/>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1"/>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81"/>
          <p:cNvGrpSpPr/>
          <p:nvPr/>
        </p:nvGrpSpPr>
        <p:grpSpPr>
          <a:xfrm>
            <a:off x="1884401" y="4141593"/>
            <a:ext cx="410613" cy="372229"/>
            <a:chOff x="1884401" y="4141593"/>
            <a:chExt cx="410613" cy="372229"/>
          </a:xfrm>
        </p:grpSpPr>
        <p:sp>
          <p:nvSpPr>
            <p:cNvPr id="7778" name="Google Shape;7778;p81"/>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1"/>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1"/>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1"/>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1"/>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1"/>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1"/>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81"/>
          <p:cNvGrpSpPr/>
          <p:nvPr/>
        </p:nvGrpSpPr>
        <p:grpSpPr>
          <a:xfrm>
            <a:off x="1430832" y="2773689"/>
            <a:ext cx="294515" cy="349897"/>
            <a:chOff x="1430832" y="2773689"/>
            <a:chExt cx="294515" cy="349897"/>
          </a:xfrm>
        </p:grpSpPr>
        <p:sp>
          <p:nvSpPr>
            <p:cNvPr id="7786" name="Google Shape;7786;p81"/>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1"/>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1"/>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1"/>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1"/>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1"/>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1"/>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1"/>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1"/>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1"/>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1"/>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1"/>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1"/>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81"/>
          <p:cNvGrpSpPr/>
          <p:nvPr/>
        </p:nvGrpSpPr>
        <p:grpSpPr>
          <a:xfrm>
            <a:off x="3082217" y="2788586"/>
            <a:ext cx="288866" cy="320236"/>
            <a:chOff x="3082217" y="2788586"/>
            <a:chExt cx="288866" cy="320236"/>
          </a:xfrm>
        </p:grpSpPr>
        <p:sp>
          <p:nvSpPr>
            <p:cNvPr id="7800" name="Google Shape;7800;p81"/>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1"/>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1"/>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1"/>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1"/>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1"/>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1"/>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81"/>
          <p:cNvGrpSpPr/>
          <p:nvPr/>
        </p:nvGrpSpPr>
        <p:grpSpPr>
          <a:xfrm>
            <a:off x="3610557" y="2780704"/>
            <a:ext cx="325017" cy="336052"/>
            <a:chOff x="3610557" y="2780704"/>
            <a:chExt cx="325017" cy="336052"/>
          </a:xfrm>
        </p:grpSpPr>
        <p:sp>
          <p:nvSpPr>
            <p:cNvPr id="7808" name="Google Shape;7808;p81"/>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1"/>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1"/>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81"/>
          <p:cNvGrpSpPr/>
          <p:nvPr/>
        </p:nvGrpSpPr>
        <p:grpSpPr>
          <a:xfrm>
            <a:off x="4179067" y="2811495"/>
            <a:ext cx="286475" cy="274390"/>
            <a:chOff x="4179067" y="2811495"/>
            <a:chExt cx="286475" cy="274390"/>
          </a:xfrm>
        </p:grpSpPr>
        <p:sp>
          <p:nvSpPr>
            <p:cNvPr id="7812" name="Google Shape;7812;p81"/>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1"/>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1"/>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1"/>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1"/>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1"/>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1"/>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1"/>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1"/>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81"/>
          <p:cNvGrpSpPr/>
          <p:nvPr/>
        </p:nvGrpSpPr>
        <p:grpSpPr>
          <a:xfrm>
            <a:off x="4686757" y="2762156"/>
            <a:ext cx="371047" cy="374199"/>
            <a:chOff x="4686757" y="2762156"/>
            <a:chExt cx="371047" cy="374199"/>
          </a:xfrm>
        </p:grpSpPr>
        <p:sp>
          <p:nvSpPr>
            <p:cNvPr id="7822" name="Google Shape;7822;p81"/>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1"/>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1"/>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1"/>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1"/>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1"/>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1"/>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81"/>
          <p:cNvGrpSpPr/>
          <p:nvPr/>
        </p:nvGrpSpPr>
        <p:grpSpPr>
          <a:xfrm>
            <a:off x="5221613" y="2784802"/>
            <a:ext cx="406567" cy="327855"/>
            <a:chOff x="5221613" y="2784802"/>
            <a:chExt cx="406567" cy="327855"/>
          </a:xfrm>
        </p:grpSpPr>
        <p:sp>
          <p:nvSpPr>
            <p:cNvPr id="7830" name="Google Shape;7830;p81"/>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1"/>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1"/>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1"/>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1"/>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1"/>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1"/>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1"/>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1"/>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1"/>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1"/>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1"/>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1"/>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1"/>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1"/>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1"/>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1"/>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1"/>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1"/>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1"/>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1"/>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1"/>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1"/>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1"/>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1"/>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1"/>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1"/>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1"/>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1"/>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1"/>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81"/>
          <p:cNvGrpSpPr/>
          <p:nvPr/>
        </p:nvGrpSpPr>
        <p:grpSpPr>
          <a:xfrm>
            <a:off x="5812586" y="2760921"/>
            <a:ext cx="303605" cy="375434"/>
            <a:chOff x="5812586" y="2760921"/>
            <a:chExt cx="303605" cy="375434"/>
          </a:xfrm>
        </p:grpSpPr>
        <p:sp>
          <p:nvSpPr>
            <p:cNvPr id="7861" name="Google Shape;7861;p81"/>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1"/>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1"/>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1"/>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1"/>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1"/>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1"/>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1"/>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1"/>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1"/>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1"/>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81"/>
          <p:cNvGrpSpPr/>
          <p:nvPr/>
        </p:nvGrpSpPr>
        <p:grpSpPr>
          <a:xfrm>
            <a:off x="6334673" y="2759633"/>
            <a:ext cx="378508" cy="378166"/>
            <a:chOff x="6334673" y="2759633"/>
            <a:chExt cx="378508" cy="378166"/>
          </a:xfrm>
        </p:grpSpPr>
        <p:sp>
          <p:nvSpPr>
            <p:cNvPr id="7873" name="Google Shape;7873;p81"/>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1"/>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1"/>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1"/>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81"/>
          <p:cNvGrpSpPr/>
          <p:nvPr/>
        </p:nvGrpSpPr>
        <p:grpSpPr>
          <a:xfrm>
            <a:off x="8012645" y="2806477"/>
            <a:ext cx="319763" cy="284505"/>
            <a:chOff x="8012645" y="2806477"/>
            <a:chExt cx="319763" cy="284505"/>
          </a:xfrm>
        </p:grpSpPr>
        <p:sp>
          <p:nvSpPr>
            <p:cNvPr id="7878" name="Google Shape;7878;p81"/>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1"/>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1"/>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1"/>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1"/>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1"/>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1"/>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1"/>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1"/>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1"/>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81"/>
          <p:cNvGrpSpPr/>
          <p:nvPr/>
        </p:nvGrpSpPr>
        <p:grpSpPr>
          <a:xfrm>
            <a:off x="2454435" y="4162138"/>
            <a:ext cx="385339" cy="388071"/>
            <a:chOff x="2454435" y="4162138"/>
            <a:chExt cx="385339" cy="388071"/>
          </a:xfrm>
        </p:grpSpPr>
        <p:sp>
          <p:nvSpPr>
            <p:cNvPr id="7889" name="Google Shape;7889;p81"/>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1"/>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1"/>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1"/>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1"/>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1"/>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1"/>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1"/>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1"/>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1"/>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1"/>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81"/>
          <p:cNvGrpSpPr/>
          <p:nvPr/>
        </p:nvGrpSpPr>
        <p:grpSpPr>
          <a:xfrm>
            <a:off x="3601939" y="4161192"/>
            <a:ext cx="275178" cy="388912"/>
            <a:chOff x="3601939" y="4161192"/>
            <a:chExt cx="275178" cy="388912"/>
          </a:xfrm>
        </p:grpSpPr>
        <p:sp>
          <p:nvSpPr>
            <p:cNvPr id="7901" name="Google Shape;7901;p81"/>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1"/>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1"/>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1"/>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1"/>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1"/>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1"/>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1"/>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1"/>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1"/>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81"/>
          <p:cNvGrpSpPr/>
          <p:nvPr/>
        </p:nvGrpSpPr>
        <p:grpSpPr>
          <a:xfrm>
            <a:off x="836023" y="3215146"/>
            <a:ext cx="375802" cy="371677"/>
            <a:chOff x="836023" y="3215146"/>
            <a:chExt cx="375802" cy="371677"/>
          </a:xfrm>
        </p:grpSpPr>
        <p:sp>
          <p:nvSpPr>
            <p:cNvPr id="7912" name="Google Shape;7912;p81"/>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1"/>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1"/>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1"/>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1"/>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1"/>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1"/>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1"/>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1"/>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1"/>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1"/>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1"/>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1"/>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1"/>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1"/>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1"/>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81"/>
          <p:cNvGrpSpPr/>
          <p:nvPr/>
        </p:nvGrpSpPr>
        <p:grpSpPr>
          <a:xfrm>
            <a:off x="1356297" y="3210890"/>
            <a:ext cx="431368" cy="380189"/>
            <a:chOff x="1356297" y="3210890"/>
            <a:chExt cx="431368" cy="380189"/>
          </a:xfrm>
        </p:grpSpPr>
        <p:sp>
          <p:nvSpPr>
            <p:cNvPr id="7929" name="Google Shape;7929;p81"/>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1"/>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1"/>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1"/>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1"/>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1"/>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1"/>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1"/>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1"/>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1"/>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1"/>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1"/>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1"/>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81"/>
          <p:cNvGrpSpPr/>
          <p:nvPr/>
        </p:nvGrpSpPr>
        <p:grpSpPr>
          <a:xfrm>
            <a:off x="1903737" y="3215540"/>
            <a:ext cx="411874" cy="370731"/>
            <a:chOff x="1903737" y="3215540"/>
            <a:chExt cx="411874" cy="370731"/>
          </a:xfrm>
        </p:grpSpPr>
        <p:sp>
          <p:nvSpPr>
            <p:cNvPr id="7943" name="Google Shape;7943;p81"/>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1"/>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1"/>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1"/>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1"/>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1"/>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1"/>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1"/>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1"/>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81"/>
          <p:cNvGrpSpPr/>
          <p:nvPr/>
        </p:nvGrpSpPr>
        <p:grpSpPr>
          <a:xfrm>
            <a:off x="2468465" y="3248854"/>
            <a:ext cx="397818" cy="304078"/>
            <a:chOff x="2468465" y="3248854"/>
            <a:chExt cx="397818" cy="304078"/>
          </a:xfrm>
        </p:grpSpPr>
        <p:sp>
          <p:nvSpPr>
            <p:cNvPr id="7953" name="Google Shape;7953;p81"/>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1"/>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1"/>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1"/>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1"/>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1"/>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81"/>
          <p:cNvGrpSpPr/>
          <p:nvPr/>
        </p:nvGrpSpPr>
        <p:grpSpPr>
          <a:xfrm>
            <a:off x="3017166" y="3216013"/>
            <a:ext cx="394376" cy="369812"/>
            <a:chOff x="3017166" y="3216013"/>
            <a:chExt cx="394376" cy="369812"/>
          </a:xfrm>
        </p:grpSpPr>
        <p:sp>
          <p:nvSpPr>
            <p:cNvPr id="7960" name="Google Shape;7960;p81"/>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1"/>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81"/>
          <p:cNvGrpSpPr/>
          <p:nvPr/>
        </p:nvGrpSpPr>
        <p:grpSpPr>
          <a:xfrm>
            <a:off x="4210043" y="3213228"/>
            <a:ext cx="199014" cy="375408"/>
            <a:chOff x="4210043" y="3213228"/>
            <a:chExt cx="199014" cy="375408"/>
          </a:xfrm>
        </p:grpSpPr>
        <p:sp>
          <p:nvSpPr>
            <p:cNvPr id="7963" name="Google Shape;7963;p81"/>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1"/>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1"/>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1"/>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1"/>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1"/>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1"/>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1"/>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1"/>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1"/>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81"/>
          <p:cNvGrpSpPr/>
          <p:nvPr/>
        </p:nvGrpSpPr>
        <p:grpSpPr>
          <a:xfrm>
            <a:off x="4818146" y="3203323"/>
            <a:ext cx="77845" cy="395165"/>
            <a:chOff x="4818146" y="3203323"/>
            <a:chExt cx="77845" cy="395165"/>
          </a:xfrm>
        </p:grpSpPr>
        <p:sp>
          <p:nvSpPr>
            <p:cNvPr id="7974" name="Google Shape;7974;p81"/>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1"/>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1"/>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1"/>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1"/>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1"/>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1"/>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1"/>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81"/>
          <p:cNvGrpSpPr/>
          <p:nvPr/>
        </p:nvGrpSpPr>
        <p:grpSpPr>
          <a:xfrm>
            <a:off x="5228890" y="3235428"/>
            <a:ext cx="344091" cy="332767"/>
            <a:chOff x="5228890" y="3235428"/>
            <a:chExt cx="344091" cy="332767"/>
          </a:xfrm>
        </p:grpSpPr>
        <p:sp>
          <p:nvSpPr>
            <p:cNvPr id="7983" name="Google Shape;7983;p81"/>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1"/>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1"/>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1"/>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1"/>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81"/>
          <p:cNvGrpSpPr/>
          <p:nvPr/>
        </p:nvGrpSpPr>
        <p:grpSpPr>
          <a:xfrm>
            <a:off x="5757913" y="3227047"/>
            <a:ext cx="388544" cy="347927"/>
            <a:chOff x="5757913" y="3227047"/>
            <a:chExt cx="388544" cy="347927"/>
          </a:xfrm>
        </p:grpSpPr>
        <p:sp>
          <p:nvSpPr>
            <p:cNvPr id="7989" name="Google Shape;7989;p81"/>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1"/>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1" name="Google Shape;7991;p81"/>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1"/>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1"/>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1"/>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1"/>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1"/>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1"/>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1"/>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1"/>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1"/>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1"/>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1"/>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1"/>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1"/>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1"/>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1"/>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7" name="Google Shape;8007;p81"/>
          <p:cNvGrpSpPr/>
          <p:nvPr/>
        </p:nvGrpSpPr>
        <p:grpSpPr>
          <a:xfrm>
            <a:off x="7414946" y="3220873"/>
            <a:ext cx="360091" cy="360117"/>
            <a:chOff x="7414946" y="3220873"/>
            <a:chExt cx="360091" cy="360117"/>
          </a:xfrm>
        </p:grpSpPr>
        <p:sp>
          <p:nvSpPr>
            <p:cNvPr id="8008" name="Google Shape;8008;p81"/>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1"/>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1"/>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1"/>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1"/>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1"/>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1"/>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1"/>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1"/>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1"/>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1"/>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81"/>
          <p:cNvGrpSpPr/>
          <p:nvPr/>
        </p:nvGrpSpPr>
        <p:grpSpPr>
          <a:xfrm>
            <a:off x="8027227" y="3215041"/>
            <a:ext cx="231829" cy="371782"/>
            <a:chOff x="8027227" y="3215041"/>
            <a:chExt cx="231829" cy="371782"/>
          </a:xfrm>
        </p:grpSpPr>
        <p:sp>
          <p:nvSpPr>
            <p:cNvPr id="8020" name="Google Shape;8020;p81"/>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1"/>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1"/>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1"/>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1"/>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1"/>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1"/>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1"/>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1"/>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1"/>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81"/>
          <p:cNvGrpSpPr/>
          <p:nvPr/>
        </p:nvGrpSpPr>
        <p:grpSpPr>
          <a:xfrm>
            <a:off x="4093603" y="4146138"/>
            <a:ext cx="395638" cy="420544"/>
            <a:chOff x="4093603" y="4146138"/>
            <a:chExt cx="395638" cy="420544"/>
          </a:xfrm>
        </p:grpSpPr>
        <p:sp>
          <p:nvSpPr>
            <p:cNvPr id="8031" name="Google Shape;8031;p81"/>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1"/>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1"/>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1"/>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1"/>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1"/>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1"/>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1"/>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1"/>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1"/>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1"/>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1"/>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1"/>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1"/>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1"/>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1"/>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1"/>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81"/>
          <p:cNvGrpSpPr/>
          <p:nvPr/>
        </p:nvGrpSpPr>
        <p:grpSpPr>
          <a:xfrm>
            <a:off x="4644406" y="4162322"/>
            <a:ext cx="392065" cy="387887"/>
            <a:chOff x="4644406" y="4162322"/>
            <a:chExt cx="392065" cy="387887"/>
          </a:xfrm>
        </p:grpSpPr>
        <p:sp>
          <p:nvSpPr>
            <p:cNvPr id="8049" name="Google Shape;8049;p81"/>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1"/>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1"/>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1"/>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1"/>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1"/>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81"/>
          <p:cNvGrpSpPr/>
          <p:nvPr/>
        </p:nvGrpSpPr>
        <p:grpSpPr>
          <a:xfrm>
            <a:off x="5728383" y="4221698"/>
            <a:ext cx="417128" cy="269162"/>
            <a:chOff x="5728383" y="4221698"/>
            <a:chExt cx="417128" cy="269162"/>
          </a:xfrm>
        </p:grpSpPr>
        <p:sp>
          <p:nvSpPr>
            <p:cNvPr id="8056" name="Google Shape;8056;p81"/>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1"/>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1"/>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1"/>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1"/>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1"/>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1"/>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1"/>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1"/>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1"/>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1"/>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1"/>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81"/>
          <p:cNvGrpSpPr/>
          <p:nvPr/>
        </p:nvGrpSpPr>
        <p:grpSpPr>
          <a:xfrm>
            <a:off x="834210" y="3696905"/>
            <a:ext cx="371782" cy="342751"/>
            <a:chOff x="834210" y="3696905"/>
            <a:chExt cx="371782" cy="342751"/>
          </a:xfrm>
        </p:grpSpPr>
        <p:sp>
          <p:nvSpPr>
            <p:cNvPr id="8069" name="Google Shape;8069;p81"/>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1"/>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1"/>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1"/>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1"/>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1"/>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1"/>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1"/>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1"/>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1"/>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1"/>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1"/>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81"/>
          <p:cNvGrpSpPr/>
          <p:nvPr/>
        </p:nvGrpSpPr>
        <p:grpSpPr>
          <a:xfrm>
            <a:off x="1359398" y="3682271"/>
            <a:ext cx="395296" cy="371966"/>
            <a:chOff x="1359398" y="3682271"/>
            <a:chExt cx="395296" cy="371966"/>
          </a:xfrm>
        </p:grpSpPr>
        <p:sp>
          <p:nvSpPr>
            <p:cNvPr id="8082" name="Google Shape;8082;p81"/>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1"/>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1"/>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1"/>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1"/>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1"/>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1"/>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81"/>
          <p:cNvGrpSpPr/>
          <p:nvPr/>
        </p:nvGrpSpPr>
        <p:grpSpPr>
          <a:xfrm>
            <a:off x="1908099" y="3682271"/>
            <a:ext cx="395296" cy="371966"/>
            <a:chOff x="1908099" y="3682271"/>
            <a:chExt cx="395296" cy="371966"/>
          </a:xfrm>
        </p:grpSpPr>
        <p:sp>
          <p:nvSpPr>
            <p:cNvPr id="8090" name="Google Shape;8090;p81"/>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1"/>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1"/>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1"/>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1"/>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1"/>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1"/>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81"/>
          <p:cNvGrpSpPr/>
          <p:nvPr/>
        </p:nvGrpSpPr>
        <p:grpSpPr>
          <a:xfrm>
            <a:off x="2456800" y="3682271"/>
            <a:ext cx="395270" cy="371966"/>
            <a:chOff x="2456800" y="3682271"/>
            <a:chExt cx="395270" cy="371966"/>
          </a:xfrm>
        </p:grpSpPr>
        <p:sp>
          <p:nvSpPr>
            <p:cNvPr id="8098" name="Google Shape;8098;p81"/>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1"/>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1"/>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1"/>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1"/>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1"/>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1"/>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1"/>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1"/>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81"/>
          <p:cNvGrpSpPr/>
          <p:nvPr/>
        </p:nvGrpSpPr>
        <p:grpSpPr>
          <a:xfrm>
            <a:off x="3014250" y="3682271"/>
            <a:ext cx="391092" cy="371940"/>
            <a:chOff x="3014250" y="3682271"/>
            <a:chExt cx="391092" cy="371940"/>
          </a:xfrm>
        </p:grpSpPr>
        <p:sp>
          <p:nvSpPr>
            <p:cNvPr id="8108" name="Google Shape;8108;p81"/>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1"/>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1"/>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81"/>
          <p:cNvGrpSpPr/>
          <p:nvPr/>
        </p:nvGrpSpPr>
        <p:grpSpPr>
          <a:xfrm>
            <a:off x="3569125" y="3702947"/>
            <a:ext cx="388728" cy="330692"/>
            <a:chOff x="3569125" y="3702947"/>
            <a:chExt cx="388728" cy="330692"/>
          </a:xfrm>
        </p:grpSpPr>
        <p:sp>
          <p:nvSpPr>
            <p:cNvPr id="8112" name="Google Shape;8112;p81"/>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1"/>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1"/>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1"/>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81"/>
          <p:cNvGrpSpPr/>
          <p:nvPr/>
        </p:nvGrpSpPr>
        <p:grpSpPr>
          <a:xfrm>
            <a:off x="4111994" y="3682455"/>
            <a:ext cx="387992" cy="371625"/>
            <a:chOff x="4111994" y="3682455"/>
            <a:chExt cx="387992" cy="371625"/>
          </a:xfrm>
        </p:grpSpPr>
        <p:sp>
          <p:nvSpPr>
            <p:cNvPr id="8117" name="Google Shape;8117;p81"/>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1"/>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81"/>
          <p:cNvGrpSpPr/>
          <p:nvPr/>
        </p:nvGrpSpPr>
        <p:grpSpPr>
          <a:xfrm>
            <a:off x="4674908" y="3682271"/>
            <a:ext cx="371966" cy="371966"/>
            <a:chOff x="4674908" y="3682271"/>
            <a:chExt cx="371966" cy="371966"/>
          </a:xfrm>
        </p:grpSpPr>
        <p:sp>
          <p:nvSpPr>
            <p:cNvPr id="8120" name="Google Shape;8120;p81"/>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1"/>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1"/>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1"/>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81"/>
          <p:cNvGrpSpPr/>
          <p:nvPr/>
        </p:nvGrpSpPr>
        <p:grpSpPr>
          <a:xfrm>
            <a:off x="5223609" y="3731112"/>
            <a:ext cx="371782" cy="274285"/>
            <a:chOff x="5223609" y="3731112"/>
            <a:chExt cx="371782" cy="274285"/>
          </a:xfrm>
        </p:grpSpPr>
        <p:sp>
          <p:nvSpPr>
            <p:cNvPr id="8125" name="Google Shape;8125;p81"/>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1"/>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7" name="Google Shape;8127;p81"/>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8" name="Google Shape;8128;p81"/>
          <p:cNvGrpSpPr/>
          <p:nvPr/>
        </p:nvGrpSpPr>
        <p:grpSpPr>
          <a:xfrm>
            <a:off x="6319908" y="3696721"/>
            <a:ext cx="373963" cy="343119"/>
            <a:chOff x="6319908" y="3696721"/>
            <a:chExt cx="373963" cy="343119"/>
          </a:xfrm>
        </p:grpSpPr>
        <p:sp>
          <p:nvSpPr>
            <p:cNvPr id="8129" name="Google Shape;8129;p81"/>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1"/>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1"/>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1"/>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1"/>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1"/>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1"/>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1"/>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1"/>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81"/>
          <p:cNvGrpSpPr/>
          <p:nvPr/>
        </p:nvGrpSpPr>
        <p:grpSpPr>
          <a:xfrm>
            <a:off x="6871342" y="3740044"/>
            <a:ext cx="371966" cy="256420"/>
            <a:chOff x="6871342" y="3740044"/>
            <a:chExt cx="371966" cy="256420"/>
          </a:xfrm>
        </p:grpSpPr>
        <p:sp>
          <p:nvSpPr>
            <p:cNvPr id="8139" name="Google Shape;8139;p81"/>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1"/>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1"/>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1"/>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1"/>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1"/>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1"/>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1"/>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1"/>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1"/>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1"/>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1"/>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81"/>
          <p:cNvGrpSpPr/>
          <p:nvPr/>
        </p:nvGrpSpPr>
        <p:grpSpPr>
          <a:xfrm>
            <a:off x="7402362" y="3681535"/>
            <a:ext cx="402757" cy="372728"/>
            <a:chOff x="7402362" y="3681535"/>
            <a:chExt cx="402757" cy="372728"/>
          </a:xfrm>
        </p:grpSpPr>
        <p:sp>
          <p:nvSpPr>
            <p:cNvPr id="8152" name="Google Shape;8152;p81"/>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1"/>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1"/>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1"/>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1"/>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1"/>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1"/>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1"/>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1"/>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1"/>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1"/>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1"/>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1"/>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1"/>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1"/>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1"/>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81"/>
          <p:cNvGrpSpPr/>
          <p:nvPr/>
        </p:nvGrpSpPr>
        <p:grpSpPr>
          <a:xfrm>
            <a:off x="7960705" y="3736235"/>
            <a:ext cx="378902" cy="264065"/>
            <a:chOff x="7960705" y="3736235"/>
            <a:chExt cx="378902" cy="264065"/>
          </a:xfrm>
        </p:grpSpPr>
        <p:sp>
          <p:nvSpPr>
            <p:cNvPr id="8169" name="Google Shape;8169;p81"/>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1"/>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1"/>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1"/>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1"/>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1"/>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1"/>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1"/>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1"/>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1"/>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1"/>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1"/>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1"/>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1"/>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81"/>
          <p:cNvGrpSpPr/>
          <p:nvPr/>
        </p:nvGrpSpPr>
        <p:grpSpPr>
          <a:xfrm>
            <a:off x="6400828" y="4162270"/>
            <a:ext cx="166200" cy="388019"/>
            <a:chOff x="6400828" y="4162270"/>
            <a:chExt cx="166200" cy="388019"/>
          </a:xfrm>
        </p:grpSpPr>
        <p:sp>
          <p:nvSpPr>
            <p:cNvPr id="8184" name="Google Shape;8184;p81"/>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1"/>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1"/>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1"/>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1"/>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1"/>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1"/>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81"/>
          <p:cNvGrpSpPr/>
          <p:nvPr/>
        </p:nvGrpSpPr>
        <p:grpSpPr>
          <a:xfrm>
            <a:off x="6919815" y="4162270"/>
            <a:ext cx="225260" cy="388019"/>
            <a:chOff x="6919815" y="4162270"/>
            <a:chExt cx="225260" cy="388019"/>
          </a:xfrm>
        </p:grpSpPr>
        <p:sp>
          <p:nvSpPr>
            <p:cNvPr id="8192" name="Google Shape;8192;p81"/>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1"/>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1"/>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1"/>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1"/>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1"/>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1"/>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1"/>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81"/>
          <p:cNvGrpSpPr/>
          <p:nvPr/>
        </p:nvGrpSpPr>
        <p:grpSpPr>
          <a:xfrm>
            <a:off x="7385600" y="4177035"/>
            <a:ext cx="388728" cy="358383"/>
            <a:chOff x="7385600" y="4177035"/>
            <a:chExt cx="388728" cy="358383"/>
          </a:xfrm>
        </p:grpSpPr>
        <p:sp>
          <p:nvSpPr>
            <p:cNvPr id="8201" name="Google Shape;8201;p81"/>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1"/>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1"/>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1"/>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1"/>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1"/>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1"/>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81"/>
          <p:cNvGrpSpPr/>
          <p:nvPr/>
        </p:nvGrpSpPr>
        <p:grpSpPr>
          <a:xfrm>
            <a:off x="3625085" y="3259862"/>
            <a:ext cx="369207" cy="258259"/>
            <a:chOff x="3625085" y="3259862"/>
            <a:chExt cx="369207" cy="258259"/>
          </a:xfrm>
        </p:grpSpPr>
        <p:sp>
          <p:nvSpPr>
            <p:cNvPr id="8209" name="Google Shape;8209;p81"/>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1"/>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1"/>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1"/>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1"/>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1"/>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1"/>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1"/>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1"/>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1"/>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1"/>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1"/>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1"/>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81"/>
          <p:cNvGrpSpPr/>
          <p:nvPr/>
        </p:nvGrpSpPr>
        <p:grpSpPr>
          <a:xfrm>
            <a:off x="6317360" y="3276808"/>
            <a:ext cx="363217" cy="248590"/>
            <a:chOff x="6317360" y="3276808"/>
            <a:chExt cx="363217" cy="248590"/>
          </a:xfrm>
        </p:grpSpPr>
        <p:sp>
          <p:nvSpPr>
            <p:cNvPr id="8223" name="Google Shape;8223;p81"/>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1"/>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1"/>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1"/>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1"/>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1"/>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1"/>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1"/>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1"/>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1"/>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1"/>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1"/>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1"/>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1"/>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1"/>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1"/>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1"/>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1"/>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1"/>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1"/>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1"/>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1"/>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1"/>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1"/>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1"/>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1"/>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1"/>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81"/>
          <p:cNvGrpSpPr/>
          <p:nvPr/>
        </p:nvGrpSpPr>
        <p:grpSpPr>
          <a:xfrm>
            <a:off x="5084391" y="4183682"/>
            <a:ext cx="504064" cy="325595"/>
            <a:chOff x="5084391" y="4183682"/>
            <a:chExt cx="504064" cy="325595"/>
          </a:xfrm>
        </p:grpSpPr>
        <p:sp>
          <p:nvSpPr>
            <p:cNvPr id="8251" name="Google Shape;8251;p81"/>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1"/>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1"/>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1"/>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1"/>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1"/>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1"/>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1"/>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1"/>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1"/>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1"/>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1"/>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1"/>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1"/>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1"/>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1"/>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81"/>
          <p:cNvGrpSpPr/>
          <p:nvPr/>
        </p:nvGrpSpPr>
        <p:grpSpPr>
          <a:xfrm>
            <a:off x="7947595" y="2347996"/>
            <a:ext cx="379795" cy="267165"/>
            <a:chOff x="7947595" y="2347996"/>
            <a:chExt cx="379795" cy="267165"/>
          </a:xfrm>
        </p:grpSpPr>
        <p:sp>
          <p:nvSpPr>
            <p:cNvPr id="8268" name="Google Shape;8268;p81"/>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1"/>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1"/>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1"/>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1"/>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1"/>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1"/>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1"/>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1"/>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81"/>
          <p:cNvGrpSpPr/>
          <p:nvPr/>
        </p:nvGrpSpPr>
        <p:grpSpPr>
          <a:xfrm>
            <a:off x="6400644" y="2310269"/>
            <a:ext cx="275362" cy="338784"/>
            <a:chOff x="6400644" y="2310269"/>
            <a:chExt cx="275362" cy="338784"/>
          </a:xfrm>
        </p:grpSpPr>
        <p:sp>
          <p:nvSpPr>
            <p:cNvPr id="8278" name="Google Shape;8278;p81"/>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1"/>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1"/>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1"/>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1"/>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1"/>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1"/>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1"/>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1"/>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1"/>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1"/>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1"/>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1"/>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81"/>
          <p:cNvGrpSpPr/>
          <p:nvPr/>
        </p:nvGrpSpPr>
        <p:grpSpPr>
          <a:xfrm>
            <a:off x="1342268" y="4161009"/>
            <a:ext cx="359565" cy="358094"/>
            <a:chOff x="1342268" y="4161009"/>
            <a:chExt cx="359565" cy="358094"/>
          </a:xfrm>
        </p:grpSpPr>
        <p:sp>
          <p:nvSpPr>
            <p:cNvPr id="8292" name="Google Shape;8292;p81"/>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1"/>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1"/>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1"/>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1"/>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1"/>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1"/>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1"/>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1"/>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81"/>
          <p:cNvGrpSpPr/>
          <p:nvPr/>
        </p:nvGrpSpPr>
        <p:grpSpPr>
          <a:xfrm>
            <a:off x="1913012" y="2764940"/>
            <a:ext cx="417523" cy="374252"/>
            <a:chOff x="1913012" y="2764940"/>
            <a:chExt cx="417523" cy="374252"/>
          </a:xfrm>
        </p:grpSpPr>
        <p:sp>
          <p:nvSpPr>
            <p:cNvPr id="8302" name="Google Shape;8302;p81"/>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1"/>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1"/>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1"/>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1"/>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1"/>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1"/>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1"/>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1"/>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1"/>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1"/>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1"/>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81"/>
          <p:cNvGrpSpPr/>
          <p:nvPr/>
        </p:nvGrpSpPr>
        <p:grpSpPr>
          <a:xfrm>
            <a:off x="830742" y="2763601"/>
            <a:ext cx="384734" cy="381556"/>
            <a:chOff x="830742" y="2763601"/>
            <a:chExt cx="384734" cy="381556"/>
          </a:xfrm>
        </p:grpSpPr>
        <p:sp>
          <p:nvSpPr>
            <p:cNvPr id="8315" name="Google Shape;8315;p81"/>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1"/>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1"/>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1"/>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1"/>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1"/>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1"/>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1"/>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1"/>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1"/>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1"/>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1"/>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1"/>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1"/>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1"/>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1"/>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1"/>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1"/>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1"/>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81"/>
          <p:cNvGrpSpPr/>
          <p:nvPr/>
        </p:nvGrpSpPr>
        <p:grpSpPr>
          <a:xfrm>
            <a:off x="3007498" y="4183419"/>
            <a:ext cx="375434" cy="329667"/>
            <a:chOff x="3007498" y="4183419"/>
            <a:chExt cx="375434" cy="329667"/>
          </a:xfrm>
        </p:grpSpPr>
        <p:sp>
          <p:nvSpPr>
            <p:cNvPr id="8337" name="Google Shape;8337;p81"/>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1"/>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1"/>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1"/>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1"/>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1"/>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1"/>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1"/>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1"/>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1"/>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1"/>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1"/>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1"/>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1"/>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1"/>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1"/>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1"/>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1"/>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1"/>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1"/>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81"/>
          <p:cNvGrpSpPr/>
          <p:nvPr/>
        </p:nvGrpSpPr>
        <p:grpSpPr>
          <a:xfrm>
            <a:off x="6919276" y="2766990"/>
            <a:ext cx="274550" cy="354728"/>
            <a:chOff x="7606826" y="2419290"/>
            <a:chExt cx="274550" cy="354728"/>
          </a:xfrm>
        </p:grpSpPr>
        <p:sp>
          <p:nvSpPr>
            <p:cNvPr id="8358" name="Google Shape;8358;p8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81"/>
          <p:cNvGrpSpPr/>
          <p:nvPr/>
        </p:nvGrpSpPr>
        <p:grpSpPr>
          <a:xfrm>
            <a:off x="7550168" y="2777003"/>
            <a:ext cx="263316" cy="354728"/>
            <a:chOff x="8062968" y="2419290"/>
            <a:chExt cx="263316" cy="354728"/>
          </a:xfrm>
        </p:grpSpPr>
        <p:sp>
          <p:nvSpPr>
            <p:cNvPr id="8374" name="Google Shape;8374;p8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94" name="Shape 8394"/>
        <p:cNvGrpSpPr/>
        <p:nvPr/>
      </p:nvGrpSpPr>
      <p:grpSpPr>
        <a:xfrm>
          <a:off x="0" y="0"/>
          <a:ext cx="0" cy="0"/>
          <a:chOff x="0" y="0"/>
          <a:chExt cx="0" cy="0"/>
        </a:xfrm>
      </p:grpSpPr>
      <p:sp>
        <p:nvSpPr>
          <p:cNvPr id="8395" name="Google Shape;8395;p8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396" name="Google Shape;8396;p8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397" name="Google Shape;8397;p82"/>
          <p:cNvGrpSpPr/>
          <p:nvPr/>
        </p:nvGrpSpPr>
        <p:grpSpPr>
          <a:xfrm>
            <a:off x="7075663" y="2444129"/>
            <a:ext cx="362163" cy="347098"/>
            <a:chOff x="7075663" y="2444129"/>
            <a:chExt cx="362163" cy="347098"/>
          </a:xfrm>
        </p:grpSpPr>
        <p:sp>
          <p:nvSpPr>
            <p:cNvPr id="8398" name="Google Shape;8398;p82"/>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2"/>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2"/>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2"/>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2"/>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2"/>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2"/>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2"/>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82"/>
          <p:cNvGrpSpPr/>
          <p:nvPr/>
        </p:nvGrpSpPr>
        <p:grpSpPr>
          <a:xfrm>
            <a:off x="6638175" y="2436584"/>
            <a:ext cx="372197" cy="362163"/>
            <a:chOff x="6638175" y="2436584"/>
            <a:chExt cx="372197" cy="362163"/>
          </a:xfrm>
        </p:grpSpPr>
        <p:sp>
          <p:nvSpPr>
            <p:cNvPr id="8407" name="Google Shape;8407;p82"/>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2"/>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2"/>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2"/>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2"/>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2"/>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2"/>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2"/>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2"/>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2"/>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2"/>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2"/>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2"/>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82"/>
          <p:cNvGrpSpPr/>
          <p:nvPr/>
        </p:nvGrpSpPr>
        <p:grpSpPr>
          <a:xfrm>
            <a:off x="6192906" y="2439440"/>
            <a:ext cx="371699" cy="356084"/>
            <a:chOff x="6192906" y="2439440"/>
            <a:chExt cx="371699" cy="356084"/>
          </a:xfrm>
        </p:grpSpPr>
        <p:sp>
          <p:nvSpPr>
            <p:cNvPr id="8421" name="Google Shape;8421;p82"/>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2"/>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2"/>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2"/>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2"/>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2"/>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2"/>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2"/>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2"/>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2"/>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2"/>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2"/>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2"/>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82"/>
          <p:cNvGrpSpPr/>
          <p:nvPr/>
        </p:nvGrpSpPr>
        <p:grpSpPr>
          <a:xfrm>
            <a:off x="5762467" y="2436584"/>
            <a:ext cx="362163" cy="362163"/>
            <a:chOff x="5762467" y="2436584"/>
            <a:chExt cx="362163" cy="362163"/>
          </a:xfrm>
        </p:grpSpPr>
        <p:sp>
          <p:nvSpPr>
            <p:cNvPr id="8435" name="Google Shape;8435;p82"/>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2"/>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2"/>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2"/>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2"/>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2"/>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2"/>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2"/>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2"/>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2"/>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2"/>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2"/>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2"/>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2"/>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2"/>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2"/>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2"/>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2"/>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2"/>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2"/>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2"/>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82"/>
          <p:cNvGrpSpPr/>
          <p:nvPr/>
        </p:nvGrpSpPr>
        <p:grpSpPr>
          <a:xfrm>
            <a:off x="5323721" y="2437029"/>
            <a:ext cx="362922" cy="361219"/>
            <a:chOff x="5323721" y="2437029"/>
            <a:chExt cx="362922" cy="361219"/>
          </a:xfrm>
        </p:grpSpPr>
        <p:sp>
          <p:nvSpPr>
            <p:cNvPr id="8461" name="Google Shape;8461;p82"/>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2"/>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2"/>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2"/>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2"/>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2"/>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2"/>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2"/>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2"/>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2"/>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2"/>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2"/>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2"/>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2"/>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2"/>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2"/>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2"/>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82"/>
          <p:cNvGrpSpPr/>
          <p:nvPr/>
        </p:nvGrpSpPr>
        <p:grpSpPr>
          <a:xfrm>
            <a:off x="4875937" y="2468731"/>
            <a:ext cx="407122" cy="315448"/>
            <a:chOff x="4875937" y="2468731"/>
            <a:chExt cx="407122" cy="315448"/>
          </a:xfrm>
        </p:grpSpPr>
        <p:sp>
          <p:nvSpPr>
            <p:cNvPr id="8479" name="Google Shape;8479;p82"/>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2"/>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2"/>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2"/>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2"/>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2"/>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2"/>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2"/>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2"/>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2"/>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2"/>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2"/>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2"/>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2"/>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2"/>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2"/>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2"/>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2"/>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2"/>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82"/>
          <p:cNvGrpSpPr/>
          <p:nvPr/>
        </p:nvGrpSpPr>
        <p:grpSpPr>
          <a:xfrm>
            <a:off x="4893282" y="3804774"/>
            <a:ext cx="242114" cy="362163"/>
            <a:chOff x="4893282" y="3804774"/>
            <a:chExt cx="242114" cy="362163"/>
          </a:xfrm>
        </p:grpSpPr>
        <p:sp>
          <p:nvSpPr>
            <p:cNvPr id="8499" name="Google Shape;8499;p82"/>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2"/>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2"/>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2"/>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2"/>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2"/>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2"/>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2"/>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2"/>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2"/>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2"/>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2"/>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2"/>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2"/>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2"/>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2"/>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2"/>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2"/>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2"/>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2"/>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2"/>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2"/>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2"/>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2"/>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2"/>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2"/>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82"/>
          <p:cNvGrpSpPr/>
          <p:nvPr/>
        </p:nvGrpSpPr>
        <p:grpSpPr>
          <a:xfrm>
            <a:off x="6248162" y="3804774"/>
            <a:ext cx="231058" cy="362425"/>
            <a:chOff x="6248162" y="3804774"/>
            <a:chExt cx="231058" cy="362425"/>
          </a:xfrm>
        </p:grpSpPr>
        <p:sp>
          <p:nvSpPr>
            <p:cNvPr id="8526" name="Google Shape;8526;p82"/>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2"/>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2"/>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2"/>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82"/>
          <p:cNvGrpSpPr/>
          <p:nvPr/>
        </p:nvGrpSpPr>
        <p:grpSpPr>
          <a:xfrm>
            <a:off x="5346568" y="3804774"/>
            <a:ext cx="233337" cy="362163"/>
            <a:chOff x="5346568" y="3804774"/>
            <a:chExt cx="233337" cy="362163"/>
          </a:xfrm>
        </p:grpSpPr>
        <p:sp>
          <p:nvSpPr>
            <p:cNvPr id="8531" name="Google Shape;8531;p82"/>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2"/>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2"/>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2"/>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2"/>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2"/>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2"/>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2"/>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2"/>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2"/>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2"/>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2"/>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2"/>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2"/>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2"/>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2"/>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2"/>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2"/>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2"/>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82"/>
          <p:cNvGrpSpPr/>
          <p:nvPr/>
        </p:nvGrpSpPr>
        <p:grpSpPr>
          <a:xfrm>
            <a:off x="6704985" y="3805141"/>
            <a:ext cx="209967" cy="361639"/>
            <a:chOff x="6704985" y="3805141"/>
            <a:chExt cx="209967" cy="361639"/>
          </a:xfrm>
        </p:grpSpPr>
        <p:sp>
          <p:nvSpPr>
            <p:cNvPr id="8551" name="Google Shape;8551;p82"/>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2"/>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2"/>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2"/>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2"/>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2"/>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2"/>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2"/>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2"/>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2"/>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2"/>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2"/>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82"/>
          <p:cNvGrpSpPr/>
          <p:nvPr/>
        </p:nvGrpSpPr>
        <p:grpSpPr>
          <a:xfrm>
            <a:off x="7513884" y="2448269"/>
            <a:ext cx="363184" cy="338792"/>
            <a:chOff x="7513884" y="2448269"/>
            <a:chExt cx="363184" cy="338792"/>
          </a:xfrm>
        </p:grpSpPr>
        <p:sp>
          <p:nvSpPr>
            <p:cNvPr id="8564" name="Google Shape;8564;p82"/>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2"/>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2"/>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2"/>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2"/>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2"/>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82"/>
          <p:cNvGrpSpPr/>
          <p:nvPr/>
        </p:nvGrpSpPr>
        <p:grpSpPr>
          <a:xfrm>
            <a:off x="5777767" y="3804826"/>
            <a:ext cx="258699" cy="362136"/>
            <a:chOff x="5777767" y="3804826"/>
            <a:chExt cx="258699" cy="362136"/>
          </a:xfrm>
        </p:grpSpPr>
        <p:sp>
          <p:nvSpPr>
            <p:cNvPr id="8571" name="Google Shape;8571;p82"/>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2"/>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2"/>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82"/>
          <p:cNvGrpSpPr/>
          <p:nvPr/>
        </p:nvGrpSpPr>
        <p:grpSpPr>
          <a:xfrm>
            <a:off x="7953101" y="2436584"/>
            <a:ext cx="361691" cy="362163"/>
            <a:chOff x="7953101" y="2436584"/>
            <a:chExt cx="361691" cy="362163"/>
          </a:xfrm>
        </p:grpSpPr>
        <p:sp>
          <p:nvSpPr>
            <p:cNvPr id="8575" name="Google Shape;8575;p82"/>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2"/>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2"/>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2"/>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2"/>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2"/>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2"/>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2"/>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2"/>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82"/>
          <p:cNvGrpSpPr/>
          <p:nvPr/>
        </p:nvGrpSpPr>
        <p:grpSpPr>
          <a:xfrm>
            <a:off x="4859353" y="3355130"/>
            <a:ext cx="373481" cy="362267"/>
            <a:chOff x="4859353" y="3355130"/>
            <a:chExt cx="373481" cy="362267"/>
          </a:xfrm>
        </p:grpSpPr>
        <p:sp>
          <p:nvSpPr>
            <p:cNvPr id="8585" name="Google Shape;8585;p82"/>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2"/>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2"/>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2"/>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2"/>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2"/>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2"/>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2"/>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2"/>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2"/>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2"/>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2"/>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2"/>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2"/>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82"/>
          <p:cNvGrpSpPr/>
          <p:nvPr/>
        </p:nvGrpSpPr>
        <p:grpSpPr>
          <a:xfrm>
            <a:off x="6637678" y="1500982"/>
            <a:ext cx="378721" cy="362005"/>
            <a:chOff x="6637678" y="1500982"/>
            <a:chExt cx="378721" cy="362005"/>
          </a:xfrm>
        </p:grpSpPr>
        <p:sp>
          <p:nvSpPr>
            <p:cNvPr id="8600" name="Google Shape;8600;p82"/>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2"/>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2"/>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2"/>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2"/>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2"/>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2"/>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2"/>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2"/>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2"/>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2"/>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2"/>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2"/>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2"/>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2"/>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2"/>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82"/>
          <p:cNvGrpSpPr/>
          <p:nvPr/>
        </p:nvGrpSpPr>
        <p:grpSpPr>
          <a:xfrm>
            <a:off x="5827993" y="3355496"/>
            <a:ext cx="223041" cy="362163"/>
            <a:chOff x="5827993" y="3355496"/>
            <a:chExt cx="223041" cy="362163"/>
          </a:xfrm>
        </p:grpSpPr>
        <p:sp>
          <p:nvSpPr>
            <p:cNvPr id="8617" name="Google Shape;8617;p82"/>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2"/>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2"/>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2"/>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2"/>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2"/>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2"/>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2"/>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2"/>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2"/>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2"/>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2"/>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2"/>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82"/>
          <p:cNvGrpSpPr/>
          <p:nvPr/>
        </p:nvGrpSpPr>
        <p:grpSpPr>
          <a:xfrm>
            <a:off x="7528713" y="1500641"/>
            <a:ext cx="370520" cy="361586"/>
            <a:chOff x="7528713" y="1500641"/>
            <a:chExt cx="370520" cy="361586"/>
          </a:xfrm>
        </p:grpSpPr>
        <p:sp>
          <p:nvSpPr>
            <p:cNvPr id="8633" name="Google Shape;8633;p82"/>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2"/>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2"/>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2"/>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2"/>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82"/>
          <p:cNvGrpSpPr/>
          <p:nvPr/>
        </p:nvGrpSpPr>
        <p:grpSpPr>
          <a:xfrm>
            <a:off x="5317198" y="3355496"/>
            <a:ext cx="367429" cy="362163"/>
            <a:chOff x="5317198" y="3355496"/>
            <a:chExt cx="367429" cy="362163"/>
          </a:xfrm>
        </p:grpSpPr>
        <p:sp>
          <p:nvSpPr>
            <p:cNvPr id="8641" name="Google Shape;8641;p82"/>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2"/>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2"/>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2"/>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2"/>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2"/>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2"/>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2"/>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2"/>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2"/>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2"/>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2"/>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2"/>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2"/>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2"/>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2"/>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82"/>
          <p:cNvGrpSpPr/>
          <p:nvPr/>
        </p:nvGrpSpPr>
        <p:grpSpPr>
          <a:xfrm>
            <a:off x="5302971" y="1500563"/>
            <a:ext cx="383175" cy="362241"/>
            <a:chOff x="5302971" y="1500563"/>
            <a:chExt cx="383175" cy="362241"/>
          </a:xfrm>
        </p:grpSpPr>
        <p:sp>
          <p:nvSpPr>
            <p:cNvPr id="8658" name="Google Shape;8658;p82"/>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2"/>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82"/>
          <p:cNvGrpSpPr/>
          <p:nvPr/>
        </p:nvGrpSpPr>
        <p:grpSpPr>
          <a:xfrm>
            <a:off x="6202705" y="1525453"/>
            <a:ext cx="364180" cy="312461"/>
            <a:chOff x="6202705" y="1525453"/>
            <a:chExt cx="364180" cy="312461"/>
          </a:xfrm>
        </p:grpSpPr>
        <p:sp>
          <p:nvSpPr>
            <p:cNvPr id="8661" name="Google Shape;8661;p82"/>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2"/>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2"/>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2"/>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2"/>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2"/>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2"/>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82"/>
          <p:cNvGrpSpPr/>
          <p:nvPr/>
        </p:nvGrpSpPr>
        <p:grpSpPr>
          <a:xfrm>
            <a:off x="7087217" y="1503602"/>
            <a:ext cx="362398" cy="356163"/>
            <a:chOff x="7087217" y="1503602"/>
            <a:chExt cx="362398" cy="356163"/>
          </a:xfrm>
        </p:grpSpPr>
        <p:sp>
          <p:nvSpPr>
            <p:cNvPr id="8669" name="Google Shape;8669;p82"/>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2"/>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2"/>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2"/>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2"/>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2"/>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2"/>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2"/>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2"/>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2"/>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2"/>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2"/>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2"/>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2"/>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2"/>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2"/>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2"/>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2"/>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2"/>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2"/>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2"/>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82"/>
          <p:cNvGrpSpPr/>
          <p:nvPr/>
        </p:nvGrpSpPr>
        <p:grpSpPr>
          <a:xfrm>
            <a:off x="7968952" y="1500877"/>
            <a:ext cx="378747" cy="361455"/>
            <a:chOff x="7968952" y="1500877"/>
            <a:chExt cx="378747" cy="361455"/>
          </a:xfrm>
        </p:grpSpPr>
        <p:sp>
          <p:nvSpPr>
            <p:cNvPr id="8691" name="Google Shape;8691;p82"/>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2"/>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2"/>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2"/>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2"/>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2"/>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2"/>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2"/>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2"/>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2"/>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2"/>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2"/>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2"/>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2"/>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2"/>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82"/>
          <p:cNvGrpSpPr/>
          <p:nvPr/>
        </p:nvGrpSpPr>
        <p:grpSpPr>
          <a:xfrm>
            <a:off x="5761445" y="1541723"/>
            <a:ext cx="362163" cy="279737"/>
            <a:chOff x="5761445" y="1541723"/>
            <a:chExt cx="362163" cy="279737"/>
          </a:xfrm>
        </p:grpSpPr>
        <p:sp>
          <p:nvSpPr>
            <p:cNvPr id="8707" name="Google Shape;8707;p82"/>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2"/>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2"/>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2"/>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2"/>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2"/>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82"/>
          <p:cNvGrpSpPr/>
          <p:nvPr/>
        </p:nvGrpSpPr>
        <p:grpSpPr>
          <a:xfrm>
            <a:off x="6204958" y="3355575"/>
            <a:ext cx="358390" cy="362320"/>
            <a:chOff x="6204958" y="3355575"/>
            <a:chExt cx="358390" cy="362320"/>
          </a:xfrm>
        </p:grpSpPr>
        <p:sp>
          <p:nvSpPr>
            <p:cNvPr id="8714" name="Google Shape;8714;p82"/>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2"/>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2"/>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2"/>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2"/>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2"/>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2"/>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2"/>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2"/>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2"/>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2"/>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2"/>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2"/>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2"/>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2"/>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2"/>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82"/>
          <p:cNvGrpSpPr/>
          <p:nvPr/>
        </p:nvGrpSpPr>
        <p:grpSpPr>
          <a:xfrm>
            <a:off x="4939970" y="1499855"/>
            <a:ext cx="242979" cy="362660"/>
            <a:chOff x="4939970" y="1499855"/>
            <a:chExt cx="242979" cy="362660"/>
          </a:xfrm>
        </p:grpSpPr>
        <p:sp>
          <p:nvSpPr>
            <p:cNvPr id="8731" name="Google Shape;8731;p82"/>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2"/>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2"/>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2"/>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2"/>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2"/>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82"/>
          <p:cNvGrpSpPr/>
          <p:nvPr/>
        </p:nvGrpSpPr>
        <p:grpSpPr>
          <a:xfrm>
            <a:off x="8023448" y="3355496"/>
            <a:ext cx="284322" cy="362163"/>
            <a:chOff x="8023448" y="3355496"/>
            <a:chExt cx="284322" cy="362163"/>
          </a:xfrm>
        </p:grpSpPr>
        <p:sp>
          <p:nvSpPr>
            <p:cNvPr id="8738" name="Google Shape;8738;p82"/>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2"/>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2"/>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2"/>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2"/>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2"/>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2"/>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2"/>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2"/>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82"/>
          <p:cNvGrpSpPr/>
          <p:nvPr/>
        </p:nvGrpSpPr>
        <p:grpSpPr>
          <a:xfrm>
            <a:off x="6644201" y="3355496"/>
            <a:ext cx="366695" cy="361979"/>
            <a:chOff x="6644201" y="3355496"/>
            <a:chExt cx="366695" cy="361979"/>
          </a:xfrm>
        </p:grpSpPr>
        <p:sp>
          <p:nvSpPr>
            <p:cNvPr id="8748" name="Google Shape;8748;p82"/>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2"/>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2"/>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2"/>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2"/>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2"/>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2"/>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2"/>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2"/>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2"/>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2"/>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2"/>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2"/>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2"/>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2"/>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2"/>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2"/>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2"/>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2"/>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2"/>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2"/>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2"/>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82"/>
          <p:cNvGrpSpPr/>
          <p:nvPr/>
        </p:nvGrpSpPr>
        <p:grpSpPr>
          <a:xfrm>
            <a:off x="7955145" y="2019192"/>
            <a:ext cx="365176" cy="271013"/>
            <a:chOff x="7955145" y="2019192"/>
            <a:chExt cx="365176" cy="271013"/>
          </a:xfrm>
        </p:grpSpPr>
        <p:sp>
          <p:nvSpPr>
            <p:cNvPr id="8771" name="Google Shape;8771;p82"/>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2"/>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2"/>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2"/>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2"/>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2"/>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82"/>
          <p:cNvGrpSpPr/>
          <p:nvPr/>
        </p:nvGrpSpPr>
        <p:grpSpPr>
          <a:xfrm>
            <a:off x="7518155" y="2009471"/>
            <a:ext cx="361927" cy="290270"/>
            <a:chOff x="7518155" y="2009471"/>
            <a:chExt cx="361927" cy="290270"/>
          </a:xfrm>
        </p:grpSpPr>
        <p:sp>
          <p:nvSpPr>
            <p:cNvPr id="8778" name="Google Shape;8778;p82"/>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2"/>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2"/>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2"/>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2"/>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2"/>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2"/>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2"/>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2"/>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2"/>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2"/>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2"/>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2"/>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82"/>
          <p:cNvGrpSpPr/>
          <p:nvPr/>
        </p:nvGrpSpPr>
        <p:grpSpPr>
          <a:xfrm>
            <a:off x="7079672" y="1991053"/>
            <a:ext cx="362163" cy="327264"/>
            <a:chOff x="7079672" y="1991053"/>
            <a:chExt cx="362163" cy="327264"/>
          </a:xfrm>
        </p:grpSpPr>
        <p:sp>
          <p:nvSpPr>
            <p:cNvPr id="8792" name="Google Shape;8792;p82"/>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2"/>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2"/>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2"/>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2"/>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2"/>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2"/>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2"/>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2"/>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2"/>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2"/>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2"/>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2"/>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2"/>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2"/>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2"/>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82"/>
          <p:cNvGrpSpPr/>
          <p:nvPr/>
        </p:nvGrpSpPr>
        <p:grpSpPr>
          <a:xfrm>
            <a:off x="6641188" y="2035514"/>
            <a:ext cx="361901" cy="238132"/>
            <a:chOff x="6641188" y="2035514"/>
            <a:chExt cx="361901" cy="238132"/>
          </a:xfrm>
        </p:grpSpPr>
        <p:sp>
          <p:nvSpPr>
            <p:cNvPr id="8809" name="Google Shape;8809;p82"/>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2"/>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2"/>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2"/>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2"/>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2"/>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2"/>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2"/>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2"/>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2"/>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2"/>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2"/>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2"/>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2"/>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2"/>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2"/>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2"/>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2"/>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2"/>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82"/>
          <p:cNvGrpSpPr/>
          <p:nvPr/>
        </p:nvGrpSpPr>
        <p:grpSpPr>
          <a:xfrm>
            <a:off x="6202443" y="1986677"/>
            <a:ext cx="362425" cy="335884"/>
            <a:chOff x="6202443" y="1986677"/>
            <a:chExt cx="362425" cy="335884"/>
          </a:xfrm>
        </p:grpSpPr>
        <p:sp>
          <p:nvSpPr>
            <p:cNvPr id="8829" name="Google Shape;8829;p82"/>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2"/>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2"/>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2"/>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2"/>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2"/>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2"/>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2"/>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2"/>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2"/>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2"/>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2"/>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2"/>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2"/>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2"/>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2"/>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2"/>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2"/>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2"/>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2"/>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82"/>
          <p:cNvGrpSpPr/>
          <p:nvPr/>
        </p:nvGrpSpPr>
        <p:grpSpPr>
          <a:xfrm>
            <a:off x="5764222" y="2016598"/>
            <a:ext cx="374293" cy="276069"/>
            <a:chOff x="5764222" y="2016598"/>
            <a:chExt cx="374293" cy="276069"/>
          </a:xfrm>
        </p:grpSpPr>
        <p:sp>
          <p:nvSpPr>
            <p:cNvPr id="8850" name="Google Shape;8850;p82"/>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2"/>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2"/>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2"/>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2"/>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2"/>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2"/>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2"/>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2"/>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2"/>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2"/>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82"/>
          <p:cNvGrpSpPr/>
          <p:nvPr/>
        </p:nvGrpSpPr>
        <p:grpSpPr>
          <a:xfrm>
            <a:off x="5325477" y="2016441"/>
            <a:ext cx="361927" cy="276515"/>
            <a:chOff x="5325477" y="2016441"/>
            <a:chExt cx="361927" cy="276515"/>
          </a:xfrm>
        </p:grpSpPr>
        <p:sp>
          <p:nvSpPr>
            <p:cNvPr id="8862" name="Google Shape;8862;p82"/>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2"/>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2"/>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2"/>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2"/>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2"/>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2"/>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2"/>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2"/>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2"/>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2"/>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2"/>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2"/>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2"/>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2"/>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2"/>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2"/>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2"/>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2"/>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2"/>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82"/>
          <p:cNvGrpSpPr/>
          <p:nvPr/>
        </p:nvGrpSpPr>
        <p:grpSpPr>
          <a:xfrm>
            <a:off x="4870671" y="2017200"/>
            <a:ext cx="364180" cy="274812"/>
            <a:chOff x="4870671" y="2017200"/>
            <a:chExt cx="364180" cy="274812"/>
          </a:xfrm>
        </p:grpSpPr>
        <p:sp>
          <p:nvSpPr>
            <p:cNvPr id="8883" name="Google Shape;8883;p82"/>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2"/>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2"/>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2"/>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2"/>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2"/>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2"/>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2"/>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2"/>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2"/>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2"/>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2"/>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2"/>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82"/>
          <p:cNvGrpSpPr/>
          <p:nvPr/>
        </p:nvGrpSpPr>
        <p:grpSpPr>
          <a:xfrm>
            <a:off x="7144726" y="3355496"/>
            <a:ext cx="260690" cy="362032"/>
            <a:chOff x="7144726" y="3355496"/>
            <a:chExt cx="260690" cy="362032"/>
          </a:xfrm>
        </p:grpSpPr>
        <p:sp>
          <p:nvSpPr>
            <p:cNvPr id="8897" name="Google Shape;8897;p82"/>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2"/>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2"/>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2"/>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2"/>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2"/>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82"/>
          <p:cNvGrpSpPr/>
          <p:nvPr/>
        </p:nvGrpSpPr>
        <p:grpSpPr>
          <a:xfrm>
            <a:off x="6705719" y="4278051"/>
            <a:ext cx="261712" cy="361770"/>
            <a:chOff x="6705719" y="4278051"/>
            <a:chExt cx="261712" cy="361770"/>
          </a:xfrm>
        </p:grpSpPr>
        <p:sp>
          <p:nvSpPr>
            <p:cNvPr id="8904" name="Google Shape;8904;p82"/>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2"/>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2"/>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2"/>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2"/>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2"/>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2"/>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2"/>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2"/>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2"/>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2"/>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2"/>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2"/>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2"/>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2"/>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82"/>
          <p:cNvGrpSpPr/>
          <p:nvPr/>
        </p:nvGrpSpPr>
        <p:grpSpPr>
          <a:xfrm>
            <a:off x="5750650" y="2891652"/>
            <a:ext cx="320216" cy="361403"/>
            <a:chOff x="5750650" y="2891652"/>
            <a:chExt cx="320216" cy="361403"/>
          </a:xfrm>
        </p:grpSpPr>
        <p:sp>
          <p:nvSpPr>
            <p:cNvPr id="8920" name="Google Shape;8920;p82"/>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2"/>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2"/>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2"/>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2"/>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2"/>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2"/>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2"/>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2"/>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2"/>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2"/>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2"/>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2"/>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2"/>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2"/>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82"/>
          <p:cNvGrpSpPr/>
          <p:nvPr/>
        </p:nvGrpSpPr>
        <p:grpSpPr>
          <a:xfrm>
            <a:off x="6658009" y="2891390"/>
            <a:ext cx="315972" cy="361927"/>
            <a:chOff x="6658009" y="2891390"/>
            <a:chExt cx="315972" cy="361927"/>
          </a:xfrm>
        </p:grpSpPr>
        <p:sp>
          <p:nvSpPr>
            <p:cNvPr id="8936" name="Google Shape;8936;p82"/>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2"/>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2"/>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2"/>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2"/>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2"/>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2"/>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82"/>
          <p:cNvGrpSpPr/>
          <p:nvPr/>
        </p:nvGrpSpPr>
        <p:grpSpPr>
          <a:xfrm>
            <a:off x="6203465" y="2891206"/>
            <a:ext cx="320478" cy="362110"/>
            <a:chOff x="6203465" y="2891206"/>
            <a:chExt cx="320478" cy="362110"/>
          </a:xfrm>
        </p:grpSpPr>
        <p:sp>
          <p:nvSpPr>
            <p:cNvPr id="8944" name="Google Shape;8944;p82"/>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2"/>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2"/>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2"/>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2"/>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82"/>
          <p:cNvGrpSpPr/>
          <p:nvPr/>
        </p:nvGrpSpPr>
        <p:grpSpPr>
          <a:xfrm>
            <a:off x="7567280" y="2891259"/>
            <a:ext cx="307116" cy="362294"/>
            <a:chOff x="7567280" y="2891259"/>
            <a:chExt cx="307116" cy="362294"/>
          </a:xfrm>
        </p:grpSpPr>
        <p:sp>
          <p:nvSpPr>
            <p:cNvPr id="8950" name="Google Shape;8950;p82"/>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2"/>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2"/>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2"/>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2"/>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2"/>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2"/>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2"/>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2"/>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2"/>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2"/>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2"/>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82"/>
          <p:cNvGrpSpPr/>
          <p:nvPr/>
        </p:nvGrpSpPr>
        <p:grpSpPr>
          <a:xfrm>
            <a:off x="7112579" y="2891521"/>
            <a:ext cx="338556" cy="361534"/>
            <a:chOff x="7112579" y="2891521"/>
            <a:chExt cx="338556" cy="361534"/>
          </a:xfrm>
        </p:grpSpPr>
        <p:sp>
          <p:nvSpPr>
            <p:cNvPr id="8963" name="Google Shape;8963;p82"/>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2"/>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82"/>
          <p:cNvGrpSpPr/>
          <p:nvPr/>
        </p:nvGrpSpPr>
        <p:grpSpPr>
          <a:xfrm>
            <a:off x="7155259" y="3805036"/>
            <a:ext cx="207478" cy="361272"/>
            <a:chOff x="7155259" y="3805036"/>
            <a:chExt cx="207478" cy="361272"/>
          </a:xfrm>
        </p:grpSpPr>
        <p:sp>
          <p:nvSpPr>
            <p:cNvPr id="8966" name="Google Shape;8966;p82"/>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2"/>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2"/>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2"/>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2"/>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2"/>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2"/>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2"/>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2"/>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2"/>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2"/>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2"/>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82"/>
          <p:cNvGrpSpPr/>
          <p:nvPr/>
        </p:nvGrpSpPr>
        <p:grpSpPr>
          <a:xfrm>
            <a:off x="4915368" y="2891390"/>
            <a:ext cx="182850" cy="361927"/>
            <a:chOff x="4915368" y="2891390"/>
            <a:chExt cx="182850" cy="361927"/>
          </a:xfrm>
        </p:grpSpPr>
        <p:sp>
          <p:nvSpPr>
            <p:cNvPr id="8979" name="Google Shape;8979;p82"/>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2"/>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2"/>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2"/>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2"/>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2"/>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2"/>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2"/>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2"/>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2"/>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2"/>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82"/>
          <p:cNvGrpSpPr/>
          <p:nvPr/>
        </p:nvGrpSpPr>
        <p:grpSpPr>
          <a:xfrm>
            <a:off x="8028714" y="2891652"/>
            <a:ext cx="289589" cy="361403"/>
            <a:chOff x="8028714" y="2891652"/>
            <a:chExt cx="289589" cy="361403"/>
          </a:xfrm>
        </p:grpSpPr>
        <p:sp>
          <p:nvSpPr>
            <p:cNvPr id="8991" name="Google Shape;8991;p82"/>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2"/>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2"/>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2"/>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2"/>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2"/>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2"/>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2"/>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2"/>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2"/>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2"/>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2"/>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2"/>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2"/>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2"/>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2"/>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2"/>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2"/>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2"/>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2"/>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82"/>
          <p:cNvGrpSpPr/>
          <p:nvPr/>
        </p:nvGrpSpPr>
        <p:grpSpPr>
          <a:xfrm>
            <a:off x="7551822" y="3804774"/>
            <a:ext cx="293335" cy="361927"/>
            <a:chOff x="7551822" y="3804774"/>
            <a:chExt cx="293335" cy="361927"/>
          </a:xfrm>
        </p:grpSpPr>
        <p:sp>
          <p:nvSpPr>
            <p:cNvPr id="9012" name="Google Shape;9012;p82"/>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2"/>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2"/>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2"/>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2"/>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2"/>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2"/>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2"/>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2"/>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2"/>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2"/>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82"/>
          <p:cNvGrpSpPr/>
          <p:nvPr/>
        </p:nvGrpSpPr>
        <p:grpSpPr>
          <a:xfrm>
            <a:off x="6263725" y="4277658"/>
            <a:ext cx="210491" cy="362163"/>
            <a:chOff x="6263725" y="4277658"/>
            <a:chExt cx="210491" cy="362163"/>
          </a:xfrm>
        </p:grpSpPr>
        <p:sp>
          <p:nvSpPr>
            <p:cNvPr id="9024" name="Google Shape;9024;p82"/>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2"/>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2"/>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2"/>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2"/>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2"/>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2"/>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2"/>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2"/>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2"/>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2"/>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2"/>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2"/>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2"/>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2"/>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82"/>
          <p:cNvGrpSpPr/>
          <p:nvPr/>
        </p:nvGrpSpPr>
        <p:grpSpPr>
          <a:xfrm>
            <a:off x="7987790" y="3804695"/>
            <a:ext cx="336303" cy="362005"/>
            <a:chOff x="7987790" y="3804695"/>
            <a:chExt cx="336303" cy="362005"/>
          </a:xfrm>
        </p:grpSpPr>
        <p:sp>
          <p:nvSpPr>
            <p:cNvPr id="9040" name="Google Shape;9040;p82"/>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2"/>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2"/>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2"/>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2"/>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2"/>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2"/>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2"/>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2"/>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2"/>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82"/>
          <p:cNvGrpSpPr/>
          <p:nvPr/>
        </p:nvGrpSpPr>
        <p:grpSpPr>
          <a:xfrm>
            <a:off x="5273444" y="2891285"/>
            <a:ext cx="371123" cy="362267"/>
            <a:chOff x="5273444" y="2891285"/>
            <a:chExt cx="371123" cy="362267"/>
          </a:xfrm>
        </p:grpSpPr>
        <p:sp>
          <p:nvSpPr>
            <p:cNvPr id="9051" name="Google Shape;9051;p82"/>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2"/>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2"/>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2"/>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2"/>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2"/>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2"/>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2"/>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2"/>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2"/>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2"/>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2"/>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2"/>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2"/>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82"/>
          <p:cNvGrpSpPr/>
          <p:nvPr/>
        </p:nvGrpSpPr>
        <p:grpSpPr>
          <a:xfrm>
            <a:off x="7630397" y="3358399"/>
            <a:ext cx="214759" cy="357030"/>
            <a:chOff x="2235125" y="238075"/>
            <a:chExt cx="3144350" cy="5227375"/>
          </a:xfrm>
        </p:grpSpPr>
        <p:sp>
          <p:nvSpPr>
            <p:cNvPr id="9066" name="Google Shape;9066;p82"/>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2"/>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2"/>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2"/>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2"/>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2"/>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2"/>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2"/>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2"/>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82"/>
          <p:cNvGrpSpPr/>
          <p:nvPr/>
        </p:nvGrpSpPr>
        <p:grpSpPr>
          <a:xfrm>
            <a:off x="2810729" y="4267107"/>
            <a:ext cx="342496" cy="351944"/>
            <a:chOff x="2810729" y="4267107"/>
            <a:chExt cx="342496" cy="351944"/>
          </a:xfrm>
        </p:grpSpPr>
        <p:sp>
          <p:nvSpPr>
            <p:cNvPr id="9076" name="Google Shape;9076;p82"/>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2"/>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2"/>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2"/>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2"/>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2"/>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2"/>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2"/>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2"/>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2"/>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2"/>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2"/>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2"/>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2"/>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2"/>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2"/>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2"/>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2"/>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2"/>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2"/>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2"/>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2"/>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2"/>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2"/>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2"/>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2"/>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2"/>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2"/>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2"/>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2"/>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82"/>
          <p:cNvGrpSpPr/>
          <p:nvPr/>
        </p:nvGrpSpPr>
        <p:grpSpPr>
          <a:xfrm>
            <a:off x="1779168" y="3805625"/>
            <a:ext cx="282381" cy="343454"/>
            <a:chOff x="1779168" y="3805625"/>
            <a:chExt cx="282381" cy="343454"/>
          </a:xfrm>
        </p:grpSpPr>
        <p:sp>
          <p:nvSpPr>
            <p:cNvPr id="9107" name="Google Shape;9107;p82"/>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2"/>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2"/>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2"/>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2"/>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2"/>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2"/>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2"/>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2"/>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2"/>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2"/>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2"/>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2"/>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2"/>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2"/>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2"/>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2"/>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2"/>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2"/>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2"/>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2"/>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2"/>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2"/>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2"/>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2"/>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2"/>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2"/>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2"/>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82"/>
          <p:cNvGrpSpPr/>
          <p:nvPr/>
        </p:nvGrpSpPr>
        <p:grpSpPr>
          <a:xfrm>
            <a:off x="2593522" y="2407029"/>
            <a:ext cx="391606" cy="364535"/>
            <a:chOff x="2593522" y="2407029"/>
            <a:chExt cx="391606" cy="364535"/>
          </a:xfrm>
        </p:grpSpPr>
        <p:sp>
          <p:nvSpPr>
            <p:cNvPr id="9136" name="Google Shape;9136;p82"/>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2"/>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2"/>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2"/>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2"/>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2"/>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2"/>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2"/>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2"/>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2"/>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2"/>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2"/>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2"/>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2"/>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2"/>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2"/>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2"/>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2"/>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2"/>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2"/>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2"/>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2"/>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2"/>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2"/>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2"/>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2"/>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2"/>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2"/>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2"/>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2"/>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2"/>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2"/>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2"/>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2"/>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2"/>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2"/>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2"/>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2"/>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2"/>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82"/>
          <p:cNvGrpSpPr/>
          <p:nvPr/>
        </p:nvGrpSpPr>
        <p:grpSpPr>
          <a:xfrm>
            <a:off x="3955047" y="2432242"/>
            <a:ext cx="322912" cy="334396"/>
            <a:chOff x="3955047" y="2432242"/>
            <a:chExt cx="322912" cy="334396"/>
          </a:xfrm>
        </p:grpSpPr>
        <p:sp>
          <p:nvSpPr>
            <p:cNvPr id="9176" name="Google Shape;9176;p82"/>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2"/>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2"/>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82"/>
          <p:cNvGrpSpPr/>
          <p:nvPr/>
        </p:nvGrpSpPr>
        <p:grpSpPr>
          <a:xfrm>
            <a:off x="1802465" y="1962854"/>
            <a:ext cx="265373" cy="351944"/>
            <a:chOff x="1802465" y="1962854"/>
            <a:chExt cx="265373" cy="351944"/>
          </a:xfrm>
        </p:grpSpPr>
        <p:sp>
          <p:nvSpPr>
            <p:cNvPr id="9180" name="Google Shape;9180;p82"/>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2"/>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2"/>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2"/>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2"/>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2"/>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2"/>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82"/>
          <p:cNvGrpSpPr/>
          <p:nvPr/>
        </p:nvGrpSpPr>
        <p:grpSpPr>
          <a:xfrm>
            <a:off x="3512070" y="1956222"/>
            <a:ext cx="373983" cy="363622"/>
            <a:chOff x="3512070" y="1956222"/>
            <a:chExt cx="373983" cy="363622"/>
          </a:xfrm>
        </p:grpSpPr>
        <p:sp>
          <p:nvSpPr>
            <p:cNvPr id="9188" name="Google Shape;9188;p82"/>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2"/>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2"/>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2"/>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2"/>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2"/>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2"/>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2"/>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2"/>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2"/>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2"/>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2"/>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2"/>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2"/>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2"/>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2"/>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2"/>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82"/>
          <p:cNvGrpSpPr/>
          <p:nvPr/>
        </p:nvGrpSpPr>
        <p:grpSpPr>
          <a:xfrm>
            <a:off x="842683" y="2394751"/>
            <a:ext cx="345640" cy="356660"/>
            <a:chOff x="842683" y="2394751"/>
            <a:chExt cx="345640" cy="356660"/>
          </a:xfrm>
        </p:grpSpPr>
        <p:sp>
          <p:nvSpPr>
            <p:cNvPr id="9206" name="Google Shape;9206;p82"/>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2"/>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2"/>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2"/>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2"/>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2"/>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2"/>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2"/>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2"/>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2"/>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2"/>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2"/>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2"/>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2"/>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2"/>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2"/>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82"/>
          <p:cNvGrpSpPr/>
          <p:nvPr/>
        </p:nvGrpSpPr>
        <p:grpSpPr>
          <a:xfrm>
            <a:off x="1290615" y="2399467"/>
            <a:ext cx="336836" cy="342511"/>
            <a:chOff x="1290615" y="2399467"/>
            <a:chExt cx="336836" cy="342511"/>
          </a:xfrm>
        </p:grpSpPr>
        <p:sp>
          <p:nvSpPr>
            <p:cNvPr id="9223" name="Google Shape;9223;p82"/>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2"/>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2"/>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2"/>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2"/>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2"/>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2"/>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2"/>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2"/>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2"/>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2"/>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2"/>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2"/>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2"/>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2"/>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2"/>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2"/>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2"/>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2"/>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82"/>
          <p:cNvGrpSpPr/>
          <p:nvPr/>
        </p:nvGrpSpPr>
        <p:grpSpPr>
          <a:xfrm>
            <a:off x="1748310" y="2408601"/>
            <a:ext cx="308508" cy="333378"/>
            <a:chOff x="1748310" y="2408601"/>
            <a:chExt cx="308508" cy="333378"/>
          </a:xfrm>
        </p:grpSpPr>
        <p:sp>
          <p:nvSpPr>
            <p:cNvPr id="9243" name="Google Shape;9243;p82"/>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2"/>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2"/>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2"/>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2"/>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2"/>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2"/>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2"/>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82"/>
          <p:cNvGrpSpPr/>
          <p:nvPr/>
        </p:nvGrpSpPr>
        <p:grpSpPr>
          <a:xfrm>
            <a:off x="3044614" y="2418033"/>
            <a:ext cx="376184" cy="315141"/>
            <a:chOff x="3044614" y="2418033"/>
            <a:chExt cx="376184" cy="315141"/>
          </a:xfrm>
        </p:grpSpPr>
        <p:sp>
          <p:nvSpPr>
            <p:cNvPr id="9252" name="Google Shape;9252;p82"/>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2"/>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2"/>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2"/>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2"/>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2"/>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2"/>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2"/>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2"/>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82"/>
          <p:cNvGrpSpPr/>
          <p:nvPr/>
        </p:nvGrpSpPr>
        <p:grpSpPr>
          <a:xfrm>
            <a:off x="3943638" y="3815072"/>
            <a:ext cx="357933" cy="342676"/>
            <a:chOff x="3943638" y="3815072"/>
            <a:chExt cx="357933" cy="342676"/>
          </a:xfrm>
        </p:grpSpPr>
        <p:sp>
          <p:nvSpPr>
            <p:cNvPr id="9262" name="Google Shape;9262;p82"/>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2"/>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2"/>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2"/>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2"/>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2"/>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2"/>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2"/>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2"/>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82"/>
          <p:cNvGrpSpPr/>
          <p:nvPr/>
        </p:nvGrpSpPr>
        <p:grpSpPr>
          <a:xfrm>
            <a:off x="3508282" y="3810341"/>
            <a:ext cx="351644" cy="351959"/>
            <a:chOff x="3508282" y="3810341"/>
            <a:chExt cx="351644" cy="351959"/>
          </a:xfrm>
        </p:grpSpPr>
        <p:sp>
          <p:nvSpPr>
            <p:cNvPr id="9272" name="Google Shape;9272;p82"/>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2"/>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2"/>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2"/>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2"/>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2"/>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2"/>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2"/>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2"/>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2"/>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2"/>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2"/>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2"/>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82"/>
          <p:cNvGrpSpPr/>
          <p:nvPr/>
        </p:nvGrpSpPr>
        <p:grpSpPr>
          <a:xfrm>
            <a:off x="2224585" y="1962854"/>
            <a:ext cx="303163" cy="351809"/>
            <a:chOff x="2224585" y="1962854"/>
            <a:chExt cx="303163" cy="351809"/>
          </a:xfrm>
        </p:grpSpPr>
        <p:sp>
          <p:nvSpPr>
            <p:cNvPr id="9286" name="Google Shape;9286;p82"/>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2"/>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2"/>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2"/>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2"/>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2"/>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2"/>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2"/>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82"/>
          <p:cNvGrpSpPr/>
          <p:nvPr/>
        </p:nvGrpSpPr>
        <p:grpSpPr>
          <a:xfrm>
            <a:off x="2622794" y="1990868"/>
            <a:ext cx="389090" cy="296231"/>
            <a:chOff x="2622794" y="1990868"/>
            <a:chExt cx="389090" cy="296231"/>
          </a:xfrm>
        </p:grpSpPr>
        <p:sp>
          <p:nvSpPr>
            <p:cNvPr id="9295" name="Google Shape;9295;p82"/>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2"/>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2"/>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2"/>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2"/>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2"/>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2"/>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2"/>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2"/>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82"/>
          <p:cNvGrpSpPr/>
          <p:nvPr/>
        </p:nvGrpSpPr>
        <p:grpSpPr>
          <a:xfrm>
            <a:off x="3977326" y="1952149"/>
            <a:ext cx="327074" cy="375241"/>
            <a:chOff x="3977326" y="1952149"/>
            <a:chExt cx="327074" cy="375241"/>
          </a:xfrm>
        </p:grpSpPr>
        <p:sp>
          <p:nvSpPr>
            <p:cNvPr id="9305" name="Google Shape;9305;p82"/>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2"/>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2"/>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2"/>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2"/>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2"/>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2"/>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2"/>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2"/>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2"/>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2"/>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2"/>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2"/>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2"/>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2"/>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2"/>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2"/>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82"/>
          <p:cNvGrpSpPr/>
          <p:nvPr/>
        </p:nvGrpSpPr>
        <p:grpSpPr>
          <a:xfrm>
            <a:off x="1341612" y="3340055"/>
            <a:ext cx="259399" cy="370524"/>
            <a:chOff x="1341612" y="3340055"/>
            <a:chExt cx="259399" cy="370524"/>
          </a:xfrm>
        </p:grpSpPr>
        <p:sp>
          <p:nvSpPr>
            <p:cNvPr id="9323" name="Google Shape;9323;p82"/>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2"/>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2"/>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2"/>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2"/>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2"/>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2"/>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2"/>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2"/>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2"/>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2"/>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2"/>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2"/>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2"/>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2"/>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2"/>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2"/>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2"/>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82"/>
          <p:cNvGrpSpPr/>
          <p:nvPr/>
        </p:nvGrpSpPr>
        <p:grpSpPr>
          <a:xfrm>
            <a:off x="2179892" y="3844972"/>
            <a:ext cx="351629" cy="282381"/>
            <a:chOff x="2179892" y="3844972"/>
            <a:chExt cx="351629" cy="282381"/>
          </a:xfrm>
        </p:grpSpPr>
        <p:sp>
          <p:nvSpPr>
            <p:cNvPr id="9342" name="Google Shape;9342;p82"/>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2"/>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2"/>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2"/>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2"/>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2"/>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2"/>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2"/>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2"/>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2"/>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2"/>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2"/>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2"/>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2"/>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2"/>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2"/>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2"/>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2"/>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2"/>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2"/>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82"/>
          <p:cNvGrpSpPr/>
          <p:nvPr/>
        </p:nvGrpSpPr>
        <p:grpSpPr>
          <a:xfrm>
            <a:off x="3131170" y="3816884"/>
            <a:ext cx="220051" cy="338169"/>
            <a:chOff x="3131170" y="3816884"/>
            <a:chExt cx="220051" cy="338169"/>
          </a:xfrm>
        </p:grpSpPr>
        <p:sp>
          <p:nvSpPr>
            <p:cNvPr id="9363" name="Google Shape;9363;p82"/>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2"/>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2"/>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2"/>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2"/>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2"/>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2"/>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2"/>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2"/>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82"/>
          <p:cNvGrpSpPr/>
          <p:nvPr/>
        </p:nvGrpSpPr>
        <p:grpSpPr>
          <a:xfrm>
            <a:off x="903502" y="3359564"/>
            <a:ext cx="247990" cy="333393"/>
            <a:chOff x="903502" y="3359564"/>
            <a:chExt cx="247990" cy="333393"/>
          </a:xfrm>
        </p:grpSpPr>
        <p:sp>
          <p:nvSpPr>
            <p:cNvPr id="9373" name="Google Shape;9373;p82"/>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2"/>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2"/>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2"/>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2"/>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2"/>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2"/>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2"/>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2"/>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2"/>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2"/>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2"/>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2"/>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2"/>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2"/>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2"/>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2"/>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2"/>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2"/>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2"/>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2"/>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2"/>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82"/>
          <p:cNvGrpSpPr/>
          <p:nvPr/>
        </p:nvGrpSpPr>
        <p:grpSpPr>
          <a:xfrm>
            <a:off x="2616191" y="2890461"/>
            <a:ext cx="365793" cy="361152"/>
            <a:chOff x="2616191" y="2890461"/>
            <a:chExt cx="365793" cy="361152"/>
          </a:xfrm>
        </p:grpSpPr>
        <p:sp>
          <p:nvSpPr>
            <p:cNvPr id="9396" name="Google Shape;9396;p82"/>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2"/>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2"/>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2"/>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2"/>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2"/>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2"/>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2"/>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2"/>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82"/>
          <p:cNvGrpSpPr/>
          <p:nvPr/>
        </p:nvGrpSpPr>
        <p:grpSpPr>
          <a:xfrm>
            <a:off x="3049959" y="1945861"/>
            <a:ext cx="402940" cy="388536"/>
            <a:chOff x="3049959" y="1945861"/>
            <a:chExt cx="402940" cy="388536"/>
          </a:xfrm>
        </p:grpSpPr>
        <p:sp>
          <p:nvSpPr>
            <p:cNvPr id="9408" name="Google Shape;9408;p82"/>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2"/>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2"/>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2"/>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2"/>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2"/>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82"/>
          <p:cNvGrpSpPr/>
          <p:nvPr/>
        </p:nvGrpSpPr>
        <p:grpSpPr>
          <a:xfrm>
            <a:off x="2483025" y="4268679"/>
            <a:ext cx="202428" cy="349114"/>
            <a:chOff x="2483025" y="4268679"/>
            <a:chExt cx="202428" cy="349114"/>
          </a:xfrm>
        </p:grpSpPr>
        <p:sp>
          <p:nvSpPr>
            <p:cNvPr id="9415" name="Google Shape;9415;p82"/>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2"/>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2"/>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2"/>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2"/>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2"/>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82"/>
          <p:cNvGrpSpPr/>
          <p:nvPr/>
        </p:nvGrpSpPr>
        <p:grpSpPr>
          <a:xfrm>
            <a:off x="862507" y="2885984"/>
            <a:ext cx="329590" cy="365000"/>
            <a:chOff x="862507" y="2885984"/>
            <a:chExt cx="329590" cy="365000"/>
          </a:xfrm>
        </p:grpSpPr>
        <p:sp>
          <p:nvSpPr>
            <p:cNvPr id="9422" name="Google Shape;9422;p82"/>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2"/>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2"/>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2"/>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2"/>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2"/>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2"/>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82"/>
          <p:cNvGrpSpPr/>
          <p:nvPr/>
        </p:nvGrpSpPr>
        <p:grpSpPr>
          <a:xfrm>
            <a:off x="3082075" y="2871805"/>
            <a:ext cx="318884" cy="379807"/>
            <a:chOff x="3082075" y="2871805"/>
            <a:chExt cx="318884" cy="379807"/>
          </a:xfrm>
        </p:grpSpPr>
        <p:sp>
          <p:nvSpPr>
            <p:cNvPr id="9430" name="Google Shape;9430;p82"/>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2"/>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2"/>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2"/>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2"/>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2"/>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2"/>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2"/>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2"/>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2"/>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2"/>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2"/>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2"/>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2"/>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2"/>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2"/>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2"/>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2"/>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2"/>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2"/>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82"/>
          <p:cNvGrpSpPr/>
          <p:nvPr/>
        </p:nvGrpSpPr>
        <p:grpSpPr>
          <a:xfrm>
            <a:off x="2594780" y="1516494"/>
            <a:ext cx="410187" cy="324244"/>
            <a:chOff x="2594780" y="1516494"/>
            <a:chExt cx="410187" cy="324244"/>
          </a:xfrm>
        </p:grpSpPr>
        <p:sp>
          <p:nvSpPr>
            <p:cNvPr id="9451" name="Google Shape;9451;p82"/>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2"/>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2"/>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2"/>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2"/>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2"/>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2"/>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2"/>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82"/>
          <p:cNvGrpSpPr/>
          <p:nvPr/>
        </p:nvGrpSpPr>
        <p:grpSpPr>
          <a:xfrm>
            <a:off x="1742965" y="1502959"/>
            <a:ext cx="333692" cy="333363"/>
            <a:chOff x="1742965" y="1502959"/>
            <a:chExt cx="333692" cy="333363"/>
          </a:xfrm>
        </p:grpSpPr>
        <p:sp>
          <p:nvSpPr>
            <p:cNvPr id="9460" name="Google Shape;9460;p82"/>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2"/>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2"/>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2"/>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82"/>
          <p:cNvGrpSpPr/>
          <p:nvPr/>
        </p:nvGrpSpPr>
        <p:grpSpPr>
          <a:xfrm>
            <a:off x="3051531" y="1516809"/>
            <a:ext cx="390034" cy="296545"/>
            <a:chOff x="3051531" y="1516809"/>
            <a:chExt cx="390034" cy="296545"/>
          </a:xfrm>
        </p:grpSpPr>
        <p:sp>
          <p:nvSpPr>
            <p:cNvPr id="9465" name="Google Shape;9465;p82"/>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2"/>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2"/>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2"/>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2"/>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2"/>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2"/>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2"/>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2"/>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2"/>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2"/>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2"/>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2"/>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2"/>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2"/>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82"/>
          <p:cNvGrpSpPr/>
          <p:nvPr/>
        </p:nvGrpSpPr>
        <p:grpSpPr>
          <a:xfrm>
            <a:off x="3514900" y="1489020"/>
            <a:ext cx="354145" cy="351869"/>
            <a:chOff x="3514900" y="1489020"/>
            <a:chExt cx="354145" cy="351869"/>
          </a:xfrm>
        </p:grpSpPr>
        <p:sp>
          <p:nvSpPr>
            <p:cNvPr id="9481" name="Google Shape;9481;p82"/>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2"/>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2"/>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2"/>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2"/>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2"/>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2"/>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2"/>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2"/>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2"/>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2"/>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2"/>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2"/>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2"/>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2"/>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2"/>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2"/>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2"/>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2"/>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2"/>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2"/>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2"/>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82"/>
          <p:cNvGrpSpPr/>
          <p:nvPr/>
        </p:nvGrpSpPr>
        <p:grpSpPr>
          <a:xfrm>
            <a:off x="3066324" y="3350446"/>
            <a:ext cx="346598" cy="333183"/>
            <a:chOff x="3066324" y="3350446"/>
            <a:chExt cx="346598" cy="333183"/>
          </a:xfrm>
        </p:grpSpPr>
        <p:sp>
          <p:nvSpPr>
            <p:cNvPr id="9504" name="Google Shape;9504;p82"/>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2"/>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2"/>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2"/>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2"/>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2"/>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2"/>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2"/>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2"/>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2"/>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82"/>
          <p:cNvGrpSpPr/>
          <p:nvPr/>
        </p:nvGrpSpPr>
        <p:grpSpPr>
          <a:xfrm>
            <a:off x="1282755" y="1952089"/>
            <a:ext cx="363278" cy="363338"/>
            <a:chOff x="1282755" y="1952089"/>
            <a:chExt cx="363278" cy="363338"/>
          </a:xfrm>
        </p:grpSpPr>
        <p:sp>
          <p:nvSpPr>
            <p:cNvPr id="9515" name="Google Shape;9515;p82"/>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2"/>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2"/>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2"/>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2"/>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2"/>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2"/>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82"/>
          <p:cNvGrpSpPr/>
          <p:nvPr/>
        </p:nvGrpSpPr>
        <p:grpSpPr>
          <a:xfrm>
            <a:off x="3510094" y="2909281"/>
            <a:ext cx="355133" cy="343574"/>
            <a:chOff x="3510094" y="2909281"/>
            <a:chExt cx="355133" cy="343574"/>
          </a:xfrm>
        </p:grpSpPr>
        <p:sp>
          <p:nvSpPr>
            <p:cNvPr id="9523" name="Google Shape;9523;p82"/>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2"/>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2"/>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2"/>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2"/>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2"/>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2"/>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2"/>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2"/>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2"/>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2"/>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2"/>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2"/>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6" name="Google Shape;9536;p82"/>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7" name="Google Shape;9537;p82"/>
          <p:cNvGrpSpPr/>
          <p:nvPr/>
        </p:nvGrpSpPr>
        <p:grpSpPr>
          <a:xfrm>
            <a:off x="2163842" y="1506972"/>
            <a:ext cx="382787" cy="331566"/>
            <a:chOff x="2163842" y="1506972"/>
            <a:chExt cx="382787" cy="331566"/>
          </a:xfrm>
        </p:grpSpPr>
        <p:sp>
          <p:nvSpPr>
            <p:cNvPr id="9538" name="Google Shape;9538;p82"/>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2"/>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2"/>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2"/>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2"/>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2"/>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2"/>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2"/>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82"/>
          <p:cNvGrpSpPr/>
          <p:nvPr/>
        </p:nvGrpSpPr>
        <p:grpSpPr>
          <a:xfrm>
            <a:off x="1738877" y="3349652"/>
            <a:ext cx="357918" cy="350536"/>
            <a:chOff x="1738877" y="3349652"/>
            <a:chExt cx="357918" cy="350536"/>
          </a:xfrm>
        </p:grpSpPr>
        <p:sp>
          <p:nvSpPr>
            <p:cNvPr id="9547" name="Google Shape;9547;p82"/>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2"/>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2"/>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2"/>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2"/>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2"/>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2"/>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2"/>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2"/>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2"/>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2"/>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2"/>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2"/>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2"/>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2"/>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2"/>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2"/>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2"/>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82"/>
          <p:cNvGrpSpPr/>
          <p:nvPr/>
        </p:nvGrpSpPr>
        <p:grpSpPr>
          <a:xfrm>
            <a:off x="1971819" y="4276854"/>
            <a:ext cx="383281" cy="333947"/>
            <a:chOff x="1971819" y="4276854"/>
            <a:chExt cx="383281" cy="333947"/>
          </a:xfrm>
        </p:grpSpPr>
        <p:sp>
          <p:nvSpPr>
            <p:cNvPr id="9566" name="Google Shape;9566;p82"/>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2"/>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2"/>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2"/>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2"/>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2"/>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2"/>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2"/>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2"/>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2"/>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82"/>
          <p:cNvGrpSpPr/>
          <p:nvPr/>
        </p:nvGrpSpPr>
        <p:grpSpPr>
          <a:xfrm>
            <a:off x="1825119" y="2885819"/>
            <a:ext cx="175987" cy="361391"/>
            <a:chOff x="1825119" y="2885819"/>
            <a:chExt cx="175987" cy="361391"/>
          </a:xfrm>
        </p:grpSpPr>
        <p:sp>
          <p:nvSpPr>
            <p:cNvPr id="9577" name="Google Shape;9577;p82"/>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2"/>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2"/>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2"/>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2"/>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2"/>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2"/>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2"/>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2"/>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2"/>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82"/>
          <p:cNvGrpSpPr/>
          <p:nvPr/>
        </p:nvGrpSpPr>
        <p:grpSpPr>
          <a:xfrm>
            <a:off x="3504824" y="3405844"/>
            <a:ext cx="369896" cy="226339"/>
            <a:chOff x="3504824" y="3405844"/>
            <a:chExt cx="369896" cy="226339"/>
          </a:xfrm>
        </p:grpSpPr>
        <p:sp>
          <p:nvSpPr>
            <p:cNvPr id="9588" name="Google Shape;9588;p82"/>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2"/>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2"/>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2"/>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2"/>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2"/>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2"/>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2"/>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2"/>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2"/>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2"/>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2"/>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2"/>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2"/>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2"/>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2"/>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82"/>
          <p:cNvGrpSpPr/>
          <p:nvPr/>
        </p:nvGrpSpPr>
        <p:grpSpPr>
          <a:xfrm>
            <a:off x="1295661" y="3819594"/>
            <a:ext cx="345640" cy="342900"/>
            <a:chOff x="1295661" y="3819594"/>
            <a:chExt cx="345640" cy="342900"/>
          </a:xfrm>
        </p:grpSpPr>
        <p:sp>
          <p:nvSpPr>
            <p:cNvPr id="9605" name="Google Shape;9605;p82"/>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2"/>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2"/>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2"/>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2"/>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2"/>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2"/>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2"/>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2"/>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2"/>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2"/>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2"/>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2"/>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2"/>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2"/>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2"/>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2"/>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82"/>
          <p:cNvGrpSpPr/>
          <p:nvPr/>
        </p:nvGrpSpPr>
        <p:grpSpPr>
          <a:xfrm>
            <a:off x="3486572" y="2433470"/>
            <a:ext cx="379328" cy="281738"/>
            <a:chOff x="3486572" y="2433470"/>
            <a:chExt cx="379328" cy="281738"/>
          </a:xfrm>
        </p:grpSpPr>
        <p:sp>
          <p:nvSpPr>
            <p:cNvPr id="9623" name="Google Shape;9623;p82"/>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2"/>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2"/>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2"/>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2"/>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2"/>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2"/>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0" name="Google Shape;9630;p82"/>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1" name="Google Shape;9631;p82"/>
          <p:cNvGrpSpPr/>
          <p:nvPr/>
        </p:nvGrpSpPr>
        <p:grpSpPr>
          <a:xfrm>
            <a:off x="3997149" y="3329634"/>
            <a:ext cx="270733" cy="355762"/>
            <a:chOff x="3997149" y="3329634"/>
            <a:chExt cx="270733" cy="355762"/>
          </a:xfrm>
        </p:grpSpPr>
        <p:sp>
          <p:nvSpPr>
            <p:cNvPr id="9632" name="Google Shape;9632;p82"/>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2"/>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2"/>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2"/>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2"/>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2"/>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2"/>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2"/>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2"/>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2"/>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2"/>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2"/>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2"/>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2"/>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2"/>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2"/>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2"/>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2"/>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2"/>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2"/>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2"/>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82"/>
          <p:cNvGrpSpPr/>
          <p:nvPr/>
        </p:nvGrpSpPr>
        <p:grpSpPr>
          <a:xfrm>
            <a:off x="3954343" y="2899354"/>
            <a:ext cx="345655" cy="343529"/>
            <a:chOff x="3954343" y="2899354"/>
            <a:chExt cx="345655" cy="343529"/>
          </a:xfrm>
        </p:grpSpPr>
        <p:sp>
          <p:nvSpPr>
            <p:cNvPr id="9654" name="Google Shape;9654;p82"/>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2"/>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2"/>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2"/>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2"/>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2"/>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2"/>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2"/>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2"/>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2"/>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2"/>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2"/>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82"/>
          <p:cNvGrpSpPr/>
          <p:nvPr/>
        </p:nvGrpSpPr>
        <p:grpSpPr>
          <a:xfrm>
            <a:off x="2166043" y="3351344"/>
            <a:ext cx="369566" cy="349803"/>
            <a:chOff x="2166043" y="3351344"/>
            <a:chExt cx="369566" cy="349803"/>
          </a:xfrm>
        </p:grpSpPr>
        <p:sp>
          <p:nvSpPr>
            <p:cNvPr id="9667" name="Google Shape;9667;p82"/>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2"/>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2"/>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2"/>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2"/>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2"/>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2"/>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2"/>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2"/>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82"/>
          <p:cNvGrpSpPr/>
          <p:nvPr/>
        </p:nvGrpSpPr>
        <p:grpSpPr>
          <a:xfrm>
            <a:off x="2619649" y="3352332"/>
            <a:ext cx="365793" cy="329275"/>
            <a:chOff x="2619649" y="3352332"/>
            <a:chExt cx="365793" cy="329275"/>
          </a:xfrm>
        </p:grpSpPr>
        <p:sp>
          <p:nvSpPr>
            <p:cNvPr id="9677" name="Google Shape;9677;p82"/>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2"/>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2"/>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2"/>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2"/>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2"/>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2"/>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2"/>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2"/>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2"/>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82"/>
          <p:cNvGrpSpPr/>
          <p:nvPr/>
        </p:nvGrpSpPr>
        <p:grpSpPr>
          <a:xfrm>
            <a:off x="1293760" y="1498228"/>
            <a:ext cx="340624" cy="351944"/>
            <a:chOff x="1293760" y="1498228"/>
            <a:chExt cx="340624" cy="351944"/>
          </a:xfrm>
        </p:grpSpPr>
        <p:sp>
          <p:nvSpPr>
            <p:cNvPr id="9688" name="Google Shape;9688;p82"/>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2"/>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2"/>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2"/>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2"/>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2"/>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2"/>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2"/>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2"/>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2"/>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2"/>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2"/>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2"/>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2"/>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82"/>
          <p:cNvGrpSpPr/>
          <p:nvPr/>
        </p:nvGrpSpPr>
        <p:grpSpPr>
          <a:xfrm>
            <a:off x="849601" y="1952074"/>
            <a:ext cx="406713" cy="383745"/>
            <a:chOff x="849601" y="1952074"/>
            <a:chExt cx="406713" cy="383745"/>
          </a:xfrm>
        </p:grpSpPr>
        <p:sp>
          <p:nvSpPr>
            <p:cNvPr id="9703" name="Google Shape;9703;p82"/>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2"/>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2"/>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2"/>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2"/>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2"/>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2"/>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82"/>
          <p:cNvGrpSpPr/>
          <p:nvPr/>
        </p:nvGrpSpPr>
        <p:grpSpPr>
          <a:xfrm>
            <a:off x="2253871" y="2893365"/>
            <a:ext cx="203985" cy="355417"/>
            <a:chOff x="2253871" y="2893365"/>
            <a:chExt cx="203985" cy="355417"/>
          </a:xfrm>
        </p:grpSpPr>
        <p:sp>
          <p:nvSpPr>
            <p:cNvPr id="9711" name="Google Shape;9711;p82"/>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2"/>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2"/>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2"/>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2"/>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2"/>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2"/>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2"/>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2"/>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2"/>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2"/>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82"/>
          <p:cNvGrpSpPr/>
          <p:nvPr/>
        </p:nvGrpSpPr>
        <p:grpSpPr>
          <a:xfrm>
            <a:off x="2191541" y="2408601"/>
            <a:ext cx="308823" cy="342571"/>
            <a:chOff x="2191541" y="2408601"/>
            <a:chExt cx="308823" cy="342571"/>
          </a:xfrm>
        </p:grpSpPr>
        <p:sp>
          <p:nvSpPr>
            <p:cNvPr id="9723" name="Google Shape;9723;p82"/>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2"/>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2"/>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2"/>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2"/>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2"/>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2"/>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2"/>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2"/>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2"/>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2"/>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2"/>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2"/>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82"/>
          <p:cNvGrpSpPr/>
          <p:nvPr/>
        </p:nvGrpSpPr>
        <p:grpSpPr>
          <a:xfrm>
            <a:off x="847400" y="1503588"/>
            <a:ext cx="342496" cy="341553"/>
            <a:chOff x="847400" y="1503588"/>
            <a:chExt cx="342496" cy="341553"/>
          </a:xfrm>
        </p:grpSpPr>
        <p:sp>
          <p:nvSpPr>
            <p:cNvPr id="9737" name="Google Shape;9737;p82"/>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2"/>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2"/>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2"/>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2"/>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2"/>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2"/>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2"/>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2"/>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2"/>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2"/>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2"/>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2"/>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2"/>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2"/>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2"/>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2"/>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2"/>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2"/>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2"/>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82"/>
          <p:cNvGrpSpPr/>
          <p:nvPr/>
        </p:nvGrpSpPr>
        <p:grpSpPr>
          <a:xfrm>
            <a:off x="1329963" y="2899669"/>
            <a:ext cx="280495" cy="361077"/>
            <a:chOff x="1329963" y="2899669"/>
            <a:chExt cx="280495" cy="361077"/>
          </a:xfrm>
        </p:grpSpPr>
        <p:sp>
          <p:nvSpPr>
            <p:cNvPr id="9758" name="Google Shape;9758;p82"/>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2"/>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2"/>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2"/>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2"/>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82"/>
          <p:cNvGrpSpPr/>
          <p:nvPr/>
        </p:nvGrpSpPr>
        <p:grpSpPr>
          <a:xfrm>
            <a:off x="937429" y="3800908"/>
            <a:ext cx="195496" cy="343439"/>
            <a:chOff x="937429" y="3800908"/>
            <a:chExt cx="195496" cy="343439"/>
          </a:xfrm>
        </p:grpSpPr>
        <p:sp>
          <p:nvSpPr>
            <p:cNvPr id="9766" name="Google Shape;9766;p82"/>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2"/>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2"/>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2"/>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2"/>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2"/>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2"/>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2"/>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2"/>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2"/>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2"/>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2"/>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2"/>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82"/>
          <p:cNvGrpSpPr/>
          <p:nvPr/>
        </p:nvGrpSpPr>
        <p:grpSpPr>
          <a:xfrm>
            <a:off x="2687659" y="3810655"/>
            <a:ext cx="365164" cy="342511"/>
            <a:chOff x="2611459" y="3810655"/>
            <a:chExt cx="365164" cy="342511"/>
          </a:xfrm>
        </p:grpSpPr>
        <p:sp>
          <p:nvSpPr>
            <p:cNvPr id="9780" name="Google Shape;9780;p82"/>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2"/>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2"/>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2"/>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2"/>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2"/>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2"/>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2"/>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2"/>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2"/>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2"/>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82"/>
          <p:cNvGrpSpPr/>
          <p:nvPr/>
        </p:nvGrpSpPr>
        <p:grpSpPr>
          <a:xfrm>
            <a:off x="3952456" y="1524280"/>
            <a:ext cx="370195" cy="300154"/>
            <a:chOff x="3952456" y="1524280"/>
            <a:chExt cx="370195" cy="300154"/>
          </a:xfrm>
        </p:grpSpPr>
        <p:sp>
          <p:nvSpPr>
            <p:cNvPr id="9792" name="Google Shape;9792;p82"/>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2"/>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2"/>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2"/>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2"/>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2"/>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01" name="Shape 9801"/>
        <p:cNvGrpSpPr/>
        <p:nvPr/>
      </p:nvGrpSpPr>
      <p:grpSpPr>
        <a:xfrm>
          <a:off x="0" y="0"/>
          <a:ext cx="0" cy="0"/>
          <a:chOff x="0" y="0"/>
          <a:chExt cx="0" cy="0"/>
        </a:xfrm>
      </p:grpSpPr>
      <p:sp>
        <p:nvSpPr>
          <p:cNvPr id="9802" name="Google Shape;9802;p8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803" name="Google Shape;9803;p8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804" name="Google Shape;9804;p83"/>
          <p:cNvGrpSpPr/>
          <p:nvPr/>
        </p:nvGrpSpPr>
        <p:grpSpPr>
          <a:xfrm>
            <a:off x="908482" y="1502585"/>
            <a:ext cx="257112" cy="362808"/>
            <a:chOff x="908482" y="1502585"/>
            <a:chExt cx="257112" cy="362808"/>
          </a:xfrm>
        </p:grpSpPr>
        <p:sp>
          <p:nvSpPr>
            <p:cNvPr id="9805" name="Google Shape;9805;p83"/>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3"/>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3"/>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3"/>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3"/>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3"/>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3"/>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3"/>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3"/>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3"/>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3"/>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3"/>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3"/>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3"/>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3"/>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3"/>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3"/>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3"/>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3"/>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3"/>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83"/>
          <p:cNvGrpSpPr/>
          <p:nvPr/>
        </p:nvGrpSpPr>
        <p:grpSpPr>
          <a:xfrm>
            <a:off x="1303537" y="1502716"/>
            <a:ext cx="362939" cy="362677"/>
            <a:chOff x="1303537" y="1502716"/>
            <a:chExt cx="362939" cy="362677"/>
          </a:xfrm>
        </p:grpSpPr>
        <p:sp>
          <p:nvSpPr>
            <p:cNvPr id="9826" name="Google Shape;9826;p83"/>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3"/>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3"/>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3"/>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3"/>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3"/>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3"/>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3"/>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3"/>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3"/>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3"/>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83"/>
          <p:cNvGrpSpPr/>
          <p:nvPr/>
        </p:nvGrpSpPr>
        <p:grpSpPr>
          <a:xfrm>
            <a:off x="1751901" y="1502716"/>
            <a:ext cx="362677" cy="362677"/>
            <a:chOff x="1751901" y="1502716"/>
            <a:chExt cx="362677" cy="362677"/>
          </a:xfrm>
        </p:grpSpPr>
        <p:sp>
          <p:nvSpPr>
            <p:cNvPr id="9838" name="Google Shape;9838;p83"/>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3"/>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3"/>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3"/>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3"/>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3"/>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3"/>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3"/>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3"/>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3"/>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3"/>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3"/>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3"/>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3"/>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3"/>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3"/>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3"/>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3"/>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3"/>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83"/>
          <p:cNvGrpSpPr/>
          <p:nvPr/>
        </p:nvGrpSpPr>
        <p:grpSpPr>
          <a:xfrm>
            <a:off x="3095178" y="1502716"/>
            <a:ext cx="334290" cy="362677"/>
            <a:chOff x="3095178" y="1502716"/>
            <a:chExt cx="334290" cy="362677"/>
          </a:xfrm>
        </p:grpSpPr>
        <p:sp>
          <p:nvSpPr>
            <p:cNvPr id="9858" name="Google Shape;9858;p83"/>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3"/>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3"/>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3"/>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3"/>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3"/>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3"/>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3"/>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3"/>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3"/>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3"/>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3"/>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3"/>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3"/>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3"/>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3"/>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3"/>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83"/>
          <p:cNvGrpSpPr/>
          <p:nvPr/>
        </p:nvGrpSpPr>
        <p:grpSpPr>
          <a:xfrm>
            <a:off x="3542281" y="1505605"/>
            <a:ext cx="366196" cy="357005"/>
            <a:chOff x="3542281" y="1505605"/>
            <a:chExt cx="366196" cy="357005"/>
          </a:xfrm>
        </p:grpSpPr>
        <p:sp>
          <p:nvSpPr>
            <p:cNvPr id="9876" name="Google Shape;9876;p83"/>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3"/>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3"/>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3"/>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3"/>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3"/>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3"/>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3"/>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3"/>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3"/>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3"/>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3"/>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3"/>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3"/>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3"/>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3"/>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3"/>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3"/>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3"/>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3"/>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3"/>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3"/>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3"/>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3"/>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3"/>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83"/>
          <p:cNvGrpSpPr/>
          <p:nvPr/>
        </p:nvGrpSpPr>
        <p:grpSpPr>
          <a:xfrm>
            <a:off x="1748382" y="3384797"/>
            <a:ext cx="364673" cy="340067"/>
            <a:chOff x="1748382" y="3384797"/>
            <a:chExt cx="364673" cy="340067"/>
          </a:xfrm>
        </p:grpSpPr>
        <p:sp>
          <p:nvSpPr>
            <p:cNvPr id="9902" name="Google Shape;9902;p83"/>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3"/>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3"/>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3"/>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3"/>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3"/>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3"/>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3"/>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3"/>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3"/>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3"/>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3"/>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3"/>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3"/>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3"/>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83"/>
          <p:cNvGrpSpPr/>
          <p:nvPr/>
        </p:nvGrpSpPr>
        <p:grpSpPr>
          <a:xfrm>
            <a:off x="6221064" y="3811049"/>
            <a:ext cx="364673" cy="339804"/>
            <a:chOff x="6221064" y="3811049"/>
            <a:chExt cx="364673" cy="339804"/>
          </a:xfrm>
        </p:grpSpPr>
        <p:sp>
          <p:nvSpPr>
            <p:cNvPr id="9918" name="Google Shape;9918;p83"/>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3"/>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3"/>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3"/>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3"/>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3"/>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3"/>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3"/>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3"/>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3"/>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3"/>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3"/>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3"/>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3"/>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3"/>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83"/>
          <p:cNvGrpSpPr/>
          <p:nvPr/>
        </p:nvGrpSpPr>
        <p:grpSpPr>
          <a:xfrm>
            <a:off x="2182643" y="3386320"/>
            <a:ext cx="382030" cy="320451"/>
            <a:chOff x="2182643" y="3386320"/>
            <a:chExt cx="382030" cy="320451"/>
          </a:xfrm>
        </p:grpSpPr>
        <p:sp>
          <p:nvSpPr>
            <p:cNvPr id="9934" name="Google Shape;9934;p83"/>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3"/>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3"/>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3"/>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3"/>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3"/>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3"/>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3"/>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3"/>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3"/>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3"/>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3"/>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3"/>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3"/>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3"/>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83"/>
          <p:cNvGrpSpPr/>
          <p:nvPr/>
        </p:nvGrpSpPr>
        <p:grpSpPr>
          <a:xfrm>
            <a:off x="3084386" y="3389340"/>
            <a:ext cx="353880" cy="330745"/>
            <a:chOff x="3084386" y="3389340"/>
            <a:chExt cx="353880" cy="330745"/>
          </a:xfrm>
        </p:grpSpPr>
        <p:sp>
          <p:nvSpPr>
            <p:cNvPr id="9950" name="Google Shape;9950;p83"/>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3"/>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3"/>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3"/>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3"/>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3"/>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3"/>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3"/>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3"/>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3"/>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3"/>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3"/>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83"/>
          <p:cNvGrpSpPr/>
          <p:nvPr/>
        </p:nvGrpSpPr>
        <p:grpSpPr>
          <a:xfrm>
            <a:off x="863499" y="1970906"/>
            <a:ext cx="347078" cy="364016"/>
            <a:chOff x="863499" y="1970906"/>
            <a:chExt cx="347078" cy="364016"/>
          </a:xfrm>
        </p:grpSpPr>
        <p:sp>
          <p:nvSpPr>
            <p:cNvPr id="9963" name="Google Shape;9963;p83"/>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3"/>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3"/>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3"/>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3"/>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3"/>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3"/>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3"/>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3"/>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3"/>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3"/>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3"/>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3"/>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3"/>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83"/>
          <p:cNvGrpSpPr/>
          <p:nvPr/>
        </p:nvGrpSpPr>
        <p:grpSpPr>
          <a:xfrm>
            <a:off x="1749879" y="1970906"/>
            <a:ext cx="364436" cy="364174"/>
            <a:chOff x="1749879" y="1970906"/>
            <a:chExt cx="364436" cy="364174"/>
          </a:xfrm>
        </p:grpSpPr>
        <p:sp>
          <p:nvSpPr>
            <p:cNvPr id="9978" name="Google Shape;9978;p83"/>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3"/>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3"/>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3"/>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3"/>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3"/>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3"/>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3"/>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3"/>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3"/>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3"/>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3"/>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3"/>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3"/>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83"/>
          <p:cNvGrpSpPr/>
          <p:nvPr/>
        </p:nvGrpSpPr>
        <p:grpSpPr>
          <a:xfrm>
            <a:off x="2186425" y="1976158"/>
            <a:ext cx="396106" cy="353985"/>
            <a:chOff x="2186425" y="1976158"/>
            <a:chExt cx="396106" cy="353985"/>
          </a:xfrm>
        </p:grpSpPr>
        <p:sp>
          <p:nvSpPr>
            <p:cNvPr id="9993" name="Google Shape;9993;p83"/>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3"/>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3"/>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3"/>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3"/>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3"/>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3"/>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83"/>
          <p:cNvGrpSpPr/>
          <p:nvPr/>
        </p:nvGrpSpPr>
        <p:grpSpPr>
          <a:xfrm>
            <a:off x="2659157" y="2017412"/>
            <a:ext cx="319190" cy="271240"/>
            <a:chOff x="2659157" y="2017412"/>
            <a:chExt cx="319190" cy="271240"/>
          </a:xfrm>
        </p:grpSpPr>
        <p:sp>
          <p:nvSpPr>
            <p:cNvPr id="10001" name="Google Shape;10001;p83"/>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3"/>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3"/>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3"/>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3"/>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3"/>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3"/>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3"/>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3"/>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3"/>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3"/>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3"/>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3"/>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3"/>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3"/>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3"/>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3"/>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3"/>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3"/>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3"/>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3"/>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3"/>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3"/>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3"/>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3"/>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3"/>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83"/>
          <p:cNvGrpSpPr/>
          <p:nvPr/>
        </p:nvGrpSpPr>
        <p:grpSpPr>
          <a:xfrm>
            <a:off x="3111775" y="1993516"/>
            <a:ext cx="318928" cy="319217"/>
            <a:chOff x="3111775" y="1993516"/>
            <a:chExt cx="318928" cy="319217"/>
          </a:xfrm>
        </p:grpSpPr>
        <p:sp>
          <p:nvSpPr>
            <p:cNvPr id="10028" name="Google Shape;10028;p83"/>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3"/>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3"/>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3"/>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3"/>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3"/>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3"/>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3"/>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3"/>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3"/>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3"/>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3"/>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3"/>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3"/>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3"/>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3"/>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3"/>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3"/>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3"/>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3"/>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3"/>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3"/>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3"/>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3"/>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3"/>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3"/>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3"/>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3"/>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3"/>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3"/>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83"/>
          <p:cNvGrpSpPr/>
          <p:nvPr/>
        </p:nvGrpSpPr>
        <p:grpSpPr>
          <a:xfrm>
            <a:off x="4023785" y="1970407"/>
            <a:ext cx="288807" cy="355377"/>
            <a:chOff x="4023785" y="1970407"/>
            <a:chExt cx="288807" cy="355377"/>
          </a:xfrm>
        </p:grpSpPr>
        <p:sp>
          <p:nvSpPr>
            <p:cNvPr id="10059" name="Google Shape;10059;p83"/>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3"/>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3"/>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3"/>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3"/>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3"/>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3"/>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3"/>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3"/>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3"/>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3"/>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3"/>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3"/>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3"/>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3"/>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3"/>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3"/>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3"/>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3"/>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3"/>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83"/>
          <p:cNvGrpSpPr/>
          <p:nvPr/>
        </p:nvGrpSpPr>
        <p:grpSpPr>
          <a:xfrm>
            <a:off x="3544540" y="3380963"/>
            <a:ext cx="320188" cy="319269"/>
            <a:chOff x="3544540" y="3380963"/>
            <a:chExt cx="320188" cy="319269"/>
          </a:xfrm>
        </p:grpSpPr>
        <p:sp>
          <p:nvSpPr>
            <p:cNvPr id="10080" name="Google Shape;10080;p83"/>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3"/>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3"/>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3"/>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3"/>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3"/>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3"/>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3"/>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3"/>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3"/>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3"/>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3"/>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3"/>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3"/>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3"/>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3"/>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83"/>
          <p:cNvGrpSpPr/>
          <p:nvPr/>
        </p:nvGrpSpPr>
        <p:grpSpPr>
          <a:xfrm>
            <a:off x="3944637" y="3354834"/>
            <a:ext cx="415696" cy="371605"/>
            <a:chOff x="3944637" y="3354834"/>
            <a:chExt cx="415696" cy="371605"/>
          </a:xfrm>
        </p:grpSpPr>
        <p:sp>
          <p:nvSpPr>
            <p:cNvPr id="10097" name="Google Shape;10097;p83"/>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3"/>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3"/>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3"/>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3"/>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3"/>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3"/>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3"/>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3"/>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3"/>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3"/>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3"/>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3"/>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3"/>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3"/>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3"/>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3"/>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83"/>
          <p:cNvGrpSpPr/>
          <p:nvPr/>
        </p:nvGrpSpPr>
        <p:grpSpPr>
          <a:xfrm>
            <a:off x="1314619" y="3821527"/>
            <a:ext cx="346317" cy="332136"/>
            <a:chOff x="1314619" y="3821527"/>
            <a:chExt cx="346317" cy="332136"/>
          </a:xfrm>
        </p:grpSpPr>
        <p:sp>
          <p:nvSpPr>
            <p:cNvPr id="10115" name="Google Shape;10115;p83"/>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3"/>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3"/>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3"/>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3"/>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3"/>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3"/>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3"/>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83"/>
          <p:cNvGrpSpPr/>
          <p:nvPr/>
        </p:nvGrpSpPr>
        <p:grpSpPr>
          <a:xfrm>
            <a:off x="1751139" y="3790934"/>
            <a:ext cx="386258" cy="380507"/>
            <a:chOff x="1751139" y="3790934"/>
            <a:chExt cx="386258" cy="380507"/>
          </a:xfrm>
        </p:grpSpPr>
        <p:sp>
          <p:nvSpPr>
            <p:cNvPr id="10124" name="Google Shape;10124;p83"/>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3"/>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3"/>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3"/>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3"/>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3"/>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3"/>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3"/>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3"/>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3"/>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3"/>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3"/>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3"/>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3"/>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3"/>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3"/>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83"/>
          <p:cNvGrpSpPr/>
          <p:nvPr/>
        </p:nvGrpSpPr>
        <p:grpSpPr>
          <a:xfrm>
            <a:off x="2189681" y="3821606"/>
            <a:ext cx="395607" cy="318928"/>
            <a:chOff x="2189681" y="3821606"/>
            <a:chExt cx="395607" cy="318928"/>
          </a:xfrm>
        </p:grpSpPr>
        <p:sp>
          <p:nvSpPr>
            <p:cNvPr id="10143" name="Google Shape;10143;p83"/>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3"/>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3"/>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3"/>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3"/>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3"/>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3"/>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3"/>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3"/>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3"/>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3"/>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3"/>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3"/>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3"/>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3"/>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3"/>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3"/>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3"/>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3"/>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3"/>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3"/>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3"/>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3"/>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3"/>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3"/>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3"/>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3"/>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3"/>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3"/>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3"/>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3" name="Google Shape;10173;p83"/>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4" name="Google Shape;10174;p83"/>
          <p:cNvGrpSpPr/>
          <p:nvPr/>
        </p:nvGrpSpPr>
        <p:grpSpPr>
          <a:xfrm>
            <a:off x="1277409" y="1961347"/>
            <a:ext cx="420475" cy="383055"/>
            <a:chOff x="1277409" y="1961347"/>
            <a:chExt cx="420475" cy="383055"/>
          </a:xfrm>
        </p:grpSpPr>
        <p:sp>
          <p:nvSpPr>
            <p:cNvPr id="10175" name="Google Shape;10175;p83"/>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3"/>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3"/>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3"/>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3"/>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3"/>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3"/>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3"/>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3"/>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3"/>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3"/>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3"/>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3"/>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3"/>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3"/>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3"/>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3"/>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3"/>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3"/>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3"/>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3"/>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3"/>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3"/>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3"/>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3"/>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3"/>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3"/>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83"/>
          <p:cNvGrpSpPr/>
          <p:nvPr/>
        </p:nvGrpSpPr>
        <p:grpSpPr>
          <a:xfrm>
            <a:off x="2215075" y="2432819"/>
            <a:ext cx="380008" cy="351648"/>
            <a:chOff x="2215075" y="2432819"/>
            <a:chExt cx="380008" cy="351648"/>
          </a:xfrm>
        </p:grpSpPr>
        <p:sp>
          <p:nvSpPr>
            <p:cNvPr id="10203" name="Google Shape;10203;p83"/>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3"/>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3"/>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3"/>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3"/>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3"/>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3"/>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3"/>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3"/>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3"/>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3"/>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3"/>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3"/>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3"/>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3"/>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3"/>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3"/>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3"/>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3"/>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3"/>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3"/>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3"/>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3"/>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3"/>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3"/>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3"/>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3"/>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3"/>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3"/>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3"/>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3"/>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83"/>
          <p:cNvGrpSpPr/>
          <p:nvPr/>
        </p:nvGrpSpPr>
        <p:grpSpPr>
          <a:xfrm>
            <a:off x="2661416" y="2422342"/>
            <a:ext cx="344059" cy="340671"/>
            <a:chOff x="2661416" y="2422342"/>
            <a:chExt cx="344059" cy="340671"/>
          </a:xfrm>
        </p:grpSpPr>
        <p:sp>
          <p:nvSpPr>
            <p:cNvPr id="10235" name="Google Shape;10235;p83"/>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3"/>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3"/>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3"/>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3"/>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3"/>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3"/>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3"/>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3"/>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3"/>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3"/>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3"/>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3"/>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83"/>
          <p:cNvGrpSpPr/>
          <p:nvPr/>
        </p:nvGrpSpPr>
        <p:grpSpPr>
          <a:xfrm>
            <a:off x="4066510" y="2422342"/>
            <a:ext cx="206876" cy="348470"/>
            <a:chOff x="4066510" y="2422342"/>
            <a:chExt cx="206876" cy="348470"/>
          </a:xfrm>
        </p:grpSpPr>
        <p:sp>
          <p:nvSpPr>
            <p:cNvPr id="10249" name="Google Shape;10249;p83"/>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3"/>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3"/>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3"/>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3"/>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3"/>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3"/>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3"/>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3"/>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3"/>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3"/>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3"/>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1" name="Google Shape;10261;p83"/>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2" name="Google Shape;10262;p83"/>
          <p:cNvGrpSpPr/>
          <p:nvPr/>
        </p:nvGrpSpPr>
        <p:grpSpPr>
          <a:xfrm>
            <a:off x="2617693" y="3817325"/>
            <a:ext cx="420475" cy="326491"/>
            <a:chOff x="2617693" y="3817325"/>
            <a:chExt cx="420475" cy="326491"/>
          </a:xfrm>
        </p:grpSpPr>
        <p:sp>
          <p:nvSpPr>
            <p:cNvPr id="10263" name="Google Shape;10263;p83"/>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3"/>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3"/>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3"/>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3"/>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3"/>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3"/>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3"/>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3"/>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3"/>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3"/>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3"/>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3"/>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3"/>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3"/>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3"/>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3"/>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83"/>
          <p:cNvGrpSpPr/>
          <p:nvPr/>
        </p:nvGrpSpPr>
        <p:grpSpPr>
          <a:xfrm>
            <a:off x="3545301" y="2423523"/>
            <a:ext cx="358134" cy="356637"/>
            <a:chOff x="3545301" y="2423523"/>
            <a:chExt cx="358134" cy="356637"/>
          </a:xfrm>
        </p:grpSpPr>
        <p:sp>
          <p:nvSpPr>
            <p:cNvPr id="10281" name="Google Shape;10281;p83"/>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3"/>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3"/>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3"/>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3"/>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3"/>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3"/>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3"/>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3"/>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83"/>
          <p:cNvGrpSpPr/>
          <p:nvPr/>
        </p:nvGrpSpPr>
        <p:grpSpPr>
          <a:xfrm>
            <a:off x="5766424" y="4275195"/>
            <a:ext cx="358160" cy="356926"/>
            <a:chOff x="5766424" y="4275195"/>
            <a:chExt cx="358160" cy="356926"/>
          </a:xfrm>
        </p:grpSpPr>
        <p:sp>
          <p:nvSpPr>
            <p:cNvPr id="10291" name="Google Shape;10291;p83"/>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3"/>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3"/>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3"/>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3"/>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3"/>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3"/>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3"/>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3"/>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83"/>
          <p:cNvGrpSpPr/>
          <p:nvPr/>
        </p:nvGrpSpPr>
        <p:grpSpPr>
          <a:xfrm>
            <a:off x="3531462" y="3824599"/>
            <a:ext cx="377251" cy="324232"/>
            <a:chOff x="3531462" y="3824599"/>
            <a:chExt cx="377251" cy="324232"/>
          </a:xfrm>
        </p:grpSpPr>
        <p:sp>
          <p:nvSpPr>
            <p:cNvPr id="10301" name="Google Shape;10301;p83"/>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3"/>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3"/>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3"/>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3"/>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3"/>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3"/>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3"/>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3"/>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3"/>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3"/>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83"/>
          <p:cNvGrpSpPr/>
          <p:nvPr/>
        </p:nvGrpSpPr>
        <p:grpSpPr>
          <a:xfrm>
            <a:off x="4030586" y="3805246"/>
            <a:ext cx="286523" cy="340566"/>
            <a:chOff x="4030586" y="3805246"/>
            <a:chExt cx="286523" cy="340566"/>
          </a:xfrm>
        </p:grpSpPr>
        <p:sp>
          <p:nvSpPr>
            <p:cNvPr id="10313" name="Google Shape;10313;p83"/>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3"/>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3"/>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3"/>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3"/>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3"/>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3"/>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3"/>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3"/>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3"/>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3"/>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3"/>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3"/>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3"/>
          <p:cNvGrpSpPr/>
          <p:nvPr/>
        </p:nvGrpSpPr>
        <p:grpSpPr>
          <a:xfrm>
            <a:off x="2180884" y="2888719"/>
            <a:ext cx="376752" cy="374468"/>
            <a:chOff x="2180884" y="2888719"/>
            <a:chExt cx="376752" cy="374468"/>
          </a:xfrm>
        </p:grpSpPr>
        <p:sp>
          <p:nvSpPr>
            <p:cNvPr id="10327" name="Google Shape;10327;p83"/>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3"/>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3"/>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3"/>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3"/>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3"/>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3"/>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3"/>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3"/>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3"/>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3"/>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3"/>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3"/>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3"/>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83"/>
          <p:cNvGrpSpPr/>
          <p:nvPr/>
        </p:nvGrpSpPr>
        <p:grpSpPr>
          <a:xfrm>
            <a:off x="3954432" y="2942999"/>
            <a:ext cx="378249" cy="265909"/>
            <a:chOff x="3954432" y="2942999"/>
            <a:chExt cx="378249" cy="265909"/>
          </a:xfrm>
        </p:grpSpPr>
        <p:sp>
          <p:nvSpPr>
            <p:cNvPr id="10342" name="Google Shape;10342;p83"/>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3"/>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3"/>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3"/>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3"/>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3"/>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3"/>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3"/>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3"/>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83"/>
          <p:cNvGrpSpPr/>
          <p:nvPr/>
        </p:nvGrpSpPr>
        <p:grpSpPr>
          <a:xfrm>
            <a:off x="1752137" y="4266608"/>
            <a:ext cx="378512" cy="374756"/>
            <a:chOff x="1752137" y="4266608"/>
            <a:chExt cx="378512" cy="374756"/>
          </a:xfrm>
        </p:grpSpPr>
        <p:sp>
          <p:nvSpPr>
            <p:cNvPr id="10352" name="Google Shape;10352;p83"/>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3"/>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3"/>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3"/>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3"/>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3"/>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3"/>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3"/>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3"/>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3"/>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3"/>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3"/>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3"/>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3"/>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3"/>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3"/>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3"/>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3"/>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3"/>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83"/>
          <p:cNvGrpSpPr/>
          <p:nvPr/>
        </p:nvGrpSpPr>
        <p:grpSpPr>
          <a:xfrm>
            <a:off x="3117788" y="3812546"/>
            <a:ext cx="341065" cy="341065"/>
            <a:chOff x="3117788" y="3812546"/>
            <a:chExt cx="341065" cy="341065"/>
          </a:xfrm>
        </p:grpSpPr>
        <p:sp>
          <p:nvSpPr>
            <p:cNvPr id="10374" name="Google Shape;10374;p83"/>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3"/>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3"/>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3"/>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3"/>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3"/>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83"/>
          <p:cNvGrpSpPr/>
          <p:nvPr/>
        </p:nvGrpSpPr>
        <p:grpSpPr>
          <a:xfrm>
            <a:off x="3994400" y="4299932"/>
            <a:ext cx="338281" cy="322657"/>
            <a:chOff x="3994400" y="4299932"/>
            <a:chExt cx="338281" cy="322657"/>
          </a:xfrm>
        </p:grpSpPr>
        <p:sp>
          <p:nvSpPr>
            <p:cNvPr id="10381" name="Google Shape;10381;p83"/>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3"/>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3"/>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3"/>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3"/>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3"/>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3"/>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3"/>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9" name="Google Shape;10389;p83"/>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3"/>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1" name="Google Shape;10391;p83"/>
          <p:cNvGrpSpPr/>
          <p:nvPr/>
        </p:nvGrpSpPr>
        <p:grpSpPr>
          <a:xfrm>
            <a:off x="3573426" y="1965628"/>
            <a:ext cx="302358" cy="374993"/>
            <a:chOff x="3573426" y="1965628"/>
            <a:chExt cx="302358" cy="374993"/>
          </a:xfrm>
        </p:grpSpPr>
        <p:sp>
          <p:nvSpPr>
            <p:cNvPr id="10392" name="Google Shape;10392;p83"/>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3"/>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3"/>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3"/>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3"/>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3"/>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3"/>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3"/>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3"/>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3"/>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3"/>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3"/>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3"/>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3"/>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3"/>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3"/>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3"/>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3"/>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3"/>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3"/>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3"/>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3"/>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3"/>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3"/>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3"/>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3"/>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3"/>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3"/>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3"/>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3"/>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3"/>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3"/>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3"/>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3"/>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3"/>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3"/>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3"/>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3"/>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3"/>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3"/>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3"/>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3"/>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3"/>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3"/>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3"/>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3"/>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3"/>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83"/>
          <p:cNvGrpSpPr/>
          <p:nvPr/>
        </p:nvGrpSpPr>
        <p:grpSpPr>
          <a:xfrm>
            <a:off x="3513632" y="2908572"/>
            <a:ext cx="355876" cy="331007"/>
            <a:chOff x="3513632" y="2908572"/>
            <a:chExt cx="355876" cy="331007"/>
          </a:xfrm>
        </p:grpSpPr>
        <p:sp>
          <p:nvSpPr>
            <p:cNvPr id="10440" name="Google Shape;10440;p83"/>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3"/>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3"/>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3"/>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3"/>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3"/>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3"/>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3"/>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3"/>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3"/>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3"/>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3"/>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3"/>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3"/>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3"/>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3"/>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83"/>
          <p:cNvGrpSpPr/>
          <p:nvPr/>
        </p:nvGrpSpPr>
        <p:grpSpPr>
          <a:xfrm>
            <a:off x="2694083" y="2888430"/>
            <a:ext cx="235762" cy="374756"/>
            <a:chOff x="2694083" y="2888430"/>
            <a:chExt cx="235762" cy="374756"/>
          </a:xfrm>
        </p:grpSpPr>
        <p:sp>
          <p:nvSpPr>
            <p:cNvPr id="10457" name="Google Shape;10457;p83"/>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3"/>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3"/>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3"/>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3"/>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3"/>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3"/>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3"/>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3"/>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83"/>
          <p:cNvGrpSpPr/>
          <p:nvPr/>
        </p:nvGrpSpPr>
        <p:grpSpPr>
          <a:xfrm>
            <a:off x="871534" y="4300588"/>
            <a:ext cx="357661" cy="311155"/>
            <a:chOff x="871534" y="4300588"/>
            <a:chExt cx="357661" cy="311155"/>
          </a:xfrm>
        </p:grpSpPr>
        <p:sp>
          <p:nvSpPr>
            <p:cNvPr id="10467" name="Google Shape;10467;p83"/>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3"/>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3"/>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3"/>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3"/>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3"/>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3"/>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3"/>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3"/>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3"/>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3"/>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3"/>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3"/>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3"/>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3"/>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3"/>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3"/>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3"/>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3"/>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3"/>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3"/>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83"/>
          <p:cNvGrpSpPr/>
          <p:nvPr/>
        </p:nvGrpSpPr>
        <p:grpSpPr>
          <a:xfrm>
            <a:off x="916019" y="3821606"/>
            <a:ext cx="250100" cy="336785"/>
            <a:chOff x="916019" y="3821606"/>
            <a:chExt cx="250100" cy="336785"/>
          </a:xfrm>
        </p:grpSpPr>
        <p:sp>
          <p:nvSpPr>
            <p:cNvPr id="10489" name="Google Shape;10489;p83"/>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3"/>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3"/>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3"/>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3"/>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3"/>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3"/>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3"/>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3"/>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3"/>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3"/>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3"/>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3"/>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83"/>
          <p:cNvGrpSpPr/>
          <p:nvPr/>
        </p:nvGrpSpPr>
        <p:grpSpPr>
          <a:xfrm>
            <a:off x="849686" y="2909570"/>
            <a:ext cx="374730" cy="332504"/>
            <a:chOff x="849686" y="2909570"/>
            <a:chExt cx="374730" cy="332504"/>
          </a:xfrm>
        </p:grpSpPr>
        <p:sp>
          <p:nvSpPr>
            <p:cNvPr id="10503" name="Google Shape;10503;p83"/>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3"/>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3"/>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3"/>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3"/>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3"/>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3"/>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3"/>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3"/>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3"/>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3"/>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83"/>
          <p:cNvGrpSpPr/>
          <p:nvPr/>
        </p:nvGrpSpPr>
        <p:grpSpPr>
          <a:xfrm>
            <a:off x="1735567" y="2420241"/>
            <a:ext cx="417718" cy="372866"/>
            <a:chOff x="1735567" y="2420241"/>
            <a:chExt cx="417718" cy="372866"/>
          </a:xfrm>
        </p:grpSpPr>
        <p:sp>
          <p:nvSpPr>
            <p:cNvPr id="10515" name="Google Shape;10515;p83"/>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3"/>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3"/>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3"/>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3"/>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3"/>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3"/>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3"/>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3"/>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3"/>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3"/>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3"/>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83"/>
          <p:cNvGrpSpPr/>
          <p:nvPr/>
        </p:nvGrpSpPr>
        <p:grpSpPr>
          <a:xfrm>
            <a:off x="3599318" y="4299590"/>
            <a:ext cx="251098" cy="309028"/>
            <a:chOff x="3599318" y="4299590"/>
            <a:chExt cx="251098" cy="309028"/>
          </a:xfrm>
        </p:grpSpPr>
        <p:sp>
          <p:nvSpPr>
            <p:cNvPr id="10528" name="Google Shape;10528;p83"/>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3"/>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3"/>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3"/>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3"/>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3"/>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83"/>
          <p:cNvGrpSpPr/>
          <p:nvPr/>
        </p:nvGrpSpPr>
        <p:grpSpPr>
          <a:xfrm>
            <a:off x="3105998" y="2433240"/>
            <a:ext cx="345818" cy="345056"/>
            <a:chOff x="3105998" y="2433240"/>
            <a:chExt cx="345818" cy="345056"/>
          </a:xfrm>
        </p:grpSpPr>
        <p:sp>
          <p:nvSpPr>
            <p:cNvPr id="10535" name="Google Shape;10535;p83"/>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3"/>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3"/>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3"/>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3"/>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3"/>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3"/>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3"/>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3"/>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3"/>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3"/>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83"/>
          <p:cNvGrpSpPr/>
          <p:nvPr/>
        </p:nvGrpSpPr>
        <p:grpSpPr>
          <a:xfrm>
            <a:off x="1737326" y="2900773"/>
            <a:ext cx="374730" cy="350361"/>
            <a:chOff x="1737326" y="2900773"/>
            <a:chExt cx="374730" cy="350361"/>
          </a:xfrm>
        </p:grpSpPr>
        <p:sp>
          <p:nvSpPr>
            <p:cNvPr id="10547" name="Google Shape;10547;p83"/>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3"/>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3"/>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3"/>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3"/>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3"/>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3"/>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3"/>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3"/>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3"/>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3"/>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3"/>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3"/>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3"/>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3"/>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3"/>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3"/>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83"/>
          <p:cNvGrpSpPr/>
          <p:nvPr/>
        </p:nvGrpSpPr>
        <p:grpSpPr>
          <a:xfrm>
            <a:off x="4000676" y="1579396"/>
            <a:ext cx="327226" cy="211603"/>
            <a:chOff x="4000676" y="1579396"/>
            <a:chExt cx="327226" cy="211603"/>
          </a:xfrm>
        </p:grpSpPr>
        <p:sp>
          <p:nvSpPr>
            <p:cNvPr id="10565" name="Google Shape;10565;p83"/>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3"/>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3"/>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3"/>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3"/>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3"/>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3"/>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3"/>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3"/>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3"/>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3"/>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3"/>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3"/>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3"/>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3"/>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3"/>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83"/>
          <p:cNvGrpSpPr/>
          <p:nvPr/>
        </p:nvGrpSpPr>
        <p:grpSpPr>
          <a:xfrm>
            <a:off x="2635523" y="1515584"/>
            <a:ext cx="371054" cy="336469"/>
            <a:chOff x="2635523" y="1515584"/>
            <a:chExt cx="371054" cy="336469"/>
          </a:xfrm>
        </p:grpSpPr>
        <p:sp>
          <p:nvSpPr>
            <p:cNvPr id="10582" name="Google Shape;10582;p83"/>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3"/>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3"/>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3"/>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3"/>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3"/>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3"/>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83"/>
          <p:cNvGrpSpPr/>
          <p:nvPr/>
        </p:nvGrpSpPr>
        <p:grpSpPr>
          <a:xfrm>
            <a:off x="2231907" y="1520731"/>
            <a:ext cx="311627" cy="326569"/>
            <a:chOff x="2231907" y="1520731"/>
            <a:chExt cx="311627" cy="326569"/>
          </a:xfrm>
        </p:grpSpPr>
        <p:sp>
          <p:nvSpPr>
            <p:cNvPr id="10590" name="Google Shape;10590;p83"/>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3"/>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3"/>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3"/>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3"/>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3"/>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3"/>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3"/>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3"/>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3"/>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83"/>
          <p:cNvGrpSpPr/>
          <p:nvPr/>
        </p:nvGrpSpPr>
        <p:grpSpPr>
          <a:xfrm>
            <a:off x="1340249" y="4301533"/>
            <a:ext cx="311890" cy="304695"/>
            <a:chOff x="1340249" y="4301533"/>
            <a:chExt cx="311890" cy="304695"/>
          </a:xfrm>
        </p:grpSpPr>
        <p:sp>
          <p:nvSpPr>
            <p:cNvPr id="10601" name="Google Shape;10601;p83"/>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3"/>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3"/>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3"/>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3"/>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3"/>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3"/>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3"/>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3"/>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3"/>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3"/>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3"/>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3"/>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3"/>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83"/>
          <p:cNvGrpSpPr/>
          <p:nvPr/>
        </p:nvGrpSpPr>
        <p:grpSpPr>
          <a:xfrm>
            <a:off x="1330690" y="3377024"/>
            <a:ext cx="306874" cy="332268"/>
            <a:chOff x="1330690" y="3377024"/>
            <a:chExt cx="306874" cy="332268"/>
          </a:xfrm>
        </p:grpSpPr>
        <p:sp>
          <p:nvSpPr>
            <p:cNvPr id="10616" name="Google Shape;10616;p83"/>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3"/>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3"/>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3"/>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3"/>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3"/>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3"/>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3"/>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3"/>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3"/>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3"/>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83"/>
          <p:cNvGrpSpPr/>
          <p:nvPr/>
        </p:nvGrpSpPr>
        <p:grpSpPr>
          <a:xfrm>
            <a:off x="2650597" y="3381777"/>
            <a:ext cx="341511" cy="324994"/>
            <a:chOff x="2650597" y="3381777"/>
            <a:chExt cx="341511" cy="324994"/>
          </a:xfrm>
        </p:grpSpPr>
        <p:sp>
          <p:nvSpPr>
            <p:cNvPr id="10636" name="Google Shape;10636;p83"/>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3"/>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3"/>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3"/>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3"/>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3"/>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3"/>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3"/>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3"/>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3"/>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3"/>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3"/>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3"/>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3"/>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3"/>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3"/>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3"/>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3"/>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3"/>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3"/>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3"/>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3"/>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3"/>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3"/>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3"/>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3"/>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3"/>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3"/>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3"/>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3"/>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3"/>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3"/>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3"/>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3"/>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3"/>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83"/>
          <p:cNvGrpSpPr/>
          <p:nvPr/>
        </p:nvGrpSpPr>
        <p:grpSpPr>
          <a:xfrm>
            <a:off x="1295502" y="2437362"/>
            <a:ext cx="402645" cy="323917"/>
            <a:chOff x="1295502" y="2437362"/>
            <a:chExt cx="402645" cy="323917"/>
          </a:xfrm>
        </p:grpSpPr>
        <p:sp>
          <p:nvSpPr>
            <p:cNvPr id="10672" name="Google Shape;10672;p83"/>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3"/>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3"/>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3"/>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3"/>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3"/>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3"/>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3"/>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3"/>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3"/>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3"/>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3"/>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3"/>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3"/>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3"/>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3"/>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83"/>
          <p:cNvGrpSpPr/>
          <p:nvPr/>
        </p:nvGrpSpPr>
        <p:grpSpPr>
          <a:xfrm>
            <a:off x="882590" y="2438360"/>
            <a:ext cx="337310" cy="337047"/>
            <a:chOff x="882590" y="2438360"/>
            <a:chExt cx="337310" cy="337047"/>
          </a:xfrm>
        </p:grpSpPr>
        <p:sp>
          <p:nvSpPr>
            <p:cNvPr id="10689" name="Google Shape;10689;p83"/>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3"/>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3"/>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3"/>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3"/>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3"/>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3"/>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3"/>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3"/>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3"/>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3"/>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3"/>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3"/>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3"/>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3"/>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3"/>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3"/>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3"/>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3"/>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3"/>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3"/>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3"/>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3"/>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3"/>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83"/>
          <p:cNvGrpSpPr/>
          <p:nvPr/>
        </p:nvGrpSpPr>
        <p:grpSpPr>
          <a:xfrm>
            <a:off x="4885060" y="1518788"/>
            <a:ext cx="385786" cy="342588"/>
            <a:chOff x="4885060" y="1518788"/>
            <a:chExt cx="385786" cy="342588"/>
          </a:xfrm>
        </p:grpSpPr>
        <p:sp>
          <p:nvSpPr>
            <p:cNvPr id="10714" name="Google Shape;10714;p83"/>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3"/>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3"/>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3"/>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3"/>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3"/>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3"/>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3"/>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3"/>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3"/>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3"/>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3"/>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3"/>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3"/>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3"/>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3"/>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3"/>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3"/>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3"/>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83"/>
          <p:cNvGrpSpPr/>
          <p:nvPr/>
        </p:nvGrpSpPr>
        <p:grpSpPr>
          <a:xfrm>
            <a:off x="5394478" y="1514533"/>
            <a:ext cx="249076" cy="351096"/>
            <a:chOff x="5394478" y="1514533"/>
            <a:chExt cx="249076" cy="351096"/>
          </a:xfrm>
        </p:grpSpPr>
        <p:sp>
          <p:nvSpPr>
            <p:cNvPr id="10734" name="Google Shape;10734;p83"/>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3"/>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3"/>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3"/>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3"/>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3"/>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3"/>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3"/>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3"/>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3"/>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3"/>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3"/>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3"/>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3"/>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3"/>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3"/>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3"/>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3"/>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3"/>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3"/>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83"/>
          <p:cNvGrpSpPr/>
          <p:nvPr/>
        </p:nvGrpSpPr>
        <p:grpSpPr>
          <a:xfrm>
            <a:off x="5782259" y="1512012"/>
            <a:ext cx="356138" cy="356138"/>
            <a:chOff x="5782259" y="1512012"/>
            <a:chExt cx="356138" cy="356138"/>
          </a:xfrm>
        </p:grpSpPr>
        <p:sp>
          <p:nvSpPr>
            <p:cNvPr id="10755" name="Google Shape;10755;p83"/>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3"/>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3"/>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3"/>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3"/>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3"/>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3"/>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3"/>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3"/>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3"/>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3"/>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83"/>
          <p:cNvGrpSpPr/>
          <p:nvPr/>
        </p:nvGrpSpPr>
        <p:grpSpPr>
          <a:xfrm>
            <a:off x="6229598" y="1518052"/>
            <a:ext cx="343560" cy="343822"/>
            <a:chOff x="6229598" y="1518052"/>
            <a:chExt cx="343560" cy="343822"/>
          </a:xfrm>
        </p:grpSpPr>
        <p:sp>
          <p:nvSpPr>
            <p:cNvPr id="10767" name="Google Shape;10767;p83"/>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3"/>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3"/>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3"/>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3"/>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3"/>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3"/>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3"/>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3"/>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3"/>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3"/>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3"/>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3"/>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3"/>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3"/>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3"/>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3"/>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3"/>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3"/>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83"/>
          <p:cNvGrpSpPr/>
          <p:nvPr/>
        </p:nvGrpSpPr>
        <p:grpSpPr>
          <a:xfrm>
            <a:off x="870773" y="3357985"/>
            <a:ext cx="342824" cy="351228"/>
            <a:chOff x="870773" y="3357985"/>
            <a:chExt cx="342824" cy="351228"/>
          </a:xfrm>
        </p:grpSpPr>
        <p:sp>
          <p:nvSpPr>
            <p:cNvPr id="10787" name="Google Shape;10787;p83"/>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3"/>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3"/>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3"/>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3"/>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3"/>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3"/>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3"/>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83"/>
          <p:cNvGrpSpPr/>
          <p:nvPr/>
        </p:nvGrpSpPr>
        <p:grpSpPr>
          <a:xfrm>
            <a:off x="2743084" y="4299590"/>
            <a:ext cx="159372" cy="308896"/>
            <a:chOff x="2743084" y="4299590"/>
            <a:chExt cx="159372" cy="308896"/>
          </a:xfrm>
        </p:grpSpPr>
        <p:sp>
          <p:nvSpPr>
            <p:cNvPr id="10796" name="Google Shape;10796;p83"/>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3"/>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3"/>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3"/>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3"/>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3"/>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3"/>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3"/>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3"/>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3"/>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3"/>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3"/>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3"/>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3"/>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3"/>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83"/>
          <p:cNvGrpSpPr/>
          <p:nvPr/>
        </p:nvGrpSpPr>
        <p:grpSpPr>
          <a:xfrm>
            <a:off x="1293506" y="2939716"/>
            <a:ext cx="374730" cy="272211"/>
            <a:chOff x="1293506" y="2939716"/>
            <a:chExt cx="374730" cy="272211"/>
          </a:xfrm>
        </p:grpSpPr>
        <p:sp>
          <p:nvSpPr>
            <p:cNvPr id="10812" name="Google Shape;10812;p83"/>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3"/>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3"/>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3"/>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3"/>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3"/>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3"/>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3"/>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3"/>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3"/>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3"/>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3"/>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3"/>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3"/>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3"/>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3"/>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3"/>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3"/>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3"/>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3"/>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3"/>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3"/>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3"/>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3"/>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3"/>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3"/>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3"/>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3"/>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3"/>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3"/>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83"/>
          <p:cNvGrpSpPr/>
          <p:nvPr/>
        </p:nvGrpSpPr>
        <p:grpSpPr>
          <a:xfrm>
            <a:off x="6669900" y="1505474"/>
            <a:ext cx="345083" cy="369216"/>
            <a:chOff x="6669900" y="1505474"/>
            <a:chExt cx="345083" cy="369216"/>
          </a:xfrm>
        </p:grpSpPr>
        <p:sp>
          <p:nvSpPr>
            <p:cNvPr id="10843" name="Google Shape;10843;p83"/>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3"/>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3"/>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3"/>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3"/>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3"/>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3"/>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3"/>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3"/>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3"/>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3"/>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3"/>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3"/>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3"/>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3"/>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3"/>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3"/>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3"/>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3"/>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3"/>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3"/>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3"/>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83"/>
          <p:cNvGrpSpPr/>
          <p:nvPr/>
        </p:nvGrpSpPr>
        <p:grpSpPr>
          <a:xfrm>
            <a:off x="7117003" y="1518000"/>
            <a:ext cx="333003" cy="344085"/>
            <a:chOff x="7117003" y="1518000"/>
            <a:chExt cx="333003" cy="344085"/>
          </a:xfrm>
        </p:grpSpPr>
        <p:sp>
          <p:nvSpPr>
            <p:cNvPr id="10866" name="Google Shape;10866;p83"/>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3"/>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3"/>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3"/>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3"/>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3"/>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3"/>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3"/>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3"/>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3"/>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3"/>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3"/>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3"/>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3"/>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3"/>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3"/>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3"/>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3"/>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3"/>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3"/>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3"/>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3"/>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3"/>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3"/>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3"/>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3"/>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3"/>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3"/>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3"/>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3"/>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3"/>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3"/>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3"/>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3"/>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3"/>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3"/>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3"/>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3"/>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83"/>
          <p:cNvGrpSpPr/>
          <p:nvPr/>
        </p:nvGrpSpPr>
        <p:grpSpPr>
          <a:xfrm>
            <a:off x="2200238" y="4289165"/>
            <a:ext cx="374756" cy="329300"/>
            <a:chOff x="2200238" y="4289165"/>
            <a:chExt cx="374756" cy="329300"/>
          </a:xfrm>
        </p:grpSpPr>
        <p:sp>
          <p:nvSpPr>
            <p:cNvPr id="10905" name="Google Shape;10905;p83"/>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3"/>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3"/>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3"/>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3"/>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3"/>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3"/>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3"/>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3"/>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3"/>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3"/>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3"/>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3"/>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3"/>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3"/>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3"/>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3"/>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3"/>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3"/>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3"/>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3"/>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3"/>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83"/>
          <p:cNvGrpSpPr/>
          <p:nvPr/>
        </p:nvGrpSpPr>
        <p:grpSpPr>
          <a:xfrm>
            <a:off x="7556043" y="1499959"/>
            <a:ext cx="337283" cy="380192"/>
            <a:chOff x="7556043" y="1499959"/>
            <a:chExt cx="337283" cy="380192"/>
          </a:xfrm>
        </p:grpSpPr>
        <p:sp>
          <p:nvSpPr>
            <p:cNvPr id="10928" name="Google Shape;10928;p83"/>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3"/>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3"/>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3"/>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3"/>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3"/>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3"/>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3"/>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3"/>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3"/>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3"/>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3"/>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3"/>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3"/>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83"/>
          <p:cNvGrpSpPr/>
          <p:nvPr/>
        </p:nvGrpSpPr>
        <p:grpSpPr>
          <a:xfrm>
            <a:off x="7992826" y="1517790"/>
            <a:ext cx="317431" cy="344584"/>
            <a:chOff x="7992826" y="1517790"/>
            <a:chExt cx="317431" cy="344584"/>
          </a:xfrm>
        </p:grpSpPr>
        <p:sp>
          <p:nvSpPr>
            <p:cNvPr id="10943" name="Google Shape;10943;p83"/>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3"/>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3"/>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3"/>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3"/>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3"/>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3"/>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3"/>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3"/>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3"/>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3"/>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3"/>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3"/>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3"/>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3"/>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3"/>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3"/>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83"/>
          <p:cNvGrpSpPr/>
          <p:nvPr/>
        </p:nvGrpSpPr>
        <p:grpSpPr>
          <a:xfrm>
            <a:off x="4864446" y="3340207"/>
            <a:ext cx="395607" cy="387414"/>
            <a:chOff x="4864446" y="3340207"/>
            <a:chExt cx="395607" cy="387414"/>
          </a:xfrm>
        </p:grpSpPr>
        <p:sp>
          <p:nvSpPr>
            <p:cNvPr id="10961" name="Google Shape;10961;p83"/>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3"/>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3"/>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3"/>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3"/>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3"/>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3"/>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3"/>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3"/>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3"/>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3"/>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3"/>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3"/>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3"/>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3"/>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3"/>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3"/>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3"/>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3"/>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3"/>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3"/>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3"/>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3"/>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3"/>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3"/>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83"/>
          <p:cNvGrpSpPr/>
          <p:nvPr/>
        </p:nvGrpSpPr>
        <p:grpSpPr>
          <a:xfrm>
            <a:off x="3130367" y="4324485"/>
            <a:ext cx="297342" cy="258871"/>
            <a:chOff x="3130367" y="4324485"/>
            <a:chExt cx="297342" cy="258871"/>
          </a:xfrm>
        </p:grpSpPr>
        <p:sp>
          <p:nvSpPr>
            <p:cNvPr id="10987" name="Google Shape;10987;p83"/>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3"/>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3"/>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3"/>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3"/>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3"/>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3"/>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3"/>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3"/>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3"/>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3"/>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3"/>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3"/>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3"/>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3"/>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3"/>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3"/>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3"/>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3"/>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3"/>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3"/>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3"/>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3"/>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83"/>
          <p:cNvGrpSpPr/>
          <p:nvPr/>
        </p:nvGrpSpPr>
        <p:grpSpPr>
          <a:xfrm>
            <a:off x="5302988" y="3389839"/>
            <a:ext cx="394609" cy="286523"/>
            <a:chOff x="5302988" y="3389839"/>
            <a:chExt cx="394609" cy="286523"/>
          </a:xfrm>
        </p:grpSpPr>
        <p:sp>
          <p:nvSpPr>
            <p:cNvPr id="11011" name="Google Shape;11011;p83"/>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3"/>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3"/>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3"/>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3"/>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3"/>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3"/>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3"/>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3"/>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3"/>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3"/>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3"/>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3"/>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3"/>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3"/>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3"/>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3"/>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3"/>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3"/>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3"/>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3"/>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3"/>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3"/>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3"/>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3"/>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3"/>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3"/>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3"/>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3"/>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3"/>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3"/>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3"/>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3"/>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4" name="Google Shape;11044;p83"/>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5" name="Google Shape;11045;p83"/>
          <p:cNvGrpSpPr/>
          <p:nvPr/>
        </p:nvGrpSpPr>
        <p:grpSpPr>
          <a:xfrm>
            <a:off x="3060752" y="2903609"/>
            <a:ext cx="390565" cy="359578"/>
            <a:chOff x="3060752" y="2903609"/>
            <a:chExt cx="390565" cy="359578"/>
          </a:xfrm>
        </p:grpSpPr>
        <p:sp>
          <p:nvSpPr>
            <p:cNvPr id="11046" name="Google Shape;11046;p8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3"/>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3"/>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3"/>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3"/>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3"/>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3"/>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3"/>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3"/>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3"/>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3"/>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3"/>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3"/>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3"/>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3"/>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3"/>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3"/>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3"/>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3"/>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3"/>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3"/>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3"/>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3"/>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3"/>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3"/>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3"/>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3"/>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3"/>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3"/>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3"/>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3"/>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83"/>
          <p:cNvGrpSpPr/>
          <p:nvPr/>
        </p:nvGrpSpPr>
        <p:grpSpPr>
          <a:xfrm>
            <a:off x="5741031" y="3386057"/>
            <a:ext cx="394609" cy="294585"/>
            <a:chOff x="5741031" y="3386057"/>
            <a:chExt cx="394609" cy="294585"/>
          </a:xfrm>
        </p:grpSpPr>
        <p:sp>
          <p:nvSpPr>
            <p:cNvPr id="11081" name="Google Shape;11081;p83"/>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3"/>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3"/>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3"/>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3"/>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3"/>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3"/>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3"/>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3"/>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3"/>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3"/>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3"/>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3"/>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3"/>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3"/>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3"/>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3"/>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3"/>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3"/>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3"/>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3"/>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3"/>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3"/>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3"/>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3"/>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3"/>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3"/>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3"/>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3"/>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3"/>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1" name="Google Shape;11111;p83"/>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2" name="Google Shape;11112;p83"/>
          <p:cNvGrpSpPr/>
          <p:nvPr/>
        </p:nvGrpSpPr>
        <p:grpSpPr>
          <a:xfrm>
            <a:off x="6179074" y="3368726"/>
            <a:ext cx="394609" cy="328749"/>
            <a:chOff x="6179074" y="3368726"/>
            <a:chExt cx="394609" cy="328749"/>
          </a:xfrm>
        </p:grpSpPr>
        <p:sp>
          <p:nvSpPr>
            <p:cNvPr id="11113" name="Google Shape;11113;p83"/>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3"/>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3"/>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3"/>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3"/>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3"/>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3"/>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3"/>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3"/>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3"/>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3"/>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3"/>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3"/>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3"/>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3"/>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3"/>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3"/>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3"/>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3"/>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3"/>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3"/>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3"/>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3"/>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3"/>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3"/>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3"/>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3"/>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3"/>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3"/>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3"/>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3"/>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3"/>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3"/>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3"/>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3"/>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3"/>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3"/>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3"/>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3"/>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3"/>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3"/>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3"/>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3"/>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3"/>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3"/>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3"/>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3"/>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3"/>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3"/>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3"/>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3"/>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3"/>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3"/>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3"/>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3"/>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3"/>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3"/>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3"/>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3"/>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3"/>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3"/>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3"/>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3"/>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3"/>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3"/>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3"/>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3"/>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3"/>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3"/>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3"/>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3"/>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3"/>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3"/>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3"/>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3"/>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3"/>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3"/>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3"/>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3"/>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3"/>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3"/>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3"/>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3"/>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83"/>
          <p:cNvGrpSpPr/>
          <p:nvPr/>
        </p:nvGrpSpPr>
        <p:grpSpPr>
          <a:xfrm>
            <a:off x="7054924" y="3367728"/>
            <a:ext cx="394583" cy="331007"/>
            <a:chOff x="7054924" y="3367728"/>
            <a:chExt cx="394583" cy="331007"/>
          </a:xfrm>
        </p:grpSpPr>
        <p:sp>
          <p:nvSpPr>
            <p:cNvPr id="11197" name="Google Shape;11197;p83"/>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3"/>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3"/>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3"/>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3"/>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3"/>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3"/>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3"/>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3"/>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3"/>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3"/>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3"/>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3"/>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3"/>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3"/>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83"/>
          <p:cNvGrpSpPr/>
          <p:nvPr/>
        </p:nvGrpSpPr>
        <p:grpSpPr>
          <a:xfrm>
            <a:off x="7492967" y="3361425"/>
            <a:ext cx="394583" cy="343586"/>
            <a:chOff x="7492967" y="3361425"/>
            <a:chExt cx="394583" cy="343586"/>
          </a:xfrm>
        </p:grpSpPr>
        <p:sp>
          <p:nvSpPr>
            <p:cNvPr id="11213" name="Google Shape;11213;p83"/>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3"/>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3"/>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3"/>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3"/>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3"/>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3"/>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3"/>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3"/>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3"/>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3"/>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3"/>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3"/>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3"/>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3"/>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3"/>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3"/>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3"/>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3"/>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3"/>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3"/>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3"/>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3"/>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83"/>
          <p:cNvGrpSpPr/>
          <p:nvPr/>
        </p:nvGrpSpPr>
        <p:grpSpPr>
          <a:xfrm>
            <a:off x="7935527" y="3353154"/>
            <a:ext cx="385287" cy="360156"/>
            <a:chOff x="7935527" y="3353154"/>
            <a:chExt cx="385287" cy="360156"/>
          </a:xfrm>
        </p:grpSpPr>
        <p:sp>
          <p:nvSpPr>
            <p:cNvPr id="11237" name="Google Shape;11237;p83"/>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3"/>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3"/>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3"/>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3"/>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3"/>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3"/>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3"/>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3"/>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3"/>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3"/>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3"/>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83"/>
          <p:cNvGrpSpPr/>
          <p:nvPr/>
        </p:nvGrpSpPr>
        <p:grpSpPr>
          <a:xfrm>
            <a:off x="5319821" y="1986242"/>
            <a:ext cx="348103" cy="348103"/>
            <a:chOff x="5319821" y="1986242"/>
            <a:chExt cx="348103" cy="348103"/>
          </a:xfrm>
        </p:grpSpPr>
        <p:sp>
          <p:nvSpPr>
            <p:cNvPr id="11250" name="Google Shape;11250;p83"/>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3"/>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3"/>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3"/>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3"/>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3"/>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3"/>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3"/>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3"/>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3"/>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3"/>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3"/>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3"/>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3"/>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3"/>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3"/>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3"/>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3"/>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3"/>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3"/>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3"/>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3"/>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3"/>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3"/>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3"/>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3"/>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3"/>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3"/>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3"/>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3"/>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3"/>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3"/>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3"/>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3"/>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3"/>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3"/>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3"/>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83"/>
          <p:cNvGrpSpPr/>
          <p:nvPr/>
        </p:nvGrpSpPr>
        <p:grpSpPr>
          <a:xfrm>
            <a:off x="5765926" y="1976683"/>
            <a:ext cx="348339" cy="348103"/>
            <a:chOff x="5765926" y="1976683"/>
            <a:chExt cx="348339" cy="348103"/>
          </a:xfrm>
        </p:grpSpPr>
        <p:sp>
          <p:nvSpPr>
            <p:cNvPr id="11288" name="Google Shape;11288;p83"/>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3"/>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3"/>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3"/>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3"/>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3"/>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3"/>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3"/>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3"/>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3"/>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3"/>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3"/>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3"/>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3"/>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83"/>
          <p:cNvGrpSpPr/>
          <p:nvPr/>
        </p:nvGrpSpPr>
        <p:grpSpPr>
          <a:xfrm>
            <a:off x="6191390" y="1981489"/>
            <a:ext cx="389068" cy="347787"/>
            <a:chOff x="6191390" y="1981489"/>
            <a:chExt cx="389068" cy="347787"/>
          </a:xfrm>
        </p:grpSpPr>
        <p:sp>
          <p:nvSpPr>
            <p:cNvPr id="11303" name="Google Shape;11303;p83"/>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3"/>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3"/>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3"/>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3"/>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3"/>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3"/>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83"/>
          <p:cNvGrpSpPr/>
          <p:nvPr/>
        </p:nvGrpSpPr>
        <p:grpSpPr>
          <a:xfrm>
            <a:off x="6657846" y="2007591"/>
            <a:ext cx="348103" cy="295714"/>
            <a:chOff x="6657846" y="2007591"/>
            <a:chExt cx="348103" cy="295714"/>
          </a:xfrm>
        </p:grpSpPr>
        <p:sp>
          <p:nvSpPr>
            <p:cNvPr id="11311" name="Google Shape;11311;p83"/>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3"/>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3"/>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3"/>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3"/>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3"/>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3"/>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3"/>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3"/>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3"/>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3"/>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3"/>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3"/>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3"/>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3"/>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3"/>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3"/>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3"/>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3"/>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3"/>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3"/>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3"/>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3"/>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3"/>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3"/>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3"/>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83"/>
          <p:cNvGrpSpPr/>
          <p:nvPr/>
        </p:nvGrpSpPr>
        <p:grpSpPr>
          <a:xfrm>
            <a:off x="7104188" y="1971904"/>
            <a:ext cx="347341" cy="348103"/>
            <a:chOff x="7104188" y="1971904"/>
            <a:chExt cx="347341" cy="348103"/>
          </a:xfrm>
        </p:grpSpPr>
        <p:sp>
          <p:nvSpPr>
            <p:cNvPr id="11338" name="Google Shape;11338;p83"/>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3"/>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3"/>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3"/>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3"/>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3"/>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3"/>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3"/>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3"/>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3"/>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3"/>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3"/>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3"/>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3"/>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3"/>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3"/>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3"/>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3"/>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3"/>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3"/>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3"/>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3"/>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3"/>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3"/>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3"/>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3"/>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3"/>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3"/>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3"/>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3"/>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83"/>
          <p:cNvGrpSpPr/>
          <p:nvPr/>
        </p:nvGrpSpPr>
        <p:grpSpPr>
          <a:xfrm>
            <a:off x="7551264" y="1971904"/>
            <a:ext cx="344321" cy="348155"/>
            <a:chOff x="7551264" y="1971904"/>
            <a:chExt cx="344321" cy="348155"/>
          </a:xfrm>
        </p:grpSpPr>
        <p:sp>
          <p:nvSpPr>
            <p:cNvPr id="11369" name="Google Shape;11369;p83"/>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3"/>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3"/>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3"/>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3"/>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3"/>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3"/>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3"/>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3"/>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3"/>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3"/>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3"/>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3"/>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3"/>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3"/>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3"/>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3"/>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3"/>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3"/>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83"/>
          <p:cNvGrpSpPr/>
          <p:nvPr/>
        </p:nvGrpSpPr>
        <p:grpSpPr>
          <a:xfrm>
            <a:off x="7992065" y="1971904"/>
            <a:ext cx="351621" cy="348103"/>
            <a:chOff x="7992065" y="1971904"/>
            <a:chExt cx="351621" cy="348103"/>
          </a:xfrm>
        </p:grpSpPr>
        <p:sp>
          <p:nvSpPr>
            <p:cNvPr id="11389" name="Google Shape;11389;p83"/>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3"/>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3"/>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3"/>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3"/>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3"/>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3"/>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3"/>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3"/>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3"/>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3"/>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3"/>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3"/>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3"/>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3"/>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83"/>
          <p:cNvGrpSpPr/>
          <p:nvPr/>
        </p:nvGrpSpPr>
        <p:grpSpPr>
          <a:xfrm>
            <a:off x="4911189" y="3793455"/>
            <a:ext cx="296580" cy="364935"/>
            <a:chOff x="4911189" y="3793455"/>
            <a:chExt cx="296580" cy="364935"/>
          </a:xfrm>
        </p:grpSpPr>
        <p:sp>
          <p:nvSpPr>
            <p:cNvPr id="11405" name="Google Shape;11405;p83"/>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3"/>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3"/>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3"/>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3"/>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3"/>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3"/>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3"/>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3"/>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3"/>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3"/>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3"/>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3"/>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3"/>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3"/>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3"/>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3"/>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3"/>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3"/>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3"/>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83"/>
          <p:cNvGrpSpPr/>
          <p:nvPr/>
        </p:nvGrpSpPr>
        <p:grpSpPr>
          <a:xfrm>
            <a:off x="5341433" y="3793271"/>
            <a:ext cx="330272" cy="329117"/>
            <a:chOff x="5341433" y="3793271"/>
            <a:chExt cx="330272" cy="329117"/>
          </a:xfrm>
        </p:grpSpPr>
        <p:sp>
          <p:nvSpPr>
            <p:cNvPr id="11426" name="Google Shape;11426;p83"/>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3"/>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3"/>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3"/>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3"/>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3"/>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3"/>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3"/>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3"/>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3"/>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3"/>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3"/>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3"/>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3"/>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3"/>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3"/>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83"/>
          <p:cNvGrpSpPr/>
          <p:nvPr/>
        </p:nvGrpSpPr>
        <p:grpSpPr>
          <a:xfrm>
            <a:off x="5744051" y="3766250"/>
            <a:ext cx="428511" cy="383186"/>
            <a:chOff x="5744051" y="3766250"/>
            <a:chExt cx="428511" cy="383186"/>
          </a:xfrm>
        </p:grpSpPr>
        <p:sp>
          <p:nvSpPr>
            <p:cNvPr id="11443" name="Google Shape;11443;p83"/>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3"/>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3"/>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3"/>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3"/>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3"/>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3"/>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3"/>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3"/>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3"/>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3"/>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3"/>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3"/>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3"/>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3"/>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3"/>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3"/>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83"/>
          <p:cNvGrpSpPr/>
          <p:nvPr/>
        </p:nvGrpSpPr>
        <p:grpSpPr>
          <a:xfrm>
            <a:off x="6678697" y="3793324"/>
            <a:ext cx="342824" cy="328985"/>
            <a:chOff x="6678697" y="3793324"/>
            <a:chExt cx="342824" cy="328985"/>
          </a:xfrm>
        </p:grpSpPr>
        <p:sp>
          <p:nvSpPr>
            <p:cNvPr id="11461" name="Google Shape;11461;p83"/>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3"/>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3"/>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3"/>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3"/>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3"/>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3"/>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3"/>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83"/>
          <p:cNvGrpSpPr/>
          <p:nvPr/>
        </p:nvGrpSpPr>
        <p:grpSpPr>
          <a:xfrm>
            <a:off x="7101903" y="3762022"/>
            <a:ext cx="398627" cy="392088"/>
            <a:chOff x="7101903" y="3762022"/>
            <a:chExt cx="398627" cy="392088"/>
          </a:xfrm>
        </p:grpSpPr>
        <p:sp>
          <p:nvSpPr>
            <p:cNvPr id="11470" name="Google Shape;11470;p83"/>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3"/>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3"/>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3"/>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3"/>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3"/>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3"/>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3"/>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3"/>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3"/>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3"/>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3"/>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3"/>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3"/>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3"/>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3"/>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83"/>
          <p:cNvGrpSpPr/>
          <p:nvPr/>
        </p:nvGrpSpPr>
        <p:grpSpPr>
          <a:xfrm>
            <a:off x="7541469" y="3793455"/>
            <a:ext cx="407897" cy="328985"/>
            <a:chOff x="7541469" y="3793455"/>
            <a:chExt cx="407897" cy="328985"/>
          </a:xfrm>
        </p:grpSpPr>
        <p:sp>
          <p:nvSpPr>
            <p:cNvPr id="11489" name="Google Shape;11489;p83"/>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3"/>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3"/>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3"/>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3"/>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3"/>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3"/>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3"/>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3"/>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3"/>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3"/>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3"/>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3"/>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3"/>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3"/>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3"/>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3"/>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3"/>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3"/>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3"/>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3"/>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3"/>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3"/>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3"/>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3"/>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3"/>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3"/>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3"/>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3"/>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3"/>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83"/>
          <p:cNvGrpSpPr/>
          <p:nvPr/>
        </p:nvGrpSpPr>
        <p:grpSpPr>
          <a:xfrm>
            <a:off x="5310288" y="2956312"/>
            <a:ext cx="432292" cy="264412"/>
            <a:chOff x="5310288" y="2956312"/>
            <a:chExt cx="432292" cy="264412"/>
          </a:xfrm>
        </p:grpSpPr>
        <p:sp>
          <p:nvSpPr>
            <p:cNvPr id="11520" name="Google Shape;11520;p83"/>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3"/>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3"/>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3"/>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3"/>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3"/>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3"/>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3"/>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3"/>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3"/>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3"/>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3"/>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3"/>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3"/>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3"/>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3"/>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3"/>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3"/>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3"/>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3"/>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3"/>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3"/>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3"/>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3"/>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3"/>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3"/>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3"/>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83"/>
          <p:cNvGrpSpPr/>
          <p:nvPr/>
        </p:nvGrpSpPr>
        <p:grpSpPr>
          <a:xfrm>
            <a:off x="4879047" y="2432320"/>
            <a:ext cx="398075" cy="340303"/>
            <a:chOff x="4879047" y="2432320"/>
            <a:chExt cx="398075" cy="340303"/>
          </a:xfrm>
        </p:grpSpPr>
        <p:sp>
          <p:nvSpPr>
            <p:cNvPr id="11548" name="Google Shape;11548;p83"/>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3"/>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3"/>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3"/>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3"/>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3"/>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3"/>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3"/>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3"/>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3"/>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3"/>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3"/>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3"/>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3"/>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3"/>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3"/>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3"/>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3"/>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3"/>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3"/>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3"/>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3"/>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3"/>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3"/>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3"/>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3"/>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83"/>
          <p:cNvGrpSpPr/>
          <p:nvPr/>
        </p:nvGrpSpPr>
        <p:grpSpPr>
          <a:xfrm>
            <a:off x="5388701" y="2393823"/>
            <a:ext cx="280982" cy="395896"/>
            <a:chOff x="5388701" y="2393823"/>
            <a:chExt cx="280982" cy="395896"/>
          </a:xfrm>
        </p:grpSpPr>
        <p:sp>
          <p:nvSpPr>
            <p:cNvPr id="11575" name="Google Shape;11575;p83"/>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3"/>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3"/>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3"/>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3"/>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3"/>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3"/>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3"/>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3"/>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3"/>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3"/>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3"/>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3"/>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3"/>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3"/>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3"/>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3"/>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3"/>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3"/>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3"/>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3"/>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3"/>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3"/>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3"/>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3"/>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3"/>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3"/>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3"/>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3"/>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3"/>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83"/>
          <p:cNvGrpSpPr/>
          <p:nvPr/>
        </p:nvGrpSpPr>
        <p:grpSpPr>
          <a:xfrm>
            <a:off x="5743289" y="2439122"/>
            <a:ext cx="444871" cy="316407"/>
            <a:chOff x="5743289" y="2439122"/>
            <a:chExt cx="444871" cy="316407"/>
          </a:xfrm>
        </p:grpSpPr>
        <p:sp>
          <p:nvSpPr>
            <p:cNvPr id="11606" name="Google Shape;11606;p83"/>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3"/>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3"/>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3"/>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3"/>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3"/>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3"/>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3"/>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3"/>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3"/>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3"/>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3"/>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3"/>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3"/>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3"/>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3"/>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3"/>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3"/>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3"/>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3"/>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3"/>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3"/>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3"/>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3"/>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3"/>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3"/>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3"/>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3"/>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3"/>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83"/>
          <p:cNvGrpSpPr/>
          <p:nvPr/>
        </p:nvGrpSpPr>
        <p:grpSpPr>
          <a:xfrm>
            <a:off x="6230360" y="2432583"/>
            <a:ext cx="351359" cy="363412"/>
            <a:chOff x="6230360" y="2432583"/>
            <a:chExt cx="351359" cy="363412"/>
          </a:xfrm>
        </p:grpSpPr>
        <p:sp>
          <p:nvSpPr>
            <p:cNvPr id="11636" name="Google Shape;11636;p83"/>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3"/>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3"/>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3"/>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3"/>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3"/>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3"/>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3"/>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3"/>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3"/>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3"/>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3"/>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3"/>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3"/>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3"/>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3"/>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3"/>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3"/>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3"/>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3"/>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3"/>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83"/>
          <p:cNvGrpSpPr/>
          <p:nvPr/>
        </p:nvGrpSpPr>
        <p:grpSpPr>
          <a:xfrm>
            <a:off x="6633976" y="2459552"/>
            <a:ext cx="387781" cy="286680"/>
            <a:chOff x="6633976" y="2459552"/>
            <a:chExt cx="387781" cy="286680"/>
          </a:xfrm>
        </p:grpSpPr>
        <p:sp>
          <p:nvSpPr>
            <p:cNvPr id="11658" name="Google Shape;11658;p83"/>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3"/>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3"/>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3"/>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3"/>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3"/>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3"/>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83"/>
          <p:cNvGrpSpPr/>
          <p:nvPr/>
        </p:nvGrpSpPr>
        <p:grpSpPr>
          <a:xfrm>
            <a:off x="7091110" y="2428565"/>
            <a:ext cx="376989" cy="348864"/>
            <a:chOff x="7091110" y="2428565"/>
            <a:chExt cx="376989" cy="348864"/>
          </a:xfrm>
        </p:grpSpPr>
        <p:sp>
          <p:nvSpPr>
            <p:cNvPr id="11666" name="Google Shape;11666;p83"/>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3"/>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3"/>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3"/>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3"/>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3"/>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3"/>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3"/>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3"/>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3"/>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3"/>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3"/>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3"/>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3"/>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3"/>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3"/>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3"/>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3"/>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3"/>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3"/>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3"/>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3"/>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3"/>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3"/>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3"/>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3"/>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3"/>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3"/>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3"/>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3"/>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3"/>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83"/>
          <p:cNvGrpSpPr/>
          <p:nvPr/>
        </p:nvGrpSpPr>
        <p:grpSpPr>
          <a:xfrm>
            <a:off x="7536427" y="2415225"/>
            <a:ext cx="369715" cy="375492"/>
            <a:chOff x="7536427" y="2415225"/>
            <a:chExt cx="369715" cy="375492"/>
          </a:xfrm>
        </p:grpSpPr>
        <p:sp>
          <p:nvSpPr>
            <p:cNvPr id="11698" name="Google Shape;11698;p83"/>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3"/>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3"/>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3"/>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3"/>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3"/>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3"/>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3"/>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3"/>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3"/>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3"/>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3"/>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3"/>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3"/>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3"/>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3"/>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3"/>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3"/>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3"/>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3"/>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3"/>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3"/>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3"/>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3"/>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3"/>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3"/>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3"/>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3"/>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3"/>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3"/>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3"/>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3"/>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3"/>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3"/>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3"/>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3"/>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3"/>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3"/>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83"/>
          <p:cNvGrpSpPr/>
          <p:nvPr/>
        </p:nvGrpSpPr>
        <p:grpSpPr>
          <a:xfrm>
            <a:off x="7980773" y="2428802"/>
            <a:ext cx="353381" cy="358160"/>
            <a:chOff x="7980773" y="2428802"/>
            <a:chExt cx="353381" cy="358160"/>
          </a:xfrm>
        </p:grpSpPr>
        <p:sp>
          <p:nvSpPr>
            <p:cNvPr id="11737" name="Google Shape;11737;p83"/>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3"/>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3"/>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3"/>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3"/>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3"/>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3"/>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3"/>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3"/>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3"/>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3"/>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3"/>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3"/>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3"/>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3"/>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3"/>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3"/>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3"/>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3"/>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3"/>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3"/>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3"/>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3"/>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3"/>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3"/>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3"/>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3"/>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3"/>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3"/>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3"/>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83"/>
          <p:cNvGrpSpPr/>
          <p:nvPr/>
        </p:nvGrpSpPr>
        <p:grpSpPr>
          <a:xfrm>
            <a:off x="4886058" y="4291240"/>
            <a:ext cx="346343" cy="343953"/>
            <a:chOff x="4886058" y="4291240"/>
            <a:chExt cx="346343" cy="343953"/>
          </a:xfrm>
        </p:grpSpPr>
        <p:sp>
          <p:nvSpPr>
            <p:cNvPr id="11768" name="Google Shape;11768;p83"/>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3"/>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3"/>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3"/>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3"/>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3"/>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3"/>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3"/>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3"/>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3"/>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3"/>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3"/>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3"/>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83"/>
          <p:cNvGrpSpPr/>
          <p:nvPr/>
        </p:nvGrpSpPr>
        <p:grpSpPr>
          <a:xfrm>
            <a:off x="5344216" y="4291056"/>
            <a:ext cx="304616" cy="343560"/>
            <a:chOff x="5344216" y="4291056"/>
            <a:chExt cx="304616" cy="343560"/>
          </a:xfrm>
        </p:grpSpPr>
        <p:sp>
          <p:nvSpPr>
            <p:cNvPr id="11782" name="Google Shape;11782;p83"/>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3"/>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3"/>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3"/>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3"/>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3"/>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3"/>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3"/>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3"/>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3"/>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3"/>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83"/>
          <p:cNvGrpSpPr/>
          <p:nvPr/>
        </p:nvGrpSpPr>
        <p:grpSpPr>
          <a:xfrm>
            <a:off x="6279999" y="4264422"/>
            <a:ext cx="204093" cy="343743"/>
            <a:chOff x="6271562" y="4290872"/>
            <a:chExt cx="204093" cy="343743"/>
          </a:xfrm>
        </p:grpSpPr>
        <p:sp>
          <p:nvSpPr>
            <p:cNvPr id="11794" name="Google Shape;11794;p83"/>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3"/>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3"/>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3"/>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3"/>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3"/>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3"/>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3"/>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3"/>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3"/>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3"/>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3"/>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83"/>
          <p:cNvGrpSpPr/>
          <p:nvPr/>
        </p:nvGrpSpPr>
        <p:grpSpPr>
          <a:xfrm>
            <a:off x="6639491" y="4329238"/>
            <a:ext cx="344085" cy="267195"/>
            <a:chOff x="6639491" y="4329238"/>
            <a:chExt cx="344085" cy="267195"/>
          </a:xfrm>
        </p:grpSpPr>
        <p:sp>
          <p:nvSpPr>
            <p:cNvPr id="11807" name="Google Shape;11807;p83"/>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3"/>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3"/>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3"/>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3"/>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3"/>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3"/>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3"/>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3"/>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3"/>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3"/>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3"/>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3"/>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3"/>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3"/>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3"/>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3"/>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3"/>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5" name="Google Shape;11825;p83"/>
          <p:cNvGrpSpPr/>
          <p:nvPr/>
        </p:nvGrpSpPr>
        <p:grpSpPr>
          <a:xfrm>
            <a:off x="7133336" y="4291056"/>
            <a:ext cx="232979" cy="343560"/>
            <a:chOff x="7133336" y="4291056"/>
            <a:chExt cx="232979" cy="343560"/>
          </a:xfrm>
        </p:grpSpPr>
        <p:sp>
          <p:nvSpPr>
            <p:cNvPr id="11826" name="Google Shape;11826;p83"/>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3"/>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3"/>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3"/>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3"/>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3"/>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3"/>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3"/>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3"/>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3"/>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3"/>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3"/>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3"/>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3"/>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3"/>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3"/>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3"/>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83"/>
          <p:cNvGrpSpPr/>
          <p:nvPr/>
        </p:nvGrpSpPr>
        <p:grpSpPr>
          <a:xfrm>
            <a:off x="7571379" y="4291056"/>
            <a:ext cx="232979" cy="343560"/>
            <a:chOff x="7571379" y="4291056"/>
            <a:chExt cx="232979" cy="343560"/>
          </a:xfrm>
        </p:grpSpPr>
        <p:sp>
          <p:nvSpPr>
            <p:cNvPr id="11844" name="Google Shape;11844;p83"/>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3"/>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3"/>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3"/>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3"/>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3"/>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3"/>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3"/>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3"/>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3"/>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3"/>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3"/>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3"/>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3"/>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3"/>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3"/>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83"/>
          <p:cNvGrpSpPr/>
          <p:nvPr/>
        </p:nvGrpSpPr>
        <p:grpSpPr>
          <a:xfrm>
            <a:off x="6666381" y="3347875"/>
            <a:ext cx="295819" cy="370712"/>
            <a:chOff x="6666381" y="3347875"/>
            <a:chExt cx="295819" cy="370712"/>
          </a:xfrm>
        </p:grpSpPr>
        <p:sp>
          <p:nvSpPr>
            <p:cNvPr id="11861" name="Google Shape;11861;p83"/>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3"/>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3"/>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3"/>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3"/>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3"/>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3"/>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3"/>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3"/>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3"/>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3"/>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3"/>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3"/>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3"/>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3"/>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3"/>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3"/>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3"/>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3"/>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3"/>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3"/>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3"/>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3"/>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3"/>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3"/>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3"/>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3"/>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3"/>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3"/>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3"/>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3"/>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3"/>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3"/>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3"/>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3"/>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3"/>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3"/>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3"/>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3"/>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3"/>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83"/>
          <p:cNvGrpSpPr/>
          <p:nvPr/>
        </p:nvGrpSpPr>
        <p:grpSpPr>
          <a:xfrm>
            <a:off x="4877760" y="2887459"/>
            <a:ext cx="389567" cy="390329"/>
            <a:chOff x="4877760" y="2887459"/>
            <a:chExt cx="389567" cy="390329"/>
          </a:xfrm>
        </p:grpSpPr>
        <p:sp>
          <p:nvSpPr>
            <p:cNvPr id="11902" name="Google Shape;11902;p83"/>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3"/>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3"/>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3"/>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3"/>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3"/>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3"/>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3"/>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3"/>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3"/>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3"/>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3"/>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3"/>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3"/>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3"/>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3"/>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3"/>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3"/>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3"/>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3"/>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3"/>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3"/>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3"/>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3"/>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3"/>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3"/>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3"/>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3"/>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3"/>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3"/>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3"/>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3"/>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3"/>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3"/>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3"/>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3"/>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3"/>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3"/>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3"/>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3"/>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3"/>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3"/>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3"/>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3"/>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6" name="Google Shape;11946;p83"/>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3"/>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3"/>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3"/>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3"/>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1" name="Google Shape;11951;p83"/>
          <p:cNvGrpSpPr/>
          <p:nvPr/>
        </p:nvGrpSpPr>
        <p:grpSpPr>
          <a:xfrm>
            <a:off x="5779239" y="2887695"/>
            <a:ext cx="314411" cy="389830"/>
            <a:chOff x="5779239" y="2887695"/>
            <a:chExt cx="314411" cy="389830"/>
          </a:xfrm>
        </p:grpSpPr>
        <p:sp>
          <p:nvSpPr>
            <p:cNvPr id="11952" name="Google Shape;11952;p83"/>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3"/>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3"/>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3"/>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3"/>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3"/>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3"/>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3"/>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3"/>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3"/>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3"/>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3"/>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3"/>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3"/>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3"/>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3"/>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3"/>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3"/>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3"/>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3"/>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3"/>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3"/>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3"/>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3"/>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3"/>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3"/>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3"/>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3"/>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3"/>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3"/>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3"/>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3"/>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3"/>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3"/>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3"/>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3"/>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3"/>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3"/>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3"/>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3"/>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3"/>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3"/>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3"/>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3"/>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83"/>
          <p:cNvGrpSpPr/>
          <p:nvPr/>
        </p:nvGrpSpPr>
        <p:grpSpPr>
          <a:xfrm>
            <a:off x="6190130" y="2940977"/>
            <a:ext cx="389830" cy="283004"/>
            <a:chOff x="6190130" y="2940977"/>
            <a:chExt cx="389830" cy="283004"/>
          </a:xfrm>
        </p:grpSpPr>
        <p:sp>
          <p:nvSpPr>
            <p:cNvPr id="11997" name="Google Shape;11997;p83"/>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3"/>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3"/>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3"/>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3"/>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3"/>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3"/>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3"/>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3"/>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3"/>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3"/>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3"/>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3"/>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3"/>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3"/>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3"/>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3"/>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3"/>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3"/>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3"/>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3"/>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3"/>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3"/>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3"/>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3"/>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3"/>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3"/>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3"/>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3"/>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3"/>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83"/>
          <p:cNvGrpSpPr/>
          <p:nvPr/>
        </p:nvGrpSpPr>
        <p:grpSpPr>
          <a:xfrm>
            <a:off x="6633976" y="2900274"/>
            <a:ext cx="389803" cy="364673"/>
            <a:chOff x="6633976" y="2900274"/>
            <a:chExt cx="389803" cy="364673"/>
          </a:xfrm>
        </p:grpSpPr>
        <p:sp>
          <p:nvSpPr>
            <p:cNvPr id="12028" name="Google Shape;12028;p83"/>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3"/>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3"/>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3"/>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3"/>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3"/>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3"/>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3"/>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3"/>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3"/>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3"/>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3"/>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3"/>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3"/>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3"/>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3"/>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3"/>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83"/>
          <p:cNvGrpSpPr/>
          <p:nvPr/>
        </p:nvGrpSpPr>
        <p:grpSpPr>
          <a:xfrm>
            <a:off x="7517835" y="2885437"/>
            <a:ext cx="364935" cy="382529"/>
            <a:chOff x="7517835" y="2885437"/>
            <a:chExt cx="364935" cy="382529"/>
          </a:xfrm>
        </p:grpSpPr>
        <p:sp>
          <p:nvSpPr>
            <p:cNvPr id="12046" name="Google Shape;12046;p83"/>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3"/>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3"/>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3"/>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3"/>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3"/>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3"/>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3"/>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3"/>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3"/>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3"/>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3"/>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3"/>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3"/>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3"/>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3"/>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3"/>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3"/>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3"/>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3"/>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3"/>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3"/>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3"/>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3"/>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3"/>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3"/>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3"/>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3"/>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3"/>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3"/>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3"/>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3"/>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3"/>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3"/>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3"/>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3"/>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3"/>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83"/>
          <p:cNvGrpSpPr/>
          <p:nvPr/>
        </p:nvGrpSpPr>
        <p:grpSpPr>
          <a:xfrm>
            <a:off x="7087591" y="2887144"/>
            <a:ext cx="358160" cy="385602"/>
            <a:chOff x="7087591" y="2887144"/>
            <a:chExt cx="358160" cy="385602"/>
          </a:xfrm>
        </p:grpSpPr>
        <p:sp>
          <p:nvSpPr>
            <p:cNvPr id="12084" name="Google Shape;12084;p83"/>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3"/>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3"/>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3"/>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3"/>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3"/>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3"/>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3"/>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3"/>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3"/>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3"/>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3"/>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3"/>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3"/>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3"/>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3"/>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3"/>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3"/>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3"/>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83"/>
          <p:cNvGrpSpPr/>
          <p:nvPr/>
        </p:nvGrpSpPr>
        <p:grpSpPr>
          <a:xfrm>
            <a:off x="7951362" y="2885437"/>
            <a:ext cx="382529" cy="382529"/>
            <a:chOff x="7951362" y="2885437"/>
            <a:chExt cx="382529" cy="382529"/>
          </a:xfrm>
        </p:grpSpPr>
        <p:sp>
          <p:nvSpPr>
            <p:cNvPr id="12104" name="Google Shape;12104;p83"/>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3"/>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3"/>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3"/>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3"/>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3"/>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3"/>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3"/>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3"/>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3"/>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3"/>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3"/>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3"/>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3"/>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3"/>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3"/>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3"/>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3"/>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3"/>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3"/>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3"/>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3"/>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3"/>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3"/>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3"/>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3"/>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3"/>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3"/>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3"/>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3"/>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3"/>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3"/>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3"/>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3"/>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3"/>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3"/>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3"/>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3"/>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3"/>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3"/>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3"/>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3"/>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3"/>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3"/>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3"/>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3"/>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3"/>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3"/>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3"/>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83"/>
          <p:cNvGrpSpPr/>
          <p:nvPr/>
        </p:nvGrpSpPr>
        <p:grpSpPr>
          <a:xfrm>
            <a:off x="8054406" y="3814489"/>
            <a:ext cx="276964" cy="336601"/>
            <a:chOff x="8054406" y="3814489"/>
            <a:chExt cx="276964" cy="336601"/>
          </a:xfrm>
        </p:grpSpPr>
        <p:sp>
          <p:nvSpPr>
            <p:cNvPr id="12154" name="Google Shape;12154;p83"/>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3"/>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3"/>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3"/>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3"/>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3"/>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3"/>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3"/>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3"/>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83"/>
          <p:cNvGrpSpPr/>
          <p:nvPr/>
        </p:nvGrpSpPr>
        <p:grpSpPr>
          <a:xfrm>
            <a:off x="7936787" y="4295074"/>
            <a:ext cx="378249" cy="335524"/>
            <a:chOff x="7936787" y="4295074"/>
            <a:chExt cx="378249" cy="335524"/>
          </a:xfrm>
        </p:grpSpPr>
        <p:sp>
          <p:nvSpPr>
            <p:cNvPr id="12164" name="Google Shape;12164;p83"/>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3"/>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3"/>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3"/>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3"/>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3"/>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3"/>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3"/>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3"/>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3"/>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3"/>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3"/>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3"/>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3"/>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3"/>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3"/>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83"/>
          <p:cNvGrpSpPr/>
          <p:nvPr/>
        </p:nvGrpSpPr>
        <p:grpSpPr>
          <a:xfrm>
            <a:off x="4886058" y="1965890"/>
            <a:ext cx="388569" cy="388307"/>
            <a:chOff x="4886058" y="1965890"/>
            <a:chExt cx="388569" cy="388307"/>
          </a:xfrm>
        </p:grpSpPr>
        <p:sp>
          <p:nvSpPr>
            <p:cNvPr id="12181" name="Google Shape;12181;p83"/>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3"/>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3"/>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3"/>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3"/>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3"/>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3"/>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3"/>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3"/>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3"/>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3"/>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95" name="Shape 12195"/>
        <p:cNvGrpSpPr/>
        <p:nvPr/>
      </p:nvGrpSpPr>
      <p:grpSpPr>
        <a:xfrm>
          <a:off x="0" y="0"/>
          <a:ext cx="0" cy="0"/>
          <a:chOff x="0" y="0"/>
          <a:chExt cx="0" cy="0"/>
        </a:xfrm>
      </p:grpSpPr>
      <p:sp>
        <p:nvSpPr>
          <p:cNvPr id="12196" name="Google Shape;12196;p8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197" name="Google Shape;12197;p8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198" name="Google Shape;12198;p84"/>
          <p:cNvGrpSpPr/>
          <p:nvPr/>
        </p:nvGrpSpPr>
        <p:grpSpPr>
          <a:xfrm>
            <a:off x="1765162" y="3346789"/>
            <a:ext cx="292801" cy="359258"/>
            <a:chOff x="1765162" y="3346789"/>
            <a:chExt cx="292801" cy="359258"/>
          </a:xfrm>
        </p:grpSpPr>
        <p:sp>
          <p:nvSpPr>
            <p:cNvPr id="12199" name="Google Shape;12199;p84"/>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4"/>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4"/>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4"/>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4"/>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4"/>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4"/>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4"/>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4"/>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4"/>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4"/>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4"/>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4"/>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4"/>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4"/>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84"/>
          <p:cNvGrpSpPr/>
          <p:nvPr/>
        </p:nvGrpSpPr>
        <p:grpSpPr>
          <a:xfrm>
            <a:off x="3077632" y="2445004"/>
            <a:ext cx="358996" cy="296309"/>
            <a:chOff x="3077632" y="2445004"/>
            <a:chExt cx="358996" cy="296309"/>
          </a:xfrm>
        </p:grpSpPr>
        <p:sp>
          <p:nvSpPr>
            <p:cNvPr id="12215" name="Google Shape;12215;p84"/>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4"/>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4"/>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4"/>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4"/>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4"/>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4"/>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4"/>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4"/>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4"/>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4"/>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4"/>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4"/>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4"/>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4"/>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4"/>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4"/>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4"/>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4"/>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4"/>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4"/>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4"/>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4"/>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4"/>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4"/>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4"/>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84"/>
          <p:cNvGrpSpPr/>
          <p:nvPr/>
        </p:nvGrpSpPr>
        <p:grpSpPr>
          <a:xfrm>
            <a:off x="2635237" y="2431780"/>
            <a:ext cx="359232" cy="323018"/>
            <a:chOff x="2635237" y="2431780"/>
            <a:chExt cx="359232" cy="323018"/>
          </a:xfrm>
        </p:grpSpPr>
        <p:sp>
          <p:nvSpPr>
            <p:cNvPr id="12242" name="Google Shape;12242;p84"/>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4"/>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4"/>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4"/>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4"/>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4"/>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4"/>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4"/>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4"/>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4"/>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4"/>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4"/>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4"/>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4"/>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4"/>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84"/>
          <p:cNvGrpSpPr/>
          <p:nvPr/>
        </p:nvGrpSpPr>
        <p:grpSpPr>
          <a:xfrm>
            <a:off x="4011651" y="3768132"/>
            <a:ext cx="373189" cy="358944"/>
            <a:chOff x="4011651" y="3768132"/>
            <a:chExt cx="373189" cy="358944"/>
          </a:xfrm>
        </p:grpSpPr>
        <p:sp>
          <p:nvSpPr>
            <p:cNvPr id="12258" name="Google Shape;12258;p84"/>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4"/>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4"/>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4"/>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4"/>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4"/>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4"/>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4"/>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4"/>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4"/>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84"/>
          <p:cNvGrpSpPr/>
          <p:nvPr/>
        </p:nvGrpSpPr>
        <p:grpSpPr>
          <a:xfrm>
            <a:off x="2189568" y="1961603"/>
            <a:ext cx="364993" cy="359049"/>
            <a:chOff x="2189568" y="1961603"/>
            <a:chExt cx="364993" cy="359049"/>
          </a:xfrm>
        </p:grpSpPr>
        <p:sp>
          <p:nvSpPr>
            <p:cNvPr id="12269" name="Google Shape;12269;p84"/>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4"/>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4"/>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4"/>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4"/>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4"/>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4"/>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4"/>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4"/>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4"/>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4"/>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4"/>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4"/>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4"/>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4"/>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4"/>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84"/>
          <p:cNvGrpSpPr/>
          <p:nvPr/>
        </p:nvGrpSpPr>
        <p:grpSpPr>
          <a:xfrm>
            <a:off x="2193077" y="2419971"/>
            <a:ext cx="378426" cy="346323"/>
            <a:chOff x="2193077" y="2419971"/>
            <a:chExt cx="378426" cy="346323"/>
          </a:xfrm>
        </p:grpSpPr>
        <p:sp>
          <p:nvSpPr>
            <p:cNvPr id="12286" name="Google Shape;12286;p84"/>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4"/>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4"/>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4"/>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4"/>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4"/>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4"/>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4"/>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4"/>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4"/>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4"/>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4"/>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4"/>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4"/>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4"/>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4"/>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4"/>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4"/>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4"/>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4"/>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4"/>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84"/>
          <p:cNvGrpSpPr/>
          <p:nvPr/>
        </p:nvGrpSpPr>
        <p:grpSpPr>
          <a:xfrm>
            <a:off x="861622" y="2881770"/>
            <a:ext cx="276802" cy="367140"/>
            <a:chOff x="861622" y="2881770"/>
            <a:chExt cx="276802" cy="367140"/>
          </a:xfrm>
        </p:grpSpPr>
        <p:sp>
          <p:nvSpPr>
            <p:cNvPr id="12308" name="Google Shape;12308;p84"/>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4"/>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4"/>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4"/>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4"/>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4"/>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4"/>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4"/>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4"/>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4"/>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4"/>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4"/>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4"/>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4"/>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4"/>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4"/>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4"/>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4"/>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4"/>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4"/>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4"/>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4"/>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84"/>
          <p:cNvGrpSpPr/>
          <p:nvPr/>
        </p:nvGrpSpPr>
        <p:grpSpPr>
          <a:xfrm>
            <a:off x="3968184" y="2881691"/>
            <a:ext cx="369444" cy="367140"/>
            <a:chOff x="3968184" y="2881691"/>
            <a:chExt cx="369444" cy="367140"/>
          </a:xfrm>
        </p:grpSpPr>
        <p:sp>
          <p:nvSpPr>
            <p:cNvPr id="12331" name="Google Shape;12331;p84"/>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4"/>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4"/>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4"/>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4"/>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4"/>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4"/>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4"/>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4"/>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4"/>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4"/>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4"/>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4"/>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4"/>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4"/>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4"/>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4"/>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4"/>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4"/>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4"/>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4"/>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4"/>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4"/>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4"/>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84"/>
          <p:cNvGrpSpPr/>
          <p:nvPr/>
        </p:nvGrpSpPr>
        <p:grpSpPr>
          <a:xfrm>
            <a:off x="3513796" y="2882084"/>
            <a:ext cx="371487" cy="366826"/>
            <a:chOff x="3513796" y="2882084"/>
            <a:chExt cx="371487" cy="366826"/>
          </a:xfrm>
        </p:grpSpPr>
        <p:sp>
          <p:nvSpPr>
            <p:cNvPr id="12356" name="Google Shape;12356;p84"/>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4"/>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4"/>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4"/>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4"/>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4"/>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4"/>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4"/>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4"/>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4"/>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4"/>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4"/>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4"/>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4"/>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4"/>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4"/>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4"/>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4"/>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4"/>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4"/>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4"/>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4"/>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4"/>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4"/>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4"/>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4"/>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4"/>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4"/>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4"/>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4"/>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4"/>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4"/>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4"/>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4"/>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4"/>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4"/>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4"/>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4"/>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4"/>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4"/>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4"/>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4"/>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4"/>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4"/>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4"/>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4"/>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4"/>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4"/>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4"/>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84"/>
          <p:cNvGrpSpPr/>
          <p:nvPr/>
        </p:nvGrpSpPr>
        <p:grpSpPr>
          <a:xfrm>
            <a:off x="873615" y="1500275"/>
            <a:ext cx="335011" cy="359232"/>
            <a:chOff x="873615" y="1500275"/>
            <a:chExt cx="335011" cy="359232"/>
          </a:xfrm>
        </p:grpSpPr>
        <p:sp>
          <p:nvSpPr>
            <p:cNvPr id="12406" name="Google Shape;12406;p84"/>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4"/>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4"/>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4"/>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4"/>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4"/>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4"/>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4"/>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4"/>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4"/>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4"/>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84"/>
          <p:cNvGrpSpPr/>
          <p:nvPr/>
        </p:nvGrpSpPr>
        <p:grpSpPr>
          <a:xfrm>
            <a:off x="2202058" y="3346737"/>
            <a:ext cx="337158" cy="359311"/>
            <a:chOff x="2202058" y="3346737"/>
            <a:chExt cx="337158" cy="359311"/>
          </a:xfrm>
        </p:grpSpPr>
        <p:sp>
          <p:nvSpPr>
            <p:cNvPr id="12418" name="Google Shape;12418;p84"/>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4"/>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4"/>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4"/>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4"/>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4"/>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4"/>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4"/>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4"/>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84"/>
          <p:cNvGrpSpPr/>
          <p:nvPr/>
        </p:nvGrpSpPr>
        <p:grpSpPr>
          <a:xfrm>
            <a:off x="2223059" y="3818172"/>
            <a:ext cx="359232" cy="306050"/>
            <a:chOff x="2223059" y="3818172"/>
            <a:chExt cx="359232" cy="306050"/>
          </a:xfrm>
        </p:grpSpPr>
        <p:sp>
          <p:nvSpPr>
            <p:cNvPr id="12428" name="Google Shape;12428;p84"/>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4"/>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4"/>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4"/>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4"/>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4"/>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4"/>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4"/>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4"/>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84"/>
          <p:cNvGrpSpPr/>
          <p:nvPr/>
        </p:nvGrpSpPr>
        <p:grpSpPr>
          <a:xfrm>
            <a:off x="1725989" y="1991820"/>
            <a:ext cx="378426" cy="298509"/>
            <a:chOff x="1725989" y="1991820"/>
            <a:chExt cx="378426" cy="298509"/>
          </a:xfrm>
        </p:grpSpPr>
        <p:sp>
          <p:nvSpPr>
            <p:cNvPr id="12438" name="Google Shape;12438;p84"/>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4"/>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4"/>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4"/>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4"/>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4"/>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4"/>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4"/>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4"/>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4"/>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4"/>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4"/>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84"/>
          <p:cNvGrpSpPr/>
          <p:nvPr/>
        </p:nvGrpSpPr>
        <p:grpSpPr>
          <a:xfrm>
            <a:off x="1768409" y="3791751"/>
            <a:ext cx="367978" cy="359075"/>
            <a:chOff x="1768409" y="3791751"/>
            <a:chExt cx="367978" cy="359075"/>
          </a:xfrm>
        </p:grpSpPr>
        <p:sp>
          <p:nvSpPr>
            <p:cNvPr id="12451" name="Google Shape;12451;p84"/>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4"/>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4"/>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4"/>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4"/>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4"/>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4"/>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4"/>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4"/>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4"/>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4"/>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4"/>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4"/>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84"/>
          <p:cNvGrpSpPr/>
          <p:nvPr/>
        </p:nvGrpSpPr>
        <p:grpSpPr>
          <a:xfrm>
            <a:off x="2668963" y="3791306"/>
            <a:ext cx="358735" cy="359311"/>
            <a:chOff x="2668963" y="3791306"/>
            <a:chExt cx="358735" cy="359311"/>
          </a:xfrm>
        </p:grpSpPr>
        <p:sp>
          <p:nvSpPr>
            <p:cNvPr id="12465" name="Google Shape;12465;p84"/>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4"/>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4"/>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4"/>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4"/>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4"/>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4"/>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4"/>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4"/>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4"/>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4"/>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4"/>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4"/>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4"/>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4"/>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4"/>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84"/>
          <p:cNvGrpSpPr/>
          <p:nvPr/>
        </p:nvGrpSpPr>
        <p:grpSpPr>
          <a:xfrm>
            <a:off x="849682" y="1995198"/>
            <a:ext cx="363893" cy="291727"/>
            <a:chOff x="849682" y="1995198"/>
            <a:chExt cx="363893" cy="291727"/>
          </a:xfrm>
        </p:grpSpPr>
        <p:sp>
          <p:nvSpPr>
            <p:cNvPr id="12482" name="Google Shape;12482;p84"/>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4"/>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4"/>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4"/>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4"/>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4"/>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4"/>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4"/>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4"/>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4"/>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4"/>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4"/>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4"/>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4"/>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4"/>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4"/>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4"/>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4"/>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84"/>
          <p:cNvGrpSpPr/>
          <p:nvPr/>
        </p:nvGrpSpPr>
        <p:grpSpPr>
          <a:xfrm>
            <a:off x="3065430" y="1990066"/>
            <a:ext cx="378190" cy="302044"/>
            <a:chOff x="3065430" y="1990066"/>
            <a:chExt cx="378190" cy="302044"/>
          </a:xfrm>
        </p:grpSpPr>
        <p:sp>
          <p:nvSpPr>
            <p:cNvPr id="12501" name="Google Shape;12501;p84"/>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4"/>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4"/>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4"/>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4"/>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4"/>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4"/>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4"/>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4"/>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4"/>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4"/>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84"/>
          <p:cNvGrpSpPr/>
          <p:nvPr/>
        </p:nvGrpSpPr>
        <p:grpSpPr>
          <a:xfrm>
            <a:off x="3568234" y="3791410"/>
            <a:ext cx="347501" cy="359284"/>
            <a:chOff x="3568234" y="3791410"/>
            <a:chExt cx="347501" cy="359284"/>
          </a:xfrm>
        </p:grpSpPr>
        <p:sp>
          <p:nvSpPr>
            <p:cNvPr id="12513" name="Google Shape;12513;p84"/>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4"/>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4"/>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4"/>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4"/>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4"/>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4"/>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4"/>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4"/>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4"/>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4"/>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4" name="Google Shape;12524;p84"/>
          <p:cNvGrpSpPr/>
          <p:nvPr/>
        </p:nvGrpSpPr>
        <p:grpSpPr>
          <a:xfrm>
            <a:off x="1759925" y="1501087"/>
            <a:ext cx="347004" cy="358420"/>
            <a:chOff x="1759925" y="1501087"/>
            <a:chExt cx="347004" cy="358420"/>
          </a:xfrm>
        </p:grpSpPr>
        <p:sp>
          <p:nvSpPr>
            <p:cNvPr id="12525" name="Google Shape;12525;p84"/>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4"/>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4"/>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4"/>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4"/>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4"/>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4"/>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4"/>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4"/>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4"/>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4"/>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4"/>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4"/>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4"/>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4"/>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4"/>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4"/>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4"/>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4"/>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4"/>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4"/>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4"/>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4"/>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4"/>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4"/>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4"/>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4"/>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2" name="Google Shape;12552;p84"/>
          <p:cNvGrpSpPr/>
          <p:nvPr/>
        </p:nvGrpSpPr>
        <p:grpSpPr>
          <a:xfrm>
            <a:off x="3519295" y="2413660"/>
            <a:ext cx="360227" cy="359311"/>
            <a:chOff x="3519295" y="2413660"/>
            <a:chExt cx="360227" cy="359311"/>
          </a:xfrm>
        </p:grpSpPr>
        <p:sp>
          <p:nvSpPr>
            <p:cNvPr id="12553" name="Google Shape;12553;p84"/>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4"/>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4"/>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4"/>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4"/>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4"/>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4"/>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4"/>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4"/>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4"/>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4"/>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4"/>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4"/>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4"/>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4"/>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4"/>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4"/>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4"/>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4"/>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4"/>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4"/>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4"/>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4"/>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4"/>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4"/>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4"/>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4"/>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4"/>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4"/>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4"/>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4"/>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4"/>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4"/>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4"/>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4"/>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84"/>
          <p:cNvGrpSpPr/>
          <p:nvPr/>
        </p:nvGrpSpPr>
        <p:grpSpPr>
          <a:xfrm>
            <a:off x="1330255" y="3845718"/>
            <a:ext cx="358996" cy="250774"/>
            <a:chOff x="1330255" y="3845718"/>
            <a:chExt cx="358996" cy="250774"/>
          </a:xfrm>
        </p:grpSpPr>
        <p:sp>
          <p:nvSpPr>
            <p:cNvPr id="12589" name="Google Shape;12589;p84"/>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4"/>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4"/>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4"/>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4"/>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4"/>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4"/>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4"/>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4"/>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4"/>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84"/>
          <p:cNvGrpSpPr/>
          <p:nvPr/>
        </p:nvGrpSpPr>
        <p:grpSpPr>
          <a:xfrm>
            <a:off x="3115103" y="3791384"/>
            <a:ext cx="373424" cy="359311"/>
            <a:chOff x="3115103" y="3791384"/>
            <a:chExt cx="373424" cy="359311"/>
          </a:xfrm>
        </p:grpSpPr>
        <p:sp>
          <p:nvSpPr>
            <p:cNvPr id="12600" name="Google Shape;12600;p84"/>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4"/>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4"/>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4"/>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4"/>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4"/>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4"/>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4"/>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4"/>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4"/>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4"/>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4"/>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4"/>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4"/>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84"/>
          <p:cNvGrpSpPr/>
          <p:nvPr/>
        </p:nvGrpSpPr>
        <p:grpSpPr>
          <a:xfrm>
            <a:off x="883853" y="3792641"/>
            <a:ext cx="378190" cy="357059"/>
            <a:chOff x="883853" y="3792641"/>
            <a:chExt cx="378190" cy="357059"/>
          </a:xfrm>
        </p:grpSpPr>
        <p:sp>
          <p:nvSpPr>
            <p:cNvPr id="12615" name="Google Shape;12615;p84"/>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4"/>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4"/>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4"/>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4"/>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4"/>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4"/>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4"/>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4"/>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4"/>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4"/>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4"/>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4"/>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4"/>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4"/>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4"/>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4"/>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4"/>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4"/>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4"/>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4"/>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4"/>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4"/>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4"/>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4"/>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4"/>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84"/>
          <p:cNvGrpSpPr/>
          <p:nvPr/>
        </p:nvGrpSpPr>
        <p:grpSpPr>
          <a:xfrm>
            <a:off x="3934196" y="2484805"/>
            <a:ext cx="401207" cy="214036"/>
            <a:chOff x="3934196" y="2484805"/>
            <a:chExt cx="401207" cy="214036"/>
          </a:xfrm>
        </p:grpSpPr>
        <p:sp>
          <p:nvSpPr>
            <p:cNvPr id="12642" name="Google Shape;12642;p84"/>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4"/>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4"/>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4"/>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4"/>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84"/>
          <p:cNvGrpSpPr/>
          <p:nvPr/>
        </p:nvGrpSpPr>
        <p:grpSpPr>
          <a:xfrm>
            <a:off x="3999894" y="1500197"/>
            <a:ext cx="342474" cy="359232"/>
            <a:chOff x="3999894" y="1500197"/>
            <a:chExt cx="342474" cy="359232"/>
          </a:xfrm>
        </p:grpSpPr>
        <p:sp>
          <p:nvSpPr>
            <p:cNvPr id="12648" name="Google Shape;12648;p84"/>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4"/>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4"/>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4"/>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4"/>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4"/>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4"/>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4"/>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4"/>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4"/>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84"/>
          <p:cNvGrpSpPr/>
          <p:nvPr/>
        </p:nvGrpSpPr>
        <p:grpSpPr>
          <a:xfrm>
            <a:off x="2233795" y="2882162"/>
            <a:ext cx="232601" cy="366747"/>
            <a:chOff x="2233795" y="2882162"/>
            <a:chExt cx="232601" cy="366747"/>
          </a:xfrm>
        </p:grpSpPr>
        <p:sp>
          <p:nvSpPr>
            <p:cNvPr id="12659" name="Google Shape;12659;p84"/>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4"/>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4"/>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4"/>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4"/>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4"/>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4"/>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4"/>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4"/>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4"/>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4"/>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4"/>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4"/>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4"/>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4"/>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4"/>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4"/>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4"/>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7" name="Google Shape;12677;p84"/>
          <p:cNvGrpSpPr/>
          <p:nvPr/>
        </p:nvGrpSpPr>
        <p:grpSpPr>
          <a:xfrm>
            <a:off x="3523772" y="3404422"/>
            <a:ext cx="362008" cy="244175"/>
            <a:chOff x="3523772" y="3404422"/>
            <a:chExt cx="362008" cy="244175"/>
          </a:xfrm>
        </p:grpSpPr>
        <p:sp>
          <p:nvSpPr>
            <p:cNvPr id="12678" name="Google Shape;12678;p84"/>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4"/>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4"/>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4"/>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4"/>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4"/>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4"/>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4"/>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4"/>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4"/>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4"/>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4"/>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4"/>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4"/>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4"/>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84"/>
          <p:cNvGrpSpPr/>
          <p:nvPr/>
        </p:nvGrpSpPr>
        <p:grpSpPr>
          <a:xfrm>
            <a:off x="3531026" y="1977314"/>
            <a:ext cx="359232" cy="327836"/>
            <a:chOff x="3531026" y="1977314"/>
            <a:chExt cx="359232" cy="327836"/>
          </a:xfrm>
        </p:grpSpPr>
        <p:sp>
          <p:nvSpPr>
            <p:cNvPr id="12694" name="Google Shape;12694;p84"/>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4"/>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4"/>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4"/>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4"/>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4"/>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4"/>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4"/>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4"/>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4"/>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84"/>
          <p:cNvGrpSpPr/>
          <p:nvPr/>
        </p:nvGrpSpPr>
        <p:grpSpPr>
          <a:xfrm>
            <a:off x="3123351" y="1500275"/>
            <a:ext cx="296781" cy="359232"/>
            <a:chOff x="3123351" y="1500275"/>
            <a:chExt cx="296781" cy="359232"/>
          </a:xfrm>
        </p:grpSpPr>
        <p:sp>
          <p:nvSpPr>
            <p:cNvPr id="12705" name="Google Shape;12705;p84"/>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4"/>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4"/>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4"/>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4"/>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4"/>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4"/>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4"/>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4"/>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4"/>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4"/>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84"/>
          <p:cNvGrpSpPr/>
          <p:nvPr/>
        </p:nvGrpSpPr>
        <p:grpSpPr>
          <a:xfrm>
            <a:off x="2659458" y="1500275"/>
            <a:ext cx="332261" cy="359232"/>
            <a:chOff x="2659458" y="1500275"/>
            <a:chExt cx="332261" cy="359232"/>
          </a:xfrm>
        </p:grpSpPr>
        <p:sp>
          <p:nvSpPr>
            <p:cNvPr id="12717" name="Google Shape;12717;p84"/>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4"/>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4"/>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4"/>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4"/>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4"/>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4"/>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4"/>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4"/>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4"/>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4"/>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4"/>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4"/>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4"/>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4"/>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4"/>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4"/>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4"/>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4"/>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4"/>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84"/>
          <p:cNvGrpSpPr/>
          <p:nvPr/>
        </p:nvGrpSpPr>
        <p:grpSpPr>
          <a:xfrm>
            <a:off x="1750184" y="2413530"/>
            <a:ext cx="359730" cy="359441"/>
            <a:chOff x="1750184" y="2413530"/>
            <a:chExt cx="359730" cy="359441"/>
          </a:xfrm>
        </p:grpSpPr>
        <p:sp>
          <p:nvSpPr>
            <p:cNvPr id="12738" name="Google Shape;12738;p84"/>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4"/>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4"/>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4"/>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4"/>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4"/>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4"/>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4"/>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4"/>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4"/>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4"/>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84"/>
          <p:cNvGrpSpPr/>
          <p:nvPr/>
        </p:nvGrpSpPr>
        <p:grpSpPr>
          <a:xfrm>
            <a:off x="2230050" y="1500223"/>
            <a:ext cx="316524" cy="359284"/>
            <a:chOff x="2230050" y="1500223"/>
            <a:chExt cx="316524" cy="359284"/>
          </a:xfrm>
        </p:grpSpPr>
        <p:sp>
          <p:nvSpPr>
            <p:cNvPr id="12750" name="Google Shape;12750;p84"/>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4"/>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4"/>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4"/>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4"/>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4"/>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4"/>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4"/>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4"/>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4"/>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4"/>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4"/>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4"/>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4"/>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4"/>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4"/>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4"/>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4"/>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4"/>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4"/>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84"/>
          <p:cNvGrpSpPr/>
          <p:nvPr/>
        </p:nvGrpSpPr>
        <p:grpSpPr>
          <a:xfrm>
            <a:off x="2690042" y="4262767"/>
            <a:ext cx="359389" cy="359232"/>
            <a:chOff x="2690042" y="4262767"/>
            <a:chExt cx="359389" cy="359232"/>
          </a:xfrm>
        </p:grpSpPr>
        <p:sp>
          <p:nvSpPr>
            <p:cNvPr id="12771" name="Google Shape;12771;p84"/>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4"/>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4"/>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4"/>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4"/>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4"/>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4"/>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84"/>
          <p:cNvGrpSpPr/>
          <p:nvPr/>
        </p:nvGrpSpPr>
        <p:grpSpPr>
          <a:xfrm>
            <a:off x="2689440" y="2882162"/>
            <a:ext cx="222337" cy="366721"/>
            <a:chOff x="2689440" y="2882162"/>
            <a:chExt cx="222337" cy="366721"/>
          </a:xfrm>
        </p:grpSpPr>
        <p:sp>
          <p:nvSpPr>
            <p:cNvPr id="12779" name="Google Shape;12779;p84"/>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4"/>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4"/>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4"/>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4"/>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4"/>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4"/>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4"/>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4"/>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8" name="Google Shape;12788;p84"/>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9" name="Google Shape;12789;p84"/>
          <p:cNvGrpSpPr/>
          <p:nvPr/>
        </p:nvGrpSpPr>
        <p:grpSpPr>
          <a:xfrm>
            <a:off x="2637986" y="1980142"/>
            <a:ext cx="359232" cy="322023"/>
            <a:chOff x="2637986" y="1980142"/>
            <a:chExt cx="359232" cy="322023"/>
          </a:xfrm>
        </p:grpSpPr>
        <p:sp>
          <p:nvSpPr>
            <p:cNvPr id="12790" name="Google Shape;12790;p84"/>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4"/>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4"/>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4"/>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4"/>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4"/>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4"/>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4"/>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4"/>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4"/>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4"/>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4"/>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4"/>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3" name="Google Shape;12803;p84"/>
          <p:cNvGrpSpPr/>
          <p:nvPr/>
        </p:nvGrpSpPr>
        <p:grpSpPr>
          <a:xfrm>
            <a:off x="1306531" y="3346972"/>
            <a:ext cx="323018" cy="359075"/>
            <a:chOff x="1306531" y="3346972"/>
            <a:chExt cx="323018" cy="359075"/>
          </a:xfrm>
        </p:grpSpPr>
        <p:sp>
          <p:nvSpPr>
            <p:cNvPr id="12804" name="Google Shape;12804;p84"/>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4"/>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4"/>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4"/>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4"/>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4"/>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4"/>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4"/>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4"/>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3" name="Google Shape;12813;p84"/>
          <p:cNvGrpSpPr/>
          <p:nvPr/>
        </p:nvGrpSpPr>
        <p:grpSpPr>
          <a:xfrm>
            <a:off x="1308024" y="2413975"/>
            <a:ext cx="360253" cy="357111"/>
            <a:chOff x="1308024" y="2413975"/>
            <a:chExt cx="360253" cy="357111"/>
          </a:xfrm>
        </p:grpSpPr>
        <p:sp>
          <p:nvSpPr>
            <p:cNvPr id="12814" name="Google Shape;12814;p84"/>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4"/>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4"/>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4"/>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4"/>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4"/>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4"/>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4"/>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4"/>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4"/>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4"/>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4"/>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4"/>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4"/>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4"/>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4"/>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4"/>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4"/>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4"/>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4"/>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4"/>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4"/>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4"/>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4"/>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4"/>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4"/>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4"/>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4"/>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4"/>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4"/>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84"/>
          <p:cNvGrpSpPr/>
          <p:nvPr/>
        </p:nvGrpSpPr>
        <p:grpSpPr>
          <a:xfrm>
            <a:off x="1298519" y="1970322"/>
            <a:ext cx="378452" cy="341321"/>
            <a:chOff x="1298519" y="1970322"/>
            <a:chExt cx="378452" cy="341321"/>
          </a:xfrm>
        </p:grpSpPr>
        <p:sp>
          <p:nvSpPr>
            <p:cNvPr id="12845" name="Google Shape;12845;p84"/>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4"/>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4"/>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4"/>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4"/>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4"/>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4"/>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4"/>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4"/>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4"/>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4"/>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4"/>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4"/>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4"/>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4"/>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4"/>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4"/>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4"/>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4"/>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4"/>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84"/>
          <p:cNvGrpSpPr/>
          <p:nvPr/>
        </p:nvGrpSpPr>
        <p:grpSpPr>
          <a:xfrm>
            <a:off x="3114815" y="3346868"/>
            <a:ext cx="283217" cy="359180"/>
            <a:chOff x="3114815" y="3346868"/>
            <a:chExt cx="283217" cy="359180"/>
          </a:xfrm>
        </p:grpSpPr>
        <p:sp>
          <p:nvSpPr>
            <p:cNvPr id="12866" name="Google Shape;12866;p84"/>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4"/>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4"/>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4"/>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4"/>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4"/>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4"/>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4"/>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4"/>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4"/>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4"/>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4"/>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4"/>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9" name="Google Shape;12879;p84"/>
          <p:cNvGrpSpPr/>
          <p:nvPr/>
        </p:nvGrpSpPr>
        <p:grpSpPr>
          <a:xfrm>
            <a:off x="3973186" y="3353231"/>
            <a:ext cx="378661" cy="346558"/>
            <a:chOff x="3973186" y="3353231"/>
            <a:chExt cx="378661" cy="346558"/>
          </a:xfrm>
        </p:grpSpPr>
        <p:sp>
          <p:nvSpPr>
            <p:cNvPr id="12880" name="Google Shape;12880;p84"/>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4"/>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4"/>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4"/>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4"/>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4"/>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4"/>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4"/>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4"/>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4"/>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4"/>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4"/>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4"/>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4"/>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4"/>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4"/>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4"/>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4"/>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8" name="Google Shape;12898;p84"/>
          <p:cNvGrpSpPr/>
          <p:nvPr/>
        </p:nvGrpSpPr>
        <p:grpSpPr>
          <a:xfrm>
            <a:off x="2152857" y="4263002"/>
            <a:ext cx="373241" cy="359127"/>
            <a:chOff x="2152857" y="4263002"/>
            <a:chExt cx="373241" cy="359127"/>
          </a:xfrm>
        </p:grpSpPr>
        <p:sp>
          <p:nvSpPr>
            <p:cNvPr id="12899" name="Google Shape;12899;p84"/>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4"/>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4"/>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4"/>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4"/>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4"/>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4"/>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4"/>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7" name="Google Shape;12907;p84"/>
          <p:cNvGrpSpPr/>
          <p:nvPr/>
        </p:nvGrpSpPr>
        <p:grpSpPr>
          <a:xfrm>
            <a:off x="859632" y="3346972"/>
            <a:ext cx="303537" cy="359127"/>
            <a:chOff x="859632" y="3346972"/>
            <a:chExt cx="303537" cy="359127"/>
          </a:xfrm>
        </p:grpSpPr>
        <p:sp>
          <p:nvSpPr>
            <p:cNvPr id="12908" name="Google Shape;12908;p84"/>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4"/>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4"/>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4"/>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4"/>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84"/>
          <p:cNvGrpSpPr/>
          <p:nvPr/>
        </p:nvGrpSpPr>
        <p:grpSpPr>
          <a:xfrm>
            <a:off x="1767911" y="2882241"/>
            <a:ext cx="265306" cy="366799"/>
            <a:chOff x="1767911" y="2882241"/>
            <a:chExt cx="265306" cy="366799"/>
          </a:xfrm>
        </p:grpSpPr>
        <p:sp>
          <p:nvSpPr>
            <p:cNvPr id="12914" name="Google Shape;12914;p84"/>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4"/>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4"/>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4"/>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4"/>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4"/>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4"/>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4"/>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4"/>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4"/>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4"/>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4"/>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4"/>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9" name="Google Shape;12929;p84"/>
          <p:cNvGrpSpPr/>
          <p:nvPr/>
        </p:nvGrpSpPr>
        <p:grpSpPr>
          <a:xfrm>
            <a:off x="1332009" y="1499935"/>
            <a:ext cx="331895" cy="359311"/>
            <a:chOff x="1332009" y="1499935"/>
            <a:chExt cx="331895" cy="359311"/>
          </a:xfrm>
        </p:grpSpPr>
        <p:sp>
          <p:nvSpPr>
            <p:cNvPr id="12930" name="Google Shape;12930;p84"/>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4"/>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4"/>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4"/>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4"/>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4"/>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4"/>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4"/>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4"/>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4"/>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4"/>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4"/>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4"/>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4"/>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4"/>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4"/>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4"/>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84"/>
          <p:cNvGrpSpPr/>
          <p:nvPr/>
        </p:nvGrpSpPr>
        <p:grpSpPr>
          <a:xfrm>
            <a:off x="2663464" y="3346815"/>
            <a:ext cx="289528" cy="359232"/>
            <a:chOff x="2663464" y="3346815"/>
            <a:chExt cx="289528" cy="359232"/>
          </a:xfrm>
        </p:grpSpPr>
        <p:sp>
          <p:nvSpPr>
            <p:cNvPr id="12948" name="Google Shape;12948;p84"/>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4"/>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4"/>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4"/>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4"/>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4"/>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4"/>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4"/>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4"/>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4"/>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4"/>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84"/>
          <p:cNvGrpSpPr/>
          <p:nvPr/>
        </p:nvGrpSpPr>
        <p:grpSpPr>
          <a:xfrm>
            <a:off x="1315775" y="2881927"/>
            <a:ext cx="269051" cy="366983"/>
            <a:chOff x="1315775" y="2881927"/>
            <a:chExt cx="269051" cy="366983"/>
          </a:xfrm>
        </p:grpSpPr>
        <p:sp>
          <p:nvSpPr>
            <p:cNvPr id="12960" name="Google Shape;12960;p84"/>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4"/>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4"/>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4"/>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4"/>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4"/>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4"/>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4"/>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4"/>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4"/>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4"/>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4"/>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4"/>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4"/>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4"/>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84"/>
          <p:cNvGrpSpPr/>
          <p:nvPr/>
        </p:nvGrpSpPr>
        <p:grpSpPr>
          <a:xfrm>
            <a:off x="3977427" y="1980142"/>
            <a:ext cx="359232" cy="322023"/>
            <a:chOff x="3977427" y="1980142"/>
            <a:chExt cx="359232" cy="322023"/>
          </a:xfrm>
        </p:grpSpPr>
        <p:sp>
          <p:nvSpPr>
            <p:cNvPr id="12976" name="Google Shape;12976;p84"/>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4"/>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4"/>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4"/>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4"/>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4"/>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4"/>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4"/>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4"/>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4"/>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84"/>
          <p:cNvGrpSpPr/>
          <p:nvPr/>
        </p:nvGrpSpPr>
        <p:grpSpPr>
          <a:xfrm>
            <a:off x="865628" y="2413608"/>
            <a:ext cx="361720" cy="359180"/>
            <a:chOff x="865628" y="2413608"/>
            <a:chExt cx="361720" cy="359180"/>
          </a:xfrm>
        </p:grpSpPr>
        <p:sp>
          <p:nvSpPr>
            <p:cNvPr id="12987" name="Google Shape;12987;p84"/>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4"/>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4"/>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4"/>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4"/>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4"/>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4"/>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4"/>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4"/>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4"/>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4"/>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4"/>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4"/>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84"/>
          <p:cNvGrpSpPr/>
          <p:nvPr/>
        </p:nvGrpSpPr>
        <p:grpSpPr>
          <a:xfrm>
            <a:off x="3117093" y="2881927"/>
            <a:ext cx="268815" cy="366983"/>
            <a:chOff x="3117093" y="2881927"/>
            <a:chExt cx="268815" cy="366983"/>
          </a:xfrm>
        </p:grpSpPr>
        <p:sp>
          <p:nvSpPr>
            <p:cNvPr id="13001" name="Google Shape;13001;p84"/>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4"/>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4"/>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4"/>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4"/>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4"/>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4"/>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4"/>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4"/>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4"/>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4"/>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4"/>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4"/>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4"/>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4"/>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84"/>
          <p:cNvGrpSpPr/>
          <p:nvPr/>
        </p:nvGrpSpPr>
        <p:grpSpPr>
          <a:xfrm>
            <a:off x="3534508" y="1508000"/>
            <a:ext cx="368502" cy="343521"/>
            <a:chOff x="3534508" y="1508000"/>
            <a:chExt cx="368502" cy="343521"/>
          </a:xfrm>
        </p:grpSpPr>
        <p:sp>
          <p:nvSpPr>
            <p:cNvPr id="13017" name="Google Shape;13017;p84"/>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4"/>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4"/>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4"/>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4"/>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4"/>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4"/>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4"/>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4"/>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4"/>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4"/>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4"/>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4"/>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4"/>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4"/>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84"/>
          <p:cNvGrpSpPr/>
          <p:nvPr/>
        </p:nvGrpSpPr>
        <p:grpSpPr>
          <a:xfrm>
            <a:off x="7147436" y="1502999"/>
            <a:ext cx="279054" cy="354754"/>
            <a:chOff x="7147436" y="1502999"/>
            <a:chExt cx="279054" cy="354754"/>
          </a:xfrm>
        </p:grpSpPr>
        <p:sp>
          <p:nvSpPr>
            <p:cNvPr id="13033" name="Google Shape;13033;p84"/>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4"/>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4"/>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4"/>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4"/>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4"/>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4"/>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4"/>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4"/>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4"/>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4"/>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4"/>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4"/>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4"/>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4"/>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4"/>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84"/>
          <p:cNvGrpSpPr/>
          <p:nvPr/>
        </p:nvGrpSpPr>
        <p:grpSpPr>
          <a:xfrm>
            <a:off x="7603081" y="1973072"/>
            <a:ext cx="276802" cy="354807"/>
            <a:chOff x="7603081" y="1973072"/>
            <a:chExt cx="276802" cy="354807"/>
          </a:xfrm>
        </p:grpSpPr>
        <p:sp>
          <p:nvSpPr>
            <p:cNvPr id="13050" name="Google Shape;13050;p84"/>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4"/>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4"/>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4"/>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4"/>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4"/>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4"/>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4"/>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4"/>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4"/>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4"/>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4"/>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4"/>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4"/>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4" name="Google Shape;13064;p84"/>
          <p:cNvGrpSpPr/>
          <p:nvPr/>
        </p:nvGrpSpPr>
        <p:grpSpPr>
          <a:xfrm>
            <a:off x="6696792" y="1502999"/>
            <a:ext cx="276802" cy="354754"/>
            <a:chOff x="6696792" y="1502999"/>
            <a:chExt cx="276802" cy="354754"/>
          </a:xfrm>
        </p:grpSpPr>
        <p:sp>
          <p:nvSpPr>
            <p:cNvPr id="13065" name="Google Shape;13065;p84"/>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4"/>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4"/>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4"/>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4"/>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4"/>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4"/>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4"/>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4"/>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4"/>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4"/>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4"/>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4"/>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4"/>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4"/>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0" name="Google Shape;13080;p84"/>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81" name="Google Shape;13081;p84"/>
          <p:cNvGrpSpPr/>
          <p:nvPr/>
        </p:nvGrpSpPr>
        <p:grpSpPr>
          <a:xfrm>
            <a:off x="6223393" y="1502999"/>
            <a:ext cx="320295" cy="354754"/>
            <a:chOff x="6223393" y="1502999"/>
            <a:chExt cx="320295" cy="354754"/>
          </a:xfrm>
        </p:grpSpPr>
        <p:sp>
          <p:nvSpPr>
            <p:cNvPr id="13082" name="Google Shape;13082;p84"/>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4"/>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4"/>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4"/>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4"/>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4"/>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4"/>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4"/>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4"/>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4"/>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4"/>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4"/>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4"/>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4"/>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4"/>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4"/>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4"/>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4"/>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4"/>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4"/>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4"/>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4"/>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4"/>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5" name="Google Shape;13105;p84"/>
          <p:cNvGrpSpPr/>
          <p:nvPr/>
        </p:nvGrpSpPr>
        <p:grpSpPr>
          <a:xfrm>
            <a:off x="5310611" y="1502972"/>
            <a:ext cx="339515" cy="354781"/>
            <a:chOff x="5310611" y="1502972"/>
            <a:chExt cx="339515" cy="354781"/>
          </a:xfrm>
        </p:grpSpPr>
        <p:sp>
          <p:nvSpPr>
            <p:cNvPr id="13106" name="Google Shape;13106;p84"/>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4"/>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4"/>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4"/>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4"/>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4"/>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4"/>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4"/>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4"/>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4"/>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4"/>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4"/>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4"/>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4"/>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4"/>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4"/>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2" name="Google Shape;13122;p84"/>
          <p:cNvGrpSpPr/>
          <p:nvPr/>
        </p:nvGrpSpPr>
        <p:grpSpPr>
          <a:xfrm>
            <a:off x="6253637" y="3790101"/>
            <a:ext cx="274550" cy="354833"/>
            <a:chOff x="6253637" y="3790101"/>
            <a:chExt cx="274550" cy="354833"/>
          </a:xfrm>
        </p:grpSpPr>
        <p:sp>
          <p:nvSpPr>
            <p:cNvPr id="13123" name="Google Shape;13123;p84"/>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4"/>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4"/>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4"/>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4"/>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4"/>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4"/>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4"/>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4"/>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4"/>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4"/>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4"/>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4"/>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4"/>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4"/>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4"/>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4"/>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84"/>
          <p:cNvGrpSpPr/>
          <p:nvPr/>
        </p:nvGrpSpPr>
        <p:grpSpPr>
          <a:xfrm>
            <a:off x="5802731" y="3790180"/>
            <a:ext cx="274576" cy="354754"/>
            <a:chOff x="5802731" y="3790180"/>
            <a:chExt cx="274576" cy="354754"/>
          </a:xfrm>
        </p:grpSpPr>
        <p:sp>
          <p:nvSpPr>
            <p:cNvPr id="13141" name="Google Shape;13141;p84"/>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4"/>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4"/>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4"/>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4"/>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4"/>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4"/>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4"/>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4"/>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4"/>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4"/>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4"/>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4"/>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4"/>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4"/>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4"/>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4"/>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4"/>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4"/>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4"/>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4"/>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2" name="Google Shape;13162;p84"/>
          <p:cNvGrpSpPr/>
          <p:nvPr/>
        </p:nvGrpSpPr>
        <p:grpSpPr>
          <a:xfrm>
            <a:off x="5352088" y="3790206"/>
            <a:ext cx="274550" cy="354728"/>
            <a:chOff x="5352088" y="3790206"/>
            <a:chExt cx="274550" cy="354728"/>
          </a:xfrm>
        </p:grpSpPr>
        <p:sp>
          <p:nvSpPr>
            <p:cNvPr id="13163" name="Google Shape;13163;p84"/>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4"/>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4"/>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4"/>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4"/>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4"/>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4"/>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4"/>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4"/>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4"/>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4"/>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4"/>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4"/>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4"/>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4"/>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4"/>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4"/>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4"/>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4"/>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4"/>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4"/>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4"/>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4"/>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4"/>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84"/>
          <p:cNvGrpSpPr/>
          <p:nvPr/>
        </p:nvGrpSpPr>
        <p:grpSpPr>
          <a:xfrm>
            <a:off x="4901706" y="3790075"/>
            <a:ext cx="274550" cy="354859"/>
            <a:chOff x="4901706" y="3790075"/>
            <a:chExt cx="274550" cy="354859"/>
          </a:xfrm>
        </p:grpSpPr>
        <p:sp>
          <p:nvSpPr>
            <p:cNvPr id="13188" name="Google Shape;13188;p84"/>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4"/>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4"/>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4"/>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4"/>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4"/>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4"/>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4"/>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4"/>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4"/>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4"/>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4"/>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4"/>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4"/>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4"/>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4"/>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4"/>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5" name="Google Shape;13205;p84"/>
          <p:cNvGrpSpPr/>
          <p:nvPr/>
        </p:nvGrpSpPr>
        <p:grpSpPr>
          <a:xfrm>
            <a:off x="8052704" y="1503208"/>
            <a:ext cx="275073" cy="354545"/>
            <a:chOff x="8052704" y="1503208"/>
            <a:chExt cx="275073" cy="354545"/>
          </a:xfrm>
        </p:grpSpPr>
        <p:sp>
          <p:nvSpPr>
            <p:cNvPr id="13206" name="Google Shape;13206;p84"/>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4"/>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4"/>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4"/>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4"/>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4"/>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4"/>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4"/>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4"/>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4"/>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4"/>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4"/>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4"/>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4"/>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4"/>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4"/>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4"/>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84"/>
          <p:cNvGrpSpPr/>
          <p:nvPr/>
        </p:nvGrpSpPr>
        <p:grpSpPr>
          <a:xfrm>
            <a:off x="5794745" y="1502999"/>
            <a:ext cx="274550" cy="354754"/>
            <a:chOff x="5794745" y="1502999"/>
            <a:chExt cx="274550" cy="354754"/>
          </a:xfrm>
        </p:grpSpPr>
        <p:sp>
          <p:nvSpPr>
            <p:cNvPr id="13224" name="Google Shape;13224;p84"/>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4"/>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4"/>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4"/>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4"/>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4"/>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4"/>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4"/>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4"/>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4"/>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4"/>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4"/>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4"/>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4"/>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4"/>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4"/>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4"/>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4"/>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4"/>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4"/>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4"/>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4"/>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4"/>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7" name="Google Shape;13247;p84"/>
          <p:cNvGrpSpPr/>
          <p:nvPr/>
        </p:nvGrpSpPr>
        <p:grpSpPr>
          <a:xfrm>
            <a:off x="4896940" y="1502999"/>
            <a:ext cx="263316" cy="354754"/>
            <a:chOff x="4896940" y="1502999"/>
            <a:chExt cx="263316" cy="354754"/>
          </a:xfrm>
        </p:grpSpPr>
        <p:sp>
          <p:nvSpPr>
            <p:cNvPr id="13248" name="Google Shape;13248;p84"/>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4"/>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4"/>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4"/>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4"/>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4"/>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4"/>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4"/>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4"/>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4"/>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4"/>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4"/>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4"/>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4"/>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4"/>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4"/>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4"/>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4"/>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4"/>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4"/>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4"/>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9" name="Google Shape;13269;p84"/>
          <p:cNvGrpSpPr/>
          <p:nvPr/>
        </p:nvGrpSpPr>
        <p:grpSpPr>
          <a:xfrm>
            <a:off x="6255392" y="4268082"/>
            <a:ext cx="274550" cy="354728"/>
            <a:chOff x="6255392" y="4268082"/>
            <a:chExt cx="274550" cy="354728"/>
          </a:xfrm>
        </p:grpSpPr>
        <p:sp>
          <p:nvSpPr>
            <p:cNvPr id="13270" name="Google Shape;13270;p84"/>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4"/>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4"/>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4"/>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4"/>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4"/>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4"/>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4"/>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4"/>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4"/>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4"/>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4"/>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4"/>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4"/>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4"/>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4"/>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4"/>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4"/>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4"/>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4"/>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0" name="Google Shape;13290;p84"/>
          <p:cNvGrpSpPr/>
          <p:nvPr/>
        </p:nvGrpSpPr>
        <p:grpSpPr>
          <a:xfrm>
            <a:off x="7604076" y="3790075"/>
            <a:ext cx="275807" cy="354859"/>
            <a:chOff x="7604076" y="3790075"/>
            <a:chExt cx="275807" cy="354859"/>
          </a:xfrm>
        </p:grpSpPr>
        <p:sp>
          <p:nvSpPr>
            <p:cNvPr id="13291" name="Google Shape;13291;p84"/>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4"/>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4"/>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4"/>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4"/>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4"/>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4"/>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4"/>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4"/>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4"/>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4"/>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4"/>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4"/>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4"/>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4"/>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4"/>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4"/>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4"/>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4"/>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4"/>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4"/>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4"/>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84"/>
          <p:cNvGrpSpPr/>
          <p:nvPr/>
        </p:nvGrpSpPr>
        <p:grpSpPr>
          <a:xfrm>
            <a:off x="7154427" y="3790206"/>
            <a:ext cx="274550" cy="354493"/>
            <a:chOff x="7154427" y="3790206"/>
            <a:chExt cx="274550" cy="354493"/>
          </a:xfrm>
        </p:grpSpPr>
        <p:sp>
          <p:nvSpPr>
            <p:cNvPr id="13314" name="Google Shape;13314;p84"/>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4"/>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4"/>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4"/>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4"/>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4"/>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4"/>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4"/>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4"/>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4"/>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4"/>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4"/>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4"/>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4"/>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4"/>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4"/>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4"/>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4"/>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4"/>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4"/>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4" name="Google Shape;13334;p84"/>
          <p:cNvGrpSpPr/>
          <p:nvPr/>
        </p:nvGrpSpPr>
        <p:grpSpPr>
          <a:xfrm>
            <a:off x="8054458" y="1973150"/>
            <a:ext cx="274576" cy="354728"/>
            <a:chOff x="8054458" y="1973150"/>
            <a:chExt cx="274576" cy="354728"/>
          </a:xfrm>
        </p:grpSpPr>
        <p:sp>
          <p:nvSpPr>
            <p:cNvPr id="13335" name="Google Shape;13335;p84"/>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4"/>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4"/>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4"/>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4"/>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4"/>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4"/>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4"/>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4"/>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4"/>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4"/>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4"/>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4"/>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4"/>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4"/>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4"/>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4"/>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4"/>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4"/>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4"/>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4"/>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4"/>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84"/>
          <p:cNvGrpSpPr/>
          <p:nvPr/>
        </p:nvGrpSpPr>
        <p:grpSpPr>
          <a:xfrm>
            <a:off x="7153930" y="1973150"/>
            <a:ext cx="274812" cy="354728"/>
            <a:chOff x="7153930" y="1973150"/>
            <a:chExt cx="274812" cy="354728"/>
          </a:xfrm>
        </p:grpSpPr>
        <p:sp>
          <p:nvSpPr>
            <p:cNvPr id="13358" name="Google Shape;13358;p84"/>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4"/>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4"/>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4"/>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4"/>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4"/>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4"/>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4"/>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4"/>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4"/>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4"/>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4"/>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4"/>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4"/>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4"/>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4"/>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4"/>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4"/>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4"/>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7" name="Google Shape;13377;p84"/>
          <p:cNvGrpSpPr/>
          <p:nvPr/>
        </p:nvGrpSpPr>
        <p:grpSpPr>
          <a:xfrm>
            <a:off x="6703522" y="1973098"/>
            <a:ext cx="274812" cy="354781"/>
            <a:chOff x="6703522" y="1973098"/>
            <a:chExt cx="274812" cy="354781"/>
          </a:xfrm>
        </p:grpSpPr>
        <p:sp>
          <p:nvSpPr>
            <p:cNvPr id="13378" name="Google Shape;13378;p84"/>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4"/>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4"/>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4"/>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4"/>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4"/>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4"/>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4"/>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4"/>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4"/>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4"/>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4"/>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4"/>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4"/>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4"/>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4"/>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4"/>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4"/>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4"/>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4"/>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4"/>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4"/>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4"/>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4"/>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4"/>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84"/>
          <p:cNvGrpSpPr/>
          <p:nvPr/>
        </p:nvGrpSpPr>
        <p:grpSpPr>
          <a:xfrm>
            <a:off x="6253375" y="1973150"/>
            <a:ext cx="274812" cy="354728"/>
            <a:chOff x="6253375" y="1973150"/>
            <a:chExt cx="274812" cy="354728"/>
          </a:xfrm>
        </p:grpSpPr>
        <p:sp>
          <p:nvSpPr>
            <p:cNvPr id="13404" name="Google Shape;13404;p84"/>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4"/>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4"/>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4"/>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4"/>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4"/>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4"/>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4"/>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4"/>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4"/>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4"/>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4"/>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4"/>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4"/>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4"/>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4"/>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4"/>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4"/>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4"/>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4"/>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4"/>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4"/>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4"/>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4"/>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4"/>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4"/>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4"/>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4"/>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4"/>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4"/>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4"/>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4"/>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4"/>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4"/>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4"/>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4"/>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4"/>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4"/>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84"/>
          <p:cNvGrpSpPr/>
          <p:nvPr/>
        </p:nvGrpSpPr>
        <p:grpSpPr>
          <a:xfrm>
            <a:off x="5802496" y="1973150"/>
            <a:ext cx="275309" cy="354728"/>
            <a:chOff x="5802496" y="1973150"/>
            <a:chExt cx="275309" cy="354728"/>
          </a:xfrm>
        </p:grpSpPr>
        <p:sp>
          <p:nvSpPr>
            <p:cNvPr id="13443" name="Google Shape;13443;p84"/>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4"/>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4"/>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4"/>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4"/>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4"/>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4"/>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4"/>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4"/>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4"/>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4"/>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4"/>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4"/>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4"/>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4"/>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4"/>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4"/>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4"/>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4"/>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4"/>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4"/>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4"/>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4"/>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4"/>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4"/>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4"/>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84"/>
          <p:cNvGrpSpPr/>
          <p:nvPr/>
        </p:nvGrpSpPr>
        <p:grpSpPr>
          <a:xfrm>
            <a:off x="5353083" y="1973150"/>
            <a:ext cx="274576" cy="354728"/>
            <a:chOff x="5353083" y="1973150"/>
            <a:chExt cx="274576" cy="354728"/>
          </a:xfrm>
        </p:grpSpPr>
        <p:sp>
          <p:nvSpPr>
            <p:cNvPr id="13470" name="Google Shape;13470;p84"/>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4"/>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4"/>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4"/>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4"/>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4"/>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4"/>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4"/>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4"/>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4"/>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4"/>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4"/>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4"/>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4"/>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4"/>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4"/>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4"/>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4"/>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4"/>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4"/>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4"/>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84"/>
          <p:cNvGrpSpPr/>
          <p:nvPr/>
        </p:nvGrpSpPr>
        <p:grpSpPr>
          <a:xfrm>
            <a:off x="4902701" y="1973150"/>
            <a:ext cx="274812" cy="354728"/>
            <a:chOff x="4902701" y="1973150"/>
            <a:chExt cx="274812" cy="354728"/>
          </a:xfrm>
        </p:grpSpPr>
        <p:sp>
          <p:nvSpPr>
            <p:cNvPr id="13492" name="Google Shape;13492;p84"/>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4"/>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4"/>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4"/>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4"/>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4"/>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4"/>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4"/>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4"/>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4"/>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4"/>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4"/>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4"/>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4"/>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4"/>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4"/>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4"/>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4"/>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4"/>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4"/>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4"/>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4"/>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4"/>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4"/>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4"/>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84"/>
          <p:cNvGrpSpPr/>
          <p:nvPr/>
        </p:nvGrpSpPr>
        <p:grpSpPr>
          <a:xfrm>
            <a:off x="4902701" y="2879989"/>
            <a:ext cx="272560" cy="354676"/>
            <a:chOff x="4902701" y="2879989"/>
            <a:chExt cx="272560" cy="354676"/>
          </a:xfrm>
        </p:grpSpPr>
        <p:sp>
          <p:nvSpPr>
            <p:cNvPr id="13518" name="Google Shape;13518;p84"/>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4"/>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4"/>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4"/>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4"/>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4"/>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4"/>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4"/>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4"/>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4"/>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4"/>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4"/>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4"/>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4"/>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4"/>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4"/>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4"/>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4"/>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4"/>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4"/>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4"/>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4"/>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4"/>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4"/>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84"/>
          <p:cNvGrpSpPr/>
          <p:nvPr/>
        </p:nvGrpSpPr>
        <p:grpSpPr>
          <a:xfrm>
            <a:off x="5803988" y="4268082"/>
            <a:ext cx="274550" cy="354728"/>
            <a:chOff x="5803988" y="4268082"/>
            <a:chExt cx="274550" cy="354728"/>
          </a:xfrm>
        </p:grpSpPr>
        <p:sp>
          <p:nvSpPr>
            <p:cNvPr id="13543" name="Google Shape;13543;p84"/>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4"/>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4"/>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4"/>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4"/>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4"/>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4"/>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4"/>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4"/>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4"/>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4"/>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4"/>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4"/>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4"/>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4"/>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4"/>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4"/>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4"/>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4"/>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4"/>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4"/>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4"/>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5" name="Google Shape;13565;p84"/>
          <p:cNvGrpSpPr/>
          <p:nvPr/>
        </p:nvGrpSpPr>
        <p:grpSpPr>
          <a:xfrm>
            <a:off x="5352349" y="4268082"/>
            <a:ext cx="274550" cy="354728"/>
            <a:chOff x="5352349" y="4268082"/>
            <a:chExt cx="274550" cy="354728"/>
          </a:xfrm>
        </p:grpSpPr>
        <p:sp>
          <p:nvSpPr>
            <p:cNvPr id="13566" name="Google Shape;13566;p84"/>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4"/>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4"/>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4"/>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4"/>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4"/>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4"/>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4"/>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4"/>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4"/>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4"/>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4"/>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4"/>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4"/>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4"/>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4"/>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4"/>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4"/>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4"/>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4"/>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4"/>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4"/>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8" name="Google Shape;13588;p84"/>
          <p:cNvGrpSpPr/>
          <p:nvPr/>
        </p:nvGrpSpPr>
        <p:grpSpPr>
          <a:xfrm>
            <a:off x="7606826" y="2419290"/>
            <a:ext cx="274550" cy="354728"/>
            <a:chOff x="7606826" y="2419290"/>
            <a:chExt cx="274550" cy="354728"/>
          </a:xfrm>
        </p:grpSpPr>
        <p:sp>
          <p:nvSpPr>
            <p:cNvPr id="13589" name="Google Shape;13589;p8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4" name="Google Shape;13604;p84"/>
          <p:cNvGrpSpPr/>
          <p:nvPr/>
        </p:nvGrpSpPr>
        <p:grpSpPr>
          <a:xfrm>
            <a:off x="7156182" y="2419290"/>
            <a:ext cx="274550" cy="354728"/>
            <a:chOff x="7156182" y="2419290"/>
            <a:chExt cx="274550" cy="354728"/>
          </a:xfrm>
        </p:grpSpPr>
        <p:sp>
          <p:nvSpPr>
            <p:cNvPr id="13605" name="Google Shape;13605;p84"/>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4"/>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4"/>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4"/>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4"/>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4"/>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4"/>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4"/>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4"/>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4"/>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4"/>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4"/>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4"/>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4"/>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4"/>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84"/>
          <p:cNvGrpSpPr/>
          <p:nvPr/>
        </p:nvGrpSpPr>
        <p:grpSpPr>
          <a:xfrm>
            <a:off x="6705276" y="2419290"/>
            <a:ext cx="274812" cy="354728"/>
            <a:chOff x="6705276" y="2419290"/>
            <a:chExt cx="274812" cy="354728"/>
          </a:xfrm>
        </p:grpSpPr>
        <p:sp>
          <p:nvSpPr>
            <p:cNvPr id="13621" name="Google Shape;13621;p84"/>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4"/>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4"/>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4"/>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4"/>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4"/>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4"/>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4"/>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4"/>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4"/>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4"/>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4"/>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4"/>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4"/>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4"/>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4"/>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4"/>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4"/>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4"/>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4"/>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4"/>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4"/>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4"/>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4"/>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4"/>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4"/>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4"/>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4"/>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9" name="Google Shape;13649;p84"/>
          <p:cNvGrpSpPr/>
          <p:nvPr/>
        </p:nvGrpSpPr>
        <p:grpSpPr>
          <a:xfrm>
            <a:off x="4902936" y="2419290"/>
            <a:ext cx="274576" cy="354728"/>
            <a:chOff x="4902936" y="2419290"/>
            <a:chExt cx="274576" cy="354728"/>
          </a:xfrm>
        </p:grpSpPr>
        <p:sp>
          <p:nvSpPr>
            <p:cNvPr id="13650" name="Google Shape;13650;p84"/>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4"/>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4"/>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4"/>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4"/>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4"/>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4"/>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4"/>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4"/>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4"/>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4"/>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4"/>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4"/>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4"/>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4"/>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4"/>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4"/>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4"/>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4"/>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4"/>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84"/>
          <p:cNvGrpSpPr/>
          <p:nvPr/>
        </p:nvGrpSpPr>
        <p:grpSpPr>
          <a:xfrm>
            <a:off x="7608056" y="3345794"/>
            <a:ext cx="270334" cy="354754"/>
            <a:chOff x="7608056" y="3345794"/>
            <a:chExt cx="270334" cy="354754"/>
          </a:xfrm>
        </p:grpSpPr>
        <p:sp>
          <p:nvSpPr>
            <p:cNvPr id="13671" name="Google Shape;13671;p84"/>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4"/>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4"/>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4"/>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4"/>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4"/>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4"/>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4"/>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4"/>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4"/>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4"/>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4"/>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4"/>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4"/>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4"/>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4"/>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4"/>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4"/>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4"/>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0" name="Google Shape;13690;p84"/>
          <p:cNvGrpSpPr/>
          <p:nvPr/>
        </p:nvGrpSpPr>
        <p:grpSpPr>
          <a:xfrm>
            <a:off x="6712765" y="4268082"/>
            <a:ext cx="263316" cy="354728"/>
            <a:chOff x="6712765" y="4268082"/>
            <a:chExt cx="263316" cy="354728"/>
          </a:xfrm>
        </p:grpSpPr>
        <p:sp>
          <p:nvSpPr>
            <p:cNvPr id="13691" name="Google Shape;13691;p84"/>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4"/>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4"/>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4"/>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4"/>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4"/>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4"/>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4"/>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4"/>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4"/>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4"/>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4"/>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4"/>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4"/>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4"/>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4"/>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7" name="Google Shape;13707;p84"/>
          <p:cNvGrpSpPr/>
          <p:nvPr/>
        </p:nvGrpSpPr>
        <p:grpSpPr>
          <a:xfrm>
            <a:off x="5359341" y="2419159"/>
            <a:ext cx="262819" cy="354859"/>
            <a:chOff x="5359341" y="2419159"/>
            <a:chExt cx="262819" cy="354859"/>
          </a:xfrm>
        </p:grpSpPr>
        <p:sp>
          <p:nvSpPr>
            <p:cNvPr id="13708" name="Google Shape;13708;p84"/>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4"/>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4"/>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4"/>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4"/>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4"/>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4"/>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4"/>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4"/>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4"/>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4"/>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4"/>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4"/>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4"/>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4"/>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4"/>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4"/>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4"/>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4"/>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4"/>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4"/>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9" name="Google Shape;13729;p84"/>
          <p:cNvGrpSpPr/>
          <p:nvPr/>
        </p:nvGrpSpPr>
        <p:grpSpPr>
          <a:xfrm>
            <a:off x="6709282" y="3790206"/>
            <a:ext cx="263316" cy="354493"/>
            <a:chOff x="6709282" y="3790206"/>
            <a:chExt cx="263316" cy="354493"/>
          </a:xfrm>
        </p:grpSpPr>
        <p:sp>
          <p:nvSpPr>
            <p:cNvPr id="13730" name="Google Shape;13730;p84"/>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4"/>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4"/>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4"/>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4"/>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4"/>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4"/>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4"/>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4"/>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4"/>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4"/>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4"/>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4"/>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4"/>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4"/>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4"/>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6" name="Google Shape;13746;p84"/>
          <p:cNvGrpSpPr/>
          <p:nvPr/>
        </p:nvGrpSpPr>
        <p:grpSpPr>
          <a:xfrm>
            <a:off x="6260629" y="2419290"/>
            <a:ext cx="263055" cy="354493"/>
            <a:chOff x="6260629" y="2419290"/>
            <a:chExt cx="263055" cy="354493"/>
          </a:xfrm>
        </p:grpSpPr>
        <p:sp>
          <p:nvSpPr>
            <p:cNvPr id="13747" name="Google Shape;13747;p84"/>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4"/>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4"/>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4"/>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4"/>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4"/>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4"/>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4"/>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4"/>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4"/>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4"/>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4"/>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4"/>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4"/>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4"/>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84"/>
          <p:cNvGrpSpPr/>
          <p:nvPr/>
        </p:nvGrpSpPr>
        <p:grpSpPr>
          <a:xfrm>
            <a:off x="6260864" y="2879911"/>
            <a:ext cx="263343" cy="354754"/>
            <a:chOff x="6260864" y="2879911"/>
            <a:chExt cx="263343" cy="354754"/>
          </a:xfrm>
        </p:grpSpPr>
        <p:sp>
          <p:nvSpPr>
            <p:cNvPr id="13763" name="Google Shape;13763;p84"/>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4"/>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4"/>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4"/>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4"/>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4"/>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4"/>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4"/>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4"/>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4"/>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4"/>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4"/>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4"/>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4"/>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4"/>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4"/>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4"/>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4"/>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1" name="Google Shape;13781;p84"/>
          <p:cNvGrpSpPr/>
          <p:nvPr/>
        </p:nvGrpSpPr>
        <p:grpSpPr>
          <a:xfrm>
            <a:off x="8062968" y="2419290"/>
            <a:ext cx="263316" cy="354728"/>
            <a:chOff x="8062968" y="2419290"/>
            <a:chExt cx="263316" cy="354728"/>
          </a:xfrm>
        </p:grpSpPr>
        <p:sp>
          <p:nvSpPr>
            <p:cNvPr id="13782" name="Google Shape;13782;p8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84"/>
          <p:cNvGrpSpPr/>
          <p:nvPr/>
        </p:nvGrpSpPr>
        <p:grpSpPr>
          <a:xfrm>
            <a:off x="5809723" y="2419290"/>
            <a:ext cx="263316" cy="354728"/>
            <a:chOff x="5809723" y="2419290"/>
            <a:chExt cx="263316" cy="354728"/>
          </a:xfrm>
        </p:grpSpPr>
        <p:sp>
          <p:nvSpPr>
            <p:cNvPr id="13800" name="Google Shape;13800;p84"/>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4"/>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4"/>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4"/>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4"/>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4"/>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4"/>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4"/>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4"/>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4"/>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4"/>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4"/>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4"/>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4"/>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4"/>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4"/>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4"/>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7" name="Google Shape;13817;p84"/>
          <p:cNvGrpSpPr/>
          <p:nvPr/>
        </p:nvGrpSpPr>
        <p:grpSpPr>
          <a:xfrm>
            <a:off x="7606826" y="1502999"/>
            <a:ext cx="263552" cy="354754"/>
            <a:chOff x="7606826" y="1502999"/>
            <a:chExt cx="263552" cy="354754"/>
          </a:xfrm>
        </p:grpSpPr>
        <p:sp>
          <p:nvSpPr>
            <p:cNvPr id="13818" name="Google Shape;13818;p84"/>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4"/>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4"/>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4"/>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4"/>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4"/>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4"/>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4"/>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4"/>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4"/>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4"/>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4"/>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4"/>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4"/>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4"/>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4"/>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4"/>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4"/>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6" name="Google Shape;13836;p84"/>
          <p:cNvGrpSpPr/>
          <p:nvPr/>
        </p:nvGrpSpPr>
        <p:grpSpPr>
          <a:xfrm>
            <a:off x="8060455" y="3790075"/>
            <a:ext cx="264076" cy="354623"/>
            <a:chOff x="8060455" y="3790075"/>
            <a:chExt cx="264076" cy="354623"/>
          </a:xfrm>
        </p:grpSpPr>
        <p:sp>
          <p:nvSpPr>
            <p:cNvPr id="13837" name="Google Shape;13837;p84"/>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4"/>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4"/>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4"/>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4"/>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4"/>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4"/>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4"/>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4"/>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4"/>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4"/>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4"/>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4"/>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4"/>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4"/>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4"/>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4"/>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4"/>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4"/>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4"/>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4"/>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4"/>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4"/>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84"/>
          <p:cNvGrpSpPr/>
          <p:nvPr/>
        </p:nvGrpSpPr>
        <p:grpSpPr>
          <a:xfrm>
            <a:off x="7614550" y="2879911"/>
            <a:ext cx="263316" cy="354754"/>
            <a:chOff x="7614550" y="2879911"/>
            <a:chExt cx="263316" cy="354754"/>
          </a:xfrm>
        </p:grpSpPr>
        <p:sp>
          <p:nvSpPr>
            <p:cNvPr id="13861" name="Google Shape;13861;p84"/>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4"/>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4"/>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4"/>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4"/>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4"/>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4"/>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4"/>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4"/>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4"/>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4"/>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4"/>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4"/>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4"/>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4"/>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4"/>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4"/>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4"/>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4"/>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0" name="Google Shape;13880;p84"/>
          <p:cNvGrpSpPr/>
          <p:nvPr/>
        </p:nvGrpSpPr>
        <p:grpSpPr>
          <a:xfrm>
            <a:off x="4900684" y="4268187"/>
            <a:ext cx="274576" cy="354623"/>
            <a:chOff x="4900684" y="4268187"/>
            <a:chExt cx="274576" cy="354623"/>
          </a:xfrm>
        </p:grpSpPr>
        <p:sp>
          <p:nvSpPr>
            <p:cNvPr id="13881" name="Google Shape;13881;p84"/>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4"/>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4"/>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4"/>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4"/>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4"/>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4"/>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4"/>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4"/>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4"/>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4"/>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4"/>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4"/>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4"/>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4"/>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84"/>
          <p:cNvGrpSpPr/>
          <p:nvPr/>
        </p:nvGrpSpPr>
        <p:grpSpPr>
          <a:xfrm>
            <a:off x="7161654" y="3345794"/>
            <a:ext cx="263343" cy="354754"/>
            <a:chOff x="7161654" y="3345794"/>
            <a:chExt cx="263343" cy="354754"/>
          </a:xfrm>
        </p:grpSpPr>
        <p:sp>
          <p:nvSpPr>
            <p:cNvPr id="13897" name="Google Shape;13897;p84"/>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4"/>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4"/>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4"/>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4"/>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4"/>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4"/>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4"/>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4"/>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4"/>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4"/>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4"/>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4"/>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4"/>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4"/>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4"/>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4"/>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4"/>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4"/>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84"/>
          <p:cNvGrpSpPr/>
          <p:nvPr/>
        </p:nvGrpSpPr>
        <p:grpSpPr>
          <a:xfrm>
            <a:off x="6711770" y="3345794"/>
            <a:ext cx="263081" cy="354754"/>
            <a:chOff x="6711770" y="3345794"/>
            <a:chExt cx="263081" cy="354754"/>
          </a:xfrm>
        </p:grpSpPr>
        <p:sp>
          <p:nvSpPr>
            <p:cNvPr id="13917" name="Google Shape;13917;p84"/>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4"/>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4"/>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4"/>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4"/>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4"/>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4"/>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4"/>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4"/>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4"/>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4"/>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4"/>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4"/>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4"/>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4"/>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4"/>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4"/>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84"/>
          <p:cNvGrpSpPr/>
          <p:nvPr/>
        </p:nvGrpSpPr>
        <p:grpSpPr>
          <a:xfrm>
            <a:off x="7163409" y="2880251"/>
            <a:ext cx="263316" cy="354414"/>
            <a:chOff x="7163409" y="2880251"/>
            <a:chExt cx="263316" cy="354414"/>
          </a:xfrm>
        </p:grpSpPr>
        <p:sp>
          <p:nvSpPr>
            <p:cNvPr id="13935" name="Google Shape;13935;p84"/>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4"/>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4"/>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4"/>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4"/>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4"/>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4"/>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4"/>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4"/>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4"/>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4"/>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4"/>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7" name="Google Shape;13947;p84"/>
          <p:cNvGrpSpPr/>
          <p:nvPr/>
        </p:nvGrpSpPr>
        <p:grpSpPr>
          <a:xfrm>
            <a:off x="6712032" y="2880172"/>
            <a:ext cx="263316" cy="354493"/>
            <a:chOff x="6712032" y="2880172"/>
            <a:chExt cx="263316" cy="354493"/>
          </a:xfrm>
        </p:grpSpPr>
        <p:sp>
          <p:nvSpPr>
            <p:cNvPr id="13948" name="Google Shape;13948;p84"/>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4"/>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4"/>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4"/>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4"/>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4"/>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4"/>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4"/>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4"/>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4"/>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4"/>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4"/>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4"/>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4"/>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4"/>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4"/>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4"/>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4"/>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4"/>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4"/>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4"/>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9" name="Google Shape;13969;p84"/>
          <p:cNvGrpSpPr/>
          <p:nvPr/>
        </p:nvGrpSpPr>
        <p:grpSpPr>
          <a:xfrm>
            <a:off x="6261624" y="3345794"/>
            <a:ext cx="263316" cy="354754"/>
            <a:chOff x="6261624" y="3345794"/>
            <a:chExt cx="263316" cy="354754"/>
          </a:xfrm>
        </p:grpSpPr>
        <p:sp>
          <p:nvSpPr>
            <p:cNvPr id="13970" name="Google Shape;13970;p84"/>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4"/>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4"/>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4"/>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4"/>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4"/>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4"/>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4"/>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4"/>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4"/>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4"/>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4"/>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4"/>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4"/>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4"/>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4"/>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4"/>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4"/>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4"/>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4"/>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4"/>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4"/>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4"/>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4"/>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4"/>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4"/>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4"/>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4"/>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8" name="Google Shape;13998;p84"/>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9" name="Google Shape;13999;p84"/>
          <p:cNvGrpSpPr/>
          <p:nvPr/>
        </p:nvGrpSpPr>
        <p:grpSpPr>
          <a:xfrm>
            <a:off x="5811739" y="3345794"/>
            <a:ext cx="263316" cy="354754"/>
            <a:chOff x="5811739" y="3345794"/>
            <a:chExt cx="263316" cy="354754"/>
          </a:xfrm>
        </p:grpSpPr>
        <p:sp>
          <p:nvSpPr>
            <p:cNvPr id="14000" name="Google Shape;14000;p84"/>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4"/>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4"/>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4"/>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4"/>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4"/>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4"/>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4"/>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4"/>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4"/>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4"/>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4"/>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4"/>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4"/>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4"/>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4"/>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4"/>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4"/>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4"/>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4"/>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4"/>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1" name="Google Shape;14021;p84"/>
          <p:cNvGrpSpPr/>
          <p:nvPr/>
        </p:nvGrpSpPr>
        <p:grpSpPr>
          <a:xfrm>
            <a:off x="5363818" y="3345794"/>
            <a:ext cx="259074" cy="354493"/>
            <a:chOff x="5363818" y="3345794"/>
            <a:chExt cx="259074" cy="354493"/>
          </a:xfrm>
        </p:grpSpPr>
        <p:sp>
          <p:nvSpPr>
            <p:cNvPr id="14022" name="Google Shape;14022;p84"/>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4"/>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4"/>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4"/>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4"/>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4"/>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4"/>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4"/>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4"/>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4"/>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4"/>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4"/>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4"/>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4"/>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4"/>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4"/>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4"/>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4"/>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4"/>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4"/>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4"/>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4"/>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4"/>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4"/>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4"/>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84"/>
          <p:cNvGrpSpPr/>
          <p:nvPr/>
        </p:nvGrpSpPr>
        <p:grpSpPr>
          <a:xfrm>
            <a:off x="4912939" y="3345663"/>
            <a:ext cx="261326" cy="354885"/>
            <a:chOff x="4912939" y="3345663"/>
            <a:chExt cx="261326" cy="354885"/>
          </a:xfrm>
        </p:grpSpPr>
        <p:sp>
          <p:nvSpPr>
            <p:cNvPr id="14048" name="Google Shape;14048;p84"/>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4"/>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4"/>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4"/>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4"/>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4"/>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4"/>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4"/>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4"/>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4"/>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4"/>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4"/>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4"/>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4"/>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4"/>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4"/>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4"/>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4"/>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4"/>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4"/>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4"/>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84"/>
          <p:cNvGrpSpPr/>
          <p:nvPr/>
        </p:nvGrpSpPr>
        <p:grpSpPr>
          <a:xfrm>
            <a:off x="5809723" y="2879911"/>
            <a:ext cx="263081" cy="355016"/>
            <a:chOff x="5809723" y="2879911"/>
            <a:chExt cx="263081" cy="355016"/>
          </a:xfrm>
        </p:grpSpPr>
        <p:sp>
          <p:nvSpPr>
            <p:cNvPr id="14070" name="Google Shape;14070;p84"/>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4"/>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4"/>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4"/>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4"/>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4"/>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4"/>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4"/>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4"/>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4"/>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4"/>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4"/>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4"/>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4"/>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4"/>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4"/>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4"/>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4"/>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4"/>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4"/>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4"/>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4"/>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84"/>
          <p:cNvGrpSpPr/>
          <p:nvPr/>
        </p:nvGrpSpPr>
        <p:grpSpPr>
          <a:xfrm>
            <a:off x="7616069" y="4268056"/>
            <a:ext cx="263316" cy="354754"/>
            <a:chOff x="7616069" y="4268056"/>
            <a:chExt cx="263316" cy="354754"/>
          </a:xfrm>
        </p:grpSpPr>
        <p:sp>
          <p:nvSpPr>
            <p:cNvPr id="14093" name="Google Shape;14093;p84"/>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4"/>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4"/>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4"/>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4"/>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4"/>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4"/>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4"/>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4"/>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4"/>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4"/>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4"/>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4"/>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4"/>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4"/>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4"/>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4"/>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4"/>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4"/>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4"/>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4"/>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4" name="Google Shape;14114;p84"/>
          <p:cNvGrpSpPr/>
          <p:nvPr/>
        </p:nvGrpSpPr>
        <p:grpSpPr>
          <a:xfrm>
            <a:off x="7164404" y="4268318"/>
            <a:ext cx="263316" cy="354493"/>
            <a:chOff x="7164404" y="4268318"/>
            <a:chExt cx="263316" cy="354493"/>
          </a:xfrm>
        </p:grpSpPr>
        <p:sp>
          <p:nvSpPr>
            <p:cNvPr id="14115" name="Google Shape;14115;p84"/>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4"/>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4"/>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4"/>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4"/>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4"/>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4"/>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4"/>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4"/>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4"/>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4"/>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4"/>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4"/>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4"/>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4"/>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4"/>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1" name="Google Shape;14131;p84"/>
          <p:cNvGrpSpPr/>
          <p:nvPr/>
        </p:nvGrpSpPr>
        <p:grpSpPr>
          <a:xfrm>
            <a:off x="5358346" y="2879911"/>
            <a:ext cx="263316" cy="354754"/>
            <a:chOff x="5358346" y="2879911"/>
            <a:chExt cx="263316" cy="354754"/>
          </a:xfrm>
        </p:grpSpPr>
        <p:sp>
          <p:nvSpPr>
            <p:cNvPr id="14132" name="Google Shape;14132;p84"/>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4"/>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4"/>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4"/>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4"/>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4"/>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4"/>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4"/>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4"/>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4"/>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4"/>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4"/>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4"/>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4"/>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4"/>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4"/>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4"/>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4"/>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4"/>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4"/>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4"/>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3" name="Google Shape;14153;p84"/>
          <p:cNvGrpSpPr/>
          <p:nvPr/>
        </p:nvGrpSpPr>
        <p:grpSpPr>
          <a:xfrm>
            <a:off x="8061450" y="3345742"/>
            <a:ext cx="263316" cy="354807"/>
            <a:chOff x="8061450" y="3345742"/>
            <a:chExt cx="263316" cy="354807"/>
          </a:xfrm>
        </p:grpSpPr>
        <p:sp>
          <p:nvSpPr>
            <p:cNvPr id="14154" name="Google Shape;14154;p84"/>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4"/>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4"/>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4"/>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4"/>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4"/>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4"/>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4"/>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4"/>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4"/>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4"/>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4"/>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4"/>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4"/>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4"/>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4"/>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84"/>
          <p:cNvGrpSpPr/>
          <p:nvPr/>
        </p:nvGrpSpPr>
        <p:grpSpPr>
          <a:xfrm>
            <a:off x="8065953" y="2879911"/>
            <a:ext cx="263081" cy="354754"/>
            <a:chOff x="8065953" y="2879911"/>
            <a:chExt cx="263081" cy="354754"/>
          </a:xfrm>
        </p:grpSpPr>
        <p:sp>
          <p:nvSpPr>
            <p:cNvPr id="14171" name="Google Shape;14171;p84"/>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4"/>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4"/>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4"/>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4"/>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4"/>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4"/>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4"/>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4"/>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4"/>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4"/>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4"/>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4"/>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4"/>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4"/>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4"/>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7" name="Google Shape;14187;p84"/>
          <p:cNvGrpSpPr/>
          <p:nvPr/>
        </p:nvGrpSpPr>
        <p:grpSpPr>
          <a:xfrm>
            <a:off x="8064199" y="4268318"/>
            <a:ext cx="270308" cy="354493"/>
            <a:chOff x="8064199" y="4268318"/>
            <a:chExt cx="270308" cy="354493"/>
          </a:xfrm>
        </p:grpSpPr>
        <p:sp>
          <p:nvSpPr>
            <p:cNvPr id="14188" name="Google Shape;14188;p84"/>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4"/>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4"/>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4"/>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4"/>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4"/>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4"/>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4"/>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4"/>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4"/>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4"/>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4"/>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4"/>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4"/>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4"/>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4"/>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09" name="Shape 14209"/>
        <p:cNvGrpSpPr/>
        <p:nvPr/>
      </p:nvGrpSpPr>
      <p:grpSpPr>
        <a:xfrm>
          <a:off x="0" y="0"/>
          <a:ext cx="0" cy="0"/>
          <a:chOff x="0" y="0"/>
          <a:chExt cx="0" cy="0"/>
        </a:xfrm>
      </p:grpSpPr>
      <p:sp>
        <p:nvSpPr>
          <p:cNvPr id="14210" name="Google Shape;14210;p8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211" name="Google Shape;14211;p8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212" name="Google Shape;14212;p85"/>
          <p:cNvGrpSpPr/>
          <p:nvPr/>
        </p:nvGrpSpPr>
        <p:grpSpPr>
          <a:xfrm>
            <a:off x="3511608" y="3348218"/>
            <a:ext cx="381482" cy="366926"/>
            <a:chOff x="3511608" y="3348218"/>
            <a:chExt cx="381482" cy="366926"/>
          </a:xfrm>
        </p:grpSpPr>
        <p:sp>
          <p:nvSpPr>
            <p:cNvPr id="14213" name="Google Shape;14213;p85"/>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5"/>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5"/>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5"/>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5"/>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5"/>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5"/>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5"/>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5"/>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5"/>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5"/>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5"/>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5"/>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5"/>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7" name="Google Shape;14227;p85"/>
          <p:cNvGrpSpPr/>
          <p:nvPr/>
        </p:nvGrpSpPr>
        <p:grpSpPr>
          <a:xfrm>
            <a:off x="1849816" y="3807339"/>
            <a:ext cx="163616" cy="366665"/>
            <a:chOff x="1849816" y="3807339"/>
            <a:chExt cx="163616" cy="366665"/>
          </a:xfrm>
        </p:grpSpPr>
        <p:sp>
          <p:nvSpPr>
            <p:cNvPr id="14228" name="Google Shape;14228;p85"/>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5"/>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5"/>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5"/>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5"/>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5"/>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5"/>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5"/>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5"/>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5"/>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5"/>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5"/>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5"/>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5"/>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2" name="Google Shape;14242;p85"/>
          <p:cNvGrpSpPr/>
          <p:nvPr/>
        </p:nvGrpSpPr>
        <p:grpSpPr>
          <a:xfrm>
            <a:off x="2274757" y="3807313"/>
            <a:ext cx="202292" cy="366430"/>
            <a:chOff x="2274757" y="3807313"/>
            <a:chExt cx="202292" cy="366430"/>
          </a:xfrm>
        </p:grpSpPr>
        <p:sp>
          <p:nvSpPr>
            <p:cNvPr id="14243" name="Google Shape;14243;p85"/>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5"/>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5"/>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5"/>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5"/>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5"/>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5"/>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5"/>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5"/>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5"/>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85"/>
          <p:cNvGrpSpPr/>
          <p:nvPr/>
        </p:nvGrpSpPr>
        <p:grpSpPr>
          <a:xfrm>
            <a:off x="3972716" y="3348218"/>
            <a:ext cx="366404" cy="366665"/>
            <a:chOff x="3972716" y="3348218"/>
            <a:chExt cx="366404" cy="366665"/>
          </a:xfrm>
        </p:grpSpPr>
        <p:sp>
          <p:nvSpPr>
            <p:cNvPr id="14254" name="Google Shape;14254;p85"/>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5"/>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5"/>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5"/>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5"/>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5"/>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5"/>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5"/>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5"/>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5"/>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5"/>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5"/>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6" name="Google Shape;14266;p85"/>
          <p:cNvGrpSpPr/>
          <p:nvPr/>
        </p:nvGrpSpPr>
        <p:grpSpPr>
          <a:xfrm>
            <a:off x="866528" y="3348348"/>
            <a:ext cx="317405" cy="366534"/>
            <a:chOff x="866528" y="3348348"/>
            <a:chExt cx="317405" cy="366534"/>
          </a:xfrm>
        </p:grpSpPr>
        <p:sp>
          <p:nvSpPr>
            <p:cNvPr id="14267" name="Google Shape;14267;p85"/>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5"/>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5"/>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5"/>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5"/>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5"/>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5"/>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5"/>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85"/>
          <p:cNvGrpSpPr/>
          <p:nvPr/>
        </p:nvGrpSpPr>
        <p:grpSpPr>
          <a:xfrm>
            <a:off x="1316818" y="3348296"/>
            <a:ext cx="310872" cy="366848"/>
            <a:chOff x="1316818" y="3348296"/>
            <a:chExt cx="310872" cy="366848"/>
          </a:xfrm>
        </p:grpSpPr>
        <p:sp>
          <p:nvSpPr>
            <p:cNvPr id="14276" name="Google Shape;14276;p85"/>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5"/>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5"/>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5"/>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5"/>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5"/>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5"/>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5"/>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5"/>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5"/>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5"/>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5"/>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5"/>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5"/>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5"/>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5"/>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5"/>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5"/>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5"/>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5"/>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5"/>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5"/>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5"/>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5"/>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0" name="Google Shape;14300;p85"/>
          <p:cNvGrpSpPr/>
          <p:nvPr/>
        </p:nvGrpSpPr>
        <p:grpSpPr>
          <a:xfrm>
            <a:off x="3105248" y="3348244"/>
            <a:ext cx="305620" cy="366430"/>
            <a:chOff x="3105248" y="3348244"/>
            <a:chExt cx="305620" cy="366430"/>
          </a:xfrm>
        </p:grpSpPr>
        <p:sp>
          <p:nvSpPr>
            <p:cNvPr id="14301" name="Google Shape;14301;p85"/>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5"/>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5"/>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5"/>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5"/>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5"/>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5"/>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8" name="Google Shape;14308;p85"/>
          <p:cNvGrpSpPr/>
          <p:nvPr/>
        </p:nvGrpSpPr>
        <p:grpSpPr>
          <a:xfrm>
            <a:off x="2661988" y="3348218"/>
            <a:ext cx="304078" cy="366665"/>
            <a:chOff x="2661988" y="3348218"/>
            <a:chExt cx="304078" cy="366665"/>
          </a:xfrm>
        </p:grpSpPr>
        <p:sp>
          <p:nvSpPr>
            <p:cNvPr id="14309" name="Google Shape;14309;p85"/>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5"/>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5"/>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5"/>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5"/>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5"/>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5"/>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5"/>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5"/>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5"/>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5"/>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5"/>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5"/>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5"/>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5"/>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5"/>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5"/>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5"/>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5"/>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8" name="Google Shape;14328;p85"/>
          <p:cNvGrpSpPr/>
          <p:nvPr/>
        </p:nvGrpSpPr>
        <p:grpSpPr>
          <a:xfrm>
            <a:off x="2212927" y="3348897"/>
            <a:ext cx="307606" cy="366482"/>
            <a:chOff x="2212927" y="3348897"/>
            <a:chExt cx="307606" cy="366482"/>
          </a:xfrm>
        </p:grpSpPr>
        <p:sp>
          <p:nvSpPr>
            <p:cNvPr id="14329" name="Google Shape;14329;p85"/>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5"/>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5"/>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5"/>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5"/>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5"/>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5"/>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5"/>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5"/>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5"/>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9" name="Google Shape;14339;p85"/>
          <p:cNvGrpSpPr/>
          <p:nvPr/>
        </p:nvGrpSpPr>
        <p:grpSpPr>
          <a:xfrm>
            <a:off x="1764389" y="3348218"/>
            <a:ext cx="310114" cy="366665"/>
            <a:chOff x="1764389" y="3348218"/>
            <a:chExt cx="310114" cy="366665"/>
          </a:xfrm>
        </p:grpSpPr>
        <p:sp>
          <p:nvSpPr>
            <p:cNvPr id="14340" name="Google Shape;14340;p85"/>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5"/>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5"/>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5"/>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5"/>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5"/>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5"/>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5"/>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5"/>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5"/>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5"/>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5"/>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5"/>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5"/>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5"/>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5"/>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5"/>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5"/>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5"/>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5"/>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0" name="Google Shape;14360;p85"/>
          <p:cNvGrpSpPr/>
          <p:nvPr/>
        </p:nvGrpSpPr>
        <p:grpSpPr>
          <a:xfrm>
            <a:off x="2777572" y="3807287"/>
            <a:ext cx="81716" cy="366717"/>
            <a:chOff x="2777572" y="3807287"/>
            <a:chExt cx="81716" cy="366717"/>
          </a:xfrm>
        </p:grpSpPr>
        <p:sp>
          <p:nvSpPr>
            <p:cNvPr id="14361" name="Google Shape;14361;p85"/>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5"/>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5"/>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5"/>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5"/>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5"/>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5"/>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5"/>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5"/>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5"/>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5"/>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2" name="Google Shape;14372;p85"/>
          <p:cNvGrpSpPr/>
          <p:nvPr/>
        </p:nvGrpSpPr>
        <p:grpSpPr>
          <a:xfrm>
            <a:off x="3934014" y="4329780"/>
            <a:ext cx="366665" cy="256334"/>
            <a:chOff x="3934014" y="4329780"/>
            <a:chExt cx="366665" cy="256334"/>
          </a:xfrm>
        </p:grpSpPr>
        <p:sp>
          <p:nvSpPr>
            <p:cNvPr id="14373" name="Google Shape;14373;p85"/>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5"/>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5"/>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5"/>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5"/>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5"/>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5"/>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5"/>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5"/>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5"/>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5"/>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5"/>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5"/>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85"/>
          <p:cNvGrpSpPr/>
          <p:nvPr/>
        </p:nvGrpSpPr>
        <p:grpSpPr>
          <a:xfrm>
            <a:off x="947670" y="3807339"/>
            <a:ext cx="194295" cy="366404"/>
            <a:chOff x="947670" y="3807339"/>
            <a:chExt cx="194295" cy="366404"/>
          </a:xfrm>
        </p:grpSpPr>
        <p:sp>
          <p:nvSpPr>
            <p:cNvPr id="14387" name="Google Shape;14387;p85"/>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5"/>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5"/>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5"/>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5"/>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5"/>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5"/>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5"/>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5"/>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5"/>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85"/>
          <p:cNvGrpSpPr/>
          <p:nvPr/>
        </p:nvGrpSpPr>
        <p:grpSpPr>
          <a:xfrm>
            <a:off x="3420379" y="4286557"/>
            <a:ext cx="368939" cy="342283"/>
            <a:chOff x="3420379" y="4286557"/>
            <a:chExt cx="368939" cy="342283"/>
          </a:xfrm>
        </p:grpSpPr>
        <p:sp>
          <p:nvSpPr>
            <p:cNvPr id="14398" name="Google Shape;14398;p85"/>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5"/>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5"/>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5"/>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5"/>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5"/>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5"/>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5"/>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5"/>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5"/>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5"/>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5"/>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5"/>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5"/>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5"/>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5"/>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85"/>
          <p:cNvGrpSpPr/>
          <p:nvPr/>
        </p:nvGrpSpPr>
        <p:grpSpPr>
          <a:xfrm>
            <a:off x="3965190" y="3842252"/>
            <a:ext cx="369801" cy="296813"/>
            <a:chOff x="3965190" y="3842252"/>
            <a:chExt cx="369801" cy="296813"/>
          </a:xfrm>
        </p:grpSpPr>
        <p:sp>
          <p:nvSpPr>
            <p:cNvPr id="14415" name="Google Shape;14415;p85"/>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5"/>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5"/>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5"/>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5"/>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5"/>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5"/>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5"/>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5"/>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5"/>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5"/>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5"/>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5"/>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5"/>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5"/>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5"/>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5"/>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5"/>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5"/>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6" name="Google Shape;14436;p85"/>
          <p:cNvGrpSpPr/>
          <p:nvPr/>
        </p:nvGrpSpPr>
        <p:grpSpPr>
          <a:xfrm>
            <a:off x="3506590" y="3833812"/>
            <a:ext cx="396796" cy="313407"/>
            <a:chOff x="3506590" y="3833812"/>
            <a:chExt cx="396796" cy="313407"/>
          </a:xfrm>
        </p:grpSpPr>
        <p:sp>
          <p:nvSpPr>
            <p:cNvPr id="14437" name="Google Shape;14437;p85"/>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5"/>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5"/>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85"/>
          <p:cNvGrpSpPr/>
          <p:nvPr/>
        </p:nvGrpSpPr>
        <p:grpSpPr>
          <a:xfrm>
            <a:off x="2769288" y="1965364"/>
            <a:ext cx="104556" cy="366665"/>
            <a:chOff x="2769288" y="1965364"/>
            <a:chExt cx="104556" cy="366665"/>
          </a:xfrm>
        </p:grpSpPr>
        <p:sp>
          <p:nvSpPr>
            <p:cNvPr id="14441" name="Google Shape;14441;p85"/>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5"/>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5"/>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5"/>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5"/>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5"/>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5"/>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5"/>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5"/>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5"/>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5"/>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5"/>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85"/>
          <p:cNvGrpSpPr/>
          <p:nvPr/>
        </p:nvGrpSpPr>
        <p:grpSpPr>
          <a:xfrm>
            <a:off x="3966679" y="2010861"/>
            <a:ext cx="367162" cy="275698"/>
            <a:chOff x="3966679" y="2010861"/>
            <a:chExt cx="367162" cy="275698"/>
          </a:xfrm>
        </p:grpSpPr>
        <p:sp>
          <p:nvSpPr>
            <p:cNvPr id="14454" name="Google Shape;14454;p85"/>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5"/>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5"/>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5"/>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85"/>
          <p:cNvGrpSpPr/>
          <p:nvPr/>
        </p:nvGrpSpPr>
        <p:grpSpPr>
          <a:xfrm>
            <a:off x="1752577" y="2025495"/>
            <a:ext cx="366404" cy="246220"/>
            <a:chOff x="1752577" y="2025495"/>
            <a:chExt cx="366404" cy="246220"/>
          </a:xfrm>
        </p:grpSpPr>
        <p:sp>
          <p:nvSpPr>
            <p:cNvPr id="14459" name="Google Shape;14459;p85"/>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5"/>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5"/>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5"/>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5"/>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5"/>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5"/>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5"/>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5"/>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5"/>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5"/>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5"/>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5"/>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5"/>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5"/>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5"/>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5" name="Google Shape;14475;p85"/>
          <p:cNvGrpSpPr/>
          <p:nvPr/>
        </p:nvGrpSpPr>
        <p:grpSpPr>
          <a:xfrm>
            <a:off x="1309553" y="2069580"/>
            <a:ext cx="366404" cy="158363"/>
            <a:chOff x="1309553" y="2069580"/>
            <a:chExt cx="366404" cy="158363"/>
          </a:xfrm>
        </p:grpSpPr>
        <p:sp>
          <p:nvSpPr>
            <p:cNvPr id="14476" name="Google Shape;14476;p85"/>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5"/>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5"/>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5"/>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5"/>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5"/>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5"/>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5"/>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5"/>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5"/>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5"/>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5"/>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5"/>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5"/>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5"/>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5"/>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5"/>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5"/>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5"/>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5"/>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5"/>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5"/>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5"/>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5"/>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2" name="Google Shape;14502;p85"/>
          <p:cNvGrpSpPr/>
          <p:nvPr/>
        </p:nvGrpSpPr>
        <p:grpSpPr>
          <a:xfrm>
            <a:off x="866528" y="2088762"/>
            <a:ext cx="366639" cy="119635"/>
            <a:chOff x="866528" y="2088762"/>
            <a:chExt cx="366639" cy="119635"/>
          </a:xfrm>
        </p:grpSpPr>
        <p:sp>
          <p:nvSpPr>
            <p:cNvPr id="14503" name="Google Shape;14503;p85"/>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5"/>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5"/>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5"/>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5"/>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5"/>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5"/>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5"/>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5"/>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5"/>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5"/>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5"/>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5"/>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5"/>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85"/>
          <p:cNvGrpSpPr/>
          <p:nvPr/>
        </p:nvGrpSpPr>
        <p:grpSpPr>
          <a:xfrm>
            <a:off x="2329269" y="1965312"/>
            <a:ext cx="98807" cy="366273"/>
            <a:chOff x="2329269" y="1965312"/>
            <a:chExt cx="98807" cy="366273"/>
          </a:xfrm>
        </p:grpSpPr>
        <p:sp>
          <p:nvSpPr>
            <p:cNvPr id="14518" name="Google Shape;14518;p85"/>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5"/>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5"/>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1" name="Google Shape;14521;p85"/>
          <p:cNvGrpSpPr/>
          <p:nvPr/>
        </p:nvGrpSpPr>
        <p:grpSpPr>
          <a:xfrm>
            <a:off x="3208053" y="1964972"/>
            <a:ext cx="112344" cy="366926"/>
            <a:chOff x="3208053" y="1964972"/>
            <a:chExt cx="112344" cy="366926"/>
          </a:xfrm>
        </p:grpSpPr>
        <p:sp>
          <p:nvSpPr>
            <p:cNvPr id="14522" name="Google Shape;14522;p85"/>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5"/>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5"/>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5"/>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5"/>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5"/>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8" name="Google Shape;14528;p85"/>
          <p:cNvGrpSpPr/>
          <p:nvPr/>
        </p:nvGrpSpPr>
        <p:grpSpPr>
          <a:xfrm>
            <a:off x="3225379" y="3807339"/>
            <a:ext cx="72413" cy="366404"/>
            <a:chOff x="3225379" y="3807339"/>
            <a:chExt cx="72413" cy="366404"/>
          </a:xfrm>
        </p:grpSpPr>
        <p:sp>
          <p:nvSpPr>
            <p:cNvPr id="14529" name="Google Shape;14529;p85"/>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5"/>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5"/>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5"/>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5"/>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5"/>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5"/>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5"/>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7" name="Google Shape;14537;p85"/>
          <p:cNvGrpSpPr/>
          <p:nvPr/>
        </p:nvGrpSpPr>
        <p:grpSpPr>
          <a:xfrm>
            <a:off x="3523916" y="2011096"/>
            <a:ext cx="366665" cy="275201"/>
            <a:chOff x="3523916" y="2011096"/>
            <a:chExt cx="366665" cy="275201"/>
          </a:xfrm>
        </p:grpSpPr>
        <p:sp>
          <p:nvSpPr>
            <p:cNvPr id="14538" name="Google Shape;14538;p85"/>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5"/>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5"/>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5"/>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5"/>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5"/>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5"/>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5"/>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5"/>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5"/>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5"/>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5"/>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5"/>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5"/>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5"/>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5"/>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5"/>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5"/>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5"/>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5"/>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85"/>
          <p:cNvGrpSpPr/>
          <p:nvPr/>
        </p:nvGrpSpPr>
        <p:grpSpPr>
          <a:xfrm>
            <a:off x="1742777" y="1499997"/>
            <a:ext cx="393791" cy="366744"/>
            <a:chOff x="1742777" y="1499997"/>
            <a:chExt cx="393791" cy="366744"/>
          </a:xfrm>
        </p:grpSpPr>
        <p:sp>
          <p:nvSpPr>
            <p:cNvPr id="14559" name="Google Shape;14559;p85"/>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5"/>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5"/>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5"/>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5"/>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5"/>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5"/>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5"/>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5"/>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5"/>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5"/>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5"/>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5"/>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5"/>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3" name="Google Shape;14573;p85"/>
          <p:cNvGrpSpPr/>
          <p:nvPr/>
        </p:nvGrpSpPr>
        <p:grpSpPr>
          <a:xfrm>
            <a:off x="4014449" y="1499997"/>
            <a:ext cx="319914" cy="366639"/>
            <a:chOff x="4014449" y="1499997"/>
            <a:chExt cx="319914" cy="366639"/>
          </a:xfrm>
        </p:grpSpPr>
        <p:sp>
          <p:nvSpPr>
            <p:cNvPr id="14574" name="Google Shape;14574;p85"/>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5"/>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5"/>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5"/>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5"/>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85"/>
          <p:cNvGrpSpPr/>
          <p:nvPr/>
        </p:nvGrpSpPr>
        <p:grpSpPr>
          <a:xfrm>
            <a:off x="866267" y="1591460"/>
            <a:ext cx="367397" cy="183711"/>
            <a:chOff x="866267" y="1591460"/>
            <a:chExt cx="367397" cy="183711"/>
          </a:xfrm>
        </p:grpSpPr>
        <p:sp>
          <p:nvSpPr>
            <p:cNvPr id="14580" name="Google Shape;14580;p85"/>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5"/>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5"/>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5"/>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5"/>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5"/>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5"/>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5"/>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5"/>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5"/>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5"/>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5"/>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5"/>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5"/>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5"/>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5"/>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5"/>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5"/>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8" name="Google Shape;14598;p85"/>
          <p:cNvGrpSpPr/>
          <p:nvPr/>
        </p:nvGrpSpPr>
        <p:grpSpPr>
          <a:xfrm>
            <a:off x="3117843" y="1499892"/>
            <a:ext cx="327440" cy="366744"/>
            <a:chOff x="3117843" y="1499892"/>
            <a:chExt cx="327440" cy="366744"/>
          </a:xfrm>
        </p:grpSpPr>
        <p:sp>
          <p:nvSpPr>
            <p:cNvPr id="14599" name="Google Shape;14599;p85"/>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5"/>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5"/>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5"/>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5"/>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5"/>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5"/>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85"/>
          <p:cNvGrpSpPr/>
          <p:nvPr/>
        </p:nvGrpSpPr>
        <p:grpSpPr>
          <a:xfrm>
            <a:off x="2667005" y="1499997"/>
            <a:ext cx="336770" cy="366639"/>
            <a:chOff x="2667005" y="1499997"/>
            <a:chExt cx="336770" cy="366639"/>
          </a:xfrm>
        </p:grpSpPr>
        <p:sp>
          <p:nvSpPr>
            <p:cNvPr id="14607" name="Google Shape;14607;p85"/>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5"/>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5"/>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5"/>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5"/>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5"/>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5"/>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5"/>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5"/>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5"/>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5"/>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5"/>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5"/>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5"/>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5"/>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5"/>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5"/>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5"/>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5"/>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85"/>
          <p:cNvGrpSpPr/>
          <p:nvPr/>
        </p:nvGrpSpPr>
        <p:grpSpPr>
          <a:xfrm>
            <a:off x="3564866" y="1499997"/>
            <a:ext cx="326473" cy="366639"/>
            <a:chOff x="3564866" y="1499997"/>
            <a:chExt cx="326473" cy="366639"/>
          </a:xfrm>
        </p:grpSpPr>
        <p:sp>
          <p:nvSpPr>
            <p:cNvPr id="14627" name="Google Shape;14627;p85"/>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5"/>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5"/>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5"/>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5"/>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5"/>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5"/>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5"/>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5"/>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6" name="Google Shape;14636;p85"/>
          <p:cNvGrpSpPr/>
          <p:nvPr/>
        </p:nvGrpSpPr>
        <p:grpSpPr>
          <a:xfrm>
            <a:off x="1314074" y="1499997"/>
            <a:ext cx="364392" cy="366639"/>
            <a:chOff x="1314074" y="1499997"/>
            <a:chExt cx="364392" cy="366639"/>
          </a:xfrm>
        </p:grpSpPr>
        <p:sp>
          <p:nvSpPr>
            <p:cNvPr id="14637" name="Google Shape;14637;p85"/>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5"/>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5"/>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5"/>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5"/>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5"/>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5"/>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5"/>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5"/>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5"/>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5"/>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5"/>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9" name="Google Shape;14649;p85"/>
          <p:cNvGrpSpPr/>
          <p:nvPr/>
        </p:nvGrpSpPr>
        <p:grpSpPr>
          <a:xfrm>
            <a:off x="2220479" y="1499997"/>
            <a:ext cx="337005" cy="366639"/>
            <a:chOff x="2220479" y="1499997"/>
            <a:chExt cx="337005" cy="366639"/>
          </a:xfrm>
        </p:grpSpPr>
        <p:sp>
          <p:nvSpPr>
            <p:cNvPr id="14650" name="Google Shape;14650;p85"/>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5"/>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5"/>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5"/>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5"/>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5"/>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5"/>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5"/>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5"/>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5"/>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5"/>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85"/>
          <p:cNvGrpSpPr/>
          <p:nvPr/>
        </p:nvGrpSpPr>
        <p:grpSpPr>
          <a:xfrm>
            <a:off x="4105155" y="2425976"/>
            <a:ext cx="87230" cy="366430"/>
            <a:chOff x="4105155" y="2425976"/>
            <a:chExt cx="87230" cy="366430"/>
          </a:xfrm>
        </p:grpSpPr>
        <p:sp>
          <p:nvSpPr>
            <p:cNvPr id="14662" name="Google Shape;14662;p85"/>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5"/>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5"/>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5"/>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5"/>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5"/>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85"/>
          <p:cNvGrpSpPr/>
          <p:nvPr/>
        </p:nvGrpSpPr>
        <p:grpSpPr>
          <a:xfrm>
            <a:off x="1808109" y="2426002"/>
            <a:ext cx="267884" cy="366639"/>
            <a:chOff x="1808109" y="2426002"/>
            <a:chExt cx="267884" cy="366639"/>
          </a:xfrm>
        </p:grpSpPr>
        <p:sp>
          <p:nvSpPr>
            <p:cNvPr id="14669" name="Google Shape;14669;p85"/>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5"/>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5"/>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5"/>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5"/>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5"/>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5"/>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5"/>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5"/>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5"/>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5"/>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5"/>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5"/>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5"/>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5"/>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5"/>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5"/>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5"/>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5"/>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5"/>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5"/>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85"/>
          <p:cNvGrpSpPr/>
          <p:nvPr/>
        </p:nvGrpSpPr>
        <p:grpSpPr>
          <a:xfrm>
            <a:off x="3603568" y="2426002"/>
            <a:ext cx="207597" cy="366639"/>
            <a:chOff x="3603568" y="2426002"/>
            <a:chExt cx="207597" cy="366639"/>
          </a:xfrm>
        </p:grpSpPr>
        <p:sp>
          <p:nvSpPr>
            <p:cNvPr id="14691" name="Google Shape;14691;p85"/>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5"/>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5"/>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5"/>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5"/>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5"/>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7" name="Google Shape;14697;p85"/>
          <p:cNvGrpSpPr/>
          <p:nvPr/>
        </p:nvGrpSpPr>
        <p:grpSpPr>
          <a:xfrm>
            <a:off x="2246115" y="2426002"/>
            <a:ext cx="274417" cy="366404"/>
            <a:chOff x="2246115" y="2426002"/>
            <a:chExt cx="274417" cy="366404"/>
          </a:xfrm>
        </p:grpSpPr>
        <p:sp>
          <p:nvSpPr>
            <p:cNvPr id="14698" name="Google Shape;14698;p85"/>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5"/>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5"/>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5"/>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5"/>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5"/>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5"/>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5"/>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6" name="Google Shape;14706;p85"/>
          <p:cNvGrpSpPr/>
          <p:nvPr/>
        </p:nvGrpSpPr>
        <p:grpSpPr>
          <a:xfrm>
            <a:off x="2696666" y="2426002"/>
            <a:ext cx="256099" cy="366639"/>
            <a:chOff x="2696666" y="2426002"/>
            <a:chExt cx="256099" cy="366639"/>
          </a:xfrm>
        </p:grpSpPr>
        <p:sp>
          <p:nvSpPr>
            <p:cNvPr id="14707" name="Google Shape;14707;p85"/>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5"/>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5"/>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5"/>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5"/>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5"/>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3" name="Google Shape;14713;p85"/>
          <p:cNvGrpSpPr/>
          <p:nvPr/>
        </p:nvGrpSpPr>
        <p:grpSpPr>
          <a:xfrm>
            <a:off x="3149072" y="2426002"/>
            <a:ext cx="225863" cy="366430"/>
            <a:chOff x="3149072" y="2426002"/>
            <a:chExt cx="225863" cy="366430"/>
          </a:xfrm>
        </p:grpSpPr>
        <p:sp>
          <p:nvSpPr>
            <p:cNvPr id="14714" name="Google Shape;14714;p85"/>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5"/>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5"/>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5"/>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5"/>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5"/>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5"/>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5"/>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5"/>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5"/>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5"/>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85"/>
          <p:cNvGrpSpPr/>
          <p:nvPr/>
        </p:nvGrpSpPr>
        <p:grpSpPr>
          <a:xfrm>
            <a:off x="1361556" y="2425923"/>
            <a:ext cx="283224" cy="366482"/>
            <a:chOff x="1361556" y="2425923"/>
            <a:chExt cx="283224" cy="366482"/>
          </a:xfrm>
        </p:grpSpPr>
        <p:sp>
          <p:nvSpPr>
            <p:cNvPr id="14726" name="Google Shape;14726;p85"/>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5"/>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5"/>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5"/>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5"/>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5"/>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5"/>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5"/>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5"/>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5"/>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5"/>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5"/>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5"/>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5"/>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5"/>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5"/>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5"/>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5"/>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5"/>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5"/>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85"/>
          <p:cNvGrpSpPr/>
          <p:nvPr/>
        </p:nvGrpSpPr>
        <p:grpSpPr>
          <a:xfrm>
            <a:off x="3973735" y="2891056"/>
            <a:ext cx="361883" cy="366979"/>
            <a:chOff x="3973735" y="2891056"/>
            <a:chExt cx="361883" cy="366979"/>
          </a:xfrm>
        </p:grpSpPr>
        <p:sp>
          <p:nvSpPr>
            <p:cNvPr id="14747" name="Google Shape;14747;p85"/>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5"/>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5"/>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5"/>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5"/>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5"/>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5"/>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5"/>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5"/>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5"/>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5"/>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5"/>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5"/>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5"/>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5"/>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4" name="Google Shape;14764;p85"/>
          <p:cNvGrpSpPr/>
          <p:nvPr/>
        </p:nvGrpSpPr>
        <p:grpSpPr>
          <a:xfrm>
            <a:off x="3527941" y="2916744"/>
            <a:ext cx="366665" cy="315654"/>
            <a:chOff x="3527941" y="2916744"/>
            <a:chExt cx="366665" cy="315654"/>
          </a:xfrm>
        </p:grpSpPr>
        <p:sp>
          <p:nvSpPr>
            <p:cNvPr id="14765" name="Google Shape;14765;p85"/>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5"/>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5"/>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5"/>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5"/>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5"/>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5"/>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5"/>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5"/>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5"/>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5"/>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5"/>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5"/>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5"/>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5"/>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5"/>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5"/>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5"/>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5"/>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5"/>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5"/>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5"/>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5"/>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5"/>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5"/>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5"/>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5"/>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5"/>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5"/>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5"/>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5" name="Google Shape;14795;p85"/>
          <p:cNvGrpSpPr/>
          <p:nvPr/>
        </p:nvGrpSpPr>
        <p:grpSpPr>
          <a:xfrm>
            <a:off x="2640873" y="2891631"/>
            <a:ext cx="366404" cy="366404"/>
            <a:chOff x="2640873" y="2891631"/>
            <a:chExt cx="366404" cy="366404"/>
          </a:xfrm>
        </p:grpSpPr>
        <p:sp>
          <p:nvSpPr>
            <p:cNvPr id="14796" name="Google Shape;14796;p85"/>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5"/>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5"/>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5"/>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5"/>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5"/>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5"/>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5"/>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5"/>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5"/>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5"/>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5"/>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5"/>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5"/>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0" name="Google Shape;14810;p85"/>
          <p:cNvGrpSpPr/>
          <p:nvPr/>
        </p:nvGrpSpPr>
        <p:grpSpPr>
          <a:xfrm>
            <a:off x="2197091" y="2938120"/>
            <a:ext cx="366665" cy="273189"/>
            <a:chOff x="2197091" y="2938120"/>
            <a:chExt cx="366665" cy="273189"/>
          </a:xfrm>
        </p:grpSpPr>
        <p:sp>
          <p:nvSpPr>
            <p:cNvPr id="14811" name="Google Shape;14811;p85"/>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5"/>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5"/>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5"/>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5"/>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5"/>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5"/>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5"/>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5"/>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5"/>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5"/>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5"/>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5"/>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5"/>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5"/>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5"/>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5"/>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5"/>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5"/>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5"/>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5"/>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5"/>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5" name="Google Shape;14835;p85"/>
          <p:cNvGrpSpPr/>
          <p:nvPr/>
        </p:nvGrpSpPr>
        <p:grpSpPr>
          <a:xfrm>
            <a:off x="1753570" y="2892127"/>
            <a:ext cx="366665" cy="365202"/>
            <a:chOff x="1753570" y="2892127"/>
            <a:chExt cx="366665" cy="365202"/>
          </a:xfrm>
        </p:grpSpPr>
        <p:sp>
          <p:nvSpPr>
            <p:cNvPr id="14836" name="Google Shape;14836;p85"/>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5"/>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5"/>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5"/>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5"/>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5"/>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5"/>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5"/>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5"/>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5"/>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5"/>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5"/>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5"/>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5"/>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5"/>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5"/>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5"/>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5"/>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4" name="Google Shape;14854;p85"/>
          <p:cNvGrpSpPr/>
          <p:nvPr/>
        </p:nvGrpSpPr>
        <p:grpSpPr>
          <a:xfrm>
            <a:off x="1303751" y="3807339"/>
            <a:ext cx="367684" cy="366561"/>
            <a:chOff x="1303751" y="3807339"/>
            <a:chExt cx="367684" cy="366561"/>
          </a:xfrm>
        </p:grpSpPr>
        <p:sp>
          <p:nvSpPr>
            <p:cNvPr id="14855" name="Google Shape;14855;p85"/>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5"/>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5"/>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5"/>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5"/>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5"/>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5"/>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5"/>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5"/>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5"/>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5"/>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5"/>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5"/>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5"/>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5"/>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5"/>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5"/>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5"/>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5"/>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5"/>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5"/>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5"/>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5"/>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5"/>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5"/>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5"/>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5"/>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5"/>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5"/>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5"/>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5"/>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5"/>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5"/>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5"/>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5"/>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5"/>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5"/>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5"/>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5"/>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5"/>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5"/>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6" name="Google Shape;14896;p85"/>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7" name="Google Shape;14897;p85"/>
          <p:cNvGrpSpPr/>
          <p:nvPr/>
        </p:nvGrpSpPr>
        <p:grpSpPr>
          <a:xfrm>
            <a:off x="1310049" y="2891421"/>
            <a:ext cx="384749" cy="366613"/>
            <a:chOff x="1310049" y="2891421"/>
            <a:chExt cx="384749" cy="366613"/>
          </a:xfrm>
        </p:grpSpPr>
        <p:sp>
          <p:nvSpPr>
            <p:cNvPr id="14898" name="Google Shape;14898;p85"/>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5"/>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5"/>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5"/>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5"/>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5"/>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5"/>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5"/>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5"/>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5"/>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5"/>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5"/>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5"/>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5"/>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2" name="Google Shape;14912;p85"/>
          <p:cNvGrpSpPr/>
          <p:nvPr/>
        </p:nvGrpSpPr>
        <p:grpSpPr>
          <a:xfrm>
            <a:off x="849673" y="2891343"/>
            <a:ext cx="383468" cy="366665"/>
            <a:chOff x="849673" y="2891343"/>
            <a:chExt cx="383468" cy="366665"/>
          </a:xfrm>
        </p:grpSpPr>
        <p:sp>
          <p:nvSpPr>
            <p:cNvPr id="14913" name="Google Shape;14913;p85"/>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5"/>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5"/>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5"/>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5"/>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5"/>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5"/>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5"/>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5"/>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5"/>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5"/>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5"/>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85"/>
          <p:cNvGrpSpPr/>
          <p:nvPr/>
        </p:nvGrpSpPr>
        <p:grpSpPr>
          <a:xfrm>
            <a:off x="920257" y="2426002"/>
            <a:ext cx="278024" cy="366508"/>
            <a:chOff x="920257" y="2426002"/>
            <a:chExt cx="278024" cy="366508"/>
          </a:xfrm>
        </p:grpSpPr>
        <p:sp>
          <p:nvSpPr>
            <p:cNvPr id="14926" name="Google Shape;14926;p85"/>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5"/>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5"/>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5"/>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5"/>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5"/>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5"/>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5"/>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5"/>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5"/>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5"/>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5"/>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5"/>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9" name="Google Shape;14939;p85"/>
          <p:cNvGrpSpPr/>
          <p:nvPr/>
        </p:nvGrpSpPr>
        <p:grpSpPr>
          <a:xfrm>
            <a:off x="866528" y="4274484"/>
            <a:ext cx="349810" cy="366665"/>
            <a:chOff x="866528" y="4274484"/>
            <a:chExt cx="349810" cy="366665"/>
          </a:xfrm>
        </p:grpSpPr>
        <p:sp>
          <p:nvSpPr>
            <p:cNvPr id="14940" name="Google Shape;14940;p85"/>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5"/>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5"/>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5"/>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5"/>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5"/>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5"/>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5"/>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5"/>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5"/>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5"/>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1" name="Google Shape;14951;p85"/>
          <p:cNvGrpSpPr/>
          <p:nvPr/>
        </p:nvGrpSpPr>
        <p:grpSpPr>
          <a:xfrm>
            <a:off x="1388708" y="4274484"/>
            <a:ext cx="330210" cy="366665"/>
            <a:chOff x="1388708" y="4274484"/>
            <a:chExt cx="330210" cy="366665"/>
          </a:xfrm>
        </p:grpSpPr>
        <p:sp>
          <p:nvSpPr>
            <p:cNvPr id="14952" name="Google Shape;14952;p85"/>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5"/>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5"/>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5"/>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5"/>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5"/>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5"/>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5"/>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5"/>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5"/>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5"/>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5"/>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5"/>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5"/>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5"/>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5"/>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5"/>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5"/>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5"/>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5"/>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2" name="Google Shape;14972;p85"/>
          <p:cNvGrpSpPr/>
          <p:nvPr/>
        </p:nvGrpSpPr>
        <p:grpSpPr>
          <a:xfrm>
            <a:off x="1874694" y="4293326"/>
            <a:ext cx="375446" cy="328982"/>
            <a:chOff x="1874694" y="4293326"/>
            <a:chExt cx="375446" cy="328982"/>
          </a:xfrm>
        </p:grpSpPr>
        <p:sp>
          <p:nvSpPr>
            <p:cNvPr id="14973" name="Google Shape;14973;p85"/>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5"/>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5"/>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5"/>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5"/>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5"/>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5"/>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5"/>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5"/>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5"/>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5"/>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5"/>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5"/>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5"/>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5"/>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5"/>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5"/>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5"/>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5"/>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5"/>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5"/>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5"/>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85"/>
          <p:cNvGrpSpPr/>
          <p:nvPr/>
        </p:nvGrpSpPr>
        <p:grpSpPr>
          <a:xfrm>
            <a:off x="2396116" y="4293090"/>
            <a:ext cx="366665" cy="329714"/>
            <a:chOff x="2396116" y="4293090"/>
            <a:chExt cx="366665" cy="329714"/>
          </a:xfrm>
        </p:grpSpPr>
        <p:sp>
          <p:nvSpPr>
            <p:cNvPr id="14996" name="Google Shape;14996;p85"/>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5"/>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5"/>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5"/>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5"/>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5"/>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5"/>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5"/>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5"/>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5"/>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5"/>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5"/>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5"/>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9" name="Google Shape;15009;p85"/>
          <p:cNvGrpSpPr/>
          <p:nvPr/>
        </p:nvGrpSpPr>
        <p:grpSpPr>
          <a:xfrm>
            <a:off x="2908757" y="4289824"/>
            <a:ext cx="367162" cy="336116"/>
            <a:chOff x="2908757" y="4289824"/>
            <a:chExt cx="367162" cy="336116"/>
          </a:xfrm>
        </p:grpSpPr>
        <p:sp>
          <p:nvSpPr>
            <p:cNvPr id="15010" name="Google Shape;15010;p85"/>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5"/>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5"/>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5"/>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5"/>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5"/>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5"/>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5"/>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5"/>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5"/>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5"/>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5"/>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5"/>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5"/>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5"/>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5"/>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5"/>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5"/>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5"/>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5"/>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5"/>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5"/>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5"/>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5"/>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5"/>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5"/>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5"/>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85"/>
          <p:cNvGrpSpPr/>
          <p:nvPr/>
        </p:nvGrpSpPr>
        <p:grpSpPr>
          <a:xfrm>
            <a:off x="3082408" y="2919540"/>
            <a:ext cx="368651" cy="310350"/>
            <a:chOff x="3082408" y="2919540"/>
            <a:chExt cx="368651" cy="310350"/>
          </a:xfrm>
        </p:grpSpPr>
        <p:sp>
          <p:nvSpPr>
            <p:cNvPr id="15038" name="Google Shape;15038;p85"/>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5"/>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5"/>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5"/>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5"/>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5"/>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5"/>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5"/>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5"/>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5"/>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5"/>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5"/>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0" name="Google Shape;15050;p85"/>
          <p:cNvGrpSpPr/>
          <p:nvPr/>
        </p:nvGrpSpPr>
        <p:grpSpPr>
          <a:xfrm>
            <a:off x="7069130" y="2424800"/>
            <a:ext cx="366169" cy="360498"/>
            <a:chOff x="7069130" y="2424800"/>
            <a:chExt cx="366169" cy="360498"/>
          </a:xfrm>
        </p:grpSpPr>
        <p:sp>
          <p:nvSpPr>
            <p:cNvPr id="15051" name="Google Shape;15051;p85"/>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5"/>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5"/>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5"/>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5"/>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5"/>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5"/>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5"/>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5"/>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5"/>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5"/>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5"/>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5"/>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5"/>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5"/>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5"/>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5"/>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5"/>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5"/>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5"/>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85"/>
          <p:cNvGrpSpPr/>
          <p:nvPr/>
        </p:nvGrpSpPr>
        <p:grpSpPr>
          <a:xfrm>
            <a:off x="4885655" y="2424721"/>
            <a:ext cx="281473" cy="360629"/>
            <a:chOff x="4885655" y="2424721"/>
            <a:chExt cx="281473" cy="360629"/>
          </a:xfrm>
        </p:grpSpPr>
        <p:sp>
          <p:nvSpPr>
            <p:cNvPr id="15072" name="Google Shape;15072;p85"/>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5"/>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5"/>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5"/>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5"/>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5"/>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5"/>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5"/>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5"/>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5"/>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5"/>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3" name="Google Shape;15083;p85"/>
          <p:cNvGrpSpPr/>
          <p:nvPr/>
        </p:nvGrpSpPr>
        <p:grpSpPr>
          <a:xfrm>
            <a:off x="6625609" y="2446777"/>
            <a:ext cx="364130" cy="316726"/>
            <a:chOff x="6625609" y="2446777"/>
            <a:chExt cx="364130" cy="316726"/>
          </a:xfrm>
        </p:grpSpPr>
        <p:sp>
          <p:nvSpPr>
            <p:cNvPr id="15084" name="Google Shape;15084;p85"/>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5"/>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5"/>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5"/>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5"/>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5"/>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5"/>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5"/>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5"/>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5"/>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5"/>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5"/>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6" name="Google Shape;15096;p85"/>
          <p:cNvGrpSpPr/>
          <p:nvPr/>
        </p:nvGrpSpPr>
        <p:grpSpPr>
          <a:xfrm>
            <a:off x="5757644" y="2012350"/>
            <a:ext cx="360628" cy="298825"/>
            <a:chOff x="5757644" y="2012350"/>
            <a:chExt cx="360628" cy="298825"/>
          </a:xfrm>
        </p:grpSpPr>
        <p:sp>
          <p:nvSpPr>
            <p:cNvPr id="15097" name="Google Shape;15097;p85"/>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5"/>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5"/>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5"/>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5"/>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5"/>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5"/>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5"/>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5"/>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5"/>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5"/>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5"/>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5"/>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5"/>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5"/>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5"/>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5"/>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5"/>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5"/>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5"/>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5"/>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5"/>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9" name="Google Shape;15119;p85"/>
          <p:cNvGrpSpPr/>
          <p:nvPr/>
        </p:nvGrpSpPr>
        <p:grpSpPr>
          <a:xfrm>
            <a:off x="5317625" y="1983474"/>
            <a:ext cx="360628" cy="356839"/>
            <a:chOff x="5317625" y="1983474"/>
            <a:chExt cx="360628" cy="356839"/>
          </a:xfrm>
        </p:grpSpPr>
        <p:sp>
          <p:nvSpPr>
            <p:cNvPr id="15120" name="Google Shape;15120;p85"/>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5"/>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5"/>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5"/>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5"/>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5"/>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5"/>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5"/>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5"/>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5"/>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5"/>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5"/>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5"/>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5"/>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5"/>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5"/>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5"/>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5"/>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5"/>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85"/>
          <p:cNvGrpSpPr/>
          <p:nvPr/>
        </p:nvGrpSpPr>
        <p:grpSpPr>
          <a:xfrm>
            <a:off x="6181827" y="2463685"/>
            <a:ext cx="360629" cy="282989"/>
            <a:chOff x="6181827" y="2463685"/>
            <a:chExt cx="360629" cy="282989"/>
          </a:xfrm>
        </p:grpSpPr>
        <p:sp>
          <p:nvSpPr>
            <p:cNvPr id="15140" name="Google Shape;15140;p85"/>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5"/>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5"/>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5"/>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5"/>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5"/>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5"/>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5"/>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5"/>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5"/>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5"/>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85"/>
          <p:cNvGrpSpPr/>
          <p:nvPr/>
        </p:nvGrpSpPr>
        <p:grpSpPr>
          <a:xfrm>
            <a:off x="5346292" y="3340691"/>
            <a:ext cx="291247" cy="360628"/>
            <a:chOff x="5346292" y="3340691"/>
            <a:chExt cx="291247" cy="360628"/>
          </a:xfrm>
        </p:grpSpPr>
        <p:sp>
          <p:nvSpPr>
            <p:cNvPr id="15152" name="Google Shape;15152;p85"/>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5"/>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5"/>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5"/>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5"/>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5"/>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5"/>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5"/>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5"/>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5"/>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5"/>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5"/>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5"/>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5"/>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5"/>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5"/>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5"/>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5"/>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5"/>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5"/>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5"/>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5"/>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5"/>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5"/>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5"/>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7" name="Google Shape;15177;p85"/>
          <p:cNvGrpSpPr/>
          <p:nvPr/>
        </p:nvGrpSpPr>
        <p:grpSpPr>
          <a:xfrm>
            <a:off x="7969264" y="1981697"/>
            <a:ext cx="337763" cy="360393"/>
            <a:chOff x="7969264" y="1981697"/>
            <a:chExt cx="337763" cy="360393"/>
          </a:xfrm>
        </p:grpSpPr>
        <p:sp>
          <p:nvSpPr>
            <p:cNvPr id="15178" name="Google Shape;15178;p85"/>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5"/>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5"/>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5"/>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5"/>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5"/>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5"/>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5"/>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5"/>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5"/>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5"/>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5"/>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5"/>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5"/>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5"/>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5"/>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5"/>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5"/>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6" name="Google Shape;15196;p85"/>
          <p:cNvGrpSpPr/>
          <p:nvPr/>
        </p:nvGrpSpPr>
        <p:grpSpPr>
          <a:xfrm>
            <a:off x="5736032" y="2430000"/>
            <a:ext cx="360890" cy="350332"/>
            <a:chOff x="5736032" y="2430000"/>
            <a:chExt cx="360890" cy="350332"/>
          </a:xfrm>
        </p:grpSpPr>
        <p:sp>
          <p:nvSpPr>
            <p:cNvPr id="15197" name="Google Shape;15197;p85"/>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5"/>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5"/>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5"/>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5"/>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5"/>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5"/>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5"/>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5"/>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5"/>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5"/>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5"/>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5"/>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5"/>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5"/>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5"/>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5"/>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4" name="Google Shape;15214;p85"/>
          <p:cNvGrpSpPr/>
          <p:nvPr/>
        </p:nvGrpSpPr>
        <p:grpSpPr>
          <a:xfrm>
            <a:off x="4877867" y="1995991"/>
            <a:ext cx="360628" cy="331778"/>
            <a:chOff x="4877867" y="1995991"/>
            <a:chExt cx="360628" cy="331778"/>
          </a:xfrm>
        </p:grpSpPr>
        <p:sp>
          <p:nvSpPr>
            <p:cNvPr id="15215" name="Google Shape;15215;p85"/>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5"/>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5"/>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5"/>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5"/>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5"/>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5"/>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5"/>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5"/>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5"/>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5"/>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5"/>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5"/>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5"/>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9" name="Google Shape;15229;p85"/>
          <p:cNvGrpSpPr/>
          <p:nvPr/>
        </p:nvGrpSpPr>
        <p:grpSpPr>
          <a:xfrm>
            <a:off x="7050889" y="2913503"/>
            <a:ext cx="363529" cy="339513"/>
            <a:chOff x="7050889" y="2913503"/>
            <a:chExt cx="363529" cy="339513"/>
          </a:xfrm>
        </p:grpSpPr>
        <p:sp>
          <p:nvSpPr>
            <p:cNvPr id="15230" name="Google Shape;15230;p85"/>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5"/>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5"/>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5"/>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5"/>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5"/>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5"/>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5"/>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5"/>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9" name="Google Shape;15239;p85"/>
          <p:cNvGrpSpPr/>
          <p:nvPr/>
        </p:nvGrpSpPr>
        <p:grpSpPr>
          <a:xfrm>
            <a:off x="7510900" y="1981462"/>
            <a:ext cx="372937" cy="360629"/>
            <a:chOff x="7510900" y="1981462"/>
            <a:chExt cx="372937" cy="360629"/>
          </a:xfrm>
        </p:grpSpPr>
        <p:sp>
          <p:nvSpPr>
            <p:cNvPr id="15240" name="Google Shape;15240;p85"/>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5"/>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5"/>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5"/>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5"/>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5"/>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5"/>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5"/>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5"/>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5"/>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5"/>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5"/>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5"/>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5"/>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5"/>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5"/>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6" name="Google Shape;15256;p85"/>
          <p:cNvGrpSpPr/>
          <p:nvPr/>
        </p:nvGrpSpPr>
        <p:grpSpPr>
          <a:xfrm>
            <a:off x="6599476" y="2918260"/>
            <a:ext cx="360629" cy="329975"/>
            <a:chOff x="6599476" y="2918260"/>
            <a:chExt cx="360629" cy="329975"/>
          </a:xfrm>
        </p:grpSpPr>
        <p:sp>
          <p:nvSpPr>
            <p:cNvPr id="15257" name="Google Shape;15257;p85"/>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5"/>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5"/>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5"/>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5"/>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5"/>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5"/>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5"/>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5"/>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5"/>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5"/>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5"/>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5"/>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5"/>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5"/>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5"/>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5"/>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5"/>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5"/>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5"/>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5"/>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5"/>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5"/>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5"/>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5"/>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2" name="Google Shape;15282;p85"/>
          <p:cNvGrpSpPr/>
          <p:nvPr/>
        </p:nvGrpSpPr>
        <p:grpSpPr>
          <a:xfrm>
            <a:off x="5290499" y="2481533"/>
            <a:ext cx="360628" cy="247292"/>
            <a:chOff x="5290499" y="2481533"/>
            <a:chExt cx="360628" cy="247292"/>
          </a:xfrm>
        </p:grpSpPr>
        <p:sp>
          <p:nvSpPr>
            <p:cNvPr id="15283" name="Google Shape;15283;p85"/>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5"/>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5"/>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5"/>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5"/>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5"/>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5"/>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5"/>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5"/>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5"/>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5"/>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5"/>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5"/>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5"/>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5"/>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5"/>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5"/>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5"/>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5"/>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5"/>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5"/>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5"/>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5"/>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5"/>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5"/>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5"/>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5"/>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85"/>
          <p:cNvGrpSpPr/>
          <p:nvPr/>
        </p:nvGrpSpPr>
        <p:grpSpPr>
          <a:xfrm>
            <a:off x="6201923" y="1981514"/>
            <a:ext cx="351325" cy="360576"/>
            <a:chOff x="6201923" y="1981514"/>
            <a:chExt cx="351325" cy="360576"/>
          </a:xfrm>
        </p:grpSpPr>
        <p:sp>
          <p:nvSpPr>
            <p:cNvPr id="15311" name="Google Shape;15311;p85"/>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5"/>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5"/>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5"/>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5"/>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5"/>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5"/>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8" name="Google Shape;15318;p85"/>
          <p:cNvGrpSpPr/>
          <p:nvPr/>
        </p:nvGrpSpPr>
        <p:grpSpPr>
          <a:xfrm>
            <a:off x="4894461" y="3340691"/>
            <a:ext cx="312884" cy="360785"/>
            <a:chOff x="4894461" y="3340691"/>
            <a:chExt cx="312884" cy="360785"/>
          </a:xfrm>
        </p:grpSpPr>
        <p:sp>
          <p:nvSpPr>
            <p:cNvPr id="15319" name="Google Shape;15319;p85"/>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5"/>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5"/>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5"/>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5"/>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5"/>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5"/>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5"/>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5"/>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5"/>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5"/>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5"/>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5"/>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5"/>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5" name="Google Shape;15335;p85"/>
          <p:cNvGrpSpPr/>
          <p:nvPr/>
        </p:nvGrpSpPr>
        <p:grpSpPr>
          <a:xfrm>
            <a:off x="5339237" y="1501251"/>
            <a:ext cx="245541" cy="360628"/>
            <a:chOff x="5339237" y="1501251"/>
            <a:chExt cx="245541" cy="360628"/>
          </a:xfrm>
        </p:grpSpPr>
        <p:sp>
          <p:nvSpPr>
            <p:cNvPr id="15336" name="Google Shape;15336;p85"/>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5"/>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5"/>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5"/>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5"/>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5"/>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5"/>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5"/>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5"/>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5"/>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5"/>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5"/>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5"/>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5"/>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5"/>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5"/>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5"/>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5"/>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5"/>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5"/>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5"/>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5"/>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5"/>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5"/>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5"/>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5"/>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5"/>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5"/>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5"/>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5"/>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5"/>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5"/>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5"/>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5"/>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5"/>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5"/>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5"/>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5"/>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5"/>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5"/>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8" name="Google Shape;15378;p85"/>
          <p:cNvGrpSpPr/>
          <p:nvPr/>
        </p:nvGrpSpPr>
        <p:grpSpPr>
          <a:xfrm>
            <a:off x="7959464" y="2474216"/>
            <a:ext cx="370428" cy="261926"/>
            <a:chOff x="7959464" y="2474216"/>
            <a:chExt cx="370428" cy="261926"/>
          </a:xfrm>
        </p:grpSpPr>
        <p:sp>
          <p:nvSpPr>
            <p:cNvPr id="15379" name="Google Shape;15379;p85"/>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5"/>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5"/>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5"/>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5"/>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5"/>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5"/>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5"/>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5"/>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5"/>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5"/>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5"/>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1" name="Google Shape;15391;p85"/>
          <p:cNvGrpSpPr/>
          <p:nvPr/>
        </p:nvGrpSpPr>
        <p:grpSpPr>
          <a:xfrm>
            <a:off x="7518687" y="2457909"/>
            <a:ext cx="360629" cy="294461"/>
            <a:chOff x="7518687" y="2457909"/>
            <a:chExt cx="360629" cy="294461"/>
          </a:xfrm>
        </p:grpSpPr>
        <p:sp>
          <p:nvSpPr>
            <p:cNvPr id="15392" name="Google Shape;15392;p85"/>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5"/>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5"/>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5"/>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5"/>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5"/>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5"/>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5"/>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5"/>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5"/>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5"/>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5"/>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5"/>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5"/>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5"/>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5"/>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5"/>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5"/>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5"/>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1" name="Google Shape;15411;p85"/>
          <p:cNvGrpSpPr/>
          <p:nvPr/>
        </p:nvGrpSpPr>
        <p:grpSpPr>
          <a:xfrm>
            <a:off x="7086220" y="1981566"/>
            <a:ext cx="343799" cy="360524"/>
            <a:chOff x="7086220" y="1981566"/>
            <a:chExt cx="343799" cy="360524"/>
          </a:xfrm>
        </p:grpSpPr>
        <p:sp>
          <p:nvSpPr>
            <p:cNvPr id="15412" name="Google Shape;15412;p85"/>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5"/>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5"/>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5"/>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5"/>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5"/>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5"/>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5"/>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5"/>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5"/>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5"/>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5"/>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5"/>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5"/>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5"/>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5"/>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8" name="Google Shape;15428;p85"/>
          <p:cNvGrpSpPr/>
          <p:nvPr/>
        </p:nvGrpSpPr>
        <p:grpSpPr>
          <a:xfrm>
            <a:off x="6141112" y="2927563"/>
            <a:ext cx="368416" cy="311369"/>
            <a:chOff x="6141112" y="2927563"/>
            <a:chExt cx="368416" cy="311369"/>
          </a:xfrm>
        </p:grpSpPr>
        <p:sp>
          <p:nvSpPr>
            <p:cNvPr id="15429" name="Google Shape;15429;p85"/>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5"/>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5"/>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5"/>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5"/>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5"/>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5"/>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6" name="Google Shape;15436;p85"/>
          <p:cNvGrpSpPr/>
          <p:nvPr/>
        </p:nvGrpSpPr>
        <p:grpSpPr>
          <a:xfrm>
            <a:off x="7520699" y="2902946"/>
            <a:ext cx="335489" cy="360629"/>
            <a:chOff x="7520699" y="2902946"/>
            <a:chExt cx="335489" cy="360629"/>
          </a:xfrm>
        </p:grpSpPr>
        <p:sp>
          <p:nvSpPr>
            <p:cNvPr id="15437" name="Google Shape;15437;p85"/>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5"/>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5"/>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5"/>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5"/>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5"/>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5"/>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5"/>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5"/>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5"/>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5"/>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5"/>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5"/>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5"/>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5"/>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85"/>
          <p:cNvGrpSpPr/>
          <p:nvPr/>
        </p:nvGrpSpPr>
        <p:grpSpPr>
          <a:xfrm>
            <a:off x="7988340" y="2902946"/>
            <a:ext cx="308886" cy="360628"/>
            <a:chOff x="7988340" y="2902946"/>
            <a:chExt cx="308886" cy="360628"/>
          </a:xfrm>
        </p:grpSpPr>
        <p:sp>
          <p:nvSpPr>
            <p:cNvPr id="15453" name="Google Shape;15453;p85"/>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5"/>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5"/>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5"/>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5"/>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5"/>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5"/>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5"/>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5"/>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5"/>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5"/>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5"/>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5"/>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5"/>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5"/>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5"/>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5"/>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5"/>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5"/>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5"/>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5"/>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5"/>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5"/>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85"/>
          <p:cNvGrpSpPr/>
          <p:nvPr/>
        </p:nvGrpSpPr>
        <p:grpSpPr>
          <a:xfrm>
            <a:off x="5690039" y="2902998"/>
            <a:ext cx="362902" cy="360498"/>
            <a:chOff x="5690039" y="2902998"/>
            <a:chExt cx="362902" cy="360498"/>
          </a:xfrm>
        </p:grpSpPr>
        <p:sp>
          <p:nvSpPr>
            <p:cNvPr id="15477" name="Google Shape;15477;p85"/>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5"/>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5"/>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5"/>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5"/>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5"/>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5"/>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4" name="Google Shape;15484;p85"/>
          <p:cNvGrpSpPr/>
          <p:nvPr/>
        </p:nvGrpSpPr>
        <p:grpSpPr>
          <a:xfrm>
            <a:off x="4871935" y="1500990"/>
            <a:ext cx="258503" cy="360890"/>
            <a:chOff x="4871935" y="1500990"/>
            <a:chExt cx="258503" cy="360890"/>
          </a:xfrm>
        </p:grpSpPr>
        <p:sp>
          <p:nvSpPr>
            <p:cNvPr id="15485" name="Google Shape;15485;p85"/>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5"/>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5"/>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5"/>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5"/>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5"/>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5"/>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5"/>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5"/>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5"/>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9" name="Google Shape;15499;p85"/>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00" name="Google Shape;15500;p85"/>
          <p:cNvGrpSpPr/>
          <p:nvPr/>
        </p:nvGrpSpPr>
        <p:grpSpPr>
          <a:xfrm>
            <a:off x="6265764" y="1501251"/>
            <a:ext cx="234983" cy="360628"/>
            <a:chOff x="6265764" y="1501251"/>
            <a:chExt cx="234983" cy="360628"/>
          </a:xfrm>
        </p:grpSpPr>
        <p:sp>
          <p:nvSpPr>
            <p:cNvPr id="15501" name="Google Shape;15501;p85"/>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5"/>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5"/>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5"/>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5"/>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5"/>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5"/>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5"/>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5"/>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5"/>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3" name="Google Shape;15513;p85"/>
          <p:cNvGrpSpPr/>
          <p:nvPr/>
        </p:nvGrpSpPr>
        <p:grpSpPr>
          <a:xfrm>
            <a:off x="6193639" y="3401998"/>
            <a:ext cx="360628" cy="238250"/>
            <a:chOff x="6193639" y="3401998"/>
            <a:chExt cx="360628" cy="238250"/>
          </a:xfrm>
        </p:grpSpPr>
        <p:sp>
          <p:nvSpPr>
            <p:cNvPr id="15514" name="Google Shape;15514;p85"/>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5"/>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5"/>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5"/>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5"/>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5"/>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5"/>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5"/>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5"/>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5"/>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5"/>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85"/>
          <p:cNvGrpSpPr/>
          <p:nvPr/>
        </p:nvGrpSpPr>
        <p:grpSpPr>
          <a:xfrm>
            <a:off x="5801625" y="1501251"/>
            <a:ext cx="246037" cy="360629"/>
            <a:chOff x="5801625" y="1501251"/>
            <a:chExt cx="246037" cy="360629"/>
          </a:xfrm>
        </p:grpSpPr>
        <p:sp>
          <p:nvSpPr>
            <p:cNvPr id="15526" name="Google Shape;15526;p85"/>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5"/>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5"/>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5"/>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5"/>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5"/>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5"/>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5"/>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5"/>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5"/>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5"/>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5"/>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5"/>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5"/>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5"/>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5"/>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5"/>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5"/>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5"/>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85"/>
          <p:cNvGrpSpPr/>
          <p:nvPr/>
        </p:nvGrpSpPr>
        <p:grpSpPr>
          <a:xfrm>
            <a:off x="6641680" y="1981462"/>
            <a:ext cx="352083" cy="360864"/>
            <a:chOff x="6641680" y="1981462"/>
            <a:chExt cx="352083" cy="360864"/>
          </a:xfrm>
        </p:grpSpPr>
        <p:sp>
          <p:nvSpPr>
            <p:cNvPr id="15546" name="Google Shape;15546;p85"/>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5"/>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5"/>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5"/>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5"/>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5"/>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5"/>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5"/>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5"/>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5"/>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5"/>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5"/>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5"/>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5"/>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5"/>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5"/>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5"/>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5"/>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5"/>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5"/>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5"/>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5"/>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5"/>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5"/>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5"/>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5"/>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5"/>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5"/>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85"/>
          <p:cNvGrpSpPr/>
          <p:nvPr/>
        </p:nvGrpSpPr>
        <p:grpSpPr>
          <a:xfrm>
            <a:off x="7205332" y="1501251"/>
            <a:ext cx="198032" cy="360629"/>
            <a:chOff x="7205332" y="1501251"/>
            <a:chExt cx="198032" cy="360629"/>
          </a:xfrm>
        </p:grpSpPr>
        <p:sp>
          <p:nvSpPr>
            <p:cNvPr id="15575" name="Google Shape;15575;p85"/>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5"/>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5"/>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5"/>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5"/>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5"/>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5"/>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5"/>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5"/>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5"/>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5"/>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5"/>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5"/>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5"/>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5"/>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5"/>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5"/>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5"/>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5"/>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5"/>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5" name="Google Shape;15595;p85"/>
          <p:cNvGrpSpPr/>
          <p:nvPr/>
        </p:nvGrpSpPr>
        <p:grpSpPr>
          <a:xfrm>
            <a:off x="7688313" y="1501251"/>
            <a:ext cx="153058" cy="360628"/>
            <a:chOff x="7688313" y="1501251"/>
            <a:chExt cx="153058" cy="360628"/>
          </a:xfrm>
        </p:grpSpPr>
        <p:sp>
          <p:nvSpPr>
            <p:cNvPr id="15596" name="Google Shape;15596;p85"/>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5"/>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5"/>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5"/>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5"/>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5"/>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5"/>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5"/>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5"/>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5"/>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5"/>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5"/>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5"/>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5"/>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5"/>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5"/>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2" name="Google Shape;15612;p85"/>
          <p:cNvGrpSpPr/>
          <p:nvPr/>
        </p:nvGrpSpPr>
        <p:grpSpPr>
          <a:xfrm>
            <a:off x="8150179" y="1501251"/>
            <a:ext cx="150811" cy="360628"/>
            <a:chOff x="8150179" y="1501251"/>
            <a:chExt cx="150811" cy="360628"/>
          </a:xfrm>
        </p:grpSpPr>
        <p:sp>
          <p:nvSpPr>
            <p:cNvPr id="15613" name="Google Shape;15613;p85"/>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5"/>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5"/>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5"/>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5"/>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5"/>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5"/>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5"/>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5"/>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22" name="Google Shape;15622;p85"/>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23" name="Google Shape;15623;p85"/>
          <p:cNvGrpSpPr/>
          <p:nvPr/>
        </p:nvGrpSpPr>
        <p:grpSpPr>
          <a:xfrm>
            <a:off x="4877867" y="2902946"/>
            <a:ext cx="170149" cy="360629"/>
            <a:chOff x="4877867" y="2902946"/>
            <a:chExt cx="170149" cy="360629"/>
          </a:xfrm>
        </p:grpSpPr>
        <p:sp>
          <p:nvSpPr>
            <p:cNvPr id="15624" name="Google Shape;15624;p85"/>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5"/>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5"/>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5"/>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5"/>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5"/>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5"/>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5"/>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5"/>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5"/>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5"/>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5"/>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5"/>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7" name="Google Shape;15637;p85"/>
          <p:cNvGrpSpPr/>
          <p:nvPr/>
        </p:nvGrpSpPr>
        <p:grpSpPr>
          <a:xfrm>
            <a:off x="6741689" y="1500676"/>
            <a:ext cx="207962" cy="361203"/>
            <a:chOff x="6741689" y="1500676"/>
            <a:chExt cx="207962" cy="361203"/>
          </a:xfrm>
        </p:grpSpPr>
        <p:sp>
          <p:nvSpPr>
            <p:cNvPr id="15638" name="Google Shape;15638;p85"/>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5"/>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5"/>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5"/>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5"/>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5"/>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5"/>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5"/>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5"/>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5"/>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5"/>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5"/>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5"/>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5"/>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5"/>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5"/>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5"/>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5"/>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5"/>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7" name="Google Shape;15657;p85"/>
          <p:cNvGrpSpPr/>
          <p:nvPr/>
        </p:nvGrpSpPr>
        <p:grpSpPr>
          <a:xfrm>
            <a:off x="5752627" y="3430404"/>
            <a:ext cx="360628" cy="181464"/>
            <a:chOff x="5752627" y="3430404"/>
            <a:chExt cx="360628" cy="181464"/>
          </a:xfrm>
        </p:grpSpPr>
        <p:sp>
          <p:nvSpPr>
            <p:cNvPr id="15658" name="Google Shape;15658;p85"/>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5"/>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5"/>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5"/>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5"/>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5"/>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5"/>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5"/>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5"/>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5"/>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5"/>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5"/>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5"/>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5"/>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5"/>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5"/>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5"/>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5"/>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5"/>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5"/>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5"/>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5"/>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5"/>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5"/>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5"/>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5"/>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5"/>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5"/>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6" name="Google Shape;15686;p85"/>
          <p:cNvGrpSpPr/>
          <p:nvPr/>
        </p:nvGrpSpPr>
        <p:grpSpPr>
          <a:xfrm>
            <a:off x="5235700" y="2902998"/>
            <a:ext cx="361909" cy="360759"/>
            <a:chOff x="5235700" y="2902998"/>
            <a:chExt cx="361909" cy="360759"/>
          </a:xfrm>
        </p:grpSpPr>
        <p:sp>
          <p:nvSpPr>
            <p:cNvPr id="15687" name="Google Shape;15687;p85"/>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5"/>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5"/>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5"/>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5"/>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5"/>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5"/>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85"/>
          <p:cNvGrpSpPr/>
          <p:nvPr/>
        </p:nvGrpSpPr>
        <p:grpSpPr>
          <a:xfrm>
            <a:off x="6634912" y="3394969"/>
            <a:ext cx="360367" cy="252309"/>
            <a:chOff x="6634912" y="3394969"/>
            <a:chExt cx="360367" cy="252309"/>
          </a:xfrm>
        </p:grpSpPr>
        <p:sp>
          <p:nvSpPr>
            <p:cNvPr id="15695" name="Google Shape;15695;p85"/>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5"/>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5"/>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5"/>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5"/>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5"/>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5"/>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5"/>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5"/>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5"/>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5"/>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5"/>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5"/>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85"/>
          <p:cNvGrpSpPr/>
          <p:nvPr/>
        </p:nvGrpSpPr>
        <p:grpSpPr>
          <a:xfrm>
            <a:off x="7059330" y="3340796"/>
            <a:ext cx="377170" cy="360655"/>
            <a:chOff x="7059330" y="3340796"/>
            <a:chExt cx="377170" cy="360655"/>
          </a:xfrm>
        </p:grpSpPr>
        <p:sp>
          <p:nvSpPr>
            <p:cNvPr id="15709" name="Google Shape;15709;p85"/>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5"/>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5"/>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5"/>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5"/>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5"/>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5"/>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5"/>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5"/>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5"/>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5"/>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5"/>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1" name="Google Shape;15721;p85"/>
          <p:cNvGrpSpPr/>
          <p:nvPr/>
        </p:nvGrpSpPr>
        <p:grpSpPr>
          <a:xfrm>
            <a:off x="7957948" y="3375631"/>
            <a:ext cx="360629" cy="291012"/>
            <a:chOff x="7957948" y="3375631"/>
            <a:chExt cx="360629" cy="291012"/>
          </a:xfrm>
        </p:grpSpPr>
        <p:sp>
          <p:nvSpPr>
            <p:cNvPr id="15722" name="Google Shape;15722;p85"/>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5"/>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5"/>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5"/>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5"/>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5"/>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5"/>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5"/>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5"/>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5"/>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5"/>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5"/>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5"/>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5"/>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5"/>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5"/>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5"/>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5"/>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0" name="Google Shape;15740;p85"/>
          <p:cNvGrpSpPr/>
          <p:nvPr/>
        </p:nvGrpSpPr>
        <p:grpSpPr>
          <a:xfrm>
            <a:off x="6198656" y="3867888"/>
            <a:ext cx="347562" cy="227954"/>
            <a:chOff x="6198656" y="3867888"/>
            <a:chExt cx="347562" cy="227954"/>
          </a:xfrm>
        </p:grpSpPr>
        <p:sp>
          <p:nvSpPr>
            <p:cNvPr id="15741" name="Google Shape;15741;p85"/>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5"/>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5"/>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5"/>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5"/>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5"/>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5"/>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5"/>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5"/>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5"/>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5"/>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2" name="Google Shape;15752;p85"/>
          <p:cNvGrpSpPr/>
          <p:nvPr/>
        </p:nvGrpSpPr>
        <p:grpSpPr>
          <a:xfrm>
            <a:off x="5706895" y="3819151"/>
            <a:ext cx="349392" cy="325454"/>
            <a:chOff x="5706895" y="3819151"/>
            <a:chExt cx="349392" cy="325454"/>
          </a:xfrm>
        </p:grpSpPr>
        <p:sp>
          <p:nvSpPr>
            <p:cNvPr id="15753" name="Google Shape;15753;p85"/>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5"/>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5"/>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5"/>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5"/>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5"/>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5"/>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5"/>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5"/>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5"/>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5"/>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5"/>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5"/>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5"/>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5"/>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8" name="Google Shape;15768;p85"/>
          <p:cNvGrpSpPr/>
          <p:nvPr/>
        </p:nvGrpSpPr>
        <p:grpSpPr>
          <a:xfrm>
            <a:off x="7648618" y="3340744"/>
            <a:ext cx="97265" cy="360393"/>
            <a:chOff x="7648618" y="3340744"/>
            <a:chExt cx="97265" cy="360393"/>
          </a:xfrm>
        </p:grpSpPr>
        <p:sp>
          <p:nvSpPr>
            <p:cNvPr id="15769" name="Google Shape;15769;p85"/>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5"/>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5"/>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2" name="Google Shape;15772;p85"/>
          <p:cNvGrpSpPr/>
          <p:nvPr/>
        </p:nvGrpSpPr>
        <p:grpSpPr>
          <a:xfrm>
            <a:off x="7164356" y="3790667"/>
            <a:ext cx="385507" cy="382501"/>
            <a:chOff x="7164356" y="3790667"/>
            <a:chExt cx="385507" cy="382501"/>
          </a:xfrm>
        </p:grpSpPr>
        <p:sp>
          <p:nvSpPr>
            <p:cNvPr id="15773" name="Google Shape;15773;p85"/>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5"/>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5"/>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5"/>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5"/>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5"/>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5"/>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5"/>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5"/>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5"/>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5"/>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5"/>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5"/>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5"/>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5"/>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5"/>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5"/>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5"/>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5"/>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5"/>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5"/>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5"/>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5"/>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5"/>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85"/>
          <p:cNvGrpSpPr/>
          <p:nvPr/>
        </p:nvGrpSpPr>
        <p:grpSpPr>
          <a:xfrm>
            <a:off x="6670400" y="3826468"/>
            <a:ext cx="387911" cy="310846"/>
            <a:chOff x="6670400" y="3826468"/>
            <a:chExt cx="387911" cy="310846"/>
          </a:xfrm>
        </p:grpSpPr>
        <p:sp>
          <p:nvSpPr>
            <p:cNvPr id="15798" name="Google Shape;15798;p85"/>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5"/>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5"/>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5"/>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5"/>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5"/>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5"/>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5"/>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5"/>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5"/>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5"/>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5"/>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5"/>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5"/>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5"/>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5"/>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5"/>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5"/>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6" name="Google Shape;15816;p85"/>
          <p:cNvGrpSpPr/>
          <p:nvPr/>
        </p:nvGrpSpPr>
        <p:grpSpPr>
          <a:xfrm>
            <a:off x="7662181" y="3803446"/>
            <a:ext cx="302823" cy="360498"/>
            <a:chOff x="7662181" y="3803446"/>
            <a:chExt cx="302823" cy="360498"/>
          </a:xfrm>
        </p:grpSpPr>
        <p:sp>
          <p:nvSpPr>
            <p:cNvPr id="15817" name="Google Shape;15817;p85"/>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5"/>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5"/>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5"/>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5"/>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5"/>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5"/>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5"/>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5"/>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5"/>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7" name="Google Shape;15827;p85"/>
          <p:cNvGrpSpPr/>
          <p:nvPr/>
        </p:nvGrpSpPr>
        <p:grpSpPr>
          <a:xfrm>
            <a:off x="5206562" y="3803994"/>
            <a:ext cx="363895" cy="355663"/>
            <a:chOff x="5206562" y="3803994"/>
            <a:chExt cx="363895" cy="355663"/>
          </a:xfrm>
        </p:grpSpPr>
        <p:sp>
          <p:nvSpPr>
            <p:cNvPr id="15828" name="Google Shape;15828;p85"/>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5"/>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5"/>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5"/>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5"/>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5"/>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5"/>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5"/>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5"/>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5"/>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5"/>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5"/>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5"/>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5"/>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45" name="Shape 15845"/>
        <p:cNvGrpSpPr/>
        <p:nvPr/>
      </p:nvGrpSpPr>
      <p:grpSpPr>
        <a:xfrm>
          <a:off x="0" y="0"/>
          <a:ext cx="0" cy="0"/>
          <a:chOff x="0" y="0"/>
          <a:chExt cx="0" cy="0"/>
        </a:xfrm>
      </p:grpSpPr>
      <p:sp>
        <p:nvSpPr>
          <p:cNvPr id="15846" name="Google Shape;15846;p8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5847" name="Google Shape;15847;p86"/>
          <p:cNvGrpSpPr/>
          <p:nvPr/>
        </p:nvGrpSpPr>
        <p:grpSpPr>
          <a:xfrm>
            <a:off x="4682526" y="1512217"/>
            <a:ext cx="369948" cy="370132"/>
            <a:chOff x="4682526" y="1512217"/>
            <a:chExt cx="369948" cy="370132"/>
          </a:xfrm>
        </p:grpSpPr>
        <p:sp>
          <p:nvSpPr>
            <p:cNvPr id="15848" name="Google Shape;15848;p86"/>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6"/>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6"/>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6"/>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6"/>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6"/>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6"/>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6"/>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6"/>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6"/>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6"/>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6"/>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6"/>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6"/>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6"/>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3" name="Google Shape;15863;p86"/>
          <p:cNvGrpSpPr/>
          <p:nvPr/>
        </p:nvGrpSpPr>
        <p:grpSpPr>
          <a:xfrm>
            <a:off x="3592433" y="1980212"/>
            <a:ext cx="381542" cy="370079"/>
            <a:chOff x="3592433" y="1980212"/>
            <a:chExt cx="381542" cy="370079"/>
          </a:xfrm>
        </p:grpSpPr>
        <p:sp>
          <p:nvSpPr>
            <p:cNvPr id="15864" name="Google Shape;15864;p86"/>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6"/>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6"/>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6"/>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6"/>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6"/>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6"/>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6"/>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6"/>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6"/>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6"/>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6"/>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86"/>
          <p:cNvGrpSpPr/>
          <p:nvPr/>
        </p:nvGrpSpPr>
        <p:grpSpPr>
          <a:xfrm>
            <a:off x="1398582" y="2973490"/>
            <a:ext cx="371391" cy="235126"/>
            <a:chOff x="1398582" y="2973490"/>
            <a:chExt cx="371391" cy="235126"/>
          </a:xfrm>
        </p:grpSpPr>
        <p:sp>
          <p:nvSpPr>
            <p:cNvPr id="15877" name="Google Shape;15877;p86"/>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6"/>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6"/>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6"/>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6"/>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6"/>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6"/>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6"/>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6"/>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6"/>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6"/>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6"/>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6"/>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6"/>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6"/>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2" name="Google Shape;15892;p86"/>
          <p:cNvGrpSpPr/>
          <p:nvPr/>
        </p:nvGrpSpPr>
        <p:grpSpPr>
          <a:xfrm>
            <a:off x="850795" y="1512217"/>
            <a:ext cx="370132" cy="370132"/>
            <a:chOff x="850795" y="1512217"/>
            <a:chExt cx="370132" cy="370132"/>
          </a:xfrm>
        </p:grpSpPr>
        <p:sp>
          <p:nvSpPr>
            <p:cNvPr id="15893" name="Google Shape;15893;p86"/>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6"/>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6"/>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6"/>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6"/>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6"/>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6"/>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6"/>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6"/>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6"/>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6"/>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6"/>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6"/>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6"/>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6"/>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6"/>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6"/>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6"/>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1" name="Google Shape;15911;p86"/>
          <p:cNvGrpSpPr/>
          <p:nvPr/>
        </p:nvGrpSpPr>
        <p:grpSpPr>
          <a:xfrm>
            <a:off x="8038497" y="2906079"/>
            <a:ext cx="236568" cy="370105"/>
            <a:chOff x="8038497" y="2906079"/>
            <a:chExt cx="236568" cy="370105"/>
          </a:xfrm>
        </p:grpSpPr>
        <p:sp>
          <p:nvSpPr>
            <p:cNvPr id="15912" name="Google Shape;15912;p86"/>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6"/>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6"/>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6"/>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6"/>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6"/>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6"/>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9" name="Google Shape;15919;p86"/>
          <p:cNvGrpSpPr/>
          <p:nvPr/>
        </p:nvGrpSpPr>
        <p:grpSpPr>
          <a:xfrm>
            <a:off x="6324130" y="1566303"/>
            <a:ext cx="370630" cy="261802"/>
            <a:chOff x="6324130" y="1566303"/>
            <a:chExt cx="370630" cy="261802"/>
          </a:xfrm>
        </p:grpSpPr>
        <p:sp>
          <p:nvSpPr>
            <p:cNvPr id="15920" name="Google Shape;15920;p86"/>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6"/>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6"/>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6"/>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6"/>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6"/>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6"/>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6"/>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6"/>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6"/>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6"/>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6"/>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6"/>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6"/>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6"/>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6"/>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6"/>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86"/>
          <p:cNvGrpSpPr/>
          <p:nvPr/>
        </p:nvGrpSpPr>
        <p:grpSpPr>
          <a:xfrm>
            <a:off x="5232280" y="2026587"/>
            <a:ext cx="370840" cy="353213"/>
            <a:chOff x="5232280" y="2026587"/>
            <a:chExt cx="370840" cy="353213"/>
          </a:xfrm>
        </p:grpSpPr>
        <p:sp>
          <p:nvSpPr>
            <p:cNvPr id="15938" name="Google Shape;15938;p86"/>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6"/>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6"/>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6"/>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6"/>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6"/>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6"/>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6"/>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6"/>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6"/>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8" name="Google Shape;15948;p86"/>
          <p:cNvGrpSpPr/>
          <p:nvPr/>
        </p:nvGrpSpPr>
        <p:grpSpPr>
          <a:xfrm>
            <a:off x="7968961" y="2435329"/>
            <a:ext cx="379548" cy="365331"/>
            <a:chOff x="7968961" y="2435329"/>
            <a:chExt cx="379548" cy="365331"/>
          </a:xfrm>
        </p:grpSpPr>
        <p:sp>
          <p:nvSpPr>
            <p:cNvPr id="15949" name="Google Shape;15949;p86"/>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6"/>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6"/>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6"/>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6"/>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6"/>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5" name="Google Shape;15955;p86"/>
          <p:cNvGrpSpPr/>
          <p:nvPr/>
        </p:nvGrpSpPr>
        <p:grpSpPr>
          <a:xfrm>
            <a:off x="4136679" y="2115323"/>
            <a:ext cx="373305" cy="223217"/>
            <a:chOff x="4136679" y="2115323"/>
            <a:chExt cx="373305" cy="223217"/>
          </a:xfrm>
        </p:grpSpPr>
        <p:sp>
          <p:nvSpPr>
            <p:cNvPr id="15956" name="Google Shape;15956;p86"/>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6"/>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6"/>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6"/>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6"/>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6"/>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6"/>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6"/>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6"/>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6"/>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6" name="Google Shape;15966;p86"/>
          <p:cNvGrpSpPr/>
          <p:nvPr/>
        </p:nvGrpSpPr>
        <p:grpSpPr>
          <a:xfrm>
            <a:off x="7423823" y="2464077"/>
            <a:ext cx="372046" cy="307730"/>
            <a:chOff x="7423823" y="2464077"/>
            <a:chExt cx="372046" cy="307730"/>
          </a:xfrm>
        </p:grpSpPr>
        <p:sp>
          <p:nvSpPr>
            <p:cNvPr id="15967" name="Google Shape;15967;p86"/>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6"/>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6"/>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6"/>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6"/>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6"/>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6"/>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6"/>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6"/>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6"/>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6"/>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6"/>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6"/>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0" name="Google Shape;15980;p86"/>
          <p:cNvGrpSpPr/>
          <p:nvPr/>
        </p:nvGrpSpPr>
        <p:grpSpPr>
          <a:xfrm>
            <a:off x="3882511" y="3365156"/>
            <a:ext cx="295061" cy="370263"/>
            <a:chOff x="3882511" y="3365156"/>
            <a:chExt cx="295061" cy="370263"/>
          </a:xfrm>
        </p:grpSpPr>
        <p:sp>
          <p:nvSpPr>
            <p:cNvPr id="15981" name="Google Shape;15981;p86"/>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6"/>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6"/>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6"/>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6"/>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6" name="Google Shape;15986;p86"/>
          <p:cNvGrpSpPr/>
          <p:nvPr/>
        </p:nvGrpSpPr>
        <p:grpSpPr>
          <a:xfrm>
            <a:off x="5229788" y="1512217"/>
            <a:ext cx="370132" cy="370132"/>
            <a:chOff x="5229788" y="1512217"/>
            <a:chExt cx="370132" cy="370132"/>
          </a:xfrm>
        </p:grpSpPr>
        <p:sp>
          <p:nvSpPr>
            <p:cNvPr id="15987" name="Google Shape;15987;p86"/>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6"/>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6"/>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6"/>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6"/>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6"/>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6"/>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6"/>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6"/>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6"/>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6"/>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6"/>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6"/>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6"/>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6"/>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6"/>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6"/>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4" name="Google Shape;16004;p86"/>
          <p:cNvGrpSpPr/>
          <p:nvPr/>
        </p:nvGrpSpPr>
        <p:grpSpPr>
          <a:xfrm>
            <a:off x="6041869" y="3365392"/>
            <a:ext cx="373882" cy="370053"/>
            <a:chOff x="6041869" y="3365392"/>
            <a:chExt cx="373882" cy="370053"/>
          </a:xfrm>
        </p:grpSpPr>
        <p:sp>
          <p:nvSpPr>
            <p:cNvPr id="16005" name="Google Shape;16005;p86"/>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6"/>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6"/>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6"/>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6"/>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6"/>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6"/>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6"/>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6"/>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6"/>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86"/>
          <p:cNvGrpSpPr/>
          <p:nvPr/>
        </p:nvGrpSpPr>
        <p:grpSpPr>
          <a:xfrm>
            <a:off x="4684309" y="2087493"/>
            <a:ext cx="374748" cy="279140"/>
            <a:chOff x="4684309" y="2087493"/>
            <a:chExt cx="374748" cy="279140"/>
          </a:xfrm>
        </p:grpSpPr>
        <p:sp>
          <p:nvSpPr>
            <p:cNvPr id="16016" name="Google Shape;16016;p86"/>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6"/>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6"/>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6"/>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6"/>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6"/>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6"/>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6"/>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6"/>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6"/>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6"/>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6"/>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8" name="Google Shape;16028;p86"/>
          <p:cNvGrpSpPr/>
          <p:nvPr/>
        </p:nvGrpSpPr>
        <p:grpSpPr>
          <a:xfrm>
            <a:off x="7521110" y="2906131"/>
            <a:ext cx="175400" cy="370053"/>
            <a:chOff x="7521110" y="2906131"/>
            <a:chExt cx="175400" cy="370053"/>
          </a:xfrm>
        </p:grpSpPr>
        <p:sp>
          <p:nvSpPr>
            <p:cNvPr id="16029" name="Google Shape;16029;p86"/>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6"/>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6"/>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6"/>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6"/>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6"/>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6"/>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6"/>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6"/>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8" name="Google Shape;16038;p86"/>
          <p:cNvGrpSpPr/>
          <p:nvPr/>
        </p:nvGrpSpPr>
        <p:grpSpPr>
          <a:xfrm>
            <a:off x="3586925" y="1523286"/>
            <a:ext cx="371023" cy="347915"/>
            <a:chOff x="3586925" y="1523286"/>
            <a:chExt cx="371023" cy="347915"/>
          </a:xfrm>
        </p:grpSpPr>
        <p:sp>
          <p:nvSpPr>
            <p:cNvPr id="16039" name="Google Shape;16039;p86"/>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6"/>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6"/>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6"/>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6"/>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6"/>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6"/>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6"/>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6"/>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6"/>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6"/>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6"/>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6"/>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6"/>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6"/>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6"/>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6"/>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6"/>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6"/>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86"/>
          <p:cNvGrpSpPr/>
          <p:nvPr/>
        </p:nvGrpSpPr>
        <p:grpSpPr>
          <a:xfrm>
            <a:off x="6876009" y="2475461"/>
            <a:ext cx="370158" cy="285120"/>
            <a:chOff x="6876009" y="2475461"/>
            <a:chExt cx="370158" cy="285120"/>
          </a:xfrm>
        </p:grpSpPr>
        <p:sp>
          <p:nvSpPr>
            <p:cNvPr id="16059" name="Google Shape;16059;p86"/>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6"/>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6"/>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6"/>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6"/>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6"/>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6"/>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6"/>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6"/>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8" name="Google Shape;16068;p86"/>
          <p:cNvGrpSpPr/>
          <p:nvPr/>
        </p:nvGrpSpPr>
        <p:grpSpPr>
          <a:xfrm>
            <a:off x="6328222" y="2445847"/>
            <a:ext cx="370158" cy="344269"/>
            <a:chOff x="6328222" y="2445847"/>
            <a:chExt cx="370158" cy="344269"/>
          </a:xfrm>
        </p:grpSpPr>
        <p:sp>
          <p:nvSpPr>
            <p:cNvPr id="16069" name="Google Shape;16069;p86"/>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6"/>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6"/>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6"/>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6"/>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6"/>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6"/>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6"/>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86"/>
          <p:cNvGrpSpPr/>
          <p:nvPr/>
        </p:nvGrpSpPr>
        <p:grpSpPr>
          <a:xfrm>
            <a:off x="5249540" y="2432942"/>
            <a:ext cx="351639" cy="370184"/>
            <a:chOff x="5249540" y="2432942"/>
            <a:chExt cx="351639" cy="370184"/>
          </a:xfrm>
        </p:grpSpPr>
        <p:sp>
          <p:nvSpPr>
            <p:cNvPr id="16078" name="Google Shape;16078;p86"/>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6"/>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6"/>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6"/>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6"/>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6"/>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6"/>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5" name="Google Shape;16085;p86"/>
          <p:cNvGrpSpPr/>
          <p:nvPr/>
        </p:nvGrpSpPr>
        <p:grpSpPr>
          <a:xfrm>
            <a:off x="4137047" y="2482176"/>
            <a:ext cx="371102" cy="271585"/>
            <a:chOff x="4137047" y="2482176"/>
            <a:chExt cx="371102" cy="271585"/>
          </a:xfrm>
        </p:grpSpPr>
        <p:sp>
          <p:nvSpPr>
            <p:cNvPr id="16086" name="Google Shape;16086;p86"/>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6"/>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6"/>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6"/>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6"/>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6"/>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6"/>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6"/>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6"/>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6"/>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6"/>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7" name="Google Shape;16097;p86"/>
          <p:cNvGrpSpPr/>
          <p:nvPr/>
        </p:nvGrpSpPr>
        <p:grpSpPr>
          <a:xfrm>
            <a:off x="4686434" y="2432916"/>
            <a:ext cx="367377" cy="370079"/>
            <a:chOff x="4686434" y="2432916"/>
            <a:chExt cx="367377" cy="370079"/>
          </a:xfrm>
        </p:grpSpPr>
        <p:sp>
          <p:nvSpPr>
            <p:cNvPr id="16098" name="Google Shape;16098;p86"/>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6"/>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6"/>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6"/>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6"/>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6"/>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6"/>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6"/>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6"/>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6"/>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6"/>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9" name="Google Shape;16109;p86"/>
          <p:cNvGrpSpPr/>
          <p:nvPr/>
        </p:nvGrpSpPr>
        <p:grpSpPr>
          <a:xfrm>
            <a:off x="6328222" y="2056306"/>
            <a:ext cx="372099" cy="293986"/>
            <a:chOff x="6328222" y="2056306"/>
            <a:chExt cx="372099" cy="293986"/>
          </a:xfrm>
        </p:grpSpPr>
        <p:sp>
          <p:nvSpPr>
            <p:cNvPr id="16110" name="Google Shape;16110;p86"/>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6"/>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6"/>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6"/>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6"/>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6"/>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6"/>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6"/>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6"/>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9" name="Google Shape;16119;p86"/>
          <p:cNvGrpSpPr/>
          <p:nvPr/>
        </p:nvGrpSpPr>
        <p:grpSpPr>
          <a:xfrm>
            <a:off x="5789327" y="2432968"/>
            <a:ext cx="352531" cy="370132"/>
            <a:chOff x="5789327" y="2432968"/>
            <a:chExt cx="352531" cy="370132"/>
          </a:xfrm>
        </p:grpSpPr>
        <p:sp>
          <p:nvSpPr>
            <p:cNvPr id="16120" name="Google Shape;16120;p86"/>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6"/>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6"/>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6"/>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6"/>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6"/>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6"/>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6"/>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6"/>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6"/>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0" name="Google Shape;16130;p86"/>
          <p:cNvGrpSpPr/>
          <p:nvPr/>
        </p:nvGrpSpPr>
        <p:grpSpPr>
          <a:xfrm>
            <a:off x="874612" y="1980134"/>
            <a:ext cx="322314" cy="370158"/>
            <a:chOff x="874612" y="1980134"/>
            <a:chExt cx="322314" cy="370158"/>
          </a:xfrm>
        </p:grpSpPr>
        <p:sp>
          <p:nvSpPr>
            <p:cNvPr id="16131" name="Google Shape;16131;p86"/>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6"/>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6"/>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6"/>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6"/>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6"/>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6"/>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6"/>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6"/>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6"/>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6"/>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6"/>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6"/>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6"/>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6"/>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6"/>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6"/>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86"/>
          <p:cNvGrpSpPr/>
          <p:nvPr/>
        </p:nvGrpSpPr>
        <p:grpSpPr>
          <a:xfrm>
            <a:off x="3039662" y="2514780"/>
            <a:ext cx="374223" cy="329764"/>
            <a:chOff x="3039662" y="2514780"/>
            <a:chExt cx="374223" cy="329764"/>
          </a:xfrm>
        </p:grpSpPr>
        <p:sp>
          <p:nvSpPr>
            <p:cNvPr id="16149" name="Google Shape;16149;p86"/>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6"/>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6"/>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6"/>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6"/>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6"/>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6"/>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6"/>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6"/>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6"/>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6"/>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6"/>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6"/>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6"/>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6"/>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6"/>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6"/>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6"/>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7" name="Google Shape;16167;p86"/>
          <p:cNvGrpSpPr/>
          <p:nvPr/>
        </p:nvGrpSpPr>
        <p:grpSpPr>
          <a:xfrm>
            <a:off x="1946369" y="2563122"/>
            <a:ext cx="374066" cy="233395"/>
            <a:chOff x="1946369" y="2563122"/>
            <a:chExt cx="374066" cy="233395"/>
          </a:xfrm>
        </p:grpSpPr>
        <p:sp>
          <p:nvSpPr>
            <p:cNvPr id="16168" name="Google Shape;16168;p86"/>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6"/>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6"/>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6"/>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6"/>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6"/>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6"/>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6"/>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6" name="Google Shape;16176;p86"/>
          <p:cNvGrpSpPr/>
          <p:nvPr/>
        </p:nvGrpSpPr>
        <p:grpSpPr>
          <a:xfrm>
            <a:off x="4135263" y="2906184"/>
            <a:ext cx="374040" cy="370184"/>
            <a:chOff x="4135263" y="2906184"/>
            <a:chExt cx="374040" cy="370184"/>
          </a:xfrm>
        </p:grpSpPr>
        <p:sp>
          <p:nvSpPr>
            <p:cNvPr id="16177" name="Google Shape;16177;p86"/>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6"/>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6"/>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0" name="Google Shape;16180;p86"/>
          <p:cNvGrpSpPr/>
          <p:nvPr/>
        </p:nvGrpSpPr>
        <p:grpSpPr>
          <a:xfrm>
            <a:off x="4683601" y="2906184"/>
            <a:ext cx="372676" cy="370184"/>
            <a:chOff x="4683601" y="2906184"/>
            <a:chExt cx="372676" cy="370184"/>
          </a:xfrm>
        </p:grpSpPr>
        <p:sp>
          <p:nvSpPr>
            <p:cNvPr id="16181" name="Google Shape;16181;p86"/>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6"/>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6"/>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6"/>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6"/>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6"/>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86"/>
          <p:cNvGrpSpPr/>
          <p:nvPr/>
        </p:nvGrpSpPr>
        <p:grpSpPr>
          <a:xfrm>
            <a:off x="870808" y="2906053"/>
            <a:ext cx="329134" cy="370132"/>
            <a:chOff x="870808" y="2906053"/>
            <a:chExt cx="329134" cy="370132"/>
          </a:xfrm>
        </p:grpSpPr>
        <p:sp>
          <p:nvSpPr>
            <p:cNvPr id="16188" name="Google Shape;16188;p86"/>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6"/>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6"/>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6"/>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6"/>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6"/>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6"/>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6"/>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6"/>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6"/>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6"/>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6"/>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6"/>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6"/>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6"/>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6"/>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6"/>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6"/>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6"/>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7" name="Google Shape;16207;p86"/>
          <p:cNvGrpSpPr/>
          <p:nvPr/>
        </p:nvGrpSpPr>
        <p:grpSpPr>
          <a:xfrm>
            <a:off x="1943878" y="2909069"/>
            <a:ext cx="374774" cy="364282"/>
            <a:chOff x="1943878" y="2909069"/>
            <a:chExt cx="374774" cy="364282"/>
          </a:xfrm>
        </p:grpSpPr>
        <p:sp>
          <p:nvSpPr>
            <p:cNvPr id="16208" name="Google Shape;16208;p86"/>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6"/>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6"/>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6"/>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6"/>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6"/>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6"/>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6"/>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6"/>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6"/>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6"/>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6"/>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6"/>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6"/>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6"/>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6"/>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6"/>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6"/>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6"/>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6"/>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6"/>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9" name="Google Shape;16229;p86"/>
          <p:cNvGrpSpPr/>
          <p:nvPr/>
        </p:nvGrpSpPr>
        <p:grpSpPr>
          <a:xfrm>
            <a:off x="1128072" y="3365261"/>
            <a:ext cx="328872" cy="370158"/>
            <a:chOff x="1128072" y="3365261"/>
            <a:chExt cx="328872" cy="370158"/>
          </a:xfrm>
        </p:grpSpPr>
        <p:sp>
          <p:nvSpPr>
            <p:cNvPr id="16230" name="Google Shape;16230;p86"/>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6"/>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6"/>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6"/>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6"/>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6"/>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6"/>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6"/>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6"/>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6"/>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6"/>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6"/>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6"/>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6"/>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6"/>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6"/>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6"/>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6"/>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6"/>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6"/>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6"/>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6"/>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6"/>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6"/>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6"/>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6"/>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6"/>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6"/>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6"/>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6"/>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6"/>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6"/>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6"/>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6"/>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6"/>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6"/>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6"/>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6"/>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6"/>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6"/>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6"/>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6"/>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6"/>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6"/>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4" name="Google Shape;16274;p86"/>
          <p:cNvGrpSpPr/>
          <p:nvPr/>
        </p:nvGrpSpPr>
        <p:grpSpPr>
          <a:xfrm>
            <a:off x="5776868" y="1515181"/>
            <a:ext cx="370866" cy="364151"/>
            <a:chOff x="5776868" y="1515181"/>
            <a:chExt cx="370866" cy="364151"/>
          </a:xfrm>
        </p:grpSpPr>
        <p:sp>
          <p:nvSpPr>
            <p:cNvPr id="16275" name="Google Shape;16275;p86"/>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6"/>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6"/>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6"/>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6"/>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6"/>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6"/>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6"/>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6"/>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6"/>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6"/>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6"/>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6"/>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6"/>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6"/>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6"/>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6"/>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86"/>
          <p:cNvGrpSpPr/>
          <p:nvPr/>
        </p:nvGrpSpPr>
        <p:grpSpPr>
          <a:xfrm>
            <a:off x="3577849" y="2432942"/>
            <a:ext cx="393660" cy="370079"/>
            <a:chOff x="3577849" y="2432942"/>
            <a:chExt cx="393660" cy="370079"/>
          </a:xfrm>
        </p:grpSpPr>
        <p:sp>
          <p:nvSpPr>
            <p:cNvPr id="16293" name="Google Shape;16293;p86"/>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6"/>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6"/>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6"/>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6"/>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6"/>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6"/>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6"/>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6"/>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6"/>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3" name="Google Shape;16303;p86"/>
          <p:cNvGrpSpPr/>
          <p:nvPr/>
        </p:nvGrpSpPr>
        <p:grpSpPr>
          <a:xfrm>
            <a:off x="2493999" y="2927037"/>
            <a:ext cx="370132" cy="328164"/>
            <a:chOff x="2493999" y="2927037"/>
            <a:chExt cx="370132" cy="328164"/>
          </a:xfrm>
        </p:grpSpPr>
        <p:sp>
          <p:nvSpPr>
            <p:cNvPr id="16304" name="Google Shape;16304;p86"/>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6"/>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6"/>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6"/>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6"/>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6"/>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6"/>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6"/>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6"/>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6"/>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6"/>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6"/>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6" name="Google Shape;16316;p86"/>
          <p:cNvGrpSpPr/>
          <p:nvPr/>
        </p:nvGrpSpPr>
        <p:grpSpPr>
          <a:xfrm>
            <a:off x="3589417" y="2950696"/>
            <a:ext cx="370315" cy="281028"/>
            <a:chOff x="3589417" y="2950696"/>
            <a:chExt cx="370315" cy="281028"/>
          </a:xfrm>
        </p:grpSpPr>
        <p:sp>
          <p:nvSpPr>
            <p:cNvPr id="16317" name="Google Shape;16317;p86"/>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6"/>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6"/>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6"/>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6"/>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6"/>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6"/>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6"/>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6"/>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6"/>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6"/>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6"/>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6"/>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6"/>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6"/>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6"/>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6"/>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6"/>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6"/>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6"/>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7" name="Google Shape;16337;p86"/>
          <p:cNvGrpSpPr/>
          <p:nvPr/>
        </p:nvGrpSpPr>
        <p:grpSpPr>
          <a:xfrm>
            <a:off x="3032711" y="2911718"/>
            <a:ext cx="396125" cy="359062"/>
            <a:chOff x="3032711" y="2911718"/>
            <a:chExt cx="396125" cy="359062"/>
          </a:xfrm>
        </p:grpSpPr>
        <p:sp>
          <p:nvSpPr>
            <p:cNvPr id="16338" name="Google Shape;16338;p86"/>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6"/>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6"/>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6"/>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6"/>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6"/>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6"/>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6"/>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6"/>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6"/>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6"/>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6"/>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0" name="Google Shape;16350;p86"/>
          <p:cNvGrpSpPr/>
          <p:nvPr/>
        </p:nvGrpSpPr>
        <p:grpSpPr>
          <a:xfrm>
            <a:off x="7417764" y="1513397"/>
            <a:ext cx="373174" cy="367692"/>
            <a:chOff x="7417764" y="1513397"/>
            <a:chExt cx="373174" cy="367692"/>
          </a:xfrm>
        </p:grpSpPr>
        <p:sp>
          <p:nvSpPr>
            <p:cNvPr id="16351" name="Google Shape;16351;p86"/>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6"/>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6"/>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6"/>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6"/>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6"/>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6"/>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6"/>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6"/>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6"/>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6"/>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6"/>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6"/>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6"/>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6"/>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6"/>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6"/>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6"/>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6"/>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0" name="Google Shape;16370;p86"/>
          <p:cNvGrpSpPr/>
          <p:nvPr/>
        </p:nvGrpSpPr>
        <p:grpSpPr>
          <a:xfrm>
            <a:off x="6871944" y="1514368"/>
            <a:ext cx="370132" cy="365672"/>
            <a:chOff x="6871944" y="1514368"/>
            <a:chExt cx="370132" cy="365672"/>
          </a:xfrm>
        </p:grpSpPr>
        <p:sp>
          <p:nvSpPr>
            <p:cNvPr id="16371" name="Google Shape;16371;p86"/>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6"/>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6"/>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6"/>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6"/>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6"/>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6"/>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6"/>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6"/>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6"/>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6"/>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6"/>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6"/>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6"/>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6"/>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6"/>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6"/>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6"/>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86"/>
          <p:cNvGrpSpPr/>
          <p:nvPr/>
        </p:nvGrpSpPr>
        <p:grpSpPr>
          <a:xfrm>
            <a:off x="6561931" y="3365261"/>
            <a:ext cx="400375" cy="370184"/>
            <a:chOff x="6561931" y="3365261"/>
            <a:chExt cx="400375" cy="370184"/>
          </a:xfrm>
        </p:grpSpPr>
        <p:sp>
          <p:nvSpPr>
            <p:cNvPr id="16390" name="Google Shape;16390;p86"/>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6"/>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6"/>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6"/>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6"/>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6"/>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6"/>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6"/>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6"/>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6"/>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6"/>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6"/>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2" name="Google Shape;16402;p86"/>
          <p:cNvGrpSpPr/>
          <p:nvPr/>
        </p:nvGrpSpPr>
        <p:grpSpPr>
          <a:xfrm>
            <a:off x="1942120" y="1985852"/>
            <a:ext cx="378315" cy="358695"/>
            <a:chOff x="1942120" y="1985852"/>
            <a:chExt cx="378315" cy="358695"/>
          </a:xfrm>
        </p:grpSpPr>
        <p:sp>
          <p:nvSpPr>
            <p:cNvPr id="16403" name="Google Shape;16403;p86"/>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6"/>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6"/>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6"/>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6"/>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6"/>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6"/>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6"/>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6"/>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6"/>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6"/>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6"/>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6"/>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6"/>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6"/>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6"/>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6"/>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6"/>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6"/>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6"/>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86"/>
          <p:cNvGrpSpPr/>
          <p:nvPr/>
        </p:nvGrpSpPr>
        <p:grpSpPr>
          <a:xfrm>
            <a:off x="1401415" y="2429218"/>
            <a:ext cx="364282" cy="374197"/>
            <a:chOff x="1401415" y="2429218"/>
            <a:chExt cx="364282" cy="374197"/>
          </a:xfrm>
        </p:grpSpPr>
        <p:sp>
          <p:nvSpPr>
            <p:cNvPr id="16424" name="Google Shape;16424;p86"/>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6"/>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6"/>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6"/>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6"/>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6"/>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6"/>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6"/>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6"/>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6"/>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6"/>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6"/>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6"/>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6"/>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6"/>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9" name="Google Shape;16439;p86"/>
          <p:cNvGrpSpPr/>
          <p:nvPr/>
        </p:nvGrpSpPr>
        <p:grpSpPr>
          <a:xfrm>
            <a:off x="7110427" y="3365261"/>
            <a:ext cx="400401" cy="370184"/>
            <a:chOff x="7110427" y="3365261"/>
            <a:chExt cx="400401" cy="370184"/>
          </a:xfrm>
        </p:grpSpPr>
        <p:sp>
          <p:nvSpPr>
            <p:cNvPr id="16440" name="Google Shape;16440;p86"/>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6"/>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6"/>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6"/>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6"/>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6"/>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6"/>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7" name="Google Shape;16447;p86"/>
          <p:cNvGrpSpPr/>
          <p:nvPr/>
        </p:nvGrpSpPr>
        <p:grpSpPr>
          <a:xfrm>
            <a:off x="7658949" y="3363137"/>
            <a:ext cx="400375" cy="370132"/>
            <a:chOff x="7658949" y="3363137"/>
            <a:chExt cx="400375" cy="370132"/>
          </a:xfrm>
        </p:grpSpPr>
        <p:sp>
          <p:nvSpPr>
            <p:cNvPr id="16448" name="Google Shape;16448;p86"/>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6"/>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6"/>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6"/>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6"/>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3" name="Google Shape;16453;p86"/>
          <p:cNvGrpSpPr/>
          <p:nvPr/>
        </p:nvGrpSpPr>
        <p:grpSpPr>
          <a:xfrm>
            <a:off x="3304481" y="3379389"/>
            <a:ext cx="356623" cy="370105"/>
            <a:chOff x="3307156" y="3365314"/>
            <a:chExt cx="356623" cy="370105"/>
          </a:xfrm>
        </p:grpSpPr>
        <p:sp>
          <p:nvSpPr>
            <p:cNvPr id="16454" name="Google Shape;16454;p86"/>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6"/>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6"/>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6"/>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6"/>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6"/>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6"/>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6"/>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6"/>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6"/>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6"/>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6"/>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6"/>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6"/>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6"/>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9" name="Google Shape;16469;p86"/>
          <p:cNvGrpSpPr/>
          <p:nvPr/>
        </p:nvGrpSpPr>
        <p:grpSpPr>
          <a:xfrm>
            <a:off x="7422407" y="1980107"/>
            <a:ext cx="372807" cy="370079"/>
            <a:chOff x="7422407" y="1980107"/>
            <a:chExt cx="372807" cy="370079"/>
          </a:xfrm>
        </p:grpSpPr>
        <p:sp>
          <p:nvSpPr>
            <p:cNvPr id="16470" name="Google Shape;16470;p86"/>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6"/>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6"/>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6"/>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6"/>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6"/>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6"/>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6"/>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6"/>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6"/>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6"/>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6"/>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6"/>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3" name="Google Shape;16483;p86"/>
          <p:cNvGrpSpPr/>
          <p:nvPr/>
        </p:nvGrpSpPr>
        <p:grpSpPr>
          <a:xfrm>
            <a:off x="6916141" y="2906184"/>
            <a:ext cx="289737" cy="370394"/>
            <a:chOff x="6916141" y="2906184"/>
            <a:chExt cx="289737" cy="370394"/>
          </a:xfrm>
        </p:grpSpPr>
        <p:sp>
          <p:nvSpPr>
            <p:cNvPr id="16484" name="Google Shape;16484;p86"/>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6"/>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6"/>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6"/>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6"/>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6"/>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6"/>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6"/>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6"/>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6"/>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6"/>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6"/>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6"/>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6"/>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6"/>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6"/>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6"/>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6"/>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6"/>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6"/>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6"/>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86"/>
          <p:cNvGrpSpPr/>
          <p:nvPr/>
        </p:nvGrpSpPr>
        <p:grpSpPr>
          <a:xfrm>
            <a:off x="7970194" y="2013577"/>
            <a:ext cx="372676" cy="331731"/>
            <a:chOff x="7970194" y="2013577"/>
            <a:chExt cx="372676" cy="331731"/>
          </a:xfrm>
        </p:grpSpPr>
        <p:sp>
          <p:nvSpPr>
            <p:cNvPr id="16506" name="Google Shape;16506;p86"/>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6"/>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6"/>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6"/>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6"/>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6"/>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6"/>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6"/>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6"/>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6"/>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6" name="Google Shape;16516;p86"/>
          <p:cNvGrpSpPr/>
          <p:nvPr/>
        </p:nvGrpSpPr>
        <p:grpSpPr>
          <a:xfrm>
            <a:off x="1416733" y="1512190"/>
            <a:ext cx="332964" cy="370158"/>
            <a:chOff x="1416733" y="1512190"/>
            <a:chExt cx="332964" cy="370158"/>
          </a:xfrm>
        </p:grpSpPr>
        <p:sp>
          <p:nvSpPr>
            <p:cNvPr id="16517" name="Google Shape;16517;p86"/>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6"/>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6"/>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6"/>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6"/>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6"/>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6"/>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6"/>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6"/>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6"/>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6"/>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6"/>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6"/>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6"/>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6"/>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6"/>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6"/>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6"/>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6"/>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6" name="Google Shape;16536;p86"/>
          <p:cNvGrpSpPr/>
          <p:nvPr/>
        </p:nvGrpSpPr>
        <p:grpSpPr>
          <a:xfrm>
            <a:off x="5246366" y="2906105"/>
            <a:ext cx="342852" cy="370079"/>
            <a:chOff x="5246366" y="2906105"/>
            <a:chExt cx="342852" cy="370079"/>
          </a:xfrm>
        </p:grpSpPr>
        <p:sp>
          <p:nvSpPr>
            <p:cNvPr id="16537" name="Google Shape;16537;p86"/>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6"/>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6"/>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6"/>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6"/>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6"/>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3" name="Google Shape;16543;p86"/>
          <p:cNvGrpSpPr/>
          <p:nvPr/>
        </p:nvGrpSpPr>
        <p:grpSpPr>
          <a:xfrm>
            <a:off x="849667" y="2434883"/>
            <a:ext cx="371259" cy="366249"/>
            <a:chOff x="849667" y="2434883"/>
            <a:chExt cx="371259" cy="366249"/>
          </a:xfrm>
        </p:grpSpPr>
        <p:sp>
          <p:nvSpPr>
            <p:cNvPr id="16544" name="Google Shape;16544;p86"/>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6"/>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6"/>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6"/>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6"/>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6"/>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6"/>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6"/>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6"/>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6"/>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6"/>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6"/>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6"/>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7" name="Google Shape;16557;p86"/>
          <p:cNvGrpSpPr/>
          <p:nvPr/>
        </p:nvGrpSpPr>
        <p:grpSpPr>
          <a:xfrm>
            <a:off x="4417026" y="3365366"/>
            <a:ext cx="332728" cy="370053"/>
            <a:chOff x="4417026" y="3365366"/>
            <a:chExt cx="332728" cy="370053"/>
          </a:xfrm>
        </p:grpSpPr>
        <p:sp>
          <p:nvSpPr>
            <p:cNvPr id="16558" name="Google Shape;16558;p86"/>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6"/>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6"/>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6"/>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6"/>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6"/>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6"/>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6"/>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6"/>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6"/>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6"/>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6"/>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6"/>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6"/>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6"/>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6"/>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6"/>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6"/>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86"/>
          <p:cNvGrpSpPr/>
          <p:nvPr/>
        </p:nvGrpSpPr>
        <p:grpSpPr>
          <a:xfrm>
            <a:off x="2497068" y="1980186"/>
            <a:ext cx="363994" cy="370105"/>
            <a:chOff x="2497068" y="1980186"/>
            <a:chExt cx="363994" cy="370105"/>
          </a:xfrm>
        </p:grpSpPr>
        <p:sp>
          <p:nvSpPr>
            <p:cNvPr id="16577" name="Google Shape;16577;p86"/>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6"/>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6"/>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6"/>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6"/>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6"/>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6"/>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6"/>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6"/>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6"/>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6"/>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6"/>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6"/>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6"/>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6"/>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6"/>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6"/>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6"/>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6"/>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6"/>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6"/>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8" name="Google Shape;16598;p86"/>
          <p:cNvGrpSpPr/>
          <p:nvPr/>
        </p:nvGrpSpPr>
        <p:grpSpPr>
          <a:xfrm>
            <a:off x="5820278" y="2906158"/>
            <a:ext cx="294904" cy="370027"/>
            <a:chOff x="5820278" y="2906158"/>
            <a:chExt cx="294904" cy="370027"/>
          </a:xfrm>
        </p:grpSpPr>
        <p:sp>
          <p:nvSpPr>
            <p:cNvPr id="16599" name="Google Shape;16599;p86"/>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6"/>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6"/>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6"/>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6"/>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6"/>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6"/>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6" name="Google Shape;16606;p86"/>
          <p:cNvGrpSpPr/>
          <p:nvPr/>
        </p:nvGrpSpPr>
        <p:grpSpPr>
          <a:xfrm>
            <a:off x="4946819" y="3383229"/>
            <a:ext cx="370132" cy="334223"/>
            <a:chOff x="4946819" y="3383229"/>
            <a:chExt cx="370132" cy="334223"/>
          </a:xfrm>
        </p:grpSpPr>
        <p:sp>
          <p:nvSpPr>
            <p:cNvPr id="16607" name="Google Shape;16607;p86"/>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6"/>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6"/>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6"/>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6"/>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6"/>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6"/>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6"/>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6"/>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6" name="Google Shape;16616;p86"/>
          <p:cNvGrpSpPr/>
          <p:nvPr/>
        </p:nvGrpSpPr>
        <p:grpSpPr>
          <a:xfrm>
            <a:off x="3038403" y="1539234"/>
            <a:ext cx="375482" cy="316072"/>
            <a:chOff x="3038403" y="1539234"/>
            <a:chExt cx="375482" cy="316072"/>
          </a:xfrm>
        </p:grpSpPr>
        <p:sp>
          <p:nvSpPr>
            <p:cNvPr id="16617" name="Google Shape;16617;p8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18" name="Google Shape;16618;p86"/>
            <p:cNvGrpSpPr/>
            <p:nvPr/>
          </p:nvGrpSpPr>
          <p:grpSpPr>
            <a:xfrm>
              <a:off x="3038403" y="1539234"/>
              <a:ext cx="375482" cy="316072"/>
              <a:chOff x="3038403" y="1539234"/>
              <a:chExt cx="375482" cy="316072"/>
            </a:xfrm>
          </p:grpSpPr>
          <p:sp>
            <p:nvSpPr>
              <p:cNvPr id="16619" name="Google Shape;16619;p86"/>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6"/>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6"/>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6"/>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6"/>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6"/>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6"/>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6"/>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6"/>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28" name="Google Shape;16628;p86"/>
          <p:cNvGrpSpPr/>
          <p:nvPr/>
        </p:nvGrpSpPr>
        <p:grpSpPr>
          <a:xfrm>
            <a:off x="6332865" y="2906131"/>
            <a:ext cx="360846" cy="370184"/>
            <a:chOff x="6332865" y="2906131"/>
            <a:chExt cx="360846" cy="370184"/>
          </a:xfrm>
        </p:grpSpPr>
        <p:sp>
          <p:nvSpPr>
            <p:cNvPr id="16629" name="Google Shape;16629;p86"/>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6"/>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6"/>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6"/>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6"/>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6"/>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6"/>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6"/>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6"/>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6"/>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6"/>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0" name="Google Shape;16640;p86"/>
          <p:cNvGrpSpPr/>
          <p:nvPr/>
        </p:nvGrpSpPr>
        <p:grpSpPr>
          <a:xfrm>
            <a:off x="4135079" y="1518066"/>
            <a:ext cx="370132" cy="358223"/>
            <a:chOff x="4135079" y="1518066"/>
            <a:chExt cx="370132" cy="358223"/>
          </a:xfrm>
        </p:grpSpPr>
        <p:sp>
          <p:nvSpPr>
            <p:cNvPr id="16641" name="Google Shape;16641;p86"/>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6"/>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6"/>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6"/>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6"/>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6"/>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6"/>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6"/>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6"/>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6"/>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6"/>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6"/>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6"/>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6"/>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6"/>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6"/>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6"/>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6"/>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6"/>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0" name="Google Shape;16660;p86"/>
          <p:cNvGrpSpPr/>
          <p:nvPr/>
        </p:nvGrpSpPr>
        <p:grpSpPr>
          <a:xfrm>
            <a:off x="6878869" y="1980134"/>
            <a:ext cx="361240" cy="370158"/>
            <a:chOff x="6878869" y="1980134"/>
            <a:chExt cx="361240" cy="370158"/>
          </a:xfrm>
        </p:grpSpPr>
        <p:sp>
          <p:nvSpPr>
            <p:cNvPr id="16661" name="Google Shape;16661;p86"/>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6"/>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6"/>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6"/>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6"/>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6"/>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6"/>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6"/>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6"/>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6"/>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6"/>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6"/>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6"/>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4" name="Google Shape;16674;p86"/>
          <p:cNvGrpSpPr/>
          <p:nvPr/>
        </p:nvGrpSpPr>
        <p:grpSpPr>
          <a:xfrm>
            <a:off x="2493999" y="2550033"/>
            <a:ext cx="370132" cy="259467"/>
            <a:chOff x="2493999" y="2550033"/>
            <a:chExt cx="370132" cy="259467"/>
          </a:xfrm>
        </p:grpSpPr>
        <p:sp>
          <p:nvSpPr>
            <p:cNvPr id="16675" name="Google Shape;16675;p86"/>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6"/>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6"/>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6"/>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6"/>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6"/>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6"/>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6"/>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6"/>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6"/>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6"/>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6"/>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6"/>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6"/>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6"/>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6"/>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6"/>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6"/>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6"/>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4" name="Google Shape;16694;p86"/>
          <p:cNvGrpSpPr/>
          <p:nvPr/>
        </p:nvGrpSpPr>
        <p:grpSpPr>
          <a:xfrm>
            <a:off x="1699703" y="3365261"/>
            <a:ext cx="281054" cy="370158"/>
            <a:chOff x="1699703" y="3365261"/>
            <a:chExt cx="281054" cy="370158"/>
          </a:xfrm>
        </p:grpSpPr>
        <p:sp>
          <p:nvSpPr>
            <p:cNvPr id="16695" name="Google Shape;16695;p86"/>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6"/>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6"/>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6"/>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6"/>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6"/>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6"/>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6"/>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6"/>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6"/>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6"/>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6"/>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6"/>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8" name="Google Shape;16708;p86"/>
          <p:cNvGrpSpPr/>
          <p:nvPr/>
        </p:nvGrpSpPr>
        <p:grpSpPr>
          <a:xfrm>
            <a:off x="7966810" y="1519430"/>
            <a:ext cx="369974" cy="355626"/>
            <a:chOff x="7966810" y="1519430"/>
            <a:chExt cx="369974" cy="355626"/>
          </a:xfrm>
        </p:grpSpPr>
        <p:sp>
          <p:nvSpPr>
            <p:cNvPr id="16709" name="Google Shape;16709;p86"/>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6"/>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6"/>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6"/>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6"/>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6"/>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6"/>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6"/>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6"/>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6"/>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6"/>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6"/>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6"/>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6"/>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6"/>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6"/>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5" name="Google Shape;16725;p86"/>
          <p:cNvGrpSpPr/>
          <p:nvPr/>
        </p:nvGrpSpPr>
        <p:grpSpPr>
          <a:xfrm>
            <a:off x="2792628" y="3365340"/>
            <a:ext cx="290445" cy="370079"/>
            <a:chOff x="2792628" y="3365340"/>
            <a:chExt cx="290445" cy="370079"/>
          </a:xfrm>
        </p:grpSpPr>
        <p:sp>
          <p:nvSpPr>
            <p:cNvPr id="16726" name="Google Shape;16726;p86"/>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6"/>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6"/>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6"/>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6"/>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6"/>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6"/>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6"/>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6"/>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6"/>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6"/>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6"/>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6"/>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6"/>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0" name="Google Shape;16740;p86"/>
          <p:cNvGrpSpPr/>
          <p:nvPr/>
        </p:nvGrpSpPr>
        <p:grpSpPr>
          <a:xfrm>
            <a:off x="1389585" y="1988317"/>
            <a:ext cx="388125" cy="353790"/>
            <a:chOff x="1389585" y="1988317"/>
            <a:chExt cx="388125" cy="353790"/>
          </a:xfrm>
        </p:grpSpPr>
        <p:sp>
          <p:nvSpPr>
            <p:cNvPr id="16741" name="Google Shape;16741;p86"/>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6"/>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6"/>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6"/>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6"/>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6"/>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6"/>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6"/>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6"/>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6"/>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6"/>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6"/>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6"/>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6"/>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6"/>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6"/>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6"/>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6"/>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6"/>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6"/>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6"/>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6"/>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3" name="Google Shape;16763;p86"/>
          <p:cNvGrpSpPr/>
          <p:nvPr/>
        </p:nvGrpSpPr>
        <p:grpSpPr>
          <a:xfrm>
            <a:off x="2492924" y="1512190"/>
            <a:ext cx="370158" cy="370158"/>
            <a:chOff x="2492924" y="1512190"/>
            <a:chExt cx="370158" cy="370158"/>
          </a:xfrm>
        </p:grpSpPr>
        <p:sp>
          <p:nvSpPr>
            <p:cNvPr id="16764" name="Google Shape;16764;p86"/>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6"/>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6"/>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6"/>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6"/>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6"/>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6"/>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6"/>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6"/>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6"/>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6"/>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6"/>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6"/>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6"/>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6"/>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6"/>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6"/>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6"/>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6"/>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6"/>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6"/>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6"/>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86"/>
          <p:cNvGrpSpPr/>
          <p:nvPr/>
        </p:nvGrpSpPr>
        <p:grpSpPr>
          <a:xfrm>
            <a:off x="1933569" y="1512243"/>
            <a:ext cx="393975" cy="370105"/>
            <a:chOff x="1933569" y="1512243"/>
            <a:chExt cx="393975" cy="370105"/>
          </a:xfrm>
        </p:grpSpPr>
        <p:sp>
          <p:nvSpPr>
            <p:cNvPr id="16787" name="Google Shape;16787;p86"/>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6"/>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6"/>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6"/>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6"/>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6"/>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6"/>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6"/>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6"/>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6"/>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6"/>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6"/>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6"/>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6"/>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6"/>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6"/>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6"/>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6"/>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6"/>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6"/>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6"/>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6"/>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6"/>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6"/>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6"/>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6"/>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6"/>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6"/>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5" name="Google Shape;16815;p86"/>
          <p:cNvGrpSpPr/>
          <p:nvPr/>
        </p:nvGrpSpPr>
        <p:grpSpPr>
          <a:xfrm>
            <a:off x="2236106" y="3365392"/>
            <a:ext cx="306471" cy="370000"/>
            <a:chOff x="2236106" y="3365392"/>
            <a:chExt cx="306471" cy="370000"/>
          </a:xfrm>
        </p:grpSpPr>
        <p:sp>
          <p:nvSpPr>
            <p:cNvPr id="16816" name="Google Shape;16816;p86"/>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6"/>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6"/>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6"/>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6"/>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6"/>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6"/>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6"/>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6"/>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6"/>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6"/>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6"/>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6"/>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6"/>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0" name="Google Shape;16830;p86"/>
          <p:cNvGrpSpPr/>
          <p:nvPr/>
        </p:nvGrpSpPr>
        <p:grpSpPr>
          <a:xfrm>
            <a:off x="5492823" y="3385563"/>
            <a:ext cx="375325" cy="329606"/>
            <a:chOff x="5492823" y="3385563"/>
            <a:chExt cx="375325" cy="329606"/>
          </a:xfrm>
        </p:grpSpPr>
        <p:sp>
          <p:nvSpPr>
            <p:cNvPr id="16831" name="Google Shape;16831;p86"/>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6"/>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6"/>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6"/>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6"/>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6"/>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6"/>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6"/>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6"/>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6"/>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6"/>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6"/>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6"/>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6"/>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6"/>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6"/>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6"/>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6"/>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6"/>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6"/>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1" name="Google Shape;16851;p86"/>
          <p:cNvGrpSpPr/>
          <p:nvPr/>
        </p:nvGrpSpPr>
        <p:grpSpPr>
          <a:xfrm>
            <a:off x="3041787" y="2001118"/>
            <a:ext cx="370158" cy="328164"/>
            <a:chOff x="3041787" y="2001118"/>
            <a:chExt cx="370158" cy="328164"/>
          </a:xfrm>
        </p:grpSpPr>
        <p:sp>
          <p:nvSpPr>
            <p:cNvPr id="16852" name="Google Shape;16852;p86"/>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6"/>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6"/>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6"/>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6"/>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6"/>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6"/>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6"/>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6"/>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6"/>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6"/>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6"/>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6"/>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6"/>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6"/>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6"/>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6"/>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6"/>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0" name="Google Shape;16870;p86"/>
          <p:cNvGrpSpPr/>
          <p:nvPr/>
        </p:nvGrpSpPr>
        <p:grpSpPr>
          <a:xfrm>
            <a:off x="5779884" y="2039125"/>
            <a:ext cx="372309" cy="328216"/>
            <a:chOff x="5779884" y="2039125"/>
            <a:chExt cx="372309" cy="328216"/>
          </a:xfrm>
        </p:grpSpPr>
        <p:sp>
          <p:nvSpPr>
            <p:cNvPr id="16871" name="Google Shape;16871;p8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6"/>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6"/>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6"/>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6"/>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6"/>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6"/>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6"/>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6"/>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6"/>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87" name="Shape 16887"/>
        <p:cNvGrpSpPr/>
        <p:nvPr/>
      </p:nvGrpSpPr>
      <p:grpSpPr>
        <a:xfrm>
          <a:off x="0" y="0"/>
          <a:ext cx="0" cy="0"/>
          <a:chOff x="0" y="0"/>
          <a:chExt cx="0" cy="0"/>
        </a:xfrm>
      </p:grpSpPr>
      <p:sp>
        <p:nvSpPr>
          <p:cNvPr id="16888" name="Google Shape;16888;p8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6889" name="Google Shape;16889;p87"/>
          <p:cNvGrpSpPr/>
          <p:nvPr/>
        </p:nvGrpSpPr>
        <p:grpSpPr>
          <a:xfrm>
            <a:off x="878066" y="1981993"/>
            <a:ext cx="354610" cy="372358"/>
            <a:chOff x="878066" y="1981993"/>
            <a:chExt cx="354610" cy="372358"/>
          </a:xfrm>
        </p:grpSpPr>
        <p:sp>
          <p:nvSpPr>
            <p:cNvPr id="16890" name="Google Shape;16890;p87"/>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7"/>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7"/>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7"/>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7"/>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7"/>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7"/>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7"/>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7"/>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7"/>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7"/>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7"/>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7"/>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7"/>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4" name="Google Shape;16904;p87"/>
          <p:cNvGrpSpPr/>
          <p:nvPr/>
        </p:nvGrpSpPr>
        <p:grpSpPr>
          <a:xfrm>
            <a:off x="1345794" y="1982386"/>
            <a:ext cx="371650" cy="371624"/>
            <a:chOff x="1345794" y="1982386"/>
            <a:chExt cx="371650" cy="371624"/>
          </a:xfrm>
        </p:grpSpPr>
        <p:sp>
          <p:nvSpPr>
            <p:cNvPr id="16905" name="Google Shape;16905;p87"/>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7"/>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7"/>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7"/>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7"/>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7"/>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7"/>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7"/>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7"/>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7"/>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7"/>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7"/>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7"/>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7"/>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7"/>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7"/>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7"/>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7"/>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7"/>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7"/>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7"/>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7"/>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7"/>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7"/>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7"/>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7"/>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7"/>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7"/>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7"/>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7"/>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7"/>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7"/>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7"/>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7"/>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7"/>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7"/>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7"/>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2" name="Google Shape;16942;p87"/>
          <p:cNvGrpSpPr/>
          <p:nvPr/>
        </p:nvGrpSpPr>
        <p:grpSpPr>
          <a:xfrm>
            <a:off x="1821465" y="1981993"/>
            <a:ext cx="372410" cy="372410"/>
            <a:chOff x="1821465" y="1981993"/>
            <a:chExt cx="372410" cy="372410"/>
          </a:xfrm>
        </p:grpSpPr>
        <p:sp>
          <p:nvSpPr>
            <p:cNvPr id="16943" name="Google Shape;16943;p87"/>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7"/>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7"/>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7"/>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7"/>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7"/>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7"/>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7"/>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7"/>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7"/>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7"/>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7"/>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7"/>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7"/>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7" name="Google Shape;16957;p87"/>
          <p:cNvGrpSpPr/>
          <p:nvPr/>
        </p:nvGrpSpPr>
        <p:grpSpPr>
          <a:xfrm>
            <a:off x="2276348" y="1981809"/>
            <a:ext cx="415901" cy="372699"/>
            <a:chOff x="2276348" y="1981809"/>
            <a:chExt cx="415901" cy="372699"/>
          </a:xfrm>
        </p:grpSpPr>
        <p:sp>
          <p:nvSpPr>
            <p:cNvPr id="16958" name="Google Shape;16958;p87"/>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7"/>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7"/>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7"/>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7"/>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7"/>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7"/>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5" name="Google Shape;16965;p87"/>
          <p:cNvGrpSpPr/>
          <p:nvPr/>
        </p:nvGrpSpPr>
        <p:grpSpPr>
          <a:xfrm>
            <a:off x="2774354" y="2009990"/>
            <a:ext cx="372017" cy="316310"/>
            <a:chOff x="2774354" y="2009990"/>
            <a:chExt cx="372017" cy="316310"/>
          </a:xfrm>
        </p:grpSpPr>
        <p:sp>
          <p:nvSpPr>
            <p:cNvPr id="16966" name="Google Shape;16966;p87"/>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7"/>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7"/>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7"/>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7"/>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7"/>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7"/>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7"/>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7"/>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7"/>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7"/>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7"/>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7"/>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7"/>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7"/>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7"/>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7"/>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7"/>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7"/>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7"/>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7"/>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7"/>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7"/>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7"/>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7"/>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7"/>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2" name="Google Shape;16992;p87"/>
          <p:cNvGrpSpPr/>
          <p:nvPr/>
        </p:nvGrpSpPr>
        <p:grpSpPr>
          <a:xfrm>
            <a:off x="3722682" y="1981993"/>
            <a:ext cx="375818" cy="372043"/>
            <a:chOff x="3722682" y="1981993"/>
            <a:chExt cx="375818" cy="372043"/>
          </a:xfrm>
        </p:grpSpPr>
        <p:sp>
          <p:nvSpPr>
            <p:cNvPr id="16993" name="Google Shape;16993;p87"/>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7"/>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7"/>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7"/>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7"/>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7"/>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7"/>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7"/>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7"/>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7"/>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7"/>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7"/>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7"/>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7"/>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7"/>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8" name="Google Shape;17008;p87"/>
          <p:cNvGrpSpPr/>
          <p:nvPr/>
        </p:nvGrpSpPr>
        <p:grpSpPr>
          <a:xfrm>
            <a:off x="4201394" y="1981809"/>
            <a:ext cx="373538" cy="372305"/>
            <a:chOff x="4201394" y="1981809"/>
            <a:chExt cx="373538" cy="372305"/>
          </a:xfrm>
        </p:grpSpPr>
        <p:sp>
          <p:nvSpPr>
            <p:cNvPr id="17009" name="Google Shape;17009;p87"/>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7"/>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7"/>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7"/>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7"/>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7"/>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7"/>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7"/>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7"/>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7"/>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7"/>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7"/>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7"/>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7"/>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7"/>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7"/>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5" name="Google Shape;17025;p87"/>
          <p:cNvGrpSpPr/>
          <p:nvPr/>
        </p:nvGrpSpPr>
        <p:grpSpPr>
          <a:xfrm>
            <a:off x="4659658" y="1500266"/>
            <a:ext cx="422743" cy="377784"/>
            <a:chOff x="4659658" y="1500266"/>
            <a:chExt cx="422743" cy="377784"/>
          </a:xfrm>
        </p:grpSpPr>
        <p:sp>
          <p:nvSpPr>
            <p:cNvPr id="17026" name="Google Shape;17026;p87"/>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7"/>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7"/>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7"/>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7"/>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7"/>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7"/>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7"/>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7"/>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7"/>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7"/>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7"/>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7"/>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7"/>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7"/>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7"/>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7"/>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3" name="Google Shape;17043;p87"/>
          <p:cNvGrpSpPr/>
          <p:nvPr/>
        </p:nvGrpSpPr>
        <p:grpSpPr>
          <a:xfrm>
            <a:off x="5211406" y="1513504"/>
            <a:ext cx="260394" cy="351202"/>
            <a:chOff x="5211406" y="1513504"/>
            <a:chExt cx="260394" cy="351202"/>
          </a:xfrm>
        </p:grpSpPr>
        <p:sp>
          <p:nvSpPr>
            <p:cNvPr id="17044" name="Google Shape;17044;p87"/>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7"/>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7"/>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7"/>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7"/>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7"/>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7"/>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7"/>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7"/>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7"/>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7"/>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7" name="Google Shape;17057;p87"/>
          <p:cNvGrpSpPr/>
          <p:nvPr/>
        </p:nvGrpSpPr>
        <p:grpSpPr>
          <a:xfrm>
            <a:off x="5632602" y="1513216"/>
            <a:ext cx="366722" cy="351779"/>
            <a:chOff x="5632602" y="1513216"/>
            <a:chExt cx="366722" cy="351779"/>
          </a:xfrm>
        </p:grpSpPr>
        <p:sp>
          <p:nvSpPr>
            <p:cNvPr id="17058" name="Google Shape;17058;p87"/>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7"/>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7"/>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7"/>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7"/>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7"/>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7"/>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7"/>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6" name="Google Shape;17066;p87"/>
          <p:cNvGrpSpPr/>
          <p:nvPr/>
        </p:nvGrpSpPr>
        <p:grpSpPr>
          <a:xfrm>
            <a:off x="6089372" y="1527136"/>
            <a:ext cx="401902" cy="323965"/>
            <a:chOff x="6089372" y="1527136"/>
            <a:chExt cx="401902" cy="323965"/>
          </a:xfrm>
        </p:grpSpPr>
        <p:sp>
          <p:nvSpPr>
            <p:cNvPr id="17067" name="Google Shape;17067;p87"/>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7"/>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7"/>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7"/>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7"/>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7"/>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7"/>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7"/>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7"/>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7"/>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7"/>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7"/>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7"/>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7"/>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7"/>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7"/>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7"/>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7"/>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7"/>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7"/>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7"/>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7"/>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7"/>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7"/>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7"/>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7"/>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7"/>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7"/>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7"/>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7"/>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7" name="Google Shape;17097;p87"/>
          <p:cNvGrpSpPr/>
          <p:nvPr/>
        </p:nvGrpSpPr>
        <p:grpSpPr>
          <a:xfrm>
            <a:off x="6579435" y="1527897"/>
            <a:ext cx="370103" cy="322445"/>
            <a:chOff x="6579435" y="1527897"/>
            <a:chExt cx="370103" cy="322445"/>
          </a:xfrm>
        </p:grpSpPr>
        <p:sp>
          <p:nvSpPr>
            <p:cNvPr id="17098" name="Google Shape;17098;p87"/>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7"/>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7"/>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7"/>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7"/>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7"/>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7"/>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7"/>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7"/>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7"/>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7"/>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7"/>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7"/>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7"/>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7"/>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7"/>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7"/>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7"/>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7"/>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7"/>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7"/>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9" name="Google Shape;17119;p87"/>
          <p:cNvGrpSpPr/>
          <p:nvPr/>
        </p:nvGrpSpPr>
        <p:grpSpPr>
          <a:xfrm>
            <a:off x="6988887" y="1538854"/>
            <a:ext cx="499920" cy="300136"/>
            <a:chOff x="6988887" y="1538854"/>
            <a:chExt cx="499920" cy="300136"/>
          </a:xfrm>
        </p:grpSpPr>
        <p:sp>
          <p:nvSpPr>
            <p:cNvPr id="17120" name="Google Shape;17120;p87"/>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7"/>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7"/>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7"/>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7"/>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7"/>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7"/>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7"/>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7"/>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7"/>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7"/>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7"/>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7"/>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3" name="Google Shape;17133;p87"/>
          <p:cNvGrpSpPr/>
          <p:nvPr/>
        </p:nvGrpSpPr>
        <p:grpSpPr>
          <a:xfrm>
            <a:off x="8050359" y="1520687"/>
            <a:ext cx="279321" cy="336837"/>
            <a:chOff x="8050359" y="1520687"/>
            <a:chExt cx="279321" cy="336837"/>
          </a:xfrm>
        </p:grpSpPr>
        <p:sp>
          <p:nvSpPr>
            <p:cNvPr id="17134" name="Google Shape;17134;p87"/>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7"/>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7"/>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7"/>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7"/>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7"/>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7"/>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7"/>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7"/>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7"/>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7"/>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7"/>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7"/>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7" name="Google Shape;17147;p87"/>
          <p:cNvGrpSpPr/>
          <p:nvPr/>
        </p:nvGrpSpPr>
        <p:grpSpPr>
          <a:xfrm>
            <a:off x="6093907" y="2461832"/>
            <a:ext cx="364441" cy="339091"/>
            <a:chOff x="6093907" y="2461832"/>
            <a:chExt cx="364441" cy="339091"/>
          </a:xfrm>
        </p:grpSpPr>
        <p:sp>
          <p:nvSpPr>
            <p:cNvPr id="17148" name="Google Shape;17148;p87"/>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7"/>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7"/>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7"/>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7"/>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7"/>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7"/>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7"/>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7"/>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7"/>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8" name="Google Shape;17158;p87"/>
          <p:cNvGrpSpPr/>
          <p:nvPr/>
        </p:nvGrpSpPr>
        <p:grpSpPr>
          <a:xfrm>
            <a:off x="4676331" y="1980866"/>
            <a:ext cx="377680" cy="377680"/>
            <a:chOff x="4676331" y="1980866"/>
            <a:chExt cx="377680" cy="377680"/>
          </a:xfrm>
        </p:grpSpPr>
        <p:sp>
          <p:nvSpPr>
            <p:cNvPr id="17159" name="Google Shape;17159;p87"/>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7"/>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7"/>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7"/>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7"/>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7"/>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7"/>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7"/>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7"/>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7"/>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7"/>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7"/>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7"/>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7"/>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7"/>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7"/>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7"/>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7"/>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7"/>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8" name="Google Shape;17178;p87"/>
          <p:cNvGrpSpPr/>
          <p:nvPr/>
        </p:nvGrpSpPr>
        <p:grpSpPr>
          <a:xfrm>
            <a:off x="7526242" y="1522968"/>
            <a:ext cx="357651" cy="332275"/>
            <a:chOff x="7526242" y="1522968"/>
            <a:chExt cx="357651" cy="332275"/>
          </a:xfrm>
        </p:grpSpPr>
        <p:sp>
          <p:nvSpPr>
            <p:cNvPr id="17179" name="Google Shape;17179;p87"/>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7"/>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7"/>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7"/>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7"/>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7"/>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7"/>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7"/>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7"/>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7"/>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7"/>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7"/>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7"/>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7"/>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7"/>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7"/>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5" name="Google Shape;17195;p87"/>
          <p:cNvGrpSpPr/>
          <p:nvPr/>
        </p:nvGrpSpPr>
        <p:grpSpPr>
          <a:xfrm>
            <a:off x="3250786" y="1982386"/>
            <a:ext cx="371650" cy="371624"/>
            <a:chOff x="3250786" y="1982386"/>
            <a:chExt cx="371650" cy="371624"/>
          </a:xfrm>
        </p:grpSpPr>
        <p:sp>
          <p:nvSpPr>
            <p:cNvPr id="17196" name="Google Shape;17196;p87"/>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7"/>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7"/>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7"/>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7"/>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7"/>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7"/>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7"/>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7"/>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7"/>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7"/>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7"/>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7"/>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7"/>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7"/>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7"/>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7"/>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7"/>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7"/>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7"/>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7"/>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7"/>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7"/>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7"/>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7"/>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7"/>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7"/>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7"/>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7"/>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7"/>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6" name="Google Shape;17226;p87"/>
          <p:cNvGrpSpPr/>
          <p:nvPr/>
        </p:nvGrpSpPr>
        <p:grpSpPr>
          <a:xfrm>
            <a:off x="1342386" y="2916322"/>
            <a:ext cx="373538" cy="331515"/>
            <a:chOff x="1342386" y="2916322"/>
            <a:chExt cx="373538" cy="331515"/>
          </a:xfrm>
        </p:grpSpPr>
        <p:sp>
          <p:nvSpPr>
            <p:cNvPr id="17227" name="Google Shape;17227;p87"/>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7"/>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7"/>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7"/>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7"/>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7"/>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7"/>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7"/>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7"/>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7"/>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7"/>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8" name="Google Shape;17238;p87"/>
          <p:cNvGrpSpPr/>
          <p:nvPr/>
        </p:nvGrpSpPr>
        <p:grpSpPr>
          <a:xfrm>
            <a:off x="2294122" y="2946600"/>
            <a:ext cx="373931" cy="271351"/>
            <a:chOff x="2294122" y="2946600"/>
            <a:chExt cx="373931" cy="271351"/>
          </a:xfrm>
        </p:grpSpPr>
        <p:sp>
          <p:nvSpPr>
            <p:cNvPr id="17239" name="Google Shape;17239;p87"/>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7"/>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7"/>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7"/>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7"/>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7"/>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7"/>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7"/>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7"/>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7"/>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7"/>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7"/>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7"/>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7"/>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7"/>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7"/>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7"/>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7"/>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7"/>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7"/>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7"/>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7"/>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7"/>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7"/>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7"/>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7"/>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7"/>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7"/>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7"/>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7"/>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9" name="Google Shape;17269;p87"/>
          <p:cNvGrpSpPr/>
          <p:nvPr/>
        </p:nvGrpSpPr>
        <p:grpSpPr>
          <a:xfrm>
            <a:off x="2769819" y="2907251"/>
            <a:ext cx="373905" cy="349682"/>
            <a:chOff x="2769819" y="2907251"/>
            <a:chExt cx="373905" cy="349682"/>
          </a:xfrm>
        </p:grpSpPr>
        <p:sp>
          <p:nvSpPr>
            <p:cNvPr id="17270" name="Google Shape;17270;p87"/>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7"/>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7"/>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7"/>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7"/>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7"/>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7"/>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7"/>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7"/>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7"/>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7"/>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7"/>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7"/>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7"/>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7"/>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7"/>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7"/>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7" name="Google Shape;17287;p87"/>
          <p:cNvGrpSpPr/>
          <p:nvPr/>
        </p:nvGrpSpPr>
        <p:grpSpPr>
          <a:xfrm>
            <a:off x="3246251" y="2895245"/>
            <a:ext cx="375792" cy="373800"/>
            <a:chOff x="3246251" y="2895245"/>
            <a:chExt cx="375792" cy="373800"/>
          </a:xfrm>
        </p:grpSpPr>
        <p:sp>
          <p:nvSpPr>
            <p:cNvPr id="17288" name="Google Shape;17288;p87"/>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7"/>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7"/>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7"/>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7"/>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7"/>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7"/>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7"/>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7"/>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7"/>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7"/>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7"/>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7"/>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7"/>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2" name="Google Shape;17302;p87"/>
          <p:cNvGrpSpPr/>
          <p:nvPr/>
        </p:nvGrpSpPr>
        <p:grpSpPr>
          <a:xfrm>
            <a:off x="3791182" y="2895454"/>
            <a:ext cx="234650" cy="373590"/>
            <a:chOff x="3791182" y="2895454"/>
            <a:chExt cx="234650" cy="373590"/>
          </a:xfrm>
        </p:grpSpPr>
        <p:sp>
          <p:nvSpPr>
            <p:cNvPr id="17303" name="Google Shape;17303;p87"/>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7"/>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7"/>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7"/>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7"/>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7"/>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7"/>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7"/>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7"/>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2" name="Google Shape;17312;p87"/>
          <p:cNvGrpSpPr/>
          <p:nvPr/>
        </p:nvGrpSpPr>
        <p:grpSpPr>
          <a:xfrm>
            <a:off x="7042995" y="2489463"/>
            <a:ext cx="364441" cy="256225"/>
            <a:chOff x="7042995" y="2489463"/>
            <a:chExt cx="364441" cy="256225"/>
          </a:xfrm>
        </p:grpSpPr>
        <p:sp>
          <p:nvSpPr>
            <p:cNvPr id="17313" name="Google Shape;17313;p87"/>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7"/>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7"/>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7"/>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7"/>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7"/>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7"/>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7"/>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7"/>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2" name="Google Shape;17322;p87"/>
          <p:cNvGrpSpPr/>
          <p:nvPr/>
        </p:nvGrpSpPr>
        <p:grpSpPr>
          <a:xfrm>
            <a:off x="7517172" y="2437007"/>
            <a:ext cx="364284" cy="361243"/>
            <a:chOff x="7517172" y="2437007"/>
            <a:chExt cx="364284" cy="361243"/>
          </a:xfrm>
        </p:grpSpPr>
        <p:sp>
          <p:nvSpPr>
            <p:cNvPr id="17323" name="Google Shape;17323;p87"/>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7"/>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7"/>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7"/>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7"/>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7"/>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7"/>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7"/>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7"/>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7"/>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7"/>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7"/>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7"/>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7"/>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7"/>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7"/>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7"/>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7"/>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7"/>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4" name="Google Shape;17344;p87"/>
          <p:cNvGrpSpPr/>
          <p:nvPr/>
        </p:nvGrpSpPr>
        <p:grpSpPr>
          <a:xfrm>
            <a:off x="8006475" y="2436954"/>
            <a:ext cx="335290" cy="361321"/>
            <a:chOff x="8006475" y="2436954"/>
            <a:chExt cx="335290" cy="361321"/>
          </a:xfrm>
        </p:grpSpPr>
        <p:sp>
          <p:nvSpPr>
            <p:cNvPr id="17345" name="Google Shape;17345;p87"/>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7"/>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7"/>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7"/>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7"/>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7"/>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7"/>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7"/>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7"/>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7"/>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7"/>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7"/>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7"/>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7"/>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7"/>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7"/>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7"/>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7"/>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7"/>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4" name="Google Shape;17364;p87"/>
          <p:cNvGrpSpPr/>
          <p:nvPr/>
        </p:nvGrpSpPr>
        <p:grpSpPr>
          <a:xfrm>
            <a:off x="5596661" y="2909139"/>
            <a:ext cx="394326" cy="349682"/>
            <a:chOff x="5596661" y="2909139"/>
            <a:chExt cx="394326" cy="349682"/>
          </a:xfrm>
        </p:grpSpPr>
        <p:sp>
          <p:nvSpPr>
            <p:cNvPr id="17365" name="Google Shape;17365;p87"/>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7"/>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7"/>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7"/>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7"/>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7"/>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7"/>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7"/>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7"/>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7"/>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7"/>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7"/>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7"/>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7"/>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7"/>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7"/>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87"/>
          <p:cNvGrpSpPr/>
          <p:nvPr/>
        </p:nvGrpSpPr>
        <p:grpSpPr>
          <a:xfrm>
            <a:off x="874658" y="2914408"/>
            <a:ext cx="356891" cy="335709"/>
            <a:chOff x="874658" y="2914408"/>
            <a:chExt cx="356891" cy="335709"/>
          </a:xfrm>
        </p:grpSpPr>
        <p:sp>
          <p:nvSpPr>
            <p:cNvPr id="17382" name="Google Shape;17382;p87"/>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7"/>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7"/>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7"/>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7"/>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87"/>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7"/>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7"/>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7"/>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7"/>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7"/>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7"/>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7"/>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7"/>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7"/>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7"/>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7"/>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7"/>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7"/>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87"/>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2" name="Google Shape;17402;p87"/>
          <p:cNvGrpSpPr/>
          <p:nvPr/>
        </p:nvGrpSpPr>
        <p:grpSpPr>
          <a:xfrm>
            <a:off x="4230912" y="2929193"/>
            <a:ext cx="308813" cy="306165"/>
            <a:chOff x="4230912" y="2929193"/>
            <a:chExt cx="308813" cy="306165"/>
          </a:xfrm>
        </p:grpSpPr>
        <p:sp>
          <p:nvSpPr>
            <p:cNvPr id="17403" name="Google Shape;17403;p87"/>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7"/>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7"/>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7"/>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7"/>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87"/>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7"/>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7"/>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7"/>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7"/>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7"/>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7"/>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7"/>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7"/>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7"/>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8" name="Google Shape;17418;p87"/>
          <p:cNvGrpSpPr/>
          <p:nvPr/>
        </p:nvGrpSpPr>
        <p:grpSpPr>
          <a:xfrm>
            <a:off x="4627886" y="3401089"/>
            <a:ext cx="409111" cy="267944"/>
            <a:chOff x="4627886" y="3401089"/>
            <a:chExt cx="409111" cy="267944"/>
          </a:xfrm>
        </p:grpSpPr>
        <p:sp>
          <p:nvSpPr>
            <p:cNvPr id="17419" name="Google Shape;17419;p87"/>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7"/>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7"/>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7"/>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7"/>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7"/>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7"/>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7"/>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7"/>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7"/>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7"/>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0" name="Google Shape;17430;p87"/>
          <p:cNvGrpSpPr/>
          <p:nvPr/>
        </p:nvGrpSpPr>
        <p:grpSpPr>
          <a:xfrm>
            <a:off x="4652476" y="2898915"/>
            <a:ext cx="386016" cy="384495"/>
            <a:chOff x="4652476" y="2898915"/>
            <a:chExt cx="386016" cy="384495"/>
          </a:xfrm>
        </p:grpSpPr>
        <p:sp>
          <p:nvSpPr>
            <p:cNvPr id="17431" name="Google Shape;17431;p87"/>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7"/>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7"/>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7"/>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7"/>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7"/>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7"/>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7"/>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7"/>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0" name="Google Shape;17440;p87"/>
          <p:cNvGrpSpPr/>
          <p:nvPr/>
        </p:nvGrpSpPr>
        <p:grpSpPr>
          <a:xfrm>
            <a:off x="5156931" y="2922194"/>
            <a:ext cx="324699" cy="347611"/>
            <a:chOff x="5156931" y="2922194"/>
            <a:chExt cx="324699" cy="347611"/>
          </a:xfrm>
        </p:grpSpPr>
        <p:sp>
          <p:nvSpPr>
            <p:cNvPr id="17441" name="Google Shape;17441;p87"/>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7"/>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7"/>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7"/>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87"/>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7"/>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7"/>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7"/>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7"/>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7"/>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7"/>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7"/>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7"/>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7"/>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7"/>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7"/>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7" name="Google Shape;17457;p87"/>
          <p:cNvGrpSpPr/>
          <p:nvPr/>
        </p:nvGrpSpPr>
        <p:grpSpPr>
          <a:xfrm>
            <a:off x="6086331" y="2905337"/>
            <a:ext cx="364441" cy="364834"/>
            <a:chOff x="6086331" y="2905337"/>
            <a:chExt cx="364441" cy="364834"/>
          </a:xfrm>
        </p:grpSpPr>
        <p:sp>
          <p:nvSpPr>
            <p:cNvPr id="17458" name="Google Shape;17458;p87"/>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7"/>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7"/>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7"/>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7"/>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7"/>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4" name="Google Shape;17464;p87"/>
          <p:cNvGrpSpPr/>
          <p:nvPr/>
        </p:nvGrpSpPr>
        <p:grpSpPr>
          <a:xfrm>
            <a:off x="6554059" y="2907251"/>
            <a:ext cx="377706" cy="377680"/>
            <a:chOff x="6554059" y="2907251"/>
            <a:chExt cx="377706" cy="377680"/>
          </a:xfrm>
        </p:grpSpPr>
        <p:sp>
          <p:nvSpPr>
            <p:cNvPr id="17465" name="Google Shape;17465;p87"/>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7"/>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7"/>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7"/>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7"/>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7"/>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7"/>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7"/>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7"/>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87"/>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7"/>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7"/>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7"/>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7"/>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7"/>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7"/>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7"/>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7"/>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87"/>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7"/>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7"/>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6" name="Google Shape;17486;p87"/>
          <p:cNvGrpSpPr/>
          <p:nvPr/>
        </p:nvGrpSpPr>
        <p:grpSpPr>
          <a:xfrm>
            <a:off x="7491796" y="2945446"/>
            <a:ext cx="400801" cy="317542"/>
            <a:chOff x="7491796" y="2945446"/>
            <a:chExt cx="400801" cy="317542"/>
          </a:xfrm>
        </p:grpSpPr>
        <p:sp>
          <p:nvSpPr>
            <p:cNvPr id="17487" name="Google Shape;17487;p87"/>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7"/>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7"/>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87"/>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7"/>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7"/>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7"/>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7"/>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7"/>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7"/>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7"/>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7"/>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7"/>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7"/>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7"/>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7"/>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7"/>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7"/>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7"/>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7"/>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7"/>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7"/>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9" name="Google Shape;17509;p87"/>
          <p:cNvGrpSpPr/>
          <p:nvPr/>
        </p:nvGrpSpPr>
        <p:grpSpPr>
          <a:xfrm>
            <a:off x="7045643" y="2907723"/>
            <a:ext cx="345304" cy="365857"/>
            <a:chOff x="7045643" y="2907723"/>
            <a:chExt cx="345304" cy="365857"/>
          </a:xfrm>
        </p:grpSpPr>
        <p:sp>
          <p:nvSpPr>
            <p:cNvPr id="17510" name="Google Shape;17510;p87"/>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7"/>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7"/>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7"/>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7"/>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7"/>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7"/>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7"/>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7"/>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7"/>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7"/>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7"/>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7"/>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7"/>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7"/>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7"/>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7"/>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7"/>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7"/>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9" name="Google Shape;17529;p87"/>
          <p:cNvGrpSpPr/>
          <p:nvPr/>
        </p:nvGrpSpPr>
        <p:grpSpPr>
          <a:xfrm>
            <a:off x="7992843" y="2907251"/>
            <a:ext cx="347794" cy="366328"/>
            <a:chOff x="7992843" y="2907251"/>
            <a:chExt cx="347794" cy="366328"/>
          </a:xfrm>
        </p:grpSpPr>
        <p:sp>
          <p:nvSpPr>
            <p:cNvPr id="17530" name="Google Shape;17530;p87"/>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7"/>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7"/>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7"/>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7"/>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7"/>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7"/>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7"/>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7"/>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7"/>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7"/>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7"/>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7"/>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7"/>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7"/>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7"/>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7"/>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7"/>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7"/>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7"/>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7"/>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7"/>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7"/>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7"/>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7"/>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7"/>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7"/>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7"/>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7"/>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7"/>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7"/>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7"/>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7"/>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3" name="Google Shape;17563;p87"/>
          <p:cNvGrpSpPr/>
          <p:nvPr/>
        </p:nvGrpSpPr>
        <p:grpSpPr>
          <a:xfrm>
            <a:off x="873898" y="1512377"/>
            <a:ext cx="398127" cy="353457"/>
            <a:chOff x="873898" y="1512377"/>
            <a:chExt cx="398127" cy="353457"/>
          </a:xfrm>
        </p:grpSpPr>
        <p:sp>
          <p:nvSpPr>
            <p:cNvPr id="17564" name="Google Shape;17564;p87"/>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7"/>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7"/>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7"/>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7"/>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7"/>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7"/>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7"/>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7"/>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7"/>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87"/>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7"/>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7"/>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7"/>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7"/>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7"/>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7"/>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7"/>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87"/>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3" name="Google Shape;17583;p87"/>
          <p:cNvGrpSpPr/>
          <p:nvPr/>
        </p:nvGrpSpPr>
        <p:grpSpPr>
          <a:xfrm>
            <a:off x="1424125" y="1515680"/>
            <a:ext cx="246762" cy="347139"/>
            <a:chOff x="1424125" y="1515680"/>
            <a:chExt cx="246762" cy="347139"/>
          </a:xfrm>
        </p:grpSpPr>
        <p:sp>
          <p:nvSpPr>
            <p:cNvPr id="17584" name="Google Shape;17584;p87"/>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7"/>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7"/>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7"/>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7"/>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7"/>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7"/>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7"/>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7"/>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7"/>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7"/>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7"/>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7"/>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7"/>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7"/>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7"/>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7"/>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7"/>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7"/>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7"/>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4" name="Google Shape;17604;p87"/>
          <p:cNvGrpSpPr/>
          <p:nvPr/>
        </p:nvGrpSpPr>
        <p:grpSpPr>
          <a:xfrm>
            <a:off x="2319498" y="1512744"/>
            <a:ext cx="352697" cy="352723"/>
            <a:chOff x="2319498" y="1512744"/>
            <a:chExt cx="352697" cy="352723"/>
          </a:xfrm>
        </p:grpSpPr>
        <p:sp>
          <p:nvSpPr>
            <p:cNvPr id="17605" name="Google Shape;17605;p87"/>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7"/>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7"/>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7"/>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7"/>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7"/>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7"/>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7"/>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7"/>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7"/>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7"/>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7"/>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7"/>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7"/>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87"/>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7"/>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7"/>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7"/>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7"/>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4" name="Google Shape;17624;p87"/>
          <p:cNvGrpSpPr/>
          <p:nvPr/>
        </p:nvGrpSpPr>
        <p:grpSpPr>
          <a:xfrm>
            <a:off x="4236601" y="1512666"/>
            <a:ext cx="312981" cy="352697"/>
            <a:chOff x="4236601" y="1512666"/>
            <a:chExt cx="312981" cy="352697"/>
          </a:xfrm>
        </p:grpSpPr>
        <p:sp>
          <p:nvSpPr>
            <p:cNvPr id="17625" name="Google Shape;17625;p87"/>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87"/>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7"/>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7"/>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7"/>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7"/>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7"/>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7"/>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7"/>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7"/>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7"/>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7"/>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7"/>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7"/>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9" name="Google Shape;17639;p87"/>
          <p:cNvGrpSpPr/>
          <p:nvPr/>
        </p:nvGrpSpPr>
        <p:grpSpPr>
          <a:xfrm>
            <a:off x="849675" y="3347716"/>
            <a:ext cx="346300" cy="375818"/>
            <a:chOff x="849675" y="3347716"/>
            <a:chExt cx="346300" cy="375818"/>
          </a:xfrm>
        </p:grpSpPr>
        <p:sp>
          <p:nvSpPr>
            <p:cNvPr id="17640" name="Google Shape;17640;p87"/>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7"/>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7"/>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7"/>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7"/>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7"/>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7"/>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7"/>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7"/>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7"/>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7"/>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7"/>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7"/>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7"/>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7"/>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7"/>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7"/>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7" name="Google Shape;17657;p87"/>
          <p:cNvGrpSpPr/>
          <p:nvPr/>
        </p:nvGrpSpPr>
        <p:grpSpPr>
          <a:xfrm>
            <a:off x="1324219" y="3399202"/>
            <a:ext cx="376578" cy="272846"/>
            <a:chOff x="1324219" y="3399202"/>
            <a:chExt cx="376578" cy="272846"/>
          </a:xfrm>
        </p:grpSpPr>
        <p:sp>
          <p:nvSpPr>
            <p:cNvPr id="17658" name="Google Shape;17658;p87"/>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7"/>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7"/>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7"/>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7"/>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7"/>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7"/>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7"/>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7"/>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7"/>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7"/>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7"/>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7"/>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7"/>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7"/>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7"/>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7"/>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7"/>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7"/>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7"/>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7"/>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7"/>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7"/>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7"/>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7"/>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7"/>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7"/>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7"/>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7"/>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7"/>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7"/>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7"/>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7"/>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1" name="Google Shape;17691;p87"/>
          <p:cNvGrpSpPr/>
          <p:nvPr/>
        </p:nvGrpSpPr>
        <p:grpSpPr>
          <a:xfrm>
            <a:off x="1798763" y="3395401"/>
            <a:ext cx="376185" cy="280448"/>
            <a:chOff x="1798763" y="3395401"/>
            <a:chExt cx="376185" cy="280448"/>
          </a:xfrm>
        </p:grpSpPr>
        <p:sp>
          <p:nvSpPr>
            <p:cNvPr id="17692" name="Google Shape;17692;p87"/>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7"/>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7"/>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7"/>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7"/>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7"/>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7"/>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7"/>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7"/>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7"/>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7"/>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7"/>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7"/>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7"/>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7"/>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7"/>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7"/>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7"/>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7"/>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7"/>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7"/>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7"/>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7"/>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7"/>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7"/>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7"/>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7"/>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7"/>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7"/>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7"/>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7"/>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3" name="Google Shape;17723;p87"/>
          <p:cNvGrpSpPr/>
          <p:nvPr/>
        </p:nvGrpSpPr>
        <p:grpSpPr>
          <a:xfrm>
            <a:off x="2273307" y="3378754"/>
            <a:ext cx="375818" cy="313374"/>
            <a:chOff x="2273307" y="3378754"/>
            <a:chExt cx="375818" cy="313374"/>
          </a:xfrm>
        </p:grpSpPr>
        <p:sp>
          <p:nvSpPr>
            <p:cNvPr id="17724" name="Google Shape;17724;p87"/>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7"/>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87"/>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7"/>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7"/>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7"/>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7"/>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7"/>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7"/>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7"/>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7"/>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7"/>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7"/>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7"/>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7"/>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7"/>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7"/>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7"/>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7"/>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7"/>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7"/>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7"/>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7"/>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7"/>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7"/>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7"/>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7"/>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7"/>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7"/>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7"/>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7"/>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7"/>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7"/>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7"/>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7"/>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7"/>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7"/>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7"/>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7"/>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87"/>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7"/>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7"/>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7"/>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7"/>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7"/>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7"/>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7"/>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7"/>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7"/>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7"/>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7"/>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7"/>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7"/>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7"/>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7"/>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7"/>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7"/>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7"/>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7"/>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7"/>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7"/>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7"/>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7"/>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7"/>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7"/>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7"/>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7"/>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7"/>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7"/>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7"/>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7"/>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7"/>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7"/>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7"/>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7"/>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7"/>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7"/>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7"/>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7"/>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7"/>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7"/>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7"/>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7"/>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7"/>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8" name="Google Shape;17808;p87"/>
          <p:cNvGrpSpPr/>
          <p:nvPr/>
        </p:nvGrpSpPr>
        <p:grpSpPr>
          <a:xfrm>
            <a:off x="2747484" y="3359460"/>
            <a:ext cx="377706" cy="352330"/>
            <a:chOff x="2747484" y="3359460"/>
            <a:chExt cx="377706" cy="352330"/>
          </a:xfrm>
        </p:grpSpPr>
        <p:sp>
          <p:nvSpPr>
            <p:cNvPr id="17809" name="Google Shape;17809;p87"/>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7"/>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87"/>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7"/>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7"/>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7"/>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7"/>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7"/>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7"/>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7"/>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7"/>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7"/>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7"/>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7"/>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7"/>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4" name="Google Shape;17824;p87"/>
          <p:cNvGrpSpPr/>
          <p:nvPr/>
        </p:nvGrpSpPr>
        <p:grpSpPr>
          <a:xfrm>
            <a:off x="3696205" y="3371938"/>
            <a:ext cx="375792" cy="327373"/>
            <a:chOff x="3696205" y="3371938"/>
            <a:chExt cx="375792" cy="327373"/>
          </a:xfrm>
        </p:grpSpPr>
        <p:sp>
          <p:nvSpPr>
            <p:cNvPr id="17825" name="Google Shape;17825;p87"/>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7"/>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7"/>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7"/>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7"/>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7"/>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7"/>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7"/>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7"/>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7"/>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7"/>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7"/>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7"/>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7"/>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7"/>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7"/>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7"/>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7"/>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7"/>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7"/>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7"/>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7"/>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7"/>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8" name="Google Shape;17848;p87"/>
          <p:cNvGrpSpPr/>
          <p:nvPr/>
        </p:nvGrpSpPr>
        <p:grpSpPr>
          <a:xfrm>
            <a:off x="6567324" y="2436849"/>
            <a:ext cx="366722" cy="342892"/>
            <a:chOff x="6567324" y="2436849"/>
            <a:chExt cx="366722" cy="342892"/>
          </a:xfrm>
        </p:grpSpPr>
        <p:sp>
          <p:nvSpPr>
            <p:cNvPr id="17849" name="Google Shape;17849;p87"/>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7"/>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7"/>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7"/>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7"/>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7"/>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7"/>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7"/>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7"/>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7"/>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7"/>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7"/>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1" name="Google Shape;17861;p87"/>
          <p:cNvGrpSpPr/>
          <p:nvPr/>
        </p:nvGrpSpPr>
        <p:grpSpPr>
          <a:xfrm>
            <a:off x="4208970" y="3361347"/>
            <a:ext cx="299349" cy="348188"/>
            <a:chOff x="4208970" y="3361347"/>
            <a:chExt cx="299349" cy="348188"/>
          </a:xfrm>
        </p:grpSpPr>
        <p:sp>
          <p:nvSpPr>
            <p:cNvPr id="17862" name="Google Shape;17862;p87"/>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7"/>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7"/>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7"/>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7"/>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7"/>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7"/>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7"/>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7"/>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7"/>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7"/>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7"/>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7"/>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7"/>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6" name="Google Shape;17876;p87"/>
          <p:cNvGrpSpPr/>
          <p:nvPr/>
        </p:nvGrpSpPr>
        <p:grpSpPr>
          <a:xfrm>
            <a:off x="2786833" y="1512351"/>
            <a:ext cx="366722" cy="353667"/>
            <a:chOff x="2786833" y="1512351"/>
            <a:chExt cx="366722" cy="353667"/>
          </a:xfrm>
        </p:grpSpPr>
        <p:sp>
          <p:nvSpPr>
            <p:cNvPr id="17877" name="Google Shape;17877;p87"/>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7"/>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7"/>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7"/>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7"/>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7"/>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7"/>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7"/>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7"/>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7"/>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7"/>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7"/>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7"/>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7"/>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7"/>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7"/>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7"/>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7"/>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7"/>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7"/>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7" name="Google Shape;17897;p87"/>
          <p:cNvGrpSpPr/>
          <p:nvPr/>
        </p:nvGrpSpPr>
        <p:grpSpPr>
          <a:xfrm>
            <a:off x="1845321" y="1512744"/>
            <a:ext cx="352723" cy="353090"/>
            <a:chOff x="1845321" y="1512744"/>
            <a:chExt cx="352723" cy="353090"/>
          </a:xfrm>
        </p:grpSpPr>
        <p:sp>
          <p:nvSpPr>
            <p:cNvPr id="17898" name="Google Shape;17898;p87"/>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7"/>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7"/>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7"/>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7"/>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7"/>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7"/>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7"/>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7"/>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7"/>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7"/>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9" name="Google Shape;17909;p87"/>
          <p:cNvGrpSpPr/>
          <p:nvPr/>
        </p:nvGrpSpPr>
        <p:grpSpPr>
          <a:xfrm>
            <a:off x="3214452" y="3340533"/>
            <a:ext cx="392465" cy="389896"/>
            <a:chOff x="3214452" y="3340533"/>
            <a:chExt cx="392465" cy="389896"/>
          </a:xfrm>
        </p:grpSpPr>
        <p:sp>
          <p:nvSpPr>
            <p:cNvPr id="17910" name="Google Shape;17910;p87"/>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7"/>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7"/>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7"/>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7"/>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7"/>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7"/>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7"/>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7"/>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7"/>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7"/>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7"/>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7"/>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7"/>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7"/>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7"/>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7"/>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7"/>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7"/>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7"/>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7"/>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7"/>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7"/>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7"/>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87"/>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5" name="Google Shape;17935;p87"/>
          <p:cNvGrpSpPr/>
          <p:nvPr/>
        </p:nvGrpSpPr>
        <p:grpSpPr>
          <a:xfrm>
            <a:off x="3327229" y="1499899"/>
            <a:ext cx="234650" cy="378440"/>
            <a:chOff x="3327229" y="1499899"/>
            <a:chExt cx="234650" cy="378440"/>
          </a:xfrm>
        </p:grpSpPr>
        <p:sp>
          <p:nvSpPr>
            <p:cNvPr id="17936" name="Google Shape;17936;p87"/>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7"/>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7"/>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7"/>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7"/>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7"/>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7"/>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7"/>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7"/>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7"/>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7"/>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7"/>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7"/>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7"/>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7"/>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7"/>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7"/>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7"/>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7"/>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7"/>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7"/>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7" name="Google Shape;17957;p87"/>
          <p:cNvGrpSpPr/>
          <p:nvPr/>
        </p:nvGrpSpPr>
        <p:grpSpPr>
          <a:xfrm>
            <a:off x="3735553" y="1530151"/>
            <a:ext cx="366722" cy="317962"/>
            <a:chOff x="3735553" y="1530151"/>
            <a:chExt cx="366722" cy="317962"/>
          </a:xfrm>
        </p:grpSpPr>
        <p:sp>
          <p:nvSpPr>
            <p:cNvPr id="17958" name="Google Shape;17958;p87"/>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7"/>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7"/>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7"/>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7"/>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7"/>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7"/>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7"/>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7"/>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7"/>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7"/>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7"/>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0" name="Google Shape;17970;p87"/>
          <p:cNvGrpSpPr/>
          <p:nvPr/>
        </p:nvGrpSpPr>
        <p:grpSpPr>
          <a:xfrm>
            <a:off x="866322" y="2469775"/>
            <a:ext cx="379226" cy="322733"/>
            <a:chOff x="866322" y="2469775"/>
            <a:chExt cx="379226" cy="322733"/>
          </a:xfrm>
        </p:grpSpPr>
        <p:sp>
          <p:nvSpPr>
            <p:cNvPr id="17971" name="Google Shape;17971;p87"/>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7"/>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7"/>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7"/>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7"/>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7"/>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7"/>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7"/>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7"/>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7"/>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7"/>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7"/>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7"/>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7"/>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7"/>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7"/>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7"/>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7"/>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7"/>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7"/>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7"/>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7"/>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7"/>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7"/>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7"/>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7"/>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7" name="Google Shape;17997;p87"/>
          <p:cNvGrpSpPr/>
          <p:nvPr/>
        </p:nvGrpSpPr>
        <p:grpSpPr>
          <a:xfrm>
            <a:off x="1328387" y="2500814"/>
            <a:ext cx="404183" cy="289151"/>
            <a:chOff x="1328387" y="2500814"/>
            <a:chExt cx="404183" cy="289151"/>
          </a:xfrm>
        </p:grpSpPr>
        <p:sp>
          <p:nvSpPr>
            <p:cNvPr id="17998" name="Google Shape;17998;p87"/>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7"/>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7"/>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7"/>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7"/>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7"/>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7"/>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7"/>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7"/>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87"/>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87"/>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7"/>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7"/>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7"/>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7"/>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7"/>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7"/>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7"/>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7"/>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7"/>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7"/>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7"/>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7"/>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7"/>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7"/>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7"/>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7"/>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7"/>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7"/>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7" name="Google Shape;18027;p87"/>
          <p:cNvGrpSpPr/>
          <p:nvPr/>
        </p:nvGrpSpPr>
        <p:grpSpPr>
          <a:xfrm>
            <a:off x="1821465" y="2495702"/>
            <a:ext cx="365988" cy="270801"/>
            <a:chOff x="1821465" y="2495702"/>
            <a:chExt cx="365988" cy="270801"/>
          </a:xfrm>
        </p:grpSpPr>
        <p:sp>
          <p:nvSpPr>
            <p:cNvPr id="18028" name="Google Shape;18028;p87"/>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7"/>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7"/>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7"/>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7"/>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7"/>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7"/>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5" name="Google Shape;18035;p87"/>
          <p:cNvGrpSpPr/>
          <p:nvPr/>
        </p:nvGrpSpPr>
        <p:grpSpPr>
          <a:xfrm>
            <a:off x="3725723" y="2455776"/>
            <a:ext cx="354977" cy="351202"/>
            <a:chOff x="3725723" y="2455776"/>
            <a:chExt cx="354977" cy="351202"/>
          </a:xfrm>
        </p:grpSpPr>
        <p:sp>
          <p:nvSpPr>
            <p:cNvPr id="18036" name="Google Shape;18036;p87"/>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7"/>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7"/>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7"/>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7"/>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7"/>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7"/>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7"/>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7"/>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7"/>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7"/>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7"/>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7"/>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9" name="Google Shape;18049;p87"/>
          <p:cNvGrpSpPr/>
          <p:nvPr/>
        </p:nvGrpSpPr>
        <p:grpSpPr>
          <a:xfrm>
            <a:off x="5226165" y="1977641"/>
            <a:ext cx="230482" cy="388847"/>
            <a:chOff x="5226165" y="1977641"/>
            <a:chExt cx="230482" cy="388847"/>
          </a:xfrm>
        </p:grpSpPr>
        <p:sp>
          <p:nvSpPr>
            <p:cNvPr id="18050" name="Google Shape;18050;p87"/>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7"/>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7"/>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7"/>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7"/>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7"/>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7"/>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7"/>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87"/>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87"/>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7"/>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7"/>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2" name="Google Shape;18062;p87"/>
          <p:cNvGrpSpPr/>
          <p:nvPr/>
        </p:nvGrpSpPr>
        <p:grpSpPr>
          <a:xfrm>
            <a:off x="5632602" y="2025510"/>
            <a:ext cx="370130" cy="287264"/>
            <a:chOff x="5632602" y="2025510"/>
            <a:chExt cx="370130" cy="287264"/>
          </a:xfrm>
        </p:grpSpPr>
        <p:sp>
          <p:nvSpPr>
            <p:cNvPr id="18063" name="Google Shape;18063;p87"/>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7"/>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7"/>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7"/>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7"/>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7"/>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7"/>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7"/>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7"/>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7"/>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7"/>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7"/>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7"/>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7"/>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7"/>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7"/>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7"/>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7"/>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1" name="Google Shape;18081;p87"/>
          <p:cNvGrpSpPr/>
          <p:nvPr/>
        </p:nvGrpSpPr>
        <p:grpSpPr>
          <a:xfrm>
            <a:off x="4212378" y="2456537"/>
            <a:ext cx="331515" cy="330021"/>
            <a:chOff x="4212378" y="2456537"/>
            <a:chExt cx="331515" cy="330021"/>
          </a:xfrm>
        </p:grpSpPr>
        <p:sp>
          <p:nvSpPr>
            <p:cNvPr id="18082" name="Google Shape;18082;p87"/>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7"/>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7"/>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7"/>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7"/>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7"/>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7"/>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7"/>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7"/>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1" name="Google Shape;18091;p87"/>
          <p:cNvGrpSpPr/>
          <p:nvPr/>
        </p:nvGrpSpPr>
        <p:grpSpPr>
          <a:xfrm>
            <a:off x="6176013" y="1977825"/>
            <a:ext cx="235411" cy="347427"/>
            <a:chOff x="6176013" y="1977825"/>
            <a:chExt cx="235411" cy="347427"/>
          </a:xfrm>
        </p:grpSpPr>
        <p:sp>
          <p:nvSpPr>
            <p:cNvPr id="18092" name="Google Shape;18092;p87"/>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7"/>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7"/>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7"/>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7"/>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7"/>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7"/>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7"/>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7"/>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7"/>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7"/>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7"/>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7"/>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7"/>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7"/>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7"/>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7"/>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9" name="Google Shape;18109;p87"/>
          <p:cNvGrpSpPr/>
          <p:nvPr/>
        </p:nvGrpSpPr>
        <p:grpSpPr>
          <a:xfrm>
            <a:off x="6652077" y="1977458"/>
            <a:ext cx="235778" cy="347794"/>
            <a:chOff x="6652077" y="1977458"/>
            <a:chExt cx="235778" cy="347794"/>
          </a:xfrm>
        </p:grpSpPr>
        <p:sp>
          <p:nvSpPr>
            <p:cNvPr id="18110" name="Google Shape;18110;p87"/>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7"/>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7"/>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87"/>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7"/>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7"/>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7"/>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7"/>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7"/>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7"/>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7"/>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7"/>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7"/>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7"/>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7"/>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7"/>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6" name="Google Shape;18126;p87"/>
          <p:cNvGrpSpPr/>
          <p:nvPr/>
        </p:nvGrpSpPr>
        <p:grpSpPr>
          <a:xfrm>
            <a:off x="7072513" y="1997512"/>
            <a:ext cx="394352" cy="308052"/>
            <a:chOff x="7072513" y="1997512"/>
            <a:chExt cx="394352" cy="308052"/>
          </a:xfrm>
        </p:grpSpPr>
        <p:sp>
          <p:nvSpPr>
            <p:cNvPr id="18127" name="Google Shape;18127;p87"/>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87"/>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7"/>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7"/>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7"/>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7"/>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7"/>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7"/>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7"/>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7"/>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7"/>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8" name="Google Shape;18138;p87"/>
          <p:cNvGrpSpPr/>
          <p:nvPr/>
        </p:nvGrpSpPr>
        <p:grpSpPr>
          <a:xfrm>
            <a:off x="7576208" y="1977825"/>
            <a:ext cx="292533" cy="347454"/>
            <a:chOff x="7576208" y="1977825"/>
            <a:chExt cx="292533" cy="347454"/>
          </a:xfrm>
        </p:grpSpPr>
        <p:sp>
          <p:nvSpPr>
            <p:cNvPr id="18139" name="Google Shape;18139;p87"/>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7"/>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7"/>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7"/>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7"/>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7"/>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7"/>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7"/>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7"/>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7"/>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7"/>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7"/>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7"/>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2" name="Google Shape;18152;p87"/>
          <p:cNvGrpSpPr/>
          <p:nvPr/>
        </p:nvGrpSpPr>
        <p:grpSpPr>
          <a:xfrm>
            <a:off x="8023882" y="1977458"/>
            <a:ext cx="320557" cy="347794"/>
            <a:chOff x="8023882" y="1977458"/>
            <a:chExt cx="320557" cy="347794"/>
          </a:xfrm>
        </p:grpSpPr>
        <p:sp>
          <p:nvSpPr>
            <p:cNvPr id="18153" name="Google Shape;18153;p87"/>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7"/>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7"/>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7"/>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7"/>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7"/>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7"/>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7"/>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7"/>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7"/>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7"/>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7"/>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7"/>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7"/>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7"/>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7"/>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7"/>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7"/>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7"/>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7"/>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7"/>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7"/>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7"/>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7"/>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7"/>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7"/>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7"/>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7"/>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7"/>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7"/>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7"/>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7"/>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7"/>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7"/>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7"/>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7"/>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7"/>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7"/>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7"/>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7"/>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3" name="Google Shape;18193;p87"/>
          <p:cNvGrpSpPr/>
          <p:nvPr/>
        </p:nvGrpSpPr>
        <p:grpSpPr>
          <a:xfrm>
            <a:off x="5627674" y="2444819"/>
            <a:ext cx="345147" cy="342630"/>
            <a:chOff x="5627674" y="2444819"/>
            <a:chExt cx="345147" cy="342630"/>
          </a:xfrm>
        </p:grpSpPr>
        <p:sp>
          <p:nvSpPr>
            <p:cNvPr id="18194" name="Google Shape;18194;p87"/>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7"/>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7"/>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7"/>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7"/>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9" name="Google Shape;18199;p87"/>
          <p:cNvGrpSpPr/>
          <p:nvPr/>
        </p:nvGrpSpPr>
        <p:grpSpPr>
          <a:xfrm>
            <a:off x="4653996" y="2440257"/>
            <a:ext cx="396607" cy="348555"/>
            <a:chOff x="4653996" y="2440257"/>
            <a:chExt cx="396607" cy="348555"/>
          </a:xfrm>
        </p:grpSpPr>
        <p:sp>
          <p:nvSpPr>
            <p:cNvPr id="18200" name="Google Shape;18200;p87"/>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7"/>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7"/>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7"/>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7"/>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7"/>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7"/>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7"/>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7"/>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7"/>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7"/>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7"/>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7"/>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7"/>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7"/>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7"/>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87"/>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7"/>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8" name="Google Shape;18218;p87"/>
          <p:cNvGrpSpPr/>
          <p:nvPr/>
        </p:nvGrpSpPr>
        <p:grpSpPr>
          <a:xfrm>
            <a:off x="1854391" y="2895140"/>
            <a:ext cx="301630" cy="374272"/>
            <a:chOff x="1854391" y="2895140"/>
            <a:chExt cx="301630" cy="374272"/>
          </a:xfrm>
        </p:grpSpPr>
        <p:sp>
          <p:nvSpPr>
            <p:cNvPr id="18219" name="Google Shape;18219;p87"/>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7"/>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7"/>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7"/>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7"/>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7"/>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7"/>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7"/>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7"/>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7"/>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7"/>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7"/>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7"/>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7"/>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7"/>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7"/>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7"/>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7"/>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87"/>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87"/>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7"/>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7"/>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7"/>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87"/>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7"/>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7"/>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7"/>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7"/>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7"/>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7"/>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7"/>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7"/>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7"/>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7"/>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7"/>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7"/>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7"/>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7"/>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7"/>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7"/>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7"/>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7"/>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87"/>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7"/>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7"/>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7"/>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7"/>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7"/>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7"/>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8" name="Google Shape;18268;p87"/>
          <p:cNvGrpSpPr/>
          <p:nvPr/>
        </p:nvGrpSpPr>
        <p:grpSpPr>
          <a:xfrm>
            <a:off x="5172817" y="2438370"/>
            <a:ext cx="289518" cy="357651"/>
            <a:chOff x="5172817" y="2438370"/>
            <a:chExt cx="289518" cy="357651"/>
          </a:xfrm>
        </p:grpSpPr>
        <p:sp>
          <p:nvSpPr>
            <p:cNvPr id="18269" name="Google Shape;18269;p87"/>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7"/>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7"/>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7"/>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7"/>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7"/>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7"/>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7"/>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7"/>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7"/>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7"/>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0" name="Google Shape;18280;p87"/>
          <p:cNvGrpSpPr/>
          <p:nvPr/>
        </p:nvGrpSpPr>
        <p:grpSpPr>
          <a:xfrm>
            <a:off x="3234506" y="2484534"/>
            <a:ext cx="388297" cy="293320"/>
            <a:chOff x="3234506" y="2484534"/>
            <a:chExt cx="388297" cy="293320"/>
          </a:xfrm>
        </p:grpSpPr>
        <p:sp>
          <p:nvSpPr>
            <p:cNvPr id="18281" name="Google Shape;18281;p87"/>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87"/>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7"/>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7"/>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7"/>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7"/>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7"/>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7"/>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7"/>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7"/>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7"/>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87"/>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7"/>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7"/>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7"/>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7"/>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7" name="Google Shape;18297;p87"/>
          <p:cNvGrpSpPr/>
          <p:nvPr/>
        </p:nvGrpSpPr>
        <p:grpSpPr>
          <a:xfrm>
            <a:off x="6065149" y="3367036"/>
            <a:ext cx="362553" cy="356498"/>
            <a:chOff x="6065149" y="3367036"/>
            <a:chExt cx="362553" cy="356498"/>
          </a:xfrm>
        </p:grpSpPr>
        <p:sp>
          <p:nvSpPr>
            <p:cNvPr id="18298" name="Google Shape;18298;p87"/>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7"/>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7"/>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7"/>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7"/>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3" name="Google Shape;18303;p87"/>
          <p:cNvGrpSpPr/>
          <p:nvPr/>
        </p:nvGrpSpPr>
        <p:grpSpPr>
          <a:xfrm>
            <a:off x="2866317" y="3817357"/>
            <a:ext cx="362920" cy="356865"/>
            <a:chOff x="2866317" y="3817357"/>
            <a:chExt cx="362920" cy="356865"/>
          </a:xfrm>
        </p:grpSpPr>
        <p:sp>
          <p:nvSpPr>
            <p:cNvPr id="18304" name="Google Shape;18304;p8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8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7" name="Google Shape;18307;p87"/>
          <p:cNvGrpSpPr/>
          <p:nvPr/>
        </p:nvGrpSpPr>
        <p:grpSpPr>
          <a:xfrm>
            <a:off x="6540821" y="3367036"/>
            <a:ext cx="362553" cy="356498"/>
            <a:chOff x="6540821" y="3367036"/>
            <a:chExt cx="362553" cy="356498"/>
          </a:xfrm>
        </p:grpSpPr>
        <p:sp>
          <p:nvSpPr>
            <p:cNvPr id="18308" name="Google Shape;18308;p87"/>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7"/>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7"/>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7"/>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7"/>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87"/>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87"/>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5" name="Google Shape;18315;p87"/>
          <p:cNvGrpSpPr/>
          <p:nvPr/>
        </p:nvGrpSpPr>
        <p:grpSpPr>
          <a:xfrm>
            <a:off x="2302458" y="2474704"/>
            <a:ext cx="354479" cy="312561"/>
            <a:chOff x="2302458" y="2474704"/>
            <a:chExt cx="354479" cy="312561"/>
          </a:xfrm>
        </p:grpSpPr>
        <p:sp>
          <p:nvSpPr>
            <p:cNvPr id="18316" name="Google Shape;18316;p87"/>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7"/>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7"/>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87"/>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7"/>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7"/>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7"/>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7"/>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7"/>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7"/>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7"/>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7"/>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8" name="Google Shape;18328;p87"/>
          <p:cNvGrpSpPr/>
          <p:nvPr/>
        </p:nvGrpSpPr>
        <p:grpSpPr>
          <a:xfrm>
            <a:off x="2831110" y="2442538"/>
            <a:ext cx="246002" cy="348922"/>
            <a:chOff x="2831110" y="2442538"/>
            <a:chExt cx="246002" cy="348922"/>
          </a:xfrm>
        </p:grpSpPr>
        <p:sp>
          <p:nvSpPr>
            <p:cNvPr id="18329" name="Google Shape;18329;p87"/>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7"/>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7"/>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7"/>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7"/>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7"/>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7"/>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7"/>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7"/>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87"/>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87"/>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87"/>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7"/>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7"/>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3" name="Google Shape;18343;p87"/>
          <p:cNvGrpSpPr/>
          <p:nvPr/>
        </p:nvGrpSpPr>
        <p:grpSpPr>
          <a:xfrm>
            <a:off x="3314750" y="3817357"/>
            <a:ext cx="362920" cy="356865"/>
            <a:chOff x="3314750" y="3817357"/>
            <a:chExt cx="362920" cy="356865"/>
          </a:xfrm>
        </p:grpSpPr>
        <p:sp>
          <p:nvSpPr>
            <p:cNvPr id="18344" name="Google Shape;18344;p8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7"/>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7"/>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7"/>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9" name="Google Shape;18349;p87"/>
          <p:cNvGrpSpPr/>
          <p:nvPr/>
        </p:nvGrpSpPr>
        <p:grpSpPr>
          <a:xfrm>
            <a:off x="7016492" y="3367036"/>
            <a:ext cx="362947" cy="356498"/>
            <a:chOff x="7016492" y="3367036"/>
            <a:chExt cx="362947" cy="356498"/>
          </a:xfrm>
        </p:grpSpPr>
        <p:sp>
          <p:nvSpPr>
            <p:cNvPr id="18350" name="Google Shape;18350;p87"/>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87"/>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87"/>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7"/>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7"/>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7"/>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6" name="Google Shape;18356;p87"/>
          <p:cNvGrpSpPr/>
          <p:nvPr/>
        </p:nvGrpSpPr>
        <p:grpSpPr>
          <a:xfrm>
            <a:off x="3763184" y="3817357"/>
            <a:ext cx="363314" cy="356576"/>
            <a:chOff x="3763184" y="3817357"/>
            <a:chExt cx="363314" cy="356576"/>
          </a:xfrm>
        </p:grpSpPr>
        <p:sp>
          <p:nvSpPr>
            <p:cNvPr id="18357" name="Google Shape;18357;p8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8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8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2" name="Google Shape;18362;p87"/>
          <p:cNvGrpSpPr/>
          <p:nvPr/>
        </p:nvGrpSpPr>
        <p:grpSpPr>
          <a:xfrm>
            <a:off x="5108852" y="3817357"/>
            <a:ext cx="362947" cy="356576"/>
            <a:chOff x="5108852" y="3817357"/>
            <a:chExt cx="362947" cy="356576"/>
          </a:xfrm>
        </p:grpSpPr>
        <p:sp>
          <p:nvSpPr>
            <p:cNvPr id="18363" name="Google Shape;18363;p87"/>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7"/>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87"/>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87"/>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7" name="Google Shape;18367;p87"/>
          <p:cNvGrpSpPr/>
          <p:nvPr/>
        </p:nvGrpSpPr>
        <p:grpSpPr>
          <a:xfrm>
            <a:off x="6005720" y="3817357"/>
            <a:ext cx="362947" cy="356576"/>
            <a:chOff x="6005720" y="3817357"/>
            <a:chExt cx="362947" cy="356576"/>
          </a:xfrm>
        </p:grpSpPr>
        <p:sp>
          <p:nvSpPr>
            <p:cNvPr id="18368" name="Google Shape;18368;p87"/>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7"/>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87"/>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7"/>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2" name="Google Shape;18372;p87"/>
          <p:cNvGrpSpPr/>
          <p:nvPr/>
        </p:nvGrpSpPr>
        <p:grpSpPr>
          <a:xfrm>
            <a:off x="5589452" y="3367036"/>
            <a:ext cx="362580" cy="356498"/>
            <a:chOff x="5589452" y="3367036"/>
            <a:chExt cx="362580" cy="356498"/>
          </a:xfrm>
        </p:grpSpPr>
        <p:sp>
          <p:nvSpPr>
            <p:cNvPr id="18373" name="Google Shape;18373;p87"/>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7"/>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7"/>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6" name="Google Shape;18376;p87"/>
          <p:cNvGrpSpPr/>
          <p:nvPr/>
        </p:nvGrpSpPr>
        <p:grpSpPr>
          <a:xfrm>
            <a:off x="4211985" y="3817357"/>
            <a:ext cx="362947" cy="356576"/>
            <a:chOff x="4211985" y="3817357"/>
            <a:chExt cx="362947" cy="356576"/>
          </a:xfrm>
        </p:grpSpPr>
        <p:sp>
          <p:nvSpPr>
            <p:cNvPr id="18377" name="Google Shape;18377;p87"/>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87"/>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87"/>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0" name="Google Shape;18380;p87"/>
          <p:cNvGrpSpPr/>
          <p:nvPr/>
        </p:nvGrpSpPr>
        <p:grpSpPr>
          <a:xfrm>
            <a:off x="4660419" y="3817357"/>
            <a:ext cx="362947" cy="356576"/>
            <a:chOff x="4660419" y="3817357"/>
            <a:chExt cx="362947" cy="356576"/>
          </a:xfrm>
        </p:grpSpPr>
        <p:sp>
          <p:nvSpPr>
            <p:cNvPr id="18381" name="Google Shape;18381;p87"/>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7"/>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87"/>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87"/>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87"/>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6" name="Google Shape;18386;p87"/>
          <p:cNvGrpSpPr/>
          <p:nvPr/>
        </p:nvGrpSpPr>
        <p:grpSpPr>
          <a:xfrm>
            <a:off x="5557286" y="3817357"/>
            <a:ext cx="362947" cy="356576"/>
            <a:chOff x="5557286" y="3817357"/>
            <a:chExt cx="362947" cy="356576"/>
          </a:xfrm>
        </p:grpSpPr>
        <p:sp>
          <p:nvSpPr>
            <p:cNvPr id="18387" name="Google Shape;18387;p87"/>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7"/>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7"/>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87"/>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1" name="Google Shape;18391;p87"/>
          <p:cNvGrpSpPr/>
          <p:nvPr/>
        </p:nvGrpSpPr>
        <p:grpSpPr>
          <a:xfrm>
            <a:off x="7488021" y="3362475"/>
            <a:ext cx="372017" cy="365621"/>
            <a:chOff x="7488021" y="3362475"/>
            <a:chExt cx="372017" cy="365621"/>
          </a:xfrm>
        </p:grpSpPr>
        <p:sp>
          <p:nvSpPr>
            <p:cNvPr id="18392" name="Google Shape;18392;p87"/>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7"/>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87"/>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87"/>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87"/>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87"/>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87"/>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87"/>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87"/>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87"/>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2" name="Google Shape;18402;p87"/>
          <p:cNvGrpSpPr/>
          <p:nvPr/>
        </p:nvGrpSpPr>
        <p:grpSpPr>
          <a:xfrm>
            <a:off x="5113781" y="3367036"/>
            <a:ext cx="362553" cy="356498"/>
            <a:chOff x="5113781" y="3367036"/>
            <a:chExt cx="362553" cy="356498"/>
          </a:xfrm>
        </p:grpSpPr>
        <p:sp>
          <p:nvSpPr>
            <p:cNvPr id="18403" name="Google Shape;18403;p87"/>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87"/>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5" name="Google Shape;18405;p87"/>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06" name="Google Shape;18406;p87"/>
          <p:cNvGrpSpPr/>
          <p:nvPr/>
        </p:nvGrpSpPr>
        <p:grpSpPr>
          <a:xfrm>
            <a:off x="7968621" y="3365489"/>
            <a:ext cx="375818" cy="357651"/>
            <a:chOff x="7968621" y="3365489"/>
            <a:chExt cx="375818" cy="357651"/>
          </a:xfrm>
        </p:grpSpPr>
        <p:sp>
          <p:nvSpPr>
            <p:cNvPr id="18407" name="Google Shape;18407;p87"/>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7"/>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7"/>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7"/>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7"/>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7"/>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87"/>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87"/>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87"/>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7"/>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87"/>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87"/>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22" name="Shape 18422"/>
        <p:cNvGrpSpPr/>
        <p:nvPr/>
      </p:nvGrpSpPr>
      <p:grpSpPr>
        <a:xfrm>
          <a:off x="0" y="0"/>
          <a:ext cx="0" cy="0"/>
          <a:chOff x="0" y="0"/>
          <a:chExt cx="0" cy="0"/>
        </a:xfrm>
      </p:grpSpPr>
      <p:pic>
        <p:nvPicPr>
          <p:cNvPr id="18423" name="Google Shape;18423;p8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olorful Carnival">
  <a:themeElements>
    <a:clrScheme name="Simple Light">
      <a:dk1>
        <a:srgbClr val="000000"/>
      </a:dk1>
      <a:lt1>
        <a:srgbClr val="FFFFFF"/>
      </a:lt1>
      <a:dk2>
        <a:srgbClr val="595959"/>
      </a:dk2>
      <a:lt2>
        <a:srgbClr val="EEEEEE"/>
      </a:lt2>
      <a:accent1>
        <a:srgbClr val="00D5CF"/>
      </a:accent1>
      <a:accent2>
        <a:srgbClr val="FECE00"/>
      </a:accent2>
      <a:accent3>
        <a:srgbClr val="F25651"/>
      </a:accent3>
      <a:accent4>
        <a:srgbClr val="99521D"/>
      </a:accent4>
      <a:accent5>
        <a:srgbClr val="EAE9C5"/>
      </a:accent5>
      <a:accent6>
        <a:srgbClr val="F14D9B"/>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