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257" r:id="rId3"/>
    <p:sldId id="390" r:id="rId4"/>
    <p:sldId id="360" r:id="rId5"/>
    <p:sldId id="414" r:id="rId6"/>
    <p:sldId id="375" r:id="rId7"/>
    <p:sldId id="416" r:id="rId8"/>
    <p:sldId id="417" r:id="rId9"/>
    <p:sldId id="421" r:id="rId10"/>
    <p:sldId id="419" r:id="rId11"/>
    <p:sldId id="420" r:id="rId12"/>
    <p:sldId id="423" r:id="rId13"/>
    <p:sldId id="424" r:id="rId14"/>
    <p:sldId id="425" r:id="rId15"/>
    <p:sldId id="426" r:id="rId16"/>
    <p:sldId id="427" r:id="rId17"/>
    <p:sldId id="422" r:id="rId18"/>
    <p:sldId id="292" r:id="rId19"/>
    <p:sldId id="287" r:id="rId20"/>
    <p:sldId id="389" r:id="rId21"/>
    <p:sldId id="428" r:id="rId22"/>
    <p:sldId id="429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6464"/>
    <a:srgbClr val="F7F7F7"/>
    <a:srgbClr val="E6E6E6"/>
    <a:srgbClr val="949494"/>
    <a:srgbClr val="AFAFAF"/>
    <a:srgbClr val="5DF8C8"/>
    <a:srgbClr val="02281D"/>
    <a:srgbClr val="41F7C8"/>
    <a:srgbClr val="50DDB1"/>
    <a:srgbClr val="1557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8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2020-02-22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1BDDA50-7E69-4ECF-9106-A6C91C57D059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646464">
              <a:alpha val="90000"/>
            </a:srgbClr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EB2937D9-7A69-4F28-9797-E8D009260D9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00037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2F670FAE-6F24-4E3C-B07B-6BB35058464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135131" y="3543483"/>
            <a:ext cx="4542519" cy="284398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2430153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940A8439-2956-4702-9411-D16F3D37BD7E}"/>
              </a:ext>
            </a:extLst>
          </p:cNvPr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bg1">
              <a:alpha val="45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99F65117-A85A-4DED-933D-835D7D57CCD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12191999" cy="3429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78205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0C6FE40E-7906-4545-9F87-B5E9B2EF4E2E}"/>
              </a:ext>
            </a:extLst>
          </p:cNvPr>
          <p:cNvSpPr/>
          <p:nvPr userDrawn="1"/>
        </p:nvSpPr>
        <p:spPr>
          <a:xfrm>
            <a:off x="4514849" y="431798"/>
            <a:ext cx="7245349" cy="5994399"/>
          </a:xfrm>
          <a:prstGeom prst="rect">
            <a:avLst/>
          </a:prstGeom>
          <a:solidFill>
            <a:schemeClr val="bg1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4A54892A-8801-4D44-8A18-7DEEDE723F7D}"/>
              </a:ext>
            </a:extLst>
          </p:cNvPr>
          <p:cNvSpPr/>
          <p:nvPr userDrawn="1"/>
        </p:nvSpPr>
        <p:spPr>
          <a:xfrm>
            <a:off x="4514850" y="0"/>
            <a:ext cx="7677150" cy="6858000"/>
          </a:xfrm>
          <a:custGeom>
            <a:avLst/>
            <a:gdLst>
              <a:gd name="connsiteX0" fmla="*/ 0 w 7677150"/>
              <a:gd name="connsiteY0" fmla="*/ 0 h 6858000"/>
              <a:gd name="connsiteX1" fmla="*/ 7677150 w 7677150"/>
              <a:gd name="connsiteY1" fmla="*/ 0 h 6858000"/>
              <a:gd name="connsiteX2" fmla="*/ 7677150 w 7677150"/>
              <a:gd name="connsiteY2" fmla="*/ 6858000 h 6858000"/>
              <a:gd name="connsiteX3" fmla="*/ 0 w 7677150"/>
              <a:gd name="connsiteY3" fmla="*/ 6858000 h 6858000"/>
              <a:gd name="connsiteX4" fmla="*/ 0 w 7677150"/>
              <a:gd name="connsiteY4" fmla="*/ 6426200 h 6858000"/>
              <a:gd name="connsiteX5" fmla="*/ 7245350 w 7677150"/>
              <a:gd name="connsiteY5" fmla="*/ 6426200 h 6858000"/>
              <a:gd name="connsiteX6" fmla="*/ 7245350 w 7677150"/>
              <a:gd name="connsiteY6" fmla="*/ 431800 h 6858000"/>
              <a:gd name="connsiteX7" fmla="*/ 0 w 7677150"/>
              <a:gd name="connsiteY7" fmla="*/ 4318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677150" h="6858000">
                <a:moveTo>
                  <a:pt x="0" y="0"/>
                </a:moveTo>
                <a:lnTo>
                  <a:pt x="7677150" y="0"/>
                </a:lnTo>
                <a:lnTo>
                  <a:pt x="7677150" y="6858000"/>
                </a:lnTo>
                <a:lnTo>
                  <a:pt x="0" y="6858000"/>
                </a:lnTo>
                <a:lnTo>
                  <a:pt x="0" y="6426200"/>
                </a:lnTo>
                <a:lnTo>
                  <a:pt x="7245350" y="6426200"/>
                </a:lnTo>
                <a:lnTo>
                  <a:pt x="7245350" y="431800"/>
                </a:lnTo>
                <a:lnTo>
                  <a:pt x="0" y="431800"/>
                </a:lnTo>
                <a:close/>
              </a:path>
            </a:pathLst>
          </a:custGeom>
          <a:solidFill>
            <a:schemeClr val="bg2">
              <a:lumMod val="10000"/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16DC9981-0781-49DB-B792-9E89EA56EE6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4F80DD5-0B19-4053-AB08-B2464F267E1F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6E01E006-5B18-40E3-8F4B-B56D87D97A5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31801" y="431799"/>
            <a:ext cx="4083049" cy="599439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082206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B787C34-D392-4B79-B61C-AD1C37E89DD7}"/>
              </a:ext>
            </a:extLst>
          </p:cNvPr>
          <p:cNvSpPr/>
          <p:nvPr userDrawn="1"/>
        </p:nvSpPr>
        <p:spPr>
          <a:xfrm>
            <a:off x="-1" y="0"/>
            <a:ext cx="4073025" cy="6858000"/>
          </a:xfrm>
          <a:prstGeom prst="rect">
            <a:avLst/>
          </a:prstGeom>
          <a:solidFill>
            <a:srgbClr val="646464">
              <a:alpha val="90000"/>
            </a:srgbClr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4A6C133-45A5-4ADA-8AC0-BA68258D5BF8}"/>
              </a:ext>
            </a:extLst>
          </p:cNvPr>
          <p:cNvSpPr/>
          <p:nvPr userDrawn="1"/>
        </p:nvSpPr>
        <p:spPr>
          <a:xfrm>
            <a:off x="4073024" y="0"/>
            <a:ext cx="8118976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96929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85A20F2-F7CF-46F5-B269-CA6E29117267}"/>
              </a:ext>
            </a:extLst>
          </p:cNvPr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bg1">
              <a:alpha val="45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96504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85A20F2-F7CF-46F5-B269-CA6E29117267}"/>
              </a:ext>
            </a:extLst>
          </p:cNvPr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bg1">
              <a:alpha val="45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A6C60A3E-9ACB-4D1E-9F52-493D6009C230}"/>
              </a:ext>
            </a:extLst>
          </p:cNvPr>
          <p:cNvSpPr/>
          <p:nvPr userDrawn="1"/>
        </p:nvSpPr>
        <p:spPr>
          <a:xfrm>
            <a:off x="0" y="0"/>
            <a:ext cx="4902200" cy="6858000"/>
          </a:xfrm>
          <a:prstGeom prst="rect">
            <a:avLst/>
          </a:prstGeom>
          <a:solidFill>
            <a:srgbClr val="646464">
              <a:alpha val="90000"/>
            </a:srgbClr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29416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85A20F2-F7CF-46F5-B269-CA6E29117267}"/>
              </a:ext>
            </a:extLst>
          </p:cNvPr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bg1">
              <a:alpha val="65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13C2FBA-7505-46D8-9643-4CAC4E2627B3}"/>
              </a:ext>
            </a:extLst>
          </p:cNvPr>
          <p:cNvSpPr/>
          <p:nvPr userDrawn="1"/>
        </p:nvSpPr>
        <p:spPr>
          <a:xfrm>
            <a:off x="5162550" y="1"/>
            <a:ext cx="7029449" cy="2095500"/>
          </a:xfrm>
          <a:prstGeom prst="rect">
            <a:avLst/>
          </a:prstGeom>
          <a:solidFill>
            <a:srgbClr val="646464">
              <a:alpha val="2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B135869-BB56-4894-919A-AAA889C2B1DC}"/>
              </a:ext>
            </a:extLst>
          </p:cNvPr>
          <p:cNvSpPr/>
          <p:nvPr userDrawn="1"/>
        </p:nvSpPr>
        <p:spPr>
          <a:xfrm>
            <a:off x="0" y="3743324"/>
            <a:ext cx="3114675" cy="3114675"/>
          </a:xfrm>
          <a:prstGeom prst="rect">
            <a:avLst/>
          </a:prstGeom>
          <a:solidFill>
            <a:srgbClr val="646464">
              <a:alpha val="2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lvl="0"/>
            <a:endParaRPr lang="ko-KR" altLang="en-US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3F678103-61E4-445B-BCF9-5E1330DA033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17574" y="461938"/>
            <a:ext cx="2828925" cy="282892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4E54791-78F9-4C81-BA32-655D2826CC14}"/>
              </a:ext>
            </a:extLst>
          </p:cNvPr>
          <p:cNvSpPr/>
          <p:nvPr userDrawn="1"/>
        </p:nvSpPr>
        <p:spPr>
          <a:xfrm>
            <a:off x="7832396" y="0"/>
            <a:ext cx="3290863" cy="3290863"/>
          </a:xfrm>
          <a:prstGeom prst="rect">
            <a:avLst/>
          </a:prstGeom>
          <a:solidFill>
            <a:srgbClr val="646464"/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653CEDB0-FD31-428C-981A-3A0E18EE41A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934731" y="461938"/>
            <a:ext cx="2828925" cy="282892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737CA267-643B-4EB8-9731-7776E95A009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7574" y="3490937"/>
            <a:ext cx="2828925" cy="282892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EA707203-ABB8-429E-89B2-2F43F4854CC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934731" y="3490937"/>
            <a:ext cx="2828925" cy="282892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752768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E2E3D9D6-65CA-4E2A-BFB4-B038CEECFE92}"/>
              </a:ext>
            </a:extLst>
          </p:cNvPr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bg1">
              <a:alpha val="45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FC948C6A-BBF2-4E82-BB4A-BF32B530399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D0E91CB-B57B-480C-B6F8-B16884230E52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7C8CB53-638E-432E-88FD-4588DFBD982E}"/>
              </a:ext>
            </a:extLst>
          </p:cNvPr>
          <p:cNvSpPr/>
          <p:nvPr userDrawn="1"/>
        </p:nvSpPr>
        <p:spPr>
          <a:xfrm flipH="1">
            <a:off x="0" y="0"/>
            <a:ext cx="6642100" cy="6858000"/>
          </a:xfrm>
          <a:prstGeom prst="rect">
            <a:avLst/>
          </a:prstGeom>
          <a:solidFill>
            <a:srgbClr val="646464">
              <a:alpha val="90000"/>
            </a:srgbClr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8" name="그림 개체 틀 11">
            <a:extLst>
              <a:ext uri="{FF2B5EF4-FFF2-40B4-BE49-F238E27FC236}">
                <a16:creationId xmlns:a16="http://schemas.microsoft.com/office/drawing/2014/main" id="{40038E48-6655-4A78-80E6-A0DFD1F405C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3339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11">
            <a:extLst>
              <a:ext uri="{FF2B5EF4-FFF2-40B4-BE49-F238E27FC236}">
                <a16:creationId xmlns:a16="http://schemas.microsoft.com/office/drawing/2014/main" id="{90B0DB68-8DE2-44ED-91B8-579E4006FFE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615439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583894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>
            <a:extLst>
              <a:ext uri="{FF2B5EF4-FFF2-40B4-BE49-F238E27FC236}">
                <a16:creationId xmlns:a16="http://schemas.microsoft.com/office/drawing/2014/main" id="{C95BD6EC-C1D1-4E8B-95FC-88B0A4658566}"/>
              </a:ext>
            </a:extLst>
          </p:cNvPr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bg1">
              <a:alpha val="45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1D513EA5-620E-4DA9-BF26-B19E0116FE1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7F89A16-7B0B-4AF5-8A9B-7713E8D70D6A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C29A7CE-BFF9-41E7-80A6-06480E7386A5}"/>
              </a:ext>
            </a:extLst>
          </p:cNvPr>
          <p:cNvSpPr/>
          <p:nvPr userDrawn="1"/>
        </p:nvSpPr>
        <p:spPr>
          <a:xfrm flipH="1">
            <a:off x="0" y="0"/>
            <a:ext cx="6096000" cy="6858000"/>
          </a:xfrm>
          <a:prstGeom prst="rect">
            <a:avLst/>
          </a:prstGeom>
          <a:solidFill>
            <a:srgbClr val="646464">
              <a:alpha val="90000"/>
            </a:srgbClr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8" name="그림 개체 틀 5">
            <a:extLst>
              <a:ext uri="{FF2B5EF4-FFF2-40B4-BE49-F238E27FC236}">
                <a16:creationId xmlns:a16="http://schemas.microsoft.com/office/drawing/2014/main" id="{5645A55C-0AD6-4077-B66F-59F5D93304C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70942" y="117157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447284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>
            <a:extLst>
              <a:ext uri="{FF2B5EF4-FFF2-40B4-BE49-F238E27FC236}">
                <a16:creationId xmlns:a16="http://schemas.microsoft.com/office/drawing/2014/main" id="{BBA23D31-CCFC-4E9D-B302-7ABF0ADA433C}"/>
              </a:ext>
            </a:extLst>
          </p:cNvPr>
          <p:cNvSpPr/>
          <p:nvPr userDrawn="1"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bg1">
              <a:alpha val="45000"/>
            </a:schemeClr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phic 3">
            <a:hlinkClick r:id="rId3"/>
            <a:extLst>
              <a:ext uri="{FF2B5EF4-FFF2-40B4-BE49-F238E27FC236}">
                <a16:creationId xmlns:a16="http://schemas.microsoft.com/office/drawing/2014/main" id="{888640FD-9305-4965-8F3E-A3C78FDD285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5477FA-98F0-4691-A2A5-0D722C05DAB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C18F2DD-F8CE-4FF5-8D49-F15207231A22}"/>
              </a:ext>
            </a:extLst>
          </p:cNvPr>
          <p:cNvSpPr/>
          <p:nvPr userDrawn="1"/>
        </p:nvSpPr>
        <p:spPr>
          <a:xfrm flipH="1">
            <a:off x="0" y="0"/>
            <a:ext cx="8216900" cy="6858000"/>
          </a:xfrm>
          <a:prstGeom prst="rect">
            <a:avLst/>
          </a:prstGeom>
          <a:solidFill>
            <a:srgbClr val="646464">
              <a:alpha val="90000"/>
            </a:srgbClr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8" name="그림 개체 틀 8">
            <a:extLst>
              <a:ext uri="{FF2B5EF4-FFF2-40B4-BE49-F238E27FC236}">
                <a16:creationId xmlns:a16="http://schemas.microsoft.com/office/drawing/2014/main" id="{4BCFE28E-62CC-4A76-B1EF-C8DCB92113B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39800" y="1406525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785402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85A20F2-F7CF-46F5-B269-CA6E29117267}"/>
              </a:ext>
            </a:extLst>
          </p:cNvPr>
          <p:cNvSpPr/>
          <p:nvPr userDrawn="1"/>
        </p:nvSpPr>
        <p:spPr>
          <a:xfrm>
            <a:off x="0" y="-1"/>
            <a:ext cx="9525001" cy="6858001"/>
          </a:xfrm>
          <a:prstGeom prst="rect">
            <a:avLst/>
          </a:prstGeom>
          <a:solidFill>
            <a:srgbClr val="646464">
              <a:alpha val="90000"/>
            </a:srgbClr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97608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E005496E-4CDB-45AB-B417-3F10DC516819}"/>
              </a:ext>
            </a:extLst>
          </p:cNvPr>
          <p:cNvSpPr/>
          <p:nvPr userDrawn="1"/>
        </p:nvSpPr>
        <p:spPr>
          <a:xfrm>
            <a:off x="0" y="-1"/>
            <a:ext cx="9525001" cy="6858001"/>
          </a:xfrm>
          <a:prstGeom prst="rect">
            <a:avLst/>
          </a:prstGeom>
          <a:solidFill>
            <a:srgbClr val="646464">
              <a:alpha val="90000"/>
            </a:srgbClr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01137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34BA4D88-BF4C-4F0C-8E9F-AC4285C4CE1E}"/>
              </a:ext>
            </a:extLst>
          </p:cNvPr>
          <p:cNvSpPr/>
          <p:nvPr userDrawn="1"/>
        </p:nvSpPr>
        <p:spPr>
          <a:xfrm>
            <a:off x="3009900" y="1574800"/>
            <a:ext cx="6172200" cy="3708400"/>
          </a:xfrm>
          <a:prstGeom prst="rect">
            <a:avLst/>
          </a:prstGeom>
          <a:solidFill>
            <a:srgbClr val="646464">
              <a:alpha val="90000"/>
            </a:srgbClr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45629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AC75196-9AF5-4D03-808A-90466D27D670}"/>
              </a:ext>
            </a:extLst>
          </p:cNvPr>
          <p:cNvSpPr/>
          <p:nvPr userDrawn="1"/>
        </p:nvSpPr>
        <p:spPr>
          <a:xfrm>
            <a:off x="431800" y="431800"/>
            <a:ext cx="11328400" cy="5994400"/>
          </a:xfrm>
          <a:prstGeom prst="rect">
            <a:avLst/>
          </a:prstGeom>
          <a:solidFill>
            <a:srgbClr val="646464">
              <a:alpha val="90000"/>
            </a:srgbClr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83978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>
            <a:extLst>
              <a:ext uri="{FF2B5EF4-FFF2-40B4-BE49-F238E27FC236}">
                <a16:creationId xmlns:a16="http://schemas.microsoft.com/office/drawing/2014/main" id="{67C0BDBF-81E1-4A6B-90C2-14C8D8AA009D}"/>
              </a:ext>
            </a:extLst>
          </p:cNvPr>
          <p:cNvSpPr/>
          <p:nvPr userDrawn="1"/>
        </p:nvSpPr>
        <p:spPr>
          <a:xfrm>
            <a:off x="0" y="431800"/>
            <a:ext cx="11760200" cy="5994400"/>
          </a:xfrm>
          <a:prstGeom prst="rect">
            <a:avLst/>
          </a:prstGeom>
          <a:solidFill>
            <a:srgbClr val="646464">
              <a:alpha val="90000"/>
            </a:srgbClr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 dirty="0"/>
          </a:p>
        </p:txBody>
      </p:sp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4F394B58-CEC1-44A5-84A8-3B06E8A3F4B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29710" y="961510"/>
            <a:ext cx="4230914" cy="493498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824888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262855D9-66BB-46A1-916A-89342E55A81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111326" y="489640"/>
            <a:ext cx="1817430" cy="181743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06A2CB3E-0630-4F7C-B8C4-7CB69013572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111326" y="2532671"/>
            <a:ext cx="1817430" cy="181743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D0023D7E-5688-4E4F-8F08-45884A8F0E1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111326" y="4575702"/>
            <a:ext cx="1817430" cy="181743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</a:t>
            </a:r>
            <a:r>
              <a:rPr lang="en-US" altLang="ko-KR" dirty="0" err="1"/>
              <a:t>picturez</a:t>
            </a:r>
            <a:endParaRPr lang="ko-KR" altLang="en-US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C83A0E38-370B-4FB7-827E-21EE615A2919}"/>
              </a:ext>
            </a:extLst>
          </p:cNvPr>
          <p:cNvSpPr/>
          <p:nvPr userDrawn="1"/>
        </p:nvSpPr>
        <p:spPr>
          <a:xfrm>
            <a:off x="-1" y="0"/>
            <a:ext cx="4073025" cy="6858000"/>
          </a:xfrm>
          <a:prstGeom prst="rect">
            <a:avLst/>
          </a:prstGeom>
          <a:solidFill>
            <a:srgbClr val="646464">
              <a:alpha val="90000"/>
            </a:srgbClr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67122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직사각형 53">
            <a:extLst>
              <a:ext uri="{FF2B5EF4-FFF2-40B4-BE49-F238E27FC236}">
                <a16:creationId xmlns:a16="http://schemas.microsoft.com/office/drawing/2014/main" id="{483BFB7E-8057-4643-A454-3F2EEB7D7324}"/>
              </a:ext>
            </a:extLst>
          </p:cNvPr>
          <p:cNvSpPr/>
          <p:nvPr userDrawn="1"/>
        </p:nvSpPr>
        <p:spPr>
          <a:xfrm>
            <a:off x="0" y="2126598"/>
            <a:ext cx="12192000" cy="4731401"/>
          </a:xfrm>
          <a:prstGeom prst="rect">
            <a:avLst/>
          </a:prstGeom>
          <a:solidFill>
            <a:srgbClr val="646464">
              <a:alpha val="90000"/>
            </a:srgbClr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 dirty="0"/>
          </a:p>
        </p:txBody>
      </p:sp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21323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2259DA2-9AD9-46DA-9D57-BC1FD9BED9C2}"/>
              </a:ext>
            </a:extLst>
          </p:cNvPr>
          <p:cNvSpPr/>
          <p:nvPr userDrawn="1"/>
        </p:nvSpPr>
        <p:spPr>
          <a:xfrm>
            <a:off x="1" y="-1"/>
            <a:ext cx="2247900" cy="6857999"/>
          </a:xfrm>
          <a:prstGeom prst="rect">
            <a:avLst/>
          </a:prstGeom>
          <a:solidFill>
            <a:srgbClr val="646464">
              <a:alpha val="90000"/>
            </a:srgbClr>
          </a:solidFill>
          <a:ln w="9525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D51FCEBD-CCA7-42E5-9B6A-57EA0FFF5F4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763656" y="2649793"/>
            <a:ext cx="5428343" cy="339858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03CCCD12-F906-495C-B18F-119D88886EA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95400" y="4489959"/>
            <a:ext cx="2505075" cy="155841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5F8431A4-6814-4064-B011-8D8E6F79569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95400" y="2649793"/>
            <a:ext cx="2505075" cy="155841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2284D445-AFBB-49A4-81D2-A70F1753C74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95400" y="809626"/>
            <a:ext cx="2505075" cy="155841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182529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705" r:id="rId19"/>
    <p:sldLayoutId id="2147483687" r:id="rId20"/>
    <p:sldLayoutId id="2147483664" r:id="rId2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B93D542-C15A-4E1D-A22A-26FAA23A00CC}"/>
              </a:ext>
            </a:extLst>
          </p:cNvPr>
          <p:cNvSpPr txBox="1"/>
          <p:nvPr/>
        </p:nvSpPr>
        <p:spPr>
          <a:xfrm>
            <a:off x="6413500" y="2938077"/>
            <a:ext cx="494932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71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MARBLE</a:t>
            </a:r>
          </a:p>
          <a:p>
            <a:pPr algn="r"/>
            <a:r>
              <a:rPr lang="en-US" altLang="ko-KR" sz="3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3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57266F1-C8A7-44FB-9850-52241E2813C6}"/>
              </a:ext>
            </a:extLst>
          </p:cNvPr>
          <p:cNvSpPr txBox="1"/>
          <p:nvPr/>
        </p:nvSpPr>
        <p:spPr>
          <a:xfrm>
            <a:off x="6413499" y="5442774"/>
            <a:ext cx="4949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dirty="0">
                <a:solidFill>
                  <a:schemeClr val="bg1"/>
                </a:solidFill>
                <a:cs typeface="Arial" panose="020B0604020202020204" pitchFamily="34" charset="0"/>
              </a:rPr>
              <a:t>Insert</a:t>
            </a:r>
            <a:r>
              <a:rPr lang="ko-KR" altLang="en-US" sz="20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chemeClr val="bg1"/>
                </a:solidFill>
                <a:cs typeface="Arial" panose="020B0604020202020204" pitchFamily="34" charset="0"/>
              </a:rPr>
              <a:t>the</a:t>
            </a:r>
            <a:r>
              <a:rPr lang="ko-KR" altLang="en-US" sz="20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chemeClr val="bg1"/>
                </a:solidFill>
                <a:cs typeface="Arial" panose="020B0604020202020204" pitchFamily="34" charset="0"/>
              </a:rPr>
              <a:t>sub</a:t>
            </a:r>
            <a:r>
              <a:rPr lang="ko-KR" altLang="en-US" sz="20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  <a:r>
              <a:rPr lang="ko-KR" altLang="en-US" sz="20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ko-KR" altLang="en-US" sz="20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chemeClr val="bg1"/>
                </a:solidFill>
                <a:cs typeface="Arial" panose="020B0604020202020204" pitchFamily="34" charset="0"/>
              </a:rPr>
              <a:t>your</a:t>
            </a:r>
            <a:r>
              <a:rPr lang="ko-KR" altLang="en-US" sz="20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000" dirty="0">
                <a:solidFill>
                  <a:schemeClr val="bg1"/>
                </a:solidFill>
                <a:cs typeface="Arial" panose="020B0604020202020204" pitchFamily="34" charset="0"/>
              </a:rPr>
              <a:t>presentation</a:t>
            </a:r>
            <a:endParaRPr lang="ko-KR" altLang="en-US" sz="20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06618DE-0533-473C-B5A7-B55647E47AED}"/>
              </a:ext>
            </a:extLst>
          </p:cNvPr>
          <p:cNvSpPr txBox="1"/>
          <p:nvPr/>
        </p:nvSpPr>
        <p:spPr>
          <a:xfrm>
            <a:off x="6413499" y="5846812"/>
            <a:ext cx="49493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COMPANY NAME  /  00. 00. 20XX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1FBC578-456D-42F1-960C-006AA30523E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1F12240-EBCA-4B68-97D0-88800903C4E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C1A353AB-0003-46E2-A644-A81180D939D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1DDB7D45-FB6C-4B17-8B3C-00C177C784A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63242A-B356-4EE1-96B1-50BA033DBBB9}"/>
              </a:ext>
            </a:extLst>
          </p:cNvPr>
          <p:cNvSpPr txBox="1"/>
          <p:nvPr/>
        </p:nvSpPr>
        <p:spPr>
          <a:xfrm>
            <a:off x="3974367" y="1221027"/>
            <a:ext cx="2121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tempor</a:t>
            </a:r>
            <a:endParaRPr lang="ko-KR" alt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D5F2B95-10E6-44E0-AE92-7472A80520D8}"/>
              </a:ext>
            </a:extLst>
          </p:cNvPr>
          <p:cNvSpPr/>
          <p:nvPr/>
        </p:nvSpPr>
        <p:spPr>
          <a:xfrm>
            <a:off x="3974366" y="809626"/>
            <a:ext cx="21216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2">
                    <a:lumMod val="10000"/>
                  </a:schemeClr>
                </a:solidFill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B019F2-EC8F-4799-B210-5EF8B6856C76}"/>
              </a:ext>
            </a:extLst>
          </p:cNvPr>
          <p:cNvSpPr txBox="1"/>
          <p:nvPr/>
        </p:nvSpPr>
        <p:spPr>
          <a:xfrm>
            <a:off x="3974367" y="3061194"/>
            <a:ext cx="2121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tempor</a:t>
            </a:r>
            <a:endParaRPr lang="ko-KR" alt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8506970F-F75E-4FBD-B51A-5758BD71047C}"/>
              </a:ext>
            </a:extLst>
          </p:cNvPr>
          <p:cNvSpPr/>
          <p:nvPr/>
        </p:nvSpPr>
        <p:spPr>
          <a:xfrm>
            <a:off x="3974366" y="2649793"/>
            <a:ext cx="21216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2">
                    <a:lumMod val="10000"/>
                  </a:schemeClr>
                </a:solidFill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A1BA95-31C2-43FA-854D-D3FBD10F04A8}"/>
              </a:ext>
            </a:extLst>
          </p:cNvPr>
          <p:cNvSpPr txBox="1"/>
          <p:nvPr/>
        </p:nvSpPr>
        <p:spPr>
          <a:xfrm>
            <a:off x="3974367" y="4896853"/>
            <a:ext cx="2121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tempor</a:t>
            </a:r>
            <a:endParaRPr lang="ko-KR" alt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7EA1DC9B-7D9F-4E06-BC77-C8CE62FDD8E6}"/>
              </a:ext>
            </a:extLst>
          </p:cNvPr>
          <p:cNvSpPr/>
          <p:nvPr/>
        </p:nvSpPr>
        <p:spPr>
          <a:xfrm>
            <a:off x="3974366" y="4485452"/>
            <a:ext cx="21216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2">
                    <a:lumMod val="10000"/>
                  </a:schemeClr>
                </a:solidFill>
              </a:rPr>
              <a:t>Lorem ipsum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D2C9406-3A2F-4BE7-903F-C80794701424}"/>
              </a:ext>
            </a:extLst>
          </p:cNvPr>
          <p:cNvSpPr/>
          <p:nvPr/>
        </p:nvSpPr>
        <p:spPr>
          <a:xfrm>
            <a:off x="6763656" y="809625"/>
            <a:ext cx="4132944" cy="954107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8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Lorem ipsum dolor sit </a:t>
            </a:r>
            <a:r>
              <a:rPr lang="en-US" altLang="ko-KR" sz="28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amet</a:t>
            </a:r>
            <a:endParaRPr lang="en-US" altLang="ko-KR" sz="28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00472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B25807CA-ADF0-4A81-A522-AB6E2A288B7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9" name="그림 개체 틀 18">
            <a:extLst>
              <a:ext uri="{FF2B5EF4-FFF2-40B4-BE49-F238E27FC236}">
                <a16:creationId xmlns:a16="http://schemas.microsoft.com/office/drawing/2014/main" id="{0F9127AE-ECDD-49B1-B7FF-1EA2B93C3E5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660BA97F-3614-4BBA-83D7-831A0B53B8F1}"/>
              </a:ext>
            </a:extLst>
          </p:cNvPr>
          <p:cNvSpPr/>
          <p:nvPr/>
        </p:nvSpPr>
        <p:spPr>
          <a:xfrm>
            <a:off x="7135131" y="699483"/>
            <a:ext cx="4543200" cy="2844000"/>
          </a:xfrm>
          <a:prstGeom prst="rect">
            <a:avLst/>
          </a:prstGeom>
          <a:solidFill>
            <a:srgbClr val="F7F7F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A584C7F-B0B9-422F-B59D-3C379D61048D}"/>
              </a:ext>
            </a:extLst>
          </p:cNvPr>
          <p:cNvSpPr/>
          <p:nvPr/>
        </p:nvSpPr>
        <p:spPr>
          <a:xfrm>
            <a:off x="7433580" y="2046268"/>
            <a:ext cx="3945620" cy="954107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8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Lorem ipsum dolor sit </a:t>
            </a:r>
            <a:r>
              <a:rPr lang="en-US" altLang="ko-KR" sz="28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amet</a:t>
            </a:r>
            <a:endParaRPr lang="en-US" altLang="ko-KR" sz="28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485B37-97CC-4964-9F5D-4E6505895A6D}"/>
              </a:ext>
            </a:extLst>
          </p:cNvPr>
          <p:cNvSpPr txBox="1"/>
          <p:nvPr/>
        </p:nvSpPr>
        <p:spPr>
          <a:xfrm>
            <a:off x="513670" y="3960182"/>
            <a:ext cx="2463844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elit</a:t>
            </a:r>
            <a:endParaRPr lang="en-US" altLang="ko-KR" sz="14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57987AB-F67E-4A4D-AF1F-CB5270A051DF}"/>
              </a:ext>
            </a:extLst>
          </p:cNvPr>
          <p:cNvSpPr/>
          <p:nvPr/>
        </p:nvSpPr>
        <p:spPr>
          <a:xfrm>
            <a:off x="513669" y="3543483"/>
            <a:ext cx="246384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9C996D-EFDD-4708-B8CC-88013F59236A}"/>
              </a:ext>
            </a:extLst>
          </p:cNvPr>
          <p:cNvSpPr txBox="1"/>
          <p:nvPr/>
        </p:nvSpPr>
        <p:spPr>
          <a:xfrm>
            <a:off x="3632156" y="3960182"/>
            <a:ext cx="2463844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sed do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B7BB685-E07F-4C4A-9E96-554F6B4C24F1}"/>
              </a:ext>
            </a:extLst>
          </p:cNvPr>
          <p:cNvSpPr/>
          <p:nvPr/>
        </p:nvSpPr>
        <p:spPr>
          <a:xfrm>
            <a:off x="3632155" y="3543483"/>
            <a:ext cx="246384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5979BF7-06AE-4E80-9E59-CFB5CFC9A8D7}"/>
              </a:ext>
            </a:extLst>
          </p:cNvPr>
          <p:cNvSpPr txBox="1"/>
          <p:nvPr/>
        </p:nvSpPr>
        <p:spPr>
          <a:xfrm>
            <a:off x="513670" y="5433360"/>
            <a:ext cx="2463844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Ut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enim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ad minim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veniam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quis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nostrud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ullamco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laboris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nisi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aliquip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ex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ea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commodo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consequat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BB3F0895-31B5-40CB-A369-3E01DEE36100}"/>
              </a:ext>
            </a:extLst>
          </p:cNvPr>
          <p:cNvSpPr/>
          <p:nvPr/>
        </p:nvSpPr>
        <p:spPr>
          <a:xfrm>
            <a:off x="513669" y="5016661"/>
            <a:ext cx="246384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</a:rPr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6230EE-5D40-4DD1-8905-07A74CE3483A}"/>
              </a:ext>
            </a:extLst>
          </p:cNvPr>
          <p:cNvSpPr txBox="1"/>
          <p:nvPr/>
        </p:nvSpPr>
        <p:spPr>
          <a:xfrm>
            <a:off x="3632156" y="5433360"/>
            <a:ext cx="2463844" cy="95410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Duis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aute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irure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dolor in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reprehenderit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in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voluptate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velit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esse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cillum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dolore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eu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fugiat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nulla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pariatur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01278557-51C2-4FC6-9A11-5B3A165E0FE4}"/>
              </a:ext>
            </a:extLst>
          </p:cNvPr>
          <p:cNvSpPr/>
          <p:nvPr/>
        </p:nvSpPr>
        <p:spPr>
          <a:xfrm>
            <a:off x="3632155" y="5016661"/>
            <a:ext cx="246384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690759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D268CA2-840C-496C-A39D-74898541724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F93FA9-306C-46A4-A68B-ED3A799AD7B7}"/>
              </a:ext>
            </a:extLst>
          </p:cNvPr>
          <p:cNvSpPr txBox="1"/>
          <p:nvPr/>
        </p:nvSpPr>
        <p:spPr>
          <a:xfrm>
            <a:off x="5467329" y="2725751"/>
            <a:ext cx="2386663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E2C0FBDA-6D6D-4D13-9E99-14B412E9EDFC}"/>
              </a:ext>
            </a:extLst>
          </p:cNvPr>
          <p:cNvSpPr/>
          <p:nvPr/>
        </p:nvSpPr>
        <p:spPr>
          <a:xfrm>
            <a:off x="5467328" y="2385252"/>
            <a:ext cx="238666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</a:rPr>
              <a:t>Lorem ipsum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0596DB-861F-41F6-9BBC-19DB78C2FFC8}"/>
              </a:ext>
            </a:extLst>
          </p:cNvPr>
          <p:cNvSpPr txBox="1"/>
          <p:nvPr/>
        </p:nvSpPr>
        <p:spPr>
          <a:xfrm>
            <a:off x="8865537" y="2725751"/>
            <a:ext cx="2386663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8F5EACD4-535F-4BF5-ADE9-49A92B116F39}"/>
              </a:ext>
            </a:extLst>
          </p:cNvPr>
          <p:cNvSpPr/>
          <p:nvPr/>
        </p:nvSpPr>
        <p:spPr>
          <a:xfrm>
            <a:off x="8865536" y="2385252"/>
            <a:ext cx="238666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158EFA-83FB-49A8-9BD0-D6BFECBAF317}"/>
              </a:ext>
            </a:extLst>
          </p:cNvPr>
          <p:cNvSpPr txBox="1"/>
          <p:nvPr/>
        </p:nvSpPr>
        <p:spPr>
          <a:xfrm>
            <a:off x="5467329" y="4813247"/>
            <a:ext cx="2386663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89B1840-0FF0-4559-A63B-97CDCF0571FD}"/>
              </a:ext>
            </a:extLst>
          </p:cNvPr>
          <p:cNvSpPr/>
          <p:nvPr/>
        </p:nvSpPr>
        <p:spPr>
          <a:xfrm>
            <a:off x="5467328" y="4472748"/>
            <a:ext cx="238666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2927F6-8001-432C-9207-9368E27005F5}"/>
              </a:ext>
            </a:extLst>
          </p:cNvPr>
          <p:cNvSpPr txBox="1"/>
          <p:nvPr/>
        </p:nvSpPr>
        <p:spPr>
          <a:xfrm>
            <a:off x="8865537" y="4813247"/>
            <a:ext cx="2386663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E8A16FBB-4E03-4C4C-9CA7-8F0220FCD720}"/>
              </a:ext>
            </a:extLst>
          </p:cNvPr>
          <p:cNvSpPr/>
          <p:nvPr/>
        </p:nvSpPr>
        <p:spPr>
          <a:xfrm>
            <a:off x="8865536" y="4472748"/>
            <a:ext cx="238666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</a:rPr>
              <a:t>Lorem ipsum</a:t>
            </a: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7F84A7B-AB86-433E-A05C-CE40C435E0F0}"/>
              </a:ext>
            </a:extLst>
          </p:cNvPr>
          <p:cNvGrpSpPr/>
          <p:nvPr/>
        </p:nvGrpSpPr>
        <p:grpSpPr>
          <a:xfrm>
            <a:off x="5058053" y="2385252"/>
            <a:ext cx="390525" cy="390525"/>
            <a:chOff x="2801293" y="892968"/>
            <a:chExt cx="390525" cy="390525"/>
          </a:xfrm>
          <a:solidFill>
            <a:schemeClr val="bg2">
              <a:lumMod val="10000"/>
            </a:schemeClr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E85FAEF1-9903-4288-B345-87CBCE417C76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E493E0DC-FD5D-4D22-8BAB-EFC0B708C041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E09EFF5B-F4B7-4AA9-8AD3-46F5FF059215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A1FAE9FF-F4EB-4C28-ABC2-A7F293343FE3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951A70F3-4AED-4513-A53F-E14AD1C327F4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A0F67FB7-845C-4444-A49B-489FEC08B8C1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" name="자유형: 도형 17">
            <a:extLst>
              <a:ext uri="{FF2B5EF4-FFF2-40B4-BE49-F238E27FC236}">
                <a16:creationId xmlns:a16="http://schemas.microsoft.com/office/drawing/2014/main" id="{3FDC2647-8590-476B-B2FB-7348A8548561}"/>
              </a:ext>
            </a:extLst>
          </p:cNvPr>
          <p:cNvSpPr/>
          <p:nvPr/>
        </p:nvSpPr>
        <p:spPr>
          <a:xfrm>
            <a:off x="5067738" y="4488137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C387C11C-9493-4D2F-9048-D189B61FF6BA}"/>
              </a:ext>
            </a:extLst>
          </p:cNvPr>
          <p:cNvGrpSpPr/>
          <p:nvPr/>
        </p:nvGrpSpPr>
        <p:grpSpPr>
          <a:xfrm>
            <a:off x="8444416" y="2405387"/>
            <a:ext cx="390525" cy="390525"/>
            <a:chOff x="4144033" y="2229040"/>
            <a:chExt cx="390525" cy="390525"/>
          </a:xfrm>
          <a:solidFill>
            <a:schemeClr val="bg2">
              <a:lumMod val="10000"/>
            </a:schemeClr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ACF78E87-9013-46BE-85F3-9CC502800B61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4C1B96A9-A1A1-42E3-9E40-AFB81E014E81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5B979D58-25D4-4910-A141-7243647F24F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83047C94-66F0-435D-BCE2-729C5344697F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97A1D8D3-A832-4923-9F9A-F1BCEB527AC3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1A27B204-983E-464C-B4BC-61686BC74261}"/>
              </a:ext>
            </a:extLst>
          </p:cNvPr>
          <p:cNvGrpSpPr/>
          <p:nvPr/>
        </p:nvGrpSpPr>
        <p:grpSpPr>
          <a:xfrm>
            <a:off x="8406731" y="4481820"/>
            <a:ext cx="371475" cy="390525"/>
            <a:chOff x="4143556" y="4903660"/>
            <a:chExt cx="371475" cy="390525"/>
          </a:xfrm>
          <a:solidFill>
            <a:schemeClr val="bg2">
              <a:lumMod val="10000"/>
            </a:schemeClr>
          </a:solidFill>
        </p:grpSpPr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E63124C3-BF72-4380-AB6C-770328C1F26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3DB61054-D8CD-4F7F-9C36-77D1B858810F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82966D6A-2D23-45FE-90EB-7DC63D03DD7B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613BF017-3BEF-4982-95D4-DA5A95D5BE1F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32B95834-F4F3-450A-AC7B-CB8E756C5E23}"/>
              </a:ext>
            </a:extLst>
          </p:cNvPr>
          <p:cNvSpPr/>
          <p:nvPr/>
        </p:nvSpPr>
        <p:spPr>
          <a:xfrm>
            <a:off x="5471199" y="1080003"/>
            <a:ext cx="5780999" cy="523220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8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Lorem ipsum dolor sit </a:t>
            </a:r>
            <a:r>
              <a:rPr lang="en-US" altLang="ko-KR" sz="28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amet</a:t>
            </a:r>
            <a:endParaRPr lang="en-US" altLang="ko-KR" sz="28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66469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9C978239-8857-451D-A372-B84BA30A401B}"/>
              </a:ext>
            </a:extLst>
          </p:cNvPr>
          <p:cNvSpPr/>
          <p:nvPr/>
        </p:nvSpPr>
        <p:spPr>
          <a:xfrm>
            <a:off x="5337297" y="1273541"/>
            <a:ext cx="898591" cy="898591"/>
          </a:xfrm>
          <a:prstGeom prst="ellipse">
            <a:avLst/>
          </a:prstGeom>
          <a:solidFill>
            <a:srgbClr val="646464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FC1CC9E7-2299-4C57-B12F-F6B3BA40C02B}"/>
              </a:ext>
            </a:extLst>
          </p:cNvPr>
          <p:cNvGrpSpPr/>
          <p:nvPr/>
        </p:nvGrpSpPr>
        <p:grpSpPr>
          <a:xfrm>
            <a:off x="5662333" y="1547497"/>
            <a:ext cx="248519" cy="331413"/>
            <a:chOff x="3471472" y="902398"/>
            <a:chExt cx="295275" cy="393763"/>
          </a:xfrm>
          <a:solidFill>
            <a:schemeClr val="bg1">
              <a:lumMod val="95000"/>
            </a:schemeClr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67103F4-D87A-4554-9AE0-13DEDD6FC792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C05C4059-2BF5-45B3-A231-DB2024BFD6FB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4C7F2C1-E3DC-4017-AC97-924737A51F46}"/>
              </a:ext>
            </a:extLst>
          </p:cNvPr>
          <p:cNvSpPr txBox="1"/>
          <p:nvPr/>
        </p:nvSpPr>
        <p:spPr>
          <a:xfrm>
            <a:off x="6565807" y="1612102"/>
            <a:ext cx="4660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ko-KR" alt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20414D93-E6B0-4F97-AB6F-4D4B5613824A}"/>
              </a:ext>
            </a:extLst>
          </p:cNvPr>
          <p:cNvSpPr/>
          <p:nvPr/>
        </p:nvSpPr>
        <p:spPr>
          <a:xfrm>
            <a:off x="6565806" y="1273541"/>
            <a:ext cx="46508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</a:rPr>
              <a:t>Lorem ipsum</a:t>
            </a:r>
            <a:endParaRPr lang="ko-KR" alt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ACB02A63-0E70-4629-898A-AE721999B6DC}"/>
              </a:ext>
            </a:extLst>
          </p:cNvPr>
          <p:cNvSpPr/>
          <p:nvPr/>
        </p:nvSpPr>
        <p:spPr>
          <a:xfrm>
            <a:off x="5337297" y="2591377"/>
            <a:ext cx="898591" cy="898591"/>
          </a:xfrm>
          <a:prstGeom prst="ellipse">
            <a:avLst/>
          </a:prstGeom>
          <a:solidFill>
            <a:srgbClr val="646464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D6FC65-9629-4718-AAD2-1BB5EFE02CCB}"/>
              </a:ext>
            </a:extLst>
          </p:cNvPr>
          <p:cNvSpPr txBox="1"/>
          <p:nvPr/>
        </p:nvSpPr>
        <p:spPr>
          <a:xfrm>
            <a:off x="6565807" y="2929938"/>
            <a:ext cx="4660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ko-KR" alt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7B4B6B4-7CEE-4970-A043-35221D368B86}"/>
              </a:ext>
            </a:extLst>
          </p:cNvPr>
          <p:cNvSpPr/>
          <p:nvPr/>
        </p:nvSpPr>
        <p:spPr>
          <a:xfrm>
            <a:off x="6565806" y="2591377"/>
            <a:ext cx="46508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</a:rPr>
              <a:t>Lorem ipsum</a:t>
            </a:r>
            <a:endParaRPr lang="ko-KR" alt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FDE2BE80-4229-44B0-BD0C-49694F2B4997}"/>
              </a:ext>
            </a:extLst>
          </p:cNvPr>
          <p:cNvSpPr/>
          <p:nvPr/>
        </p:nvSpPr>
        <p:spPr>
          <a:xfrm>
            <a:off x="5337297" y="3909213"/>
            <a:ext cx="898591" cy="898591"/>
          </a:xfrm>
          <a:prstGeom prst="ellipse">
            <a:avLst/>
          </a:prstGeom>
          <a:solidFill>
            <a:srgbClr val="646464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F43DB9-0043-4868-AE9A-9682DACA5F88}"/>
              </a:ext>
            </a:extLst>
          </p:cNvPr>
          <p:cNvSpPr txBox="1"/>
          <p:nvPr/>
        </p:nvSpPr>
        <p:spPr>
          <a:xfrm>
            <a:off x="6565807" y="4247774"/>
            <a:ext cx="4660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ko-KR" alt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1A113BF-91AA-4A37-AF37-760C60B2F10C}"/>
              </a:ext>
            </a:extLst>
          </p:cNvPr>
          <p:cNvSpPr/>
          <p:nvPr/>
        </p:nvSpPr>
        <p:spPr>
          <a:xfrm>
            <a:off x="6565806" y="3909213"/>
            <a:ext cx="46508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</a:rPr>
              <a:t>Lorem ipsum</a:t>
            </a:r>
            <a:endParaRPr lang="ko-KR" alt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4A1948E-D8C6-4DB5-9D1F-6C8C4D196483}"/>
              </a:ext>
            </a:extLst>
          </p:cNvPr>
          <p:cNvSpPr txBox="1"/>
          <p:nvPr/>
        </p:nvSpPr>
        <p:spPr>
          <a:xfrm>
            <a:off x="761647" y="3160623"/>
            <a:ext cx="2745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 dolor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11DF0AC-31D6-42F2-B53F-8DA606616B6C}"/>
              </a:ext>
            </a:extLst>
          </p:cNvPr>
          <p:cNvSpPr txBox="1"/>
          <p:nvPr/>
        </p:nvSpPr>
        <p:spPr>
          <a:xfrm>
            <a:off x="761647" y="3617768"/>
            <a:ext cx="2745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FD6DE27-9D24-43AC-9E7F-6528C757718A}"/>
              </a:ext>
            </a:extLst>
          </p:cNvPr>
          <p:cNvSpPr txBox="1"/>
          <p:nvPr/>
        </p:nvSpPr>
        <p:spPr>
          <a:xfrm>
            <a:off x="761647" y="1272272"/>
            <a:ext cx="2745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56E05C60-F155-46C7-BB11-8C9C483E5EAD}"/>
              </a:ext>
            </a:extLst>
          </p:cNvPr>
          <p:cNvSpPr/>
          <p:nvPr/>
        </p:nvSpPr>
        <p:spPr>
          <a:xfrm>
            <a:off x="5337297" y="5227049"/>
            <a:ext cx="898591" cy="898591"/>
          </a:xfrm>
          <a:prstGeom prst="ellipse">
            <a:avLst/>
          </a:prstGeom>
          <a:solidFill>
            <a:srgbClr val="646464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E5322209-0EDC-4B8F-A3BD-6761D42C51C5}"/>
              </a:ext>
            </a:extLst>
          </p:cNvPr>
          <p:cNvGrpSpPr/>
          <p:nvPr/>
        </p:nvGrpSpPr>
        <p:grpSpPr>
          <a:xfrm>
            <a:off x="5622249" y="5512000"/>
            <a:ext cx="328687" cy="328687"/>
            <a:chOff x="752656" y="1562597"/>
            <a:chExt cx="390525" cy="390525"/>
          </a:xfrm>
          <a:solidFill>
            <a:schemeClr val="bg1">
              <a:lumMod val="95000"/>
            </a:schemeClr>
          </a:solidFill>
        </p:grpSpPr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29FEC67-26FD-4A92-AEE8-9112C32CFDFE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B59FE76-7407-429A-B683-A981A214B86E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EC1AD000-195A-4F3D-835A-55F91D312150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C395579B-4835-40B9-8485-215D024230AC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ECE30CE-6782-4424-B049-A1D72A3E4F96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D9F2897B-324F-4BED-BACC-A9A50EE3284B}"/>
              </a:ext>
            </a:extLst>
          </p:cNvPr>
          <p:cNvSpPr txBox="1"/>
          <p:nvPr/>
        </p:nvSpPr>
        <p:spPr>
          <a:xfrm>
            <a:off x="6565807" y="5565610"/>
            <a:ext cx="46609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ko-KR" alt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86792895-307A-4BED-9036-E7DD3AEA7B4C}"/>
              </a:ext>
            </a:extLst>
          </p:cNvPr>
          <p:cNvSpPr/>
          <p:nvPr/>
        </p:nvSpPr>
        <p:spPr>
          <a:xfrm>
            <a:off x="6565806" y="5227049"/>
            <a:ext cx="46508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</a:rPr>
              <a:t>Lorem ipsum</a:t>
            </a:r>
            <a:endParaRPr lang="ko-KR" alt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E54330FE-A7F5-43D9-BE2C-525140A510F0}"/>
              </a:ext>
            </a:extLst>
          </p:cNvPr>
          <p:cNvSpPr/>
          <p:nvPr/>
        </p:nvSpPr>
        <p:spPr>
          <a:xfrm flipV="1">
            <a:off x="837847" y="2522989"/>
            <a:ext cx="645338" cy="221943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A6E0524F-DC97-4444-8D88-844020CCCE4D}"/>
              </a:ext>
            </a:extLst>
          </p:cNvPr>
          <p:cNvGrpSpPr/>
          <p:nvPr/>
        </p:nvGrpSpPr>
        <p:grpSpPr>
          <a:xfrm>
            <a:off x="5615026" y="4196108"/>
            <a:ext cx="316629" cy="324799"/>
            <a:chOff x="2772242" y="1560385"/>
            <a:chExt cx="376198" cy="385905"/>
          </a:xfrm>
          <a:solidFill>
            <a:schemeClr val="bg1">
              <a:lumMod val="95000"/>
            </a:schemeClr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E96E8A73-C97C-494B-9493-8CEAAC07D320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B23DFA9B-EC5E-4045-B97F-845D23F560C1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A197476B-F13C-4E7C-AFDB-724E9E815F8F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F6CE7EDD-F648-44F3-BA41-9D7624DD9B7E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307DC484-20EF-4896-A2B4-EF5803E0FD3F}"/>
              </a:ext>
            </a:extLst>
          </p:cNvPr>
          <p:cNvGrpSpPr/>
          <p:nvPr/>
        </p:nvGrpSpPr>
        <p:grpSpPr>
          <a:xfrm>
            <a:off x="5622249" y="2808802"/>
            <a:ext cx="385858" cy="387539"/>
            <a:chOff x="4778207" y="5564552"/>
            <a:chExt cx="385858" cy="387539"/>
          </a:xfrm>
          <a:solidFill>
            <a:schemeClr val="bg1">
              <a:lumMod val="95000"/>
            </a:schemeClr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832482-C2B5-4572-984B-B8EE8D6C01E1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A7A53E5-3DE6-4821-85D5-ADC8FAB9B34A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CBABC40C-67B2-494C-AF12-CC780379565F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584414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3BB936-7C6B-47FA-8989-477AE808E852}"/>
              </a:ext>
            </a:extLst>
          </p:cNvPr>
          <p:cNvSpPr txBox="1"/>
          <p:nvPr/>
        </p:nvSpPr>
        <p:spPr>
          <a:xfrm>
            <a:off x="2503601" y="1055034"/>
            <a:ext cx="7110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bg2">
                    <a:lumMod val="10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2">
                    <a:lumMod val="10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bg2">
                    <a:lumMod val="10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bg2">
                    <a:lumMod val="10000"/>
                  </a:schemeClr>
                </a:solidFill>
              </a:rPr>
              <a:t>adipiscing</a:t>
            </a:r>
            <a:r>
              <a:rPr lang="en-US" altLang="ko-KR" sz="1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bg2">
                    <a:lumMod val="10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bg2">
                    <a:lumMod val="10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bg2">
                    <a:lumMod val="10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bg2">
                    <a:lumMod val="10000"/>
                  </a:schemeClr>
                </a:solidFill>
              </a:rPr>
              <a:t>tempor</a:t>
            </a:r>
            <a:r>
              <a:rPr lang="en-US" altLang="ko-KR" sz="1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bg2">
                    <a:lumMod val="10000"/>
                  </a:schemeClr>
                </a:solidFill>
              </a:rPr>
              <a:t>incididunt</a:t>
            </a:r>
            <a:r>
              <a:rPr lang="en-US" altLang="ko-KR" sz="1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bg2">
                    <a:lumMod val="10000"/>
                  </a:schemeClr>
                </a:solidFill>
              </a:rPr>
              <a:t>ut</a:t>
            </a:r>
            <a:r>
              <a:rPr lang="en-US" altLang="ko-KR" sz="1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bg2">
                    <a:lumMod val="10000"/>
                  </a:schemeClr>
                </a:solidFill>
              </a:rPr>
              <a:t>labore</a:t>
            </a:r>
            <a:r>
              <a:rPr lang="en-US" altLang="ko-KR" sz="1600" dirty="0">
                <a:solidFill>
                  <a:schemeClr val="bg2">
                    <a:lumMod val="10000"/>
                  </a:schemeClr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2">
                    <a:lumMod val="10000"/>
                  </a:schemeClr>
                </a:solidFill>
              </a:rPr>
              <a:t>aliqua</a:t>
            </a:r>
            <a:r>
              <a:rPr lang="en-US" altLang="ko-KR" sz="1600" dirty="0">
                <a:solidFill>
                  <a:schemeClr val="bg2">
                    <a:lumMod val="10000"/>
                  </a:schemeClr>
                </a:solidFill>
              </a:rPr>
              <a:t>. Ut </a:t>
            </a:r>
            <a:r>
              <a:rPr lang="en-US" altLang="ko-KR" sz="1600" dirty="0" err="1">
                <a:solidFill>
                  <a:schemeClr val="bg2">
                    <a:lumMod val="10000"/>
                  </a:schemeClr>
                </a:solidFill>
              </a:rPr>
              <a:t>enim</a:t>
            </a:r>
            <a:r>
              <a:rPr lang="en-US" altLang="ko-KR" sz="1600" dirty="0">
                <a:solidFill>
                  <a:schemeClr val="bg2">
                    <a:lumMod val="10000"/>
                  </a:schemeClr>
                </a:solidFill>
              </a:rPr>
              <a:t> ad minim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63BA23DA-6CE7-4495-B568-A70B6B255393}"/>
              </a:ext>
            </a:extLst>
          </p:cNvPr>
          <p:cNvSpPr/>
          <p:nvPr/>
        </p:nvSpPr>
        <p:spPr>
          <a:xfrm>
            <a:off x="790220" y="2291989"/>
            <a:ext cx="2503176" cy="4165600"/>
          </a:xfrm>
          <a:prstGeom prst="roundRect">
            <a:avLst>
              <a:gd name="adj" fmla="val 652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75000"/>
                  <a:alpha val="0"/>
                </a:schemeClr>
              </a:gs>
            </a:gsLst>
            <a:lin ang="54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4B89B10A-F86F-4DED-97F6-BE4B2602A5F5}"/>
              </a:ext>
            </a:extLst>
          </p:cNvPr>
          <p:cNvGrpSpPr/>
          <p:nvPr/>
        </p:nvGrpSpPr>
        <p:grpSpPr>
          <a:xfrm>
            <a:off x="1849546" y="3244427"/>
            <a:ext cx="384524" cy="377762"/>
            <a:chOff x="6810557" y="892968"/>
            <a:chExt cx="384524" cy="377762"/>
          </a:xfrm>
          <a:solidFill>
            <a:schemeClr val="bg2">
              <a:lumMod val="10000"/>
            </a:schemeClr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4228DB22-C322-4366-980C-E56680E03CCE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1CAC71F-68B3-44D4-A1F8-65599FA1E8B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CDF407B5-C744-4FC8-8956-5B409FC830D2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B250DF74-2827-4B8A-B1CA-A3348E91A05D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97C3AFA1-A3E7-4ACF-A849-986D62E4FCE1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E9C20FF9-D508-4623-A079-2AF3089E5E6F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1C40C9FF-AB9C-45D2-AA4B-AFC062B9FB0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99B7E73-2004-48BB-BA29-C66B54AFAEA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209A0DE-598D-49C7-BF19-C28C5E48F468}"/>
              </a:ext>
            </a:extLst>
          </p:cNvPr>
          <p:cNvSpPr txBox="1"/>
          <p:nvPr/>
        </p:nvSpPr>
        <p:spPr>
          <a:xfrm>
            <a:off x="1000111" y="4598809"/>
            <a:ext cx="207137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elit</a:t>
            </a:r>
            <a:endParaRPr lang="ko-KR" altLang="en-US" sz="14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5ECCE76C-CBA7-4096-BEBB-391D4D5C5E18}"/>
              </a:ext>
            </a:extLst>
          </p:cNvPr>
          <p:cNvSpPr/>
          <p:nvPr/>
        </p:nvSpPr>
        <p:spPr>
          <a:xfrm>
            <a:off x="1000111" y="4158634"/>
            <a:ext cx="207137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</a:rPr>
              <a:t>Lorem ipsum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8F6F96BC-68F9-4139-AD3F-D6AF67CF2166}"/>
              </a:ext>
            </a:extLst>
          </p:cNvPr>
          <p:cNvSpPr/>
          <p:nvPr/>
        </p:nvSpPr>
        <p:spPr>
          <a:xfrm>
            <a:off x="3489141" y="2291989"/>
            <a:ext cx="2503176" cy="4165600"/>
          </a:xfrm>
          <a:prstGeom prst="roundRect">
            <a:avLst>
              <a:gd name="adj" fmla="val 652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75000"/>
                  <a:alpha val="0"/>
                </a:schemeClr>
              </a:gs>
            </a:gsLst>
            <a:lin ang="54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BE9100EC-E431-40E9-A73F-037F1833722E}"/>
              </a:ext>
            </a:extLst>
          </p:cNvPr>
          <p:cNvGrpSpPr/>
          <p:nvPr/>
        </p:nvGrpSpPr>
        <p:grpSpPr>
          <a:xfrm>
            <a:off x="4546507" y="3237416"/>
            <a:ext cx="388048" cy="391784"/>
            <a:chOff x="5449339" y="2217420"/>
            <a:chExt cx="388048" cy="391784"/>
          </a:xfrm>
          <a:solidFill>
            <a:schemeClr val="bg2">
              <a:lumMod val="10000"/>
            </a:schemeClr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EFF252-B056-43A7-8EDA-8FFBBF7383A0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6D95B6AC-375D-4232-9175-DE43735FA713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29E0551-5600-4B75-9899-1986F6FB7B8A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124B7897-662B-4FB0-A4F3-646792504447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DFBBBC8F-BEE1-4AF2-916B-864E452AC1C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5048BE88-8C23-4EA9-BF57-109B9FF8CFF8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BA3C8165-0DD8-4044-95B2-2C725C7D5F6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482F10CD-0285-413A-88ED-B424E9C4861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C82F0C6E-506B-4C11-8854-B57D37920250}"/>
              </a:ext>
            </a:extLst>
          </p:cNvPr>
          <p:cNvSpPr txBox="1"/>
          <p:nvPr/>
        </p:nvSpPr>
        <p:spPr>
          <a:xfrm>
            <a:off x="3701034" y="4598809"/>
            <a:ext cx="207137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elit</a:t>
            </a:r>
            <a:endParaRPr lang="ko-KR" altLang="en-US" sz="14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1B1F4491-01BE-4B4C-88BC-7F657F0322F1}"/>
              </a:ext>
            </a:extLst>
          </p:cNvPr>
          <p:cNvSpPr/>
          <p:nvPr/>
        </p:nvSpPr>
        <p:spPr>
          <a:xfrm>
            <a:off x="3701034" y="4158634"/>
            <a:ext cx="207137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</a:rPr>
              <a:t>Lorem ipsum</a:t>
            </a: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866FA41B-8267-4650-A82C-FEC3BA79BCF6}"/>
              </a:ext>
            </a:extLst>
          </p:cNvPr>
          <p:cNvSpPr/>
          <p:nvPr/>
        </p:nvSpPr>
        <p:spPr>
          <a:xfrm>
            <a:off x="6188062" y="2291989"/>
            <a:ext cx="2503176" cy="4165600"/>
          </a:xfrm>
          <a:prstGeom prst="roundRect">
            <a:avLst>
              <a:gd name="adj" fmla="val 652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75000"/>
                  <a:alpha val="0"/>
                </a:schemeClr>
              </a:gs>
            </a:gsLst>
            <a:lin ang="54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038D4917-02D1-429D-9C5D-8E3BCFA75624}"/>
              </a:ext>
            </a:extLst>
          </p:cNvPr>
          <p:cNvGrpSpPr/>
          <p:nvPr/>
        </p:nvGrpSpPr>
        <p:grpSpPr>
          <a:xfrm>
            <a:off x="7246992" y="3238046"/>
            <a:ext cx="383879" cy="390525"/>
            <a:chOff x="7483688" y="912076"/>
            <a:chExt cx="383879" cy="390525"/>
          </a:xfrm>
          <a:solidFill>
            <a:schemeClr val="bg2">
              <a:lumMod val="10000"/>
            </a:schemeClr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9D5891C6-717E-4062-9B00-1C5EB32D20C0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63E3032B-1DE1-4D07-BB15-86E9BCD53473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D9CC7D9D-E127-43DD-8254-CD0B02E77E0E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C112E5BB-EB96-42D0-9584-5DD79F6E2045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40724DDE-2D5D-4BCC-A14F-2BCC15F9EF70}"/>
              </a:ext>
            </a:extLst>
          </p:cNvPr>
          <p:cNvSpPr txBox="1"/>
          <p:nvPr/>
        </p:nvSpPr>
        <p:spPr>
          <a:xfrm>
            <a:off x="6401957" y="4598809"/>
            <a:ext cx="2071378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elit</a:t>
            </a:r>
            <a:endParaRPr lang="ko-KR" altLang="en-US" sz="14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FD3168B7-363B-4201-B8E5-442AD09E71B6}"/>
              </a:ext>
            </a:extLst>
          </p:cNvPr>
          <p:cNvSpPr/>
          <p:nvPr/>
        </p:nvSpPr>
        <p:spPr>
          <a:xfrm>
            <a:off x="6401957" y="4158634"/>
            <a:ext cx="2071378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</a:rPr>
              <a:t>Lorem ipsum</a:t>
            </a: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8EDC4DEE-8207-49AD-8BAE-CE1C0895A60E}"/>
              </a:ext>
            </a:extLst>
          </p:cNvPr>
          <p:cNvSpPr/>
          <p:nvPr/>
        </p:nvSpPr>
        <p:spPr>
          <a:xfrm>
            <a:off x="8886984" y="2291989"/>
            <a:ext cx="2503176" cy="4165600"/>
          </a:xfrm>
          <a:prstGeom prst="roundRect">
            <a:avLst>
              <a:gd name="adj" fmla="val 652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>
                  <a:lumMod val="75000"/>
                  <a:alpha val="0"/>
                </a:schemeClr>
              </a:gs>
            </a:gsLst>
            <a:lin ang="54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8488CCF8-DD00-497B-A407-CE4E94654CDE}"/>
              </a:ext>
            </a:extLst>
          </p:cNvPr>
          <p:cNvGrpSpPr/>
          <p:nvPr/>
        </p:nvGrpSpPr>
        <p:grpSpPr>
          <a:xfrm>
            <a:off x="9943309" y="3238046"/>
            <a:ext cx="390525" cy="390525"/>
            <a:chOff x="8162630" y="1551336"/>
            <a:chExt cx="390525" cy="390525"/>
          </a:xfrm>
          <a:solidFill>
            <a:schemeClr val="bg2">
              <a:lumMod val="10000"/>
            </a:schemeClr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99161EE-ECE8-4A86-B174-AA032AE736AA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0CE096FA-69BE-4D27-819C-53D2032E0F5E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B90B0BAD-C490-42F4-993C-91EB8D6F6B10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936C66EA-FE92-4433-8370-A5EA47F3FFAE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4ABD02A-89D7-4CE4-829A-57491002A531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1E427E91-0CB5-4732-A11B-693D97A0482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F1DC64A9-7489-4B09-8A98-DD3E598316CD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5B1510B1-75BB-455C-82C7-D26E28149E94}"/>
              </a:ext>
            </a:extLst>
          </p:cNvPr>
          <p:cNvSpPr txBox="1"/>
          <p:nvPr/>
        </p:nvSpPr>
        <p:spPr>
          <a:xfrm>
            <a:off x="9102884" y="4598809"/>
            <a:ext cx="2071376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elit</a:t>
            </a:r>
            <a:endParaRPr lang="ko-KR" altLang="en-US" sz="14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F0760EDA-BBC6-4F92-8790-696F9611C5D4}"/>
              </a:ext>
            </a:extLst>
          </p:cNvPr>
          <p:cNvSpPr/>
          <p:nvPr/>
        </p:nvSpPr>
        <p:spPr>
          <a:xfrm>
            <a:off x="9102884" y="4158634"/>
            <a:ext cx="207137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</a:rPr>
              <a:t>Lorem ipsum</a:t>
            </a:r>
          </a:p>
        </p:txBody>
      </p:sp>
      <p:pic>
        <p:nvPicPr>
          <p:cNvPr id="46" name="그래픽 45">
            <a:extLst>
              <a:ext uri="{FF2B5EF4-FFF2-40B4-BE49-F238E27FC236}">
                <a16:creationId xmlns:a16="http://schemas.microsoft.com/office/drawing/2014/main" id="{AC524EF9-9BFE-4BB2-B5B0-AC1E87D549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95065" y="1005779"/>
            <a:ext cx="253370" cy="183954"/>
          </a:xfrm>
          <a:prstGeom prst="rect">
            <a:avLst/>
          </a:prstGeom>
        </p:spPr>
      </p:pic>
      <p:pic>
        <p:nvPicPr>
          <p:cNvPr id="47" name="그래픽 46">
            <a:extLst>
              <a:ext uri="{FF2B5EF4-FFF2-40B4-BE49-F238E27FC236}">
                <a16:creationId xmlns:a16="http://schemas.microsoft.com/office/drawing/2014/main" id="{0CFD64DC-9C0D-4EDC-A7AE-1AC326FF65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22721" y="1005778"/>
            <a:ext cx="253370" cy="183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71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F6FC44F8-06A3-4D24-96AD-A84B01E226C2}"/>
              </a:ext>
            </a:extLst>
          </p:cNvPr>
          <p:cNvSpPr/>
          <p:nvPr/>
        </p:nvSpPr>
        <p:spPr>
          <a:xfrm>
            <a:off x="6845971" y="4354670"/>
            <a:ext cx="217715" cy="76336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6C41DAA7-B337-4434-AF8D-D6706A551712}"/>
              </a:ext>
            </a:extLst>
          </p:cNvPr>
          <p:cNvSpPr/>
          <p:nvPr/>
        </p:nvSpPr>
        <p:spPr>
          <a:xfrm>
            <a:off x="7207967" y="3225799"/>
            <a:ext cx="217715" cy="190811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7C851D6-5EDE-42D5-AAB3-1D09B620AA41}"/>
              </a:ext>
            </a:extLst>
          </p:cNvPr>
          <p:cNvSpPr/>
          <p:nvPr/>
        </p:nvSpPr>
        <p:spPr>
          <a:xfrm>
            <a:off x="7566252" y="1695461"/>
            <a:ext cx="217715" cy="3438454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5F0584A-54AB-4544-8D4C-7FEE7A5F1D61}"/>
              </a:ext>
            </a:extLst>
          </p:cNvPr>
          <p:cNvSpPr/>
          <p:nvPr/>
        </p:nvSpPr>
        <p:spPr>
          <a:xfrm>
            <a:off x="8478510" y="4354670"/>
            <a:ext cx="217715" cy="76336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F5B10A0-C7A8-48EA-AF83-4417358CB308}"/>
              </a:ext>
            </a:extLst>
          </p:cNvPr>
          <p:cNvSpPr/>
          <p:nvPr/>
        </p:nvSpPr>
        <p:spPr>
          <a:xfrm>
            <a:off x="8840506" y="3591307"/>
            <a:ext cx="217715" cy="1542607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DBF72A21-6A2D-49B7-976C-7AD3FB230639}"/>
              </a:ext>
            </a:extLst>
          </p:cNvPr>
          <p:cNvSpPr/>
          <p:nvPr/>
        </p:nvSpPr>
        <p:spPr>
          <a:xfrm>
            <a:off x="9198791" y="2064581"/>
            <a:ext cx="217715" cy="3069334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7DB6F158-C432-4686-8DD1-2E27EF8497F5}"/>
              </a:ext>
            </a:extLst>
          </p:cNvPr>
          <p:cNvSpPr/>
          <p:nvPr/>
        </p:nvSpPr>
        <p:spPr>
          <a:xfrm>
            <a:off x="10111048" y="3591307"/>
            <a:ext cx="217715" cy="1526723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767286A-9F87-44C2-854A-8AA11CDC5DE6}"/>
              </a:ext>
            </a:extLst>
          </p:cNvPr>
          <p:cNvSpPr/>
          <p:nvPr/>
        </p:nvSpPr>
        <p:spPr>
          <a:xfrm>
            <a:off x="10473044" y="3225799"/>
            <a:ext cx="217715" cy="190811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E888A54-17E1-44E6-B652-6DAE0667D25B}"/>
              </a:ext>
            </a:extLst>
          </p:cNvPr>
          <p:cNvSpPr/>
          <p:nvPr/>
        </p:nvSpPr>
        <p:spPr>
          <a:xfrm>
            <a:off x="10831329" y="2827943"/>
            <a:ext cx="217715" cy="2305971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F5C982-7C7F-4A60-BE7F-B4003DAFE9BA}"/>
              </a:ext>
            </a:extLst>
          </p:cNvPr>
          <p:cNvSpPr txBox="1"/>
          <p:nvPr/>
        </p:nvSpPr>
        <p:spPr>
          <a:xfrm>
            <a:off x="680829" y="3638170"/>
            <a:ext cx="3505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b="1" dirty="0" err="1">
                <a:solidFill>
                  <a:schemeClr val="bg1"/>
                </a:solidFill>
              </a:rPr>
              <a:t>amet</a:t>
            </a:r>
            <a:endParaRPr lang="en-US" altLang="ko-KR" sz="14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3F67B6-2847-4469-A32F-51EC54E59B8B}"/>
              </a:ext>
            </a:extLst>
          </p:cNvPr>
          <p:cNvSpPr txBox="1"/>
          <p:nvPr/>
        </p:nvSpPr>
        <p:spPr>
          <a:xfrm>
            <a:off x="680828" y="4073125"/>
            <a:ext cx="35052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6F0478E-9F4A-4158-8D5E-7F21A87E1457}"/>
              </a:ext>
            </a:extLst>
          </p:cNvPr>
          <p:cNvSpPr txBox="1"/>
          <p:nvPr/>
        </p:nvSpPr>
        <p:spPr>
          <a:xfrm>
            <a:off x="680829" y="1337790"/>
            <a:ext cx="350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DATA ANALYSIS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46E21CC-4D93-41DA-8359-C6FF4ACA84A7}"/>
              </a:ext>
            </a:extLst>
          </p:cNvPr>
          <p:cNvSpPr txBox="1"/>
          <p:nvPr/>
        </p:nvSpPr>
        <p:spPr>
          <a:xfrm>
            <a:off x="680828" y="1954721"/>
            <a:ext cx="3496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just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C1E2EF48-3B57-493C-8D39-977125B3F859}"/>
              </a:ext>
            </a:extLst>
          </p:cNvPr>
          <p:cNvGrpSpPr/>
          <p:nvPr/>
        </p:nvGrpSpPr>
        <p:grpSpPr>
          <a:xfrm>
            <a:off x="6412498" y="1301217"/>
            <a:ext cx="4923159" cy="3816813"/>
            <a:chOff x="6586670" y="1678723"/>
            <a:chExt cx="14110029" cy="3816813"/>
          </a:xfrm>
        </p:grpSpPr>
        <p:cxnSp>
          <p:nvCxnSpPr>
            <p:cNvPr id="16" name="직선 연결선 15">
              <a:extLst>
                <a:ext uri="{FF2B5EF4-FFF2-40B4-BE49-F238E27FC236}">
                  <a16:creationId xmlns:a16="http://schemas.microsoft.com/office/drawing/2014/main" id="{D22BA173-C911-4361-9D36-C70B5A63ECA5}"/>
                </a:ext>
              </a:extLst>
            </p:cNvPr>
            <p:cNvCxnSpPr/>
            <p:nvPr/>
          </p:nvCxnSpPr>
          <p:spPr>
            <a:xfrm>
              <a:off x="6586670" y="1678723"/>
              <a:ext cx="14110029" cy="0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>
              <a:extLst>
                <a:ext uri="{FF2B5EF4-FFF2-40B4-BE49-F238E27FC236}">
                  <a16:creationId xmlns:a16="http://schemas.microsoft.com/office/drawing/2014/main" id="{1E589A9D-A48B-43C1-A796-18D0A948B20E}"/>
                </a:ext>
              </a:extLst>
            </p:cNvPr>
            <p:cNvCxnSpPr/>
            <p:nvPr/>
          </p:nvCxnSpPr>
          <p:spPr>
            <a:xfrm>
              <a:off x="6586670" y="2442087"/>
              <a:ext cx="14110029" cy="0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>
              <a:extLst>
                <a:ext uri="{FF2B5EF4-FFF2-40B4-BE49-F238E27FC236}">
                  <a16:creationId xmlns:a16="http://schemas.microsoft.com/office/drawing/2014/main" id="{24ED13A3-6402-4B1E-9867-F5BFBE5E8321}"/>
                </a:ext>
              </a:extLst>
            </p:cNvPr>
            <p:cNvCxnSpPr/>
            <p:nvPr/>
          </p:nvCxnSpPr>
          <p:spPr>
            <a:xfrm>
              <a:off x="6586670" y="3205450"/>
              <a:ext cx="14110029" cy="0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8">
              <a:extLst>
                <a:ext uri="{FF2B5EF4-FFF2-40B4-BE49-F238E27FC236}">
                  <a16:creationId xmlns:a16="http://schemas.microsoft.com/office/drawing/2014/main" id="{91D2518D-8B06-435B-9ACE-590D2B2E1CEB}"/>
                </a:ext>
              </a:extLst>
            </p:cNvPr>
            <p:cNvCxnSpPr/>
            <p:nvPr/>
          </p:nvCxnSpPr>
          <p:spPr>
            <a:xfrm>
              <a:off x="6586670" y="3968813"/>
              <a:ext cx="14110029" cy="0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연결선 19">
              <a:extLst>
                <a:ext uri="{FF2B5EF4-FFF2-40B4-BE49-F238E27FC236}">
                  <a16:creationId xmlns:a16="http://schemas.microsoft.com/office/drawing/2014/main" id="{BB92986C-D7FE-4664-BA7F-6D570CAB2C27}"/>
                </a:ext>
              </a:extLst>
            </p:cNvPr>
            <p:cNvCxnSpPr/>
            <p:nvPr/>
          </p:nvCxnSpPr>
          <p:spPr>
            <a:xfrm>
              <a:off x="6586670" y="4732176"/>
              <a:ext cx="14110029" cy="0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연결선 20">
              <a:extLst>
                <a:ext uri="{FF2B5EF4-FFF2-40B4-BE49-F238E27FC236}">
                  <a16:creationId xmlns:a16="http://schemas.microsoft.com/office/drawing/2014/main" id="{19604447-224F-47C3-A127-9DA92EA36935}"/>
                </a:ext>
              </a:extLst>
            </p:cNvPr>
            <p:cNvCxnSpPr/>
            <p:nvPr/>
          </p:nvCxnSpPr>
          <p:spPr>
            <a:xfrm>
              <a:off x="6586670" y="5495536"/>
              <a:ext cx="14110029" cy="0"/>
            </a:xfrm>
            <a:prstGeom prst="line">
              <a:avLst/>
            </a:prstGeom>
            <a:ln w="38100">
              <a:solidFill>
                <a:schemeClr val="bg2">
                  <a:lumMod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B144A37F-178F-4984-BD7C-D61A1F1383C4}"/>
              </a:ext>
            </a:extLst>
          </p:cNvPr>
          <p:cNvSpPr/>
          <p:nvPr/>
        </p:nvSpPr>
        <p:spPr>
          <a:xfrm>
            <a:off x="5675085" y="4873344"/>
            <a:ext cx="5851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F5D47310-10C4-446D-9634-2F3FF18D3421}"/>
              </a:ext>
            </a:extLst>
          </p:cNvPr>
          <p:cNvSpPr/>
          <p:nvPr/>
        </p:nvSpPr>
        <p:spPr>
          <a:xfrm>
            <a:off x="5675085" y="4113593"/>
            <a:ext cx="5851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DF6CD5E3-A44A-4CF8-8CDA-34EE51A4B605}"/>
              </a:ext>
            </a:extLst>
          </p:cNvPr>
          <p:cNvSpPr/>
          <p:nvPr/>
        </p:nvSpPr>
        <p:spPr>
          <a:xfrm>
            <a:off x="5675085" y="3353841"/>
            <a:ext cx="5851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40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77F8364-D192-477F-AC80-6CC8CA131408}"/>
              </a:ext>
            </a:extLst>
          </p:cNvPr>
          <p:cNvSpPr/>
          <p:nvPr/>
        </p:nvSpPr>
        <p:spPr>
          <a:xfrm>
            <a:off x="5675085" y="2594088"/>
            <a:ext cx="5851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60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6997B44A-59F6-4842-9002-F034798CE801}"/>
              </a:ext>
            </a:extLst>
          </p:cNvPr>
          <p:cNvSpPr/>
          <p:nvPr/>
        </p:nvSpPr>
        <p:spPr>
          <a:xfrm>
            <a:off x="5675085" y="1834336"/>
            <a:ext cx="5851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80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B1FF9A94-5E28-45BD-B6D8-3E3AF7D7DBC9}"/>
              </a:ext>
            </a:extLst>
          </p:cNvPr>
          <p:cNvSpPr/>
          <p:nvPr/>
        </p:nvSpPr>
        <p:spPr>
          <a:xfrm>
            <a:off x="5675085" y="1074584"/>
            <a:ext cx="5851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100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74596AE-4F9A-4354-BEF2-328382678485}"/>
              </a:ext>
            </a:extLst>
          </p:cNvPr>
          <p:cNvSpPr txBox="1"/>
          <p:nvPr/>
        </p:nvSpPr>
        <p:spPr>
          <a:xfrm>
            <a:off x="6581136" y="5328183"/>
            <a:ext cx="1471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A1697EC-B68C-4CBE-8EA3-622DCA8422A6}"/>
              </a:ext>
            </a:extLst>
          </p:cNvPr>
          <p:cNvSpPr txBox="1"/>
          <p:nvPr/>
        </p:nvSpPr>
        <p:spPr>
          <a:xfrm>
            <a:off x="8213675" y="5328183"/>
            <a:ext cx="1471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7C0DF32-1480-48DD-82CF-3195152E11EF}"/>
              </a:ext>
            </a:extLst>
          </p:cNvPr>
          <p:cNvSpPr txBox="1"/>
          <p:nvPr/>
        </p:nvSpPr>
        <p:spPr>
          <a:xfrm>
            <a:off x="9846213" y="5328183"/>
            <a:ext cx="1471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1864C2E-1132-4268-AA70-FBE92F499080}"/>
              </a:ext>
            </a:extLst>
          </p:cNvPr>
          <p:cNvSpPr/>
          <p:nvPr/>
        </p:nvSpPr>
        <p:spPr>
          <a:xfrm>
            <a:off x="6581136" y="6026308"/>
            <a:ext cx="209720" cy="20972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2C872AB-C67F-48DD-AD8F-474851F18533}"/>
              </a:ext>
            </a:extLst>
          </p:cNvPr>
          <p:cNvSpPr txBox="1"/>
          <p:nvPr/>
        </p:nvSpPr>
        <p:spPr>
          <a:xfrm>
            <a:off x="6882785" y="5977279"/>
            <a:ext cx="10698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20xx</a:t>
            </a: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97CAC339-87C1-463C-AEFB-C4C5F6D05F4A}"/>
              </a:ext>
            </a:extLst>
          </p:cNvPr>
          <p:cNvSpPr/>
          <p:nvPr/>
        </p:nvSpPr>
        <p:spPr>
          <a:xfrm>
            <a:off x="8213674" y="6026308"/>
            <a:ext cx="209720" cy="20972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A59B389-5156-4A37-9EE5-A752DBEE187D}"/>
              </a:ext>
            </a:extLst>
          </p:cNvPr>
          <p:cNvSpPr txBox="1"/>
          <p:nvPr/>
        </p:nvSpPr>
        <p:spPr>
          <a:xfrm>
            <a:off x="8515323" y="5977279"/>
            <a:ext cx="10698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20xx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F2B7AB13-8304-4C02-9C66-66A8E3B2CC6E}"/>
              </a:ext>
            </a:extLst>
          </p:cNvPr>
          <p:cNvSpPr/>
          <p:nvPr/>
        </p:nvSpPr>
        <p:spPr>
          <a:xfrm>
            <a:off x="9846213" y="6026308"/>
            <a:ext cx="209720" cy="209720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50515D8-0549-4A4D-9AA2-2642FD6FA1E3}"/>
              </a:ext>
            </a:extLst>
          </p:cNvPr>
          <p:cNvSpPr txBox="1"/>
          <p:nvPr/>
        </p:nvSpPr>
        <p:spPr>
          <a:xfrm>
            <a:off x="10147862" y="5977279"/>
            <a:ext cx="10698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29698070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24FC6E0-5C0F-4D11-A4FA-CAA6A3951A0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5FA81DA-22E2-4270-A342-56FC90A728D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10986D7F-B630-44C3-8EDA-9328C554961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6DE56B5-1CED-45FE-A6D2-EA2F69A14AC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33CC381-2C42-453F-8B70-C642286ED0C2}"/>
              </a:ext>
            </a:extLst>
          </p:cNvPr>
          <p:cNvSpPr/>
          <p:nvPr/>
        </p:nvSpPr>
        <p:spPr>
          <a:xfrm>
            <a:off x="7981950" y="2321400"/>
            <a:ext cx="2990850" cy="707886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  <a:latin typeface="+mj-lt"/>
              </a:rPr>
              <a:t>Lorem ipsum dolor sit </a:t>
            </a:r>
            <a:r>
              <a:rPr lang="en-US" altLang="ko-KR" sz="2000" dirty="0" err="1">
                <a:solidFill>
                  <a:schemeClr val="bg1"/>
                </a:solidFill>
                <a:latin typeface="+mj-lt"/>
              </a:rPr>
              <a:t>amet</a:t>
            </a:r>
            <a:endParaRPr lang="en-US" altLang="ko-KR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24693F-0B10-4A3C-9E6F-3EC806C04ACE}"/>
              </a:ext>
            </a:extLst>
          </p:cNvPr>
          <p:cNvSpPr txBox="1"/>
          <p:nvPr/>
        </p:nvSpPr>
        <p:spPr>
          <a:xfrm>
            <a:off x="7981950" y="4182124"/>
            <a:ext cx="29908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adipiscing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aliqua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Ut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enim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ad minim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veniam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quis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nostrud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ullamco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laboris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nisi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aliquip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ex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ea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commodo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consequat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28713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8339ED4B-EF1C-407D-84D5-826519BF1ED1}"/>
              </a:ext>
            </a:extLst>
          </p:cNvPr>
          <p:cNvSpPr/>
          <p:nvPr/>
        </p:nvSpPr>
        <p:spPr>
          <a:xfrm>
            <a:off x="5181600" y="3096176"/>
            <a:ext cx="1828800" cy="1828800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  <a:effectLst>
            <a:outerShdw blurRad="127000" dist="254000" dir="5400000" algn="t" rotWithShape="0">
              <a:prstClr val="black">
                <a:alpha val="10000"/>
              </a:prstClr>
            </a:outerShdw>
          </a:effectLst>
        </p:spPr>
        <p:txBody>
          <a:bodyPr lIns="36000" tIns="36000" rIns="36000" bIns="36000" rtlCol="0" anchor="ctr" anchorCtr="1"/>
          <a:lstStyle/>
          <a:p>
            <a:pPr algn="l"/>
            <a:r>
              <a:rPr lang="en-US" altLang="ko-KR" sz="200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806DF1-FCC7-4BFB-B601-8BEDAC434D0E}"/>
              </a:ext>
            </a:extLst>
          </p:cNvPr>
          <p:cNvSpPr txBox="1"/>
          <p:nvPr/>
        </p:nvSpPr>
        <p:spPr>
          <a:xfrm>
            <a:off x="593908" y="2587134"/>
            <a:ext cx="2918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tempor</a:t>
            </a:r>
            <a:endParaRPr lang="en-US" altLang="ko-KR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AB614AA1-92C2-4408-B307-A16BE957E5EF}"/>
              </a:ext>
            </a:extLst>
          </p:cNvPr>
          <p:cNvSpPr/>
          <p:nvPr/>
        </p:nvSpPr>
        <p:spPr>
          <a:xfrm>
            <a:off x="593907" y="2224272"/>
            <a:ext cx="2918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2">
                    <a:lumMod val="10000"/>
                  </a:schemeClr>
                </a:solidFill>
              </a:rPr>
              <a:t>Lorem ipsum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D24AB905-9200-4F1B-BC51-2A1A462DB46F}"/>
              </a:ext>
            </a:extLst>
          </p:cNvPr>
          <p:cNvSpPr/>
          <p:nvPr/>
        </p:nvSpPr>
        <p:spPr>
          <a:xfrm>
            <a:off x="3771900" y="2219024"/>
            <a:ext cx="806762" cy="806762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 w="38100" cap="flat">
            <a:noFill/>
            <a:prstDash val="solid"/>
            <a:miter/>
          </a:ln>
          <a:effectLst>
            <a:outerShdw blurRad="127000" dist="254000" dir="5400000" algn="t" rotWithShape="0">
              <a:prstClr val="black">
                <a:alpha val="10000"/>
              </a:prstClr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1A2E20C1-CDD9-4CF4-9277-90A5D75D4902}"/>
              </a:ext>
            </a:extLst>
          </p:cNvPr>
          <p:cNvSpPr/>
          <p:nvPr/>
        </p:nvSpPr>
        <p:spPr>
          <a:xfrm>
            <a:off x="7613338" y="2219024"/>
            <a:ext cx="806762" cy="806762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 w="38100" cap="flat">
            <a:noFill/>
            <a:prstDash val="solid"/>
            <a:miter/>
          </a:ln>
          <a:effectLst>
            <a:outerShdw blurRad="127000" dist="254000" dir="5400000" algn="t" rotWithShape="0">
              <a:prstClr val="black">
                <a:alpha val="10000"/>
              </a:prstClr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3F4B1275-086B-4748-9B2B-9AB01D2BCECD}"/>
              </a:ext>
            </a:extLst>
          </p:cNvPr>
          <p:cNvGrpSpPr/>
          <p:nvPr/>
        </p:nvGrpSpPr>
        <p:grpSpPr>
          <a:xfrm>
            <a:off x="7899674" y="2473183"/>
            <a:ext cx="206690" cy="275632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0850341D-CA19-49C0-8849-3DB04BA0A065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CF1C3CAD-F81A-4B84-A8E3-3811ADCDA7BB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BEDB3ADD-8F94-422B-A384-58F19885DF30}"/>
              </a:ext>
            </a:extLst>
          </p:cNvPr>
          <p:cNvGrpSpPr/>
          <p:nvPr/>
        </p:nvGrpSpPr>
        <p:grpSpPr>
          <a:xfrm>
            <a:off x="4060473" y="2467436"/>
            <a:ext cx="272098" cy="271764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59A13B5-E444-4F46-A7FB-ECB7EDC59B49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479F0C3D-CF05-4B33-AB20-BC55F9566286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89EFC8E-8184-4A80-A54E-3F9AA8DB7136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D25718DF-F451-4878-B963-CE40A8C0AE74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3BF873C9-DE29-41A2-BA48-9A56B3FAC8D0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29D93F39-0011-490F-ABC1-51E0ECBCAB10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2362F295-CE22-40D0-9F22-1AE4CE9C59B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ACE0F6BF-0F19-435B-8BDC-DFE126C32FFB}"/>
              </a:ext>
            </a:extLst>
          </p:cNvPr>
          <p:cNvSpPr txBox="1"/>
          <p:nvPr/>
        </p:nvSpPr>
        <p:spPr>
          <a:xfrm>
            <a:off x="8748942" y="2587134"/>
            <a:ext cx="2918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tempor</a:t>
            </a:r>
            <a:endParaRPr lang="en-US" altLang="ko-KR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562CCE33-D1DE-4586-B9D4-855DF30CFEA8}"/>
              </a:ext>
            </a:extLst>
          </p:cNvPr>
          <p:cNvSpPr/>
          <p:nvPr/>
        </p:nvSpPr>
        <p:spPr>
          <a:xfrm>
            <a:off x="8748941" y="2224272"/>
            <a:ext cx="2918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2">
                    <a:lumMod val="10000"/>
                  </a:schemeClr>
                </a:solidFill>
              </a:rPr>
              <a:t>Lorem ipsum</a:t>
            </a: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3CE2B9F2-9008-4427-9D39-B69518B58D53}"/>
              </a:ext>
            </a:extLst>
          </p:cNvPr>
          <p:cNvSpPr/>
          <p:nvPr/>
        </p:nvSpPr>
        <p:spPr>
          <a:xfrm>
            <a:off x="3771900" y="3607296"/>
            <a:ext cx="806762" cy="806762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 w="38100" cap="flat">
            <a:noFill/>
            <a:prstDash val="solid"/>
            <a:miter/>
          </a:ln>
          <a:effectLst>
            <a:outerShdw blurRad="127000" dist="254000" dir="5400000" algn="t" rotWithShape="0">
              <a:prstClr val="black">
                <a:alpha val="10000"/>
              </a:prstClr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AEE31614-12E7-4C10-AA42-E6FA4CDD6609}"/>
              </a:ext>
            </a:extLst>
          </p:cNvPr>
          <p:cNvSpPr/>
          <p:nvPr/>
        </p:nvSpPr>
        <p:spPr>
          <a:xfrm>
            <a:off x="7613338" y="3607296"/>
            <a:ext cx="806762" cy="806762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 w="38100" cap="flat">
            <a:noFill/>
            <a:prstDash val="solid"/>
            <a:miter/>
          </a:ln>
          <a:effectLst>
            <a:outerShdw blurRad="127000" dist="254000" dir="5400000" algn="t" rotWithShape="0">
              <a:prstClr val="black">
                <a:alpha val="10000"/>
              </a:prstClr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0016820E-CAE1-4EAB-9ED7-1002E8FD1DE2}"/>
              </a:ext>
            </a:extLst>
          </p:cNvPr>
          <p:cNvGrpSpPr/>
          <p:nvPr/>
        </p:nvGrpSpPr>
        <p:grpSpPr>
          <a:xfrm>
            <a:off x="4039298" y="3846948"/>
            <a:ext cx="263338" cy="2701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33FD9F17-D87B-40CD-8AF7-120E1BCF7CAA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FD1F0C5F-0EFA-45E4-9DC3-71FFCB6E9D8B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577AAB65-3103-459E-8DC5-2CB8E7B94566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DE16BB34-AA03-447D-96AD-C4991524C4DE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39204668-F78F-44E6-BE10-D63A641E2BE7}"/>
              </a:ext>
            </a:extLst>
          </p:cNvPr>
          <p:cNvGrpSpPr/>
          <p:nvPr/>
        </p:nvGrpSpPr>
        <p:grpSpPr>
          <a:xfrm>
            <a:off x="7880035" y="3873995"/>
            <a:ext cx="273366" cy="27336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143A839-4878-4787-BE19-82CCA6024E7B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FCB1BE1-AFEC-4EC9-8874-14F431D22EA3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57262B97-20BA-4E48-8008-5625610E44E6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F50C6AE-6619-4E59-97FB-FD4EAB9531E0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5D429DE2-8318-4884-AAFB-B8DD4EE6EF83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A660F9FA-58D7-4C62-BF37-6EB7316469F3}"/>
              </a:ext>
            </a:extLst>
          </p:cNvPr>
          <p:cNvSpPr txBox="1"/>
          <p:nvPr/>
        </p:nvSpPr>
        <p:spPr>
          <a:xfrm>
            <a:off x="593908" y="3976035"/>
            <a:ext cx="2918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tempor</a:t>
            </a:r>
            <a:endParaRPr lang="en-US" altLang="ko-KR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4215DC44-A486-4969-BBF7-A52A86A99FBE}"/>
              </a:ext>
            </a:extLst>
          </p:cNvPr>
          <p:cNvSpPr/>
          <p:nvPr/>
        </p:nvSpPr>
        <p:spPr>
          <a:xfrm>
            <a:off x="593907" y="3613173"/>
            <a:ext cx="2918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2">
                    <a:lumMod val="10000"/>
                  </a:schemeClr>
                </a:solidFill>
              </a:rPr>
              <a:t>Lorem ipsum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59D0325-1A19-44BF-ADF6-35928013EF48}"/>
              </a:ext>
            </a:extLst>
          </p:cNvPr>
          <p:cNvSpPr txBox="1"/>
          <p:nvPr/>
        </p:nvSpPr>
        <p:spPr>
          <a:xfrm>
            <a:off x="8748942" y="3976035"/>
            <a:ext cx="2918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tempor</a:t>
            </a:r>
            <a:endParaRPr lang="en-US" altLang="ko-KR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6E2B1069-78DB-4481-9454-932FEDBA0478}"/>
              </a:ext>
            </a:extLst>
          </p:cNvPr>
          <p:cNvSpPr/>
          <p:nvPr/>
        </p:nvSpPr>
        <p:spPr>
          <a:xfrm>
            <a:off x="8748941" y="3613173"/>
            <a:ext cx="2918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2">
                    <a:lumMod val="10000"/>
                  </a:schemeClr>
                </a:solidFill>
              </a:rPr>
              <a:t>Lorem ipsum</a:t>
            </a:r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3FDED706-D8F1-45E8-80E8-D811CCE6CA54}"/>
              </a:ext>
            </a:extLst>
          </p:cNvPr>
          <p:cNvSpPr/>
          <p:nvPr/>
        </p:nvSpPr>
        <p:spPr>
          <a:xfrm>
            <a:off x="3771900" y="4995568"/>
            <a:ext cx="806762" cy="806762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 w="38100" cap="flat">
            <a:noFill/>
            <a:prstDash val="solid"/>
            <a:miter/>
          </a:ln>
          <a:effectLst>
            <a:outerShdw blurRad="127000" dist="254000" dir="5400000" algn="t" rotWithShape="0">
              <a:prstClr val="black">
                <a:alpha val="10000"/>
              </a:prstClr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07853ECF-6C9E-4C51-96CA-3B36DC962E84}"/>
              </a:ext>
            </a:extLst>
          </p:cNvPr>
          <p:cNvSpPr/>
          <p:nvPr/>
        </p:nvSpPr>
        <p:spPr>
          <a:xfrm>
            <a:off x="7613338" y="4995568"/>
            <a:ext cx="806762" cy="806762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 w="38100" cap="flat">
            <a:noFill/>
            <a:prstDash val="solid"/>
            <a:miter/>
          </a:ln>
          <a:effectLst>
            <a:outerShdw blurRad="127000" dist="254000" dir="5400000" algn="t" rotWithShape="0">
              <a:prstClr val="black">
                <a:alpha val="10000"/>
              </a:prstClr>
            </a:outerShdw>
          </a:effectLst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9" name="자유형: 도형 38">
            <a:extLst>
              <a:ext uri="{FF2B5EF4-FFF2-40B4-BE49-F238E27FC236}">
                <a16:creationId xmlns:a16="http://schemas.microsoft.com/office/drawing/2014/main" id="{F7EBB530-F107-4A64-8706-A88F8D0CEA88}"/>
              </a:ext>
            </a:extLst>
          </p:cNvPr>
          <p:cNvSpPr/>
          <p:nvPr/>
        </p:nvSpPr>
        <p:spPr>
          <a:xfrm>
            <a:off x="7896704" y="5301514"/>
            <a:ext cx="240030" cy="273366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39D42B1C-6ABA-4C1F-9990-D8B26E2836A9}"/>
              </a:ext>
            </a:extLst>
          </p:cNvPr>
          <p:cNvGrpSpPr/>
          <p:nvPr/>
        </p:nvGrpSpPr>
        <p:grpSpPr>
          <a:xfrm>
            <a:off x="4060499" y="5268034"/>
            <a:ext cx="273166" cy="261830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4AD869A2-F5F7-4C57-8BAB-2AB6FA284785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444933BC-4DF7-4ECC-BE80-52CB8B37147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C3380FE0-68E8-479D-A49E-38F50F39AC66}"/>
              </a:ext>
            </a:extLst>
          </p:cNvPr>
          <p:cNvSpPr txBox="1"/>
          <p:nvPr/>
        </p:nvSpPr>
        <p:spPr>
          <a:xfrm>
            <a:off x="593908" y="5364936"/>
            <a:ext cx="2918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tempor</a:t>
            </a:r>
            <a:endParaRPr lang="en-US" altLang="ko-KR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93705DC4-D955-4B5F-BD43-692618A08A19}"/>
              </a:ext>
            </a:extLst>
          </p:cNvPr>
          <p:cNvSpPr/>
          <p:nvPr/>
        </p:nvSpPr>
        <p:spPr>
          <a:xfrm>
            <a:off x="593907" y="5002074"/>
            <a:ext cx="2918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2">
                    <a:lumMod val="10000"/>
                  </a:schemeClr>
                </a:solidFill>
              </a:rPr>
              <a:t>Lorem ipsum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0F92529-9388-44A7-8E1E-7D5DF01C0532}"/>
              </a:ext>
            </a:extLst>
          </p:cNvPr>
          <p:cNvSpPr txBox="1"/>
          <p:nvPr/>
        </p:nvSpPr>
        <p:spPr>
          <a:xfrm>
            <a:off x="8748942" y="5364936"/>
            <a:ext cx="2918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tempor</a:t>
            </a:r>
            <a:endParaRPr lang="en-US" altLang="ko-KR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A21B9021-FA74-4B90-99AD-B3A5CA100C3B}"/>
              </a:ext>
            </a:extLst>
          </p:cNvPr>
          <p:cNvSpPr/>
          <p:nvPr/>
        </p:nvSpPr>
        <p:spPr>
          <a:xfrm>
            <a:off x="8748941" y="5002074"/>
            <a:ext cx="2918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2">
                    <a:lumMod val="10000"/>
                  </a:schemeClr>
                </a:solidFill>
              </a:rPr>
              <a:t>Lorem ipsum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AF44DE5-4716-4EB9-A6CA-4B3975F1BEE5}"/>
              </a:ext>
            </a:extLst>
          </p:cNvPr>
          <p:cNvSpPr txBox="1"/>
          <p:nvPr/>
        </p:nvSpPr>
        <p:spPr>
          <a:xfrm>
            <a:off x="2603945" y="523639"/>
            <a:ext cx="6984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2">
                    <a:lumMod val="10000"/>
                  </a:schemeClr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b="1" dirty="0">
              <a:solidFill>
                <a:schemeClr val="bg2">
                  <a:lumMod val="1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F5CA7CC-D448-48C3-9E67-EBEC56E7214C}"/>
              </a:ext>
            </a:extLst>
          </p:cNvPr>
          <p:cNvSpPr txBox="1"/>
          <p:nvPr/>
        </p:nvSpPr>
        <p:spPr>
          <a:xfrm>
            <a:off x="2603945" y="992170"/>
            <a:ext cx="69841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2">
                    <a:lumMod val="10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2">
                    <a:lumMod val="10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bg2">
                    <a:lumMod val="10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bg2">
                    <a:lumMod val="10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bg2">
                    <a:lumMod val="10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ko-KR" altLang="en-US" sz="16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7916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708400" y="3429000"/>
            <a:ext cx="477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768664" y="4154348"/>
            <a:ext cx="470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139864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2BD8D3F8-FCF3-407E-AD9A-F138E7F70142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chemeClr val="bg1">
              <a:lumMod val="65000"/>
            </a:schemeClr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4C2512F-0BFC-4650-9DB8-48EFC446AFE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A8FA9112-B8BB-488F-872E-37C91613C7FF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85C6FB8B-83FE-41A8-A7E1-3A98857A9D49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AC7F9E5-980D-4D36-BDA5-E9AAE3DF3BE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4C5B3F14-B33A-42F1-A5A7-EE311E45E63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CABFB49C-8EF7-44AE-8F7E-5365E2CB124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0F0E5BD-A8C8-42C4-BA94-70DCF3E0D96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B2BAB90B-F1F7-4867-BA71-29C3AD9C957C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61F0500-7058-4959-A25A-40C9C146D91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B711925D-317C-4AC5-885C-4CFCE9A05EF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A8BD2D6-8EF0-4122-BC23-55244E7698A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039D60B-8ECF-4F1C-837A-9B56D9497D0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9D20D97-11EE-44EA-A344-8BA1F1EF5A36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5C22B0E5-DF31-4486-AF78-F02BB90404B3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5E22370-6447-42DB-9C96-208DED8205C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ACDD5A8-63D7-4E17-B4E4-CF7A5D6A45C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AF24D10E-3201-4206-8FE4-AD3D064AE7F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60EC129B-AC49-43B1-86EE-F983FE56401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7BACA72-CE75-4709-AA86-A5501B08E0E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1DF233E-ED04-41B0-A023-0C283855666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DD126C0E-D13E-4CF9-8B9A-78711CD1F3D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FFD757A9-1A65-49AC-B5D7-B24103F8959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282009D-3473-404B-8804-0198D976EBD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6470B40-7E79-421B-8697-2CC7C179E85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8039438-0C70-46B0-950B-D158D7E86C79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A8D6A494-E8EA-45E9-A597-A0E3924D4AF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E56E7B2-F0CD-4F2B-8D1E-08D37E7C4F3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F54E51AE-28F4-40C4-98CA-14897F8A9606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A46031D-F1EA-420A-8A8D-8F32AD633406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1F207A8-A451-4437-9CF6-144CC0466F8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8F5554A-E645-40D6-8227-F2A770DA938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E0F80FF7-2054-49A9-8A58-5B0E5DC1A480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9433CC2-5078-4819-8832-9369D923740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A3923DA-9C40-44B7-A5B7-2AD38B51C89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14C1B770-2C9C-4483-8E50-EC4B94E926A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EC44AC8-51F1-44E7-BEB6-6280880FA230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6CEE31E-F00C-4CB4-94DA-47AC27EC2AF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75D4D801-8093-4E0E-B29A-94CACA4D7F7C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E903A9-741A-4352-9A4B-61E6F7A0D0D1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9E381A5-9152-4711-9B41-0549874A78B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A40176A8-B0FB-49A3-97BC-0B8D9AE74FC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6222DDF-D954-4C2D-9C2B-2440225BE23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A1B26298-400D-4090-B662-CB37E25D96A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87FB07A-3454-4A4B-8E02-4A88BE4E86BE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21D09DD9-C7DA-4434-A2E2-10B9EB88658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FA46C32-64DA-43D7-9CDA-0E4B43CFFDD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379094A-88EA-4859-8694-246DF943F17E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8390F40-BF63-4F3B-93A2-A6291C416CD8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3293302-B5B4-4AAC-8CA6-C09DAF2957F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EE4988C-561E-4590-84C7-280674EBB6F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D3069D1A-F1E0-473E-A001-0EB755CBE0E9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E8CD0E7-D1A0-42DA-944A-C11253087E88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C201F326-D934-4AAC-8C2D-10BD5246F51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10E0018-9E0F-488D-B8BA-5CF36E6B460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516723EC-D8C2-4579-A51B-C9EB9AC9978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FA6368EE-2610-41A3-9BBD-B08A660D7909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6D634B8B-F0E6-4B91-910B-D4A4AF46534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D4748950-02A8-4D90-B20F-806111DCAF9B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7742287-69BD-411A-93AC-68D9C5CBFE0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EE2A8994-989E-40EB-A7DA-C88EACA461FF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6053A926-744A-43BB-A528-1A26BAC956C8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0CA9EB93-BE25-495F-B763-992CEC6E2BDA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A2ACF35C-60E9-4167-B93C-8964C08A4B8F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3D20C16-099A-49F6-A980-735D57A6E4B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E1E92B7-9429-46E9-9507-2C0F0ACFBDFE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460C0-E2CF-4721-A626-40B5E33914B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D2C6D82-70B1-43F0-B64A-2E178AE9AE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195C6AC-A5D6-4273-83A0-CA909C5F277C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3F37C33-604F-4704-9788-F7FCD7CF949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78C7061-FA3C-46DF-A8A1-6B961B7A022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32B5206-D41E-471A-A61D-A0BAD5E031EB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EFF7F81-129D-4CC8-833F-B4990E3CB73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A298A83-362D-49BA-94EA-11BD68298FD4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74617F08-A50F-4908-973E-40B24C28D30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9FC91D67-C2A4-4468-973B-6CE161EF605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6150401-ED8B-4E55-9150-D0AA82FECD9A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15BBB1F-EB4F-422F-8A4E-0593F7E22C6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2BACA5A-C13F-4F00-A21F-6146D8BD8DDC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D9C7B93-12F3-4AA5-8457-7D00E914019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5D4AD4D3-E62D-40B2-A2C6-9500F59957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ABC17745-935B-44E8-9F93-0459B212CC7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44A0D235-B53D-4020-B3F8-42C3CAC3AD88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0A06F33-6B7D-4650-BB03-FD1DFC233D2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9DC7598-4410-472D-9589-584A3D1414A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62EBA14-DEF9-440F-8CDF-67DEB51D6C3B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06065CAD-6862-46CF-954C-DDC0C54A4F3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982D0A7-E6B3-44D4-ACC7-17F5E2249CDD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1F88C35-E773-4901-9C7D-4675F0BC2B04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4F04EBF0-0F85-44B8-B908-FEA86A5EE90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1E2BEA2-DC37-4615-875F-96F2693FD60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E8987466-E210-4B24-8BE4-B906C35424D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D743F05-E7CB-4FC4-8596-6B64028C22E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28574BB-9707-4B13-A8CD-70F3A7C0CDE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1DD8152-47A1-46D7-99FF-D6B4215BD5C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AD436DC-90F4-488F-AE6F-6D79E3471E9C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0C5F2A3-4F7B-4E86-9248-A1DD95168A6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60EF7F3-29B3-4C3F-AF09-D6D2EC5DFAC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0FC7B8A-745A-4DC8-9858-1CFD3D306B92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716BED1-9DAE-4EA1-9A14-EED8B0BC0E4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FEC5CF3-C1D6-4997-B7E8-D0EFFBF5256E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2E8702F-4DFA-4FD5-8E30-18F12FD7F0E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330CA317-E4C4-40E4-8FE9-B786742FAC0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9AFFB13-1839-4EC7-B707-020D307FF909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EF231EE-03E7-40F4-8C08-A49A02F5F782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70DCEB3-8F91-4F99-9FDB-C44C812A17C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9A14DFC4-59A1-4023-B34C-A111C83EAF1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A99E0F0D-0333-4F81-AA8F-F99B91CFAFB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E6043FD-0A05-4A38-AF42-26C548E55574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872C594-C1B6-480B-A4AD-E520F6549A8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125A6AF7-C794-4445-B5A6-FFCA8BA3C1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AF31BD5-0DBC-460A-B483-3E43478B041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72201BE-1EF8-4D58-8BB5-CF24A89E6C0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83B0B27-2DDA-4FC9-90CC-F71D80F8E62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FBDA751-F34B-484A-B31C-0019B63A4BA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FBBAAE3-7F6C-428A-9547-1A20F48BA618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BFB50B4F-4FF5-4329-81CD-D823364CEAF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CF4F3FD-A2AA-4F2F-9B55-CD5B2E77E1B1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F9313BB7-2FD8-4677-919B-EF8E3766A79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6D273E9-3478-4FD4-88DB-52E0DBDF696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87ECA49D-AD55-4524-A858-DFF3FFE0004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AA0B3B5-DC30-4F64-8917-B6E4889FE009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BD1FF21-391E-46E4-AC02-158D1375CC0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E6358431-9AC6-43A8-9B2F-EE924DAC09C0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9905AE5-C7C6-47A5-833A-B0E1A3B3281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61B992D-029A-48D5-BE16-DF77663677D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DBF6ADB8-B9C0-46D5-8133-E6BDAF76CEC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4F3D0DF-325F-4C15-B7B5-5A26B8DD294E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6CE3659-4373-4D4B-BFF5-753DAB488B2B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1589D1F-ABD5-46F7-84DC-F441CA7959A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96461C47-B5B4-4924-8669-DB0E3F060B6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709BFE64-6600-4644-8816-EFBFC42885E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9267677A-A007-4473-AF5D-7995CD44B05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A9467D38-89BF-45B5-A411-78ABC53B4395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18D65AB-B755-4E5B-8015-0BE3C496197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E648D22C-9D82-48BF-A0AC-AFE13FA2357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ACCABCB-198B-4912-B669-9ACF4A9D93C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CFBDAAC-D4C9-4DD3-919E-DB45ED335FA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93CC97B-801E-4A89-8C67-0A65711ED7A2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10762ED-327D-4AC2-85DB-BB6CBDFB1F4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9DD54B7-AFE8-4B94-ACA6-F0DA7C27DB9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D955710-56DE-4B6F-99EC-3336D00856F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BCD8F9C-0714-49B1-8BE8-A60F5B616C4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15B640D3-C868-401B-9E6C-2C76CF05D95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DA13D90-30C5-416E-BD95-64D9FC1A13C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635B4205-E789-44EE-8BA3-538F6B17BD6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0E87D59-D2C7-44E6-864A-D55F8456345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701C711-E957-41B0-9C96-4696AD4DB457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2AE8054-EA1F-4673-A972-1B5A4A7AA947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F8B4B27-50C4-4B00-8601-291E4F35686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228093E-9460-46C3-974E-7D2A8CB307DD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5A0C2EB-E3DE-4A8D-B0E3-96AD3758F13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BBB86C9-1AE9-4D11-AC41-97E369052CBA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4E90508E-3E34-4124-B4BB-CBAD980987E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471CB1E-9136-421B-A021-D8709648F51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B37949EA-FFA8-43C4-8448-D8B7C961D6C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F6D587-6EA2-43A9-916C-D0BF47B4700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9936B05B-37CC-4324-8AE1-0CB1A798EDD9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47E1DE3F-BAFF-42A7-851B-027A90F8B678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40638856-3C2C-4154-9B34-282CEB456A3F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FEB5AE8-5982-4670-8C9F-2058AF48B1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0A2E046-B15A-4E99-BBAB-0368D5AA358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47647164-303B-42A2-9A8A-8E5D22A1F48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2EDFD2E-84A5-4F3B-902A-BFDF9F62F87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2995D2B-8D24-44F2-AA90-84E2DDD1DFE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6BAAA4A4-9D74-480D-B86E-6FDEC174581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FDD6838-B680-4298-B9DE-87AC5E7D0AF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3B4E0CE-C9C2-48A3-B2DF-CD267021468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519504E-F68E-4EEE-B8DA-B2F64AA31D1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08EB2D1-D2D2-4630-9679-0DC9826248C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FBBAC2CF-33CF-44D5-8EC4-9C6128A9009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4AB2D0-0458-492C-AFBC-11FC09EECF8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F61DE1BB-9B1C-4FD8-B578-32658ADB4CE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DD62A299-C5D9-442C-BF6C-7C6606731F1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497C246-C38C-445A-8978-8CFD621CE814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2FA0067-CDDE-4B44-87C0-6BA99F42889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0D2C048-7082-4910-82AF-523D6D28D40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FFB19D70-84B5-4095-BBA3-F82F36416B2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>
                  <a:lumMod val="9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FF4C7ABF-AD06-43A5-B9B2-1855AE3332EF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FFBCBCDE-10BE-466D-9ED4-818237D62E8B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30B0656-907D-4F4D-8307-F598C5DA25F4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2">
              <a:lumMod val="10000"/>
            </a:scheme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65A34772-DD43-468D-8BC3-C108E4F07189}"/>
              </a:ext>
            </a:extLst>
          </p:cNvPr>
          <p:cNvSpPr txBox="1"/>
          <p:nvPr/>
        </p:nvSpPr>
        <p:spPr>
          <a:xfrm>
            <a:off x="2484726" y="368146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2">
                    <a:lumMod val="10000"/>
                  </a:schemeClr>
                </a:solidFill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800" dirty="0">
              <a:solidFill>
                <a:schemeClr val="bg2">
                  <a:lumMod val="1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69" name="TextBox 368">
            <a:extLst>
              <a:ext uri="{FF2B5EF4-FFF2-40B4-BE49-F238E27FC236}">
                <a16:creationId xmlns:a16="http://schemas.microsoft.com/office/drawing/2014/main" id="{4128A199-881E-44D1-A88B-4A0C1402195E}"/>
              </a:ext>
            </a:extLst>
          </p:cNvPr>
          <p:cNvSpPr txBox="1"/>
          <p:nvPr/>
        </p:nvSpPr>
        <p:spPr>
          <a:xfrm>
            <a:off x="2484726" y="827238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elit</a:t>
            </a:r>
            <a:endParaRPr lang="ko-KR" alt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72FD2DEC-45BC-408F-8016-22CF7F88BB3C}"/>
              </a:ext>
            </a:extLst>
          </p:cNvPr>
          <p:cNvSpPr txBox="1"/>
          <p:nvPr/>
        </p:nvSpPr>
        <p:spPr>
          <a:xfrm>
            <a:off x="642924" y="570698"/>
            <a:ext cx="3649676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  <a:latin typeface="+mj-lt"/>
              </a:rPr>
              <a:t>CONTENTS</a:t>
            </a:r>
            <a:endParaRPr lang="ko-KR" altLang="en-US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99AB179-70F3-403C-A2A8-1AAB6BE3371F}"/>
              </a:ext>
            </a:extLst>
          </p:cNvPr>
          <p:cNvSpPr txBox="1"/>
          <p:nvPr/>
        </p:nvSpPr>
        <p:spPr>
          <a:xfrm>
            <a:off x="2455181" y="2502311"/>
            <a:ext cx="54569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38E49E23-504A-4CAA-ADF7-257891FC7E08}"/>
              </a:ext>
            </a:extLst>
          </p:cNvPr>
          <p:cNvSpPr/>
          <p:nvPr/>
        </p:nvSpPr>
        <p:spPr>
          <a:xfrm>
            <a:off x="2455180" y="2154410"/>
            <a:ext cx="54569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8F6C1CA7-DB5D-44DE-95B3-13B32F0CB45B}"/>
              </a:ext>
            </a:extLst>
          </p:cNvPr>
          <p:cNvSpPr/>
          <p:nvPr/>
        </p:nvSpPr>
        <p:spPr>
          <a:xfrm>
            <a:off x="1441449" y="2134100"/>
            <a:ext cx="11112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666BC55-4D22-423E-A8B9-A5B20E3D4C23}"/>
              </a:ext>
            </a:extLst>
          </p:cNvPr>
          <p:cNvSpPr txBox="1"/>
          <p:nvPr/>
        </p:nvSpPr>
        <p:spPr>
          <a:xfrm>
            <a:off x="2455181" y="3743741"/>
            <a:ext cx="54569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B657E35-AA81-4D8C-AD9B-07791B8911E8}"/>
              </a:ext>
            </a:extLst>
          </p:cNvPr>
          <p:cNvSpPr/>
          <p:nvPr/>
        </p:nvSpPr>
        <p:spPr>
          <a:xfrm>
            <a:off x="2455180" y="3395840"/>
            <a:ext cx="54569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89B5CCFE-C59E-4B27-A6ED-896523D4AC4B}"/>
              </a:ext>
            </a:extLst>
          </p:cNvPr>
          <p:cNvSpPr/>
          <p:nvPr/>
        </p:nvSpPr>
        <p:spPr>
          <a:xfrm>
            <a:off x="1441449" y="3375530"/>
            <a:ext cx="11112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3E92248-A2EB-4377-B410-C957D8F9C9CA}"/>
              </a:ext>
            </a:extLst>
          </p:cNvPr>
          <p:cNvSpPr txBox="1"/>
          <p:nvPr/>
        </p:nvSpPr>
        <p:spPr>
          <a:xfrm>
            <a:off x="2455181" y="4985171"/>
            <a:ext cx="54569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BD978764-970E-415C-AEF4-86D5D94B9522}"/>
              </a:ext>
            </a:extLst>
          </p:cNvPr>
          <p:cNvSpPr/>
          <p:nvPr/>
        </p:nvSpPr>
        <p:spPr>
          <a:xfrm>
            <a:off x="2455180" y="4637270"/>
            <a:ext cx="54569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D80A2B3E-09D4-4303-8C32-93ECF7AAB7BB}"/>
              </a:ext>
            </a:extLst>
          </p:cNvPr>
          <p:cNvSpPr/>
          <p:nvPr/>
        </p:nvSpPr>
        <p:spPr>
          <a:xfrm>
            <a:off x="1441449" y="4616960"/>
            <a:ext cx="11112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03.</a:t>
            </a: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FA45D33C-7FFF-4152-94E8-7C068B9BCFCD}"/>
              </a:ext>
            </a:extLst>
          </p:cNvPr>
          <p:cNvSpPr txBox="1"/>
          <p:nvPr/>
        </p:nvSpPr>
        <p:spPr>
          <a:xfrm>
            <a:off x="7296077" y="3766818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 err="1">
                <a:solidFill>
                  <a:schemeClr val="bg2">
                    <a:lumMod val="10000"/>
                  </a:schemeClr>
                </a:solidFill>
              </a:rPr>
              <a:t>Titile</a:t>
            </a:r>
            <a:r>
              <a:rPr lang="en-US" altLang="ko-KR" sz="2400" dirty="0">
                <a:solidFill>
                  <a:schemeClr val="bg2">
                    <a:lumMod val="10000"/>
                  </a:schemeClr>
                </a:solidFill>
              </a:rPr>
              <a:t> text block &amp;</a:t>
            </a:r>
          </a:p>
          <a:p>
            <a:r>
              <a:rPr lang="en-US" altLang="ko-KR" sz="2400" dirty="0">
                <a:solidFill>
                  <a:schemeClr val="bg2">
                    <a:lumMod val="10000"/>
                  </a:schemeClr>
                </a:solidFill>
              </a:rPr>
              <a:t>Mobile project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0F040AC-40A1-495D-A9AD-B0037995704B}"/>
              </a:ext>
            </a:extLst>
          </p:cNvPr>
          <p:cNvSpPr txBox="1"/>
          <p:nvPr/>
        </p:nvSpPr>
        <p:spPr>
          <a:xfrm>
            <a:off x="7296078" y="4597815"/>
            <a:ext cx="42170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Ut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enim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ad minim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veniam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quis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nostrud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ullamco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laboris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nisi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aliquip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ex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ea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commodo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consequat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. Duis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aute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irure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dolor in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reprehenderit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in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voluptate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velit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esse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cillum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dolore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eu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fugiat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nulla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pariatur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Excepteur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sint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occaecat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cupidatat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non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proident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!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CE5C299-DC0F-42A0-AB45-6EB4E08D8AAE}"/>
              </a:ext>
            </a:extLst>
          </p:cNvPr>
          <p:cNvSpPr txBox="1"/>
          <p:nvPr/>
        </p:nvSpPr>
        <p:spPr>
          <a:xfrm>
            <a:off x="528397" y="400449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DEVICE SLIDE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EAB5912F-1A2F-40EC-8548-B52AA8EFBE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4748" y="1146764"/>
            <a:ext cx="2476500" cy="5125779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81F90B67-B56D-4918-854A-ED1285744A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66849" y="1146764"/>
            <a:ext cx="2476500" cy="5125779"/>
          </a:xfrm>
          <a:prstGeom prst="rect">
            <a:avLst/>
          </a:prstGeom>
        </p:spPr>
      </p:pic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2A8F5378-0D09-456B-8A8E-0573239D24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E9216B6-3DB0-4A1B-B76A-FA8095AB0DE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109606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F602378-D310-4626-8FF8-0AE6F9CCA521}"/>
              </a:ext>
            </a:extLst>
          </p:cNvPr>
          <p:cNvSpPr txBox="1"/>
          <p:nvPr/>
        </p:nvSpPr>
        <p:spPr>
          <a:xfrm>
            <a:off x="7023103" y="3521171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 err="1">
                <a:solidFill>
                  <a:schemeClr val="bg2">
                    <a:lumMod val="10000"/>
                  </a:schemeClr>
                </a:solidFill>
              </a:rPr>
              <a:t>Titile</a:t>
            </a:r>
            <a:r>
              <a:rPr lang="en-US" altLang="ko-KR" sz="2400" dirty="0">
                <a:solidFill>
                  <a:schemeClr val="bg2">
                    <a:lumMod val="10000"/>
                  </a:schemeClr>
                </a:solidFill>
              </a:rPr>
              <a:t> text block &amp;</a:t>
            </a:r>
          </a:p>
          <a:p>
            <a:r>
              <a:rPr lang="en-US" altLang="ko-KR" sz="2400" dirty="0">
                <a:solidFill>
                  <a:schemeClr val="bg2">
                    <a:lumMod val="10000"/>
                  </a:schemeClr>
                </a:solidFill>
              </a:rPr>
              <a:t>Tablet project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AA903A-FF1A-48B6-85FD-D2AA4EA77B89}"/>
              </a:ext>
            </a:extLst>
          </p:cNvPr>
          <p:cNvSpPr txBox="1"/>
          <p:nvPr/>
        </p:nvSpPr>
        <p:spPr>
          <a:xfrm>
            <a:off x="7023104" y="4352168"/>
            <a:ext cx="42170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Ut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enim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ad minim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veniam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quis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nostrud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ullamco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laboris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nisi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aliquip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ex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ea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commodo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consequat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. Duis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aute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irure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dolor in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reprehenderit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in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voluptate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velit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esse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cillum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dolore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eu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fugiat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nulla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pariatur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Excepteur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sint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occaecat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cupidatat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non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proident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D045D6-967E-4D4F-A40C-94A90FFE7E29}"/>
              </a:ext>
            </a:extLst>
          </p:cNvPr>
          <p:cNvSpPr txBox="1"/>
          <p:nvPr/>
        </p:nvSpPr>
        <p:spPr>
          <a:xfrm>
            <a:off x="528397" y="400449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DEVICE SLIDE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C33E8AFF-FD03-4768-9D8D-6845018DBD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3774" y="999854"/>
            <a:ext cx="4175125" cy="5477621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E6593C0B-5120-4CFD-87DF-079BFCBBAA1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5335972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ED7509F-B27B-4C82-95F7-B0A742755DA3}"/>
              </a:ext>
            </a:extLst>
          </p:cNvPr>
          <p:cNvSpPr txBox="1"/>
          <p:nvPr/>
        </p:nvSpPr>
        <p:spPr>
          <a:xfrm>
            <a:off x="8624420" y="3429000"/>
            <a:ext cx="3250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 err="1">
                <a:solidFill>
                  <a:schemeClr val="bg2">
                    <a:lumMod val="10000"/>
                  </a:schemeClr>
                </a:solidFill>
              </a:rPr>
              <a:t>Titile</a:t>
            </a:r>
            <a:r>
              <a:rPr lang="en-US" altLang="ko-KR" sz="2400" dirty="0">
                <a:solidFill>
                  <a:schemeClr val="bg2">
                    <a:lumMod val="10000"/>
                  </a:schemeClr>
                </a:solidFill>
              </a:rPr>
              <a:t> text block &amp;</a:t>
            </a:r>
          </a:p>
          <a:p>
            <a:r>
              <a:rPr lang="en-US" altLang="ko-KR" sz="2400" dirty="0">
                <a:solidFill>
                  <a:schemeClr val="bg2">
                    <a:lumMod val="10000"/>
                  </a:schemeClr>
                </a:solidFill>
              </a:rPr>
              <a:t>Desktop project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07ECC0-25C1-4240-A88A-72A72F475B9D}"/>
              </a:ext>
            </a:extLst>
          </p:cNvPr>
          <p:cNvSpPr txBox="1"/>
          <p:nvPr/>
        </p:nvSpPr>
        <p:spPr>
          <a:xfrm>
            <a:off x="8624421" y="4259997"/>
            <a:ext cx="32500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Ut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enim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ad minim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veniam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quis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nostrud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ullamco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laboris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nisi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aliquip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ex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ea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commodo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consequat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. Duis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aute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irure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dolor in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reprehenderit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in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voluptate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velit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esse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cillum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dolore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eu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fugiat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nulla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pariatur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Excepteur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sint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occaecat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cupidatat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non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proident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2BB7CB-F63A-4B34-84CE-06E7EBA76AA2}"/>
              </a:ext>
            </a:extLst>
          </p:cNvPr>
          <p:cNvSpPr txBox="1"/>
          <p:nvPr/>
        </p:nvSpPr>
        <p:spPr>
          <a:xfrm>
            <a:off x="528397" y="400449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DEVICE SLIDE</a:t>
            </a:r>
            <a:endParaRPr lang="ko-KR" altLang="en-US" sz="24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A4512760-4942-4546-A275-698ABCE4D9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5750" y="1117874"/>
            <a:ext cx="6814550" cy="5654862"/>
          </a:xfrm>
          <a:prstGeom prst="rect">
            <a:avLst/>
          </a:prstGeom>
        </p:spPr>
      </p:pic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884DA34C-3157-49DB-AE0C-07023D4B5E7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3788416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C60D6E97-FAA2-4B0B-8F28-38FD6A557F23}"/>
              </a:ext>
            </a:extLst>
          </p:cNvPr>
          <p:cNvSpPr txBox="1"/>
          <p:nvPr/>
        </p:nvSpPr>
        <p:spPr>
          <a:xfrm>
            <a:off x="8978001" y="3655123"/>
            <a:ext cx="2622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2622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A5185-63D0-4A8C-A249-BDD71C42AE54}"/>
              </a:ext>
            </a:extLst>
          </p:cNvPr>
          <p:cNvSpPr txBox="1"/>
          <p:nvPr/>
        </p:nvSpPr>
        <p:spPr>
          <a:xfrm>
            <a:off x="4194562" y="2697535"/>
            <a:ext cx="3802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400" b="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A99A32-5752-4F46-90C2-1C48D71440C8}"/>
              </a:ext>
            </a:extLst>
          </p:cNvPr>
          <p:cNvSpPr txBox="1"/>
          <p:nvPr/>
        </p:nvSpPr>
        <p:spPr>
          <a:xfrm>
            <a:off x="4195217" y="3577177"/>
            <a:ext cx="3802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  <a:r>
              <a:rPr lang="en-US" altLang="ko-KR" sz="1200" dirty="0" err="1">
                <a:solidFill>
                  <a:schemeClr val="bg1"/>
                </a:solidFill>
              </a:rPr>
              <a:t>Etiam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aliquet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mi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lacinia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5301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chemeClr val="bg2">
                    <a:lumMod val="10000"/>
                  </a:schemeClr>
                </a:solidFill>
              </a:rPr>
              <a:t>Presentation template by </a:t>
            </a:r>
            <a:endParaRPr lang="ko-KR" altLang="en-US" sz="11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93623" y="3570863"/>
            <a:ext cx="310694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2">
                    <a:lumMod val="1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2">
                    <a:lumMod val="10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bg2">
                    <a:lumMod val="10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49">
            <a:extLst>
              <a:ext uri="{FF2B5EF4-FFF2-40B4-BE49-F238E27FC236}">
                <a16:creationId xmlns:a16="http://schemas.microsoft.com/office/drawing/2014/main" id="{627CDBE4-ADCE-4E5D-B90C-2E7C0720BDF3}"/>
              </a:ext>
            </a:extLst>
          </p:cNvPr>
          <p:cNvSpPr txBox="1"/>
          <p:nvPr/>
        </p:nvSpPr>
        <p:spPr>
          <a:xfrm>
            <a:off x="642924" y="570698"/>
            <a:ext cx="3649676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chemeClr val="bg1"/>
                </a:solidFill>
                <a:latin typeface="+mj-lt"/>
              </a:rPr>
              <a:t>AGENDA</a:t>
            </a:r>
            <a:endParaRPr lang="ko-KR" altLang="en-US" b="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849D3936-5F02-496E-A96E-B5B53D1BF9D2}"/>
              </a:ext>
            </a:extLst>
          </p:cNvPr>
          <p:cNvSpPr/>
          <p:nvPr/>
        </p:nvSpPr>
        <p:spPr>
          <a:xfrm>
            <a:off x="742402" y="2365309"/>
            <a:ext cx="898591" cy="898591"/>
          </a:xfrm>
          <a:prstGeom prst="ellipse">
            <a:avLst/>
          </a:prstGeom>
          <a:solidFill>
            <a:schemeClr val="bg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183D3968-87AE-4577-910A-88954AC9751D}"/>
              </a:ext>
            </a:extLst>
          </p:cNvPr>
          <p:cNvSpPr/>
          <p:nvPr/>
        </p:nvSpPr>
        <p:spPr>
          <a:xfrm>
            <a:off x="4989988" y="2365309"/>
            <a:ext cx="898591" cy="898591"/>
          </a:xfrm>
          <a:prstGeom prst="ellipse">
            <a:avLst/>
          </a:prstGeom>
          <a:solidFill>
            <a:schemeClr val="bg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A00BA817-C006-4BFA-B597-0C2C658A108E}"/>
              </a:ext>
            </a:extLst>
          </p:cNvPr>
          <p:cNvGrpSpPr/>
          <p:nvPr/>
        </p:nvGrpSpPr>
        <p:grpSpPr>
          <a:xfrm>
            <a:off x="1061818" y="2627220"/>
            <a:ext cx="327164" cy="326763"/>
            <a:chOff x="2090919" y="902017"/>
            <a:chExt cx="388715" cy="388239"/>
          </a:xfrm>
          <a:solidFill>
            <a:srgbClr val="646464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5F6F77F3-FE96-4778-9454-0774CE719991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68D11A4-A932-47E8-8C9E-4F1CA3300B5D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107A225C-EB26-4F54-96E4-FCE45D365C4B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47DF4D6-E540-443D-BF0B-27295D7D7C99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542011D1-BAB2-4404-A265-6C6A0644E034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1674E8EB-F141-463B-AA0B-9716082BE653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7055088B-D1C2-46FF-BD9F-7ACE2119904A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B08A2B22-1CDC-430A-86F5-7D91F34D6366}"/>
              </a:ext>
            </a:extLst>
          </p:cNvPr>
          <p:cNvSpPr txBox="1"/>
          <p:nvPr/>
        </p:nvSpPr>
        <p:spPr>
          <a:xfrm>
            <a:off x="1811259" y="2665782"/>
            <a:ext cx="30084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BD42BB5F-D7F4-4F97-BDE2-4559B485997B}"/>
              </a:ext>
            </a:extLst>
          </p:cNvPr>
          <p:cNvSpPr/>
          <p:nvPr/>
        </p:nvSpPr>
        <p:spPr>
          <a:xfrm>
            <a:off x="1791628" y="2314357"/>
            <a:ext cx="30280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7FD4420-1616-4905-9834-FE4CA55C91B5}"/>
              </a:ext>
            </a:extLst>
          </p:cNvPr>
          <p:cNvSpPr txBox="1"/>
          <p:nvPr/>
        </p:nvSpPr>
        <p:spPr>
          <a:xfrm>
            <a:off x="6084994" y="2665782"/>
            <a:ext cx="30084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7ABE1FA7-CD22-4CB2-B654-DA70942A250C}"/>
              </a:ext>
            </a:extLst>
          </p:cNvPr>
          <p:cNvSpPr/>
          <p:nvPr/>
        </p:nvSpPr>
        <p:spPr>
          <a:xfrm>
            <a:off x="6065363" y="2314357"/>
            <a:ext cx="30280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DE19FFBB-EFE4-4B21-93EA-4A4857CF5D88}"/>
              </a:ext>
            </a:extLst>
          </p:cNvPr>
          <p:cNvGrpSpPr/>
          <p:nvPr/>
        </p:nvGrpSpPr>
        <p:grpSpPr>
          <a:xfrm>
            <a:off x="5274938" y="2605381"/>
            <a:ext cx="328687" cy="328687"/>
            <a:chOff x="752656" y="1562597"/>
            <a:chExt cx="390525" cy="390525"/>
          </a:xfrm>
          <a:solidFill>
            <a:srgbClr val="646464"/>
          </a:solidFill>
        </p:grpSpPr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75B76892-AFC8-49E7-B720-DC9E7FFC621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610824CE-99CA-42A4-9795-A3AE3F9FAACA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4C4ACE19-2F58-49A7-A47C-6570FFCCCD03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4B6BBF92-6E10-477D-BB68-C5637A6EA852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26CB3B2E-9D1F-410C-B03B-AF2CB33661A1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1" name="타원 70">
            <a:extLst>
              <a:ext uri="{FF2B5EF4-FFF2-40B4-BE49-F238E27FC236}">
                <a16:creationId xmlns:a16="http://schemas.microsoft.com/office/drawing/2014/main" id="{00D753B5-D442-4239-BED9-77F68F8087A5}"/>
              </a:ext>
            </a:extLst>
          </p:cNvPr>
          <p:cNvSpPr/>
          <p:nvPr/>
        </p:nvSpPr>
        <p:spPr>
          <a:xfrm>
            <a:off x="742402" y="4446965"/>
            <a:ext cx="898591" cy="898591"/>
          </a:xfrm>
          <a:prstGeom prst="ellipse">
            <a:avLst/>
          </a:prstGeom>
          <a:solidFill>
            <a:schemeClr val="bg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96867907-207A-45BE-9FCD-2A0A25691664}"/>
              </a:ext>
            </a:extLst>
          </p:cNvPr>
          <p:cNvSpPr/>
          <p:nvPr/>
        </p:nvSpPr>
        <p:spPr>
          <a:xfrm>
            <a:off x="4989988" y="4446965"/>
            <a:ext cx="898591" cy="898591"/>
          </a:xfrm>
          <a:prstGeom prst="ellipse">
            <a:avLst/>
          </a:prstGeom>
          <a:solidFill>
            <a:schemeClr val="bg1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3" name="자유형: 도형 72">
            <a:extLst>
              <a:ext uri="{FF2B5EF4-FFF2-40B4-BE49-F238E27FC236}">
                <a16:creationId xmlns:a16="http://schemas.microsoft.com/office/drawing/2014/main" id="{FD158F98-2053-423C-91EE-1AC1692E0DA4}"/>
              </a:ext>
            </a:extLst>
          </p:cNvPr>
          <p:cNvSpPr/>
          <p:nvPr/>
        </p:nvSpPr>
        <p:spPr>
          <a:xfrm>
            <a:off x="5294981" y="4765066"/>
            <a:ext cx="288604" cy="328687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64646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8" name="그룹 117">
            <a:extLst>
              <a:ext uri="{FF2B5EF4-FFF2-40B4-BE49-F238E27FC236}">
                <a16:creationId xmlns:a16="http://schemas.microsoft.com/office/drawing/2014/main" id="{DE1E65B7-05D5-4272-A415-60BE7D759703}"/>
              </a:ext>
            </a:extLst>
          </p:cNvPr>
          <p:cNvGrpSpPr/>
          <p:nvPr/>
        </p:nvGrpSpPr>
        <p:grpSpPr>
          <a:xfrm>
            <a:off x="1045887" y="4738851"/>
            <a:ext cx="328448" cy="314819"/>
            <a:chOff x="6793030" y="2235612"/>
            <a:chExt cx="390240" cy="374047"/>
          </a:xfrm>
          <a:solidFill>
            <a:srgbClr val="646464"/>
          </a:solidFill>
        </p:grpSpPr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538EA3A-5BC0-4843-ACB7-1AEEE019A295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A3AD8708-772A-4C4D-8DF4-C27ADFB0F9E7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121" name="TextBox 120">
            <a:extLst>
              <a:ext uri="{FF2B5EF4-FFF2-40B4-BE49-F238E27FC236}">
                <a16:creationId xmlns:a16="http://schemas.microsoft.com/office/drawing/2014/main" id="{F68C1FD4-FBDB-4694-9216-19D3EA257F90}"/>
              </a:ext>
            </a:extLst>
          </p:cNvPr>
          <p:cNvSpPr txBox="1"/>
          <p:nvPr/>
        </p:nvSpPr>
        <p:spPr>
          <a:xfrm>
            <a:off x="1811259" y="4735525"/>
            <a:ext cx="30084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2" name="직사각형 121">
            <a:extLst>
              <a:ext uri="{FF2B5EF4-FFF2-40B4-BE49-F238E27FC236}">
                <a16:creationId xmlns:a16="http://schemas.microsoft.com/office/drawing/2014/main" id="{65172CEE-5406-440F-A18D-5E880B06AE09}"/>
              </a:ext>
            </a:extLst>
          </p:cNvPr>
          <p:cNvSpPr/>
          <p:nvPr/>
        </p:nvSpPr>
        <p:spPr>
          <a:xfrm>
            <a:off x="1791628" y="4384100"/>
            <a:ext cx="30280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96113210-75C0-4908-8DAA-A111EEA7597A}"/>
              </a:ext>
            </a:extLst>
          </p:cNvPr>
          <p:cNvSpPr txBox="1"/>
          <p:nvPr/>
        </p:nvSpPr>
        <p:spPr>
          <a:xfrm>
            <a:off x="6084994" y="4735525"/>
            <a:ext cx="30084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4" name="직사각형 123">
            <a:extLst>
              <a:ext uri="{FF2B5EF4-FFF2-40B4-BE49-F238E27FC236}">
                <a16:creationId xmlns:a16="http://schemas.microsoft.com/office/drawing/2014/main" id="{7F719843-9706-4FC1-AF0B-227DBC359114}"/>
              </a:ext>
            </a:extLst>
          </p:cNvPr>
          <p:cNvSpPr/>
          <p:nvPr/>
        </p:nvSpPr>
        <p:spPr>
          <a:xfrm>
            <a:off x="6065363" y="4384100"/>
            <a:ext cx="30280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087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41EBE13-D690-4251-9246-2CDE3E79CA66}"/>
              </a:ext>
            </a:extLst>
          </p:cNvPr>
          <p:cNvSpPr txBox="1"/>
          <p:nvPr/>
        </p:nvSpPr>
        <p:spPr>
          <a:xfrm>
            <a:off x="3512457" y="2555128"/>
            <a:ext cx="51670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2E6105-84A2-4723-8A66-7C1B0FF0B9E0}"/>
              </a:ext>
            </a:extLst>
          </p:cNvPr>
          <p:cNvSpPr txBox="1"/>
          <p:nvPr/>
        </p:nvSpPr>
        <p:spPr>
          <a:xfrm>
            <a:off x="3516885" y="3889121"/>
            <a:ext cx="5162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77971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1754D07A-D987-4E88-B723-BE53EAE06FD7}"/>
              </a:ext>
            </a:extLst>
          </p:cNvPr>
          <p:cNvSpPr txBox="1"/>
          <p:nvPr/>
        </p:nvSpPr>
        <p:spPr>
          <a:xfrm>
            <a:off x="3568700" y="1152822"/>
            <a:ext cx="5054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085406-8285-4264-80C1-146A586F75A7}"/>
              </a:ext>
            </a:extLst>
          </p:cNvPr>
          <p:cNvSpPr txBox="1"/>
          <p:nvPr/>
        </p:nvSpPr>
        <p:spPr>
          <a:xfrm>
            <a:off x="3573434" y="2291155"/>
            <a:ext cx="5050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CE4209-9209-498A-8D79-8D9ED60FD732}"/>
              </a:ext>
            </a:extLst>
          </p:cNvPr>
          <p:cNvSpPr txBox="1"/>
          <p:nvPr/>
        </p:nvSpPr>
        <p:spPr>
          <a:xfrm>
            <a:off x="1803399" y="4989838"/>
            <a:ext cx="2005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232B31AA-5BF3-4AEC-911E-B3A1E7F5438B}"/>
              </a:ext>
            </a:extLst>
          </p:cNvPr>
          <p:cNvSpPr/>
          <p:nvPr/>
        </p:nvSpPr>
        <p:spPr>
          <a:xfrm>
            <a:off x="1803398" y="4534895"/>
            <a:ext cx="2005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E29C1B53-8D48-46B1-8FA7-CA93402FA385}"/>
              </a:ext>
            </a:extLst>
          </p:cNvPr>
          <p:cNvSpPr/>
          <p:nvPr/>
        </p:nvSpPr>
        <p:spPr>
          <a:xfrm>
            <a:off x="1803398" y="3985722"/>
            <a:ext cx="2005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15D2DA-D28B-44EF-A131-888F3D583535}"/>
              </a:ext>
            </a:extLst>
          </p:cNvPr>
          <p:cNvSpPr txBox="1"/>
          <p:nvPr/>
        </p:nvSpPr>
        <p:spPr>
          <a:xfrm>
            <a:off x="3996520" y="4989838"/>
            <a:ext cx="2005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04DE628-A205-468E-8FEA-74F95E33D3D7}"/>
              </a:ext>
            </a:extLst>
          </p:cNvPr>
          <p:cNvSpPr/>
          <p:nvPr/>
        </p:nvSpPr>
        <p:spPr>
          <a:xfrm>
            <a:off x="3996519" y="4534895"/>
            <a:ext cx="2005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CA39F66C-9C28-4EFC-9B09-DB5D629A95A1}"/>
              </a:ext>
            </a:extLst>
          </p:cNvPr>
          <p:cNvSpPr/>
          <p:nvPr/>
        </p:nvSpPr>
        <p:spPr>
          <a:xfrm>
            <a:off x="3996519" y="3985722"/>
            <a:ext cx="2005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7D73112-65FB-4431-9388-C9AD3D91352F}"/>
              </a:ext>
            </a:extLst>
          </p:cNvPr>
          <p:cNvSpPr txBox="1"/>
          <p:nvPr/>
        </p:nvSpPr>
        <p:spPr>
          <a:xfrm>
            <a:off x="6189641" y="4989838"/>
            <a:ext cx="2005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DD476C4-3023-406A-9BD2-1CAD6EA7CEEE}"/>
              </a:ext>
            </a:extLst>
          </p:cNvPr>
          <p:cNvSpPr/>
          <p:nvPr/>
        </p:nvSpPr>
        <p:spPr>
          <a:xfrm>
            <a:off x="6189640" y="4534895"/>
            <a:ext cx="2005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A9982060-C92F-4916-9191-7C23B0E62486}"/>
              </a:ext>
            </a:extLst>
          </p:cNvPr>
          <p:cNvSpPr/>
          <p:nvPr/>
        </p:nvSpPr>
        <p:spPr>
          <a:xfrm>
            <a:off x="6189640" y="3985722"/>
            <a:ext cx="2005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7E5B3E9-D88D-4C0E-B7A0-5BBA4F0DE779}"/>
              </a:ext>
            </a:extLst>
          </p:cNvPr>
          <p:cNvSpPr txBox="1"/>
          <p:nvPr/>
        </p:nvSpPr>
        <p:spPr>
          <a:xfrm>
            <a:off x="8382763" y="4989838"/>
            <a:ext cx="2005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753DA8F-3AAF-42FC-B9B0-BD9D1376D07D}"/>
              </a:ext>
            </a:extLst>
          </p:cNvPr>
          <p:cNvSpPr/>
          <p:nvPr/>
        </p:nvSpPr>
        <p:spPr>
          <a:xfrm>
            <a:off x="8382762" y="4534895"/>
            <a:ext cx="2005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B8E6C4C-8344-4936-BB1F-723557AFAD96}"/>
              </a:ext>
            </a:extLst>
          </p:cNvPr>
          <p:cNvSpPr/>
          <p:nvPr/>
        </p:nvSpPr>
        <p:spPr>
          <a:xfrm>
            <a:off x="8382762" y="3985722"/>
            <a:ext cx="2005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974213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BD9E1F68-6839-4CB6-895B-720FFE3F557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C1E7D889-5C8C-4895-AD20-C1E3E71A5997}"/>
              </a:ext>
            </a:extLst>
          </p:cNvPr>
          <p:cNvSpPr/>
          <p:nvPr/>
        </p:nvSpPr>
        <p:spPr>
          <a:xfrm>
            <a:off x="9467616" y="3826286"/>
            <a:ext cx="578306" cy="578304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D59BE63-9AC0-4584-9ED9-809C0D61E2C7}"/>
              </a:ext>
            </a:extLst>
          </p:cNvPr>
          <p:cNvSpPr/>
          <p:nvPr/>
        </p:nvSpPr>
        <p:spPr>
          <a:xfrm>
            <a:off x="8593552" y="4667749"/>
            <a:ext cx="23264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5A69C79-B75E-4CE2-97D9-598205DD0160}"/>
              </a:ext>
            </a:extLst>
          </p:cNvPr>
          <p:cNvSpPr txBox="1"/>
          <p:nvPr/>
        </p:nvSpPr>
        <p:spPr>
          <a:xfrm>
            <a:off x="8593552" y="5060042"/>
            <a:ext cx="2326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1D957592-6DA1-4A2F-B13D-64582358B95D}"/>
              </a:ext>
            </a:extLst>
          </p:cNvPr>
          <p:cNvGrpSpPr/>
          <p:nvPr/>
        </p:nvGrpSpPr>
        <p:grpSpPr>
          <a:xfrm>
            <a:off x="6599432" y="3810143"/>
            <a:ext cx="578306" cy="578304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02014044-309B-4AD3-B19A-F7C6793F23FF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C024F7C8-60DB-47AF-8FDE-316C5AD52DB3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A325F66-B040-473B-9509-EA6302D544A0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CEBD63EF-419C-4A80-8E9A-59B86AA9B8BD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5A15B18D-BBEE-4064-8F83-F481D98844B6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1A1FCC4D-CAA6-4A68-91A5-088917202A92}"/>
              </a:ext>
            </a:extLst>
          </p:cNvPr>
          <p:cNvSpPr/>
          <p:nvPr/>
        </p:nvSpPr>
        <p:spPr>
          <a:xfrm>
            <a:off x="5725369" y="4667749"/>
            <a:ext cx="23264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26C5B54-B469-4683-86F7-866E8C886C16}"/>
              </a:ext>
            </a:extLst>
          </p:cNvPr>
          <p:cNvSpPr txBox="1"/>
          <p:nvPr/>
        </p:nvSpPr>
        <p:spPr>
          <a:xfrm>
            <a:off x="5725368" y="5060042"/>
            <a:ext cx="2326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endParaRPr lang="en-US" altLang="ko-KR" sz="1400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6C85C49-D492-4959-9B76-416080FA1E97}"/>
              </a:ext>
            </a:extLst>
          </p:cNvPr>
          <p:cNvSpPr txBox="1"/>
          <p:nvPr/>
        </p:nvSpPr>
        <p:spPr>
          <a:xfrm>
            <a:off x="5725369" y="1524478"/>
            <a:ext cx="5194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ABOUT US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F83C9DD-1B53-4662-9671-C1F12FA1806E}"/>
              </a:ext>
            </a:extLst>
          </p:cNvPr>
          <p:cNvSpPr txBox="1"/>
          <p:nvPr/>
        </p:nvSpPr>
        <p:spPr>
          <a:xfrm>
            <a:off x="5702251" y="2043897"/>
            <a:ext cx="5217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41956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D3ECF648-7F31-4D34-8EEB-2084DD5B66F5}"/>
              </a:ext>
            </a:extLst>
          </p:cNvPr>
          <p:cNvSpPr/>
          <p:nvPr/>
        </p:nvSpPr>
        <p:spPr>
          <a:xfrm>
            <a:off x="5111326" y="2532671"/>
            <a:ext cx="6115474" cy="181743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127000" dir="5400000" algn="t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FC30A288-0903-4F01-851C-1E498E8E64B6}"/>
              </a:ext>
            </a:extLst>
          </p:cNvPr>
          <p:cNvSpPr/>
          <p:nvPr/>
        </p:nvSpPr>
        <p:spPr>
          <a:xfrm>
            <a:off x="5111326" y="4588343"/>
            <a:ext cx="6115474" cy="181743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127000" dir="5400000" algn="t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7F17E447-C590-4371-97C1-A0B874046DB6}"/>
              </a:ext>
            </a:extLst>
          </p:cNvPr>
          <p:cNvSpPr/>
          <p:nvPr/>
        </p:nvSpPr>
        <p:spPr>
          <a:xfrm>
            <a:off x="5111326" y="489640"/>
            <a:ext cx="6115474" cy="1817430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  <a:effectLst>
            <a:outerShdw blurRad="127000" dist="127000" dir="5400000" algn="t" rotWithShape="0">
              <a:prstClr val="black">
                <a:alpha val="1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C4AA94-C1FE-4C10-BEA9-3B34F2FEA77E}"/>
              </a:ext>
            </a:extLst>
          </p:cNvPr>
          <p:cNvSpPr txBox="1"/>
          <p:nvPr/>
        </p:nvSpPr>
        <p:spPr>
          <a:xfrm>
            <a:off x="534431" y="4988959"/>
            <a:ext cx="2811264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833C91-F911-4887-AFC2-7DDEE99DD247}"/>
              </a:ext>
            </a:extLst>
          </p:cNvPr>
          <p:cNvSpPr txBox="1"/>
          <p:nvPr/>
        </p:nvSpPr>
        <p:spPr>
          <a:xfrm>
            <a:off x="534431" y="5533321"/>
            <a:ext cx="2811264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1200" b="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b="0" dirty="0" err="1">
                <a:solidFill>
                  <a:schemeClr val="bg1"/>
                </a:solidFill>
              </a:rPr>
              <a:t>amet</a:t>
            </a:r>
            <a:r>
              <a:rPr lang="en-US" altLang="ko-KR" sz="1200" b="0" dirty="0">
                <a:solidFill>
                  <a:schemeClr val="bg1"/>
                </a:solidFill>
              </a:rPr>
              <a:t>, </a:t>
            </a:r>
            <a:r>
              <a:rPr lang="en-US" altLang="ko-KR" sz="1200" b="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b="0" dirty="0">
                <a:solidFill>
                  <a:schemeClr val="bg1"/>
                </a:solidFill>
              </a:rPr>
              <a:t> </a:t>
            </a:r>
            <a:r>
              <a:rPr lang="en-US" altLang="ko-KR" sz="1200" b="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b="0" dirty="0">
                <a:solidFill>
                  <a:schemeClr val="bg1"/>
                </a:solidFill>
              </a:rPr>
              <a:t> </a:t>
            </a:r>
            <a:r>
              <a:rPr lang="en-US" altLang="ko-KR" sz="1200" b="0" dirty="0" err="1">
                <a:solidFill>
                  <a:schemeClr val="bg1"/>
                </a:solidFill>
              </a:rPr>
              <a:t>elit</a:t>
            </a:r>
            <a:endParaRPr lang="ko-KR" altLang="en-US" sz="1200" b="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73ABEC-DEDA-47DF-83B8-1B9BF9D9D135}"/>
              </a:ext>
            </a:extLst>
          </p:cNvPr>
          <p:cNvSpPr txBox="1"/>
          <p:nvPr/>
        </p:nvSpPr>
        <p:spPr>
          <a:xfrm>
            <a:off x="7234438" y="1237658"/>
            <a:ext cx="3585962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F101F14-5D4A-4701-A2A5-DD60910AF50B}"/>
              </a:ext>
            </a:extLst>
          </p:cNvPr>
          <p:cNvSpPr/>
          <p:nvPr/>
        </p:nvSpPr>
        <p:spPr>
          <a:xfrm>
            <a:off x="7234437" y="791382"/>
            <a:ext cx="35859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F9E120-93C1-4276-8230-8BFE929F0348}"/>
              </a:ext>
            </a:extLst>
          </p:cNvPr>
          <p:cNvSpPr txBox="1"/>
          <p:nvPr/>
        </p:nvSpPr>
        <p:spPr>
          <a:xfrm>
            <a:off x="7234438" y="3280689"/>
            <a:ext cx="3585962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43DC3E94-840F-4D58-B360-1CE2D40CDAB4}"/>
              </a:ext>
            </a:extLst>
          </p:cNvPr>
          <p:cNvSpPr/>
          <p:nvPr/>
        </p:nvSpPr>
        <p:spPr>
          <a:xfrm>
            <a:off x="7234437" y="2834413"/>
            <a:ext cx="35859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512158-4C9B-4704-964B-6D0723DD0A5C}"/>
              </a:ext>
            </a:extLst>
          </p:cNvPr>
          <p:cNvSpPr txBox="1"/>
          <p:nvPr/>
        </p:nvSpPr>
        <p:spPr>
          <a:xfrm>
            <a:off x="7234438" y="5336361"/>
            <a:ext cx="3585962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E8835A0-1E7D-4FD2-AB67-3378AC2BBB1A}"/>
              </a:ext>
            </a:extLst>
          </p:cNvPr>
          <p:cNvSpPr/>
          <p:nvPr/>
        </p:nvSpPr>
        <p:spPr>
          <a:xfrm>
            <a:off x="7234437" y="4890085"/>
            <a:ext cx="35859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bg2">
                    <a:lumMod val="10000"/>
                  </a:schemeClr>
                </a:solidFill>
              </a:rPr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A6E2EE-E3A7-436A-BAA3-1F39A77E9C6B}"/>
              </a:ext>
            </a:extLst>
          </p:cNvPr>
          <p:cNvSpPr txBox="1"/>
          <p:nvPr/>
        </p:nvSpPr>
        <p:spPr>
          <a:xfrm>
            <a:off x="500366" y="795685"/>
            <a:ext cx="3658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</a:rPr>
              <a:t>OUR TEAM</a:t>
            </a:r>
            <a:endParaRPr lang="ko-KR" altLang="en-US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36C1BCD8-6C30-4353-83F6-C7C7E8D7E01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111326" y="489640"/>
            <a:ext cx="1817430" cy="1817430"/>
          </a:xfrm>
        </p:spPr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211B2FDA-E81F-4D59-8474-9D75D128EF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11326" y="2532671"/>
            <a:ext cx="1817430" cy="1817430"/>
          </a:xfrm>
        </p:spPr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B6C64550-EE04-4ED0-8216-0DF2D408D32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111326" y="4588343"/>
            <a:ext cx="1817430" cy="1817430"/>
          </a:xfrm>
        </p:spPr>
      </p:sp>
    </p:spTree>
    <p:extLst>
      <p:ext uri="{BB962C8B-B14F-4D97-AF65-F5344CB8AC3E}">
        <p14:creationId xmlns:p14="http://schemas.microsoft.com/office/powerpoint/2010/main" val="3969049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Box 110">
            <a:extLst>
              <a:ext uri="{FF2B5EF4-FFF2-40B4-BE49-F238E27FC236}">
                <a16:creationId xmlns:a16="http://schemas.microsoft.com/office/drawing/2014/main" id="{66EF7F4C-E5AB-4E68-83E5-2D17884F2761}"/>
              </a:ext>
            </a:extLst>
          </p:cNvPr>
          <p:cNvSpPr txBox="1"/>
          <p:nvPr/>
        </p:nvSpPr>
        <p:spPr>
          <a:xfrm>
            <a:off x="2484726" y="649271"/>
            <a:ext cx="7222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2">
                    <a:lumMod val="10000"/>
                  </a:schemeClr>
                </a:solidFill>
                <a:latin typeface="+mj-lt"/>
                <a:cs typeface="Arial" panose="020B0604020202020204" pitchFamily="34" charset="0"/>
              </a:rPr>
              <a:t>SLIDES TITLE HERE</a:t>
            </a:r>
            <a:endParaRPr lang="ko-KR" altLang="en-US" sz="3200" dirty="0">
              <a:solidFill>
                <a:schemeClr val="bg2">
                  <a:lumMod val="1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461DB03A-F5DE-4541-BA4E-BA533BFA0250}"/>
              </a:ext>
            </a:extLst>
          </p:cNvPr>
          <p:cNvSpPr txBox="1"/>
          <p:nvPr/>
        </p:nvSpPr>
        <p:spPr>
          <a:xfrm>
            <a:off x="2484726" y="1234046"/>
            <a:ext cx="7222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bg2">
                    <a:lumMod val="10000"/>
                  </a:schemeClr>
                </a:solidFill>
              </a:rPr>
              <a:t>elit</a:t>
            </a:r>
            <a:endParaRPr lang="ko-KR" altLang="en-US" sz="1400" dirty="0">
              <a:solidFill>
                <a:schemeClr val="bg2">
                  <a:lumMod val="10000"/>
                </a:schemeClr>
              </a:solidFill>
            </a:endParaRPr>
          </a:p>
        </p:txBody>
      </p:sp>
      <p:cxnSp>
        <p:nvCxnSpPr>
          <p:cNvPr id="113" name="직선 연결선 112">
            <a:extLst>
              <a:ext uri="{FF2B5EF4-FFF2-40B4-BE49-F238E27FC236}">
                <a16:creationId xmlns:a16="http://schemas.microsoft.com/office/drawing/2014/main" id="{23F6A73B-A92E-404D-9D0E-B7CFAF16CC1A}"/>
              </a:ext>
            </a:extLst>
          </p:cNvPr>
          <p:cNvCxnSpPr>
            <a:cxnSpLocks/>
          </p:cNvCxnSpPr>
          <p:nvPr/>
        </p:nvCxnSpPr>
        <p:spPr>
          <a:xfrm>
            <a:off x="733425" y="3989445"/>
            <a:ext cx="10725150" cy="0"/>
          </a:xfrm>
          <a:prstGeom prst="line">
            <a:avLst/>
          </a:prstGeom>
          <a:ln w="88900" cap="rnd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타원 113">
            <a:extLst>
              <a:ext uri="{FF2B5EF4-FFF2-40B4-BE49-F238E27FC236}">
                <a16:creationId xmlns:a16="http://schemas.microsoft.com/office/drawing/2014/main" id="{676466C7-AEFD-465F-8CF9-0DFD60F79E28}"/>
              </a:ext>
            </a:extLst>
          </p:cNvPr>
          <p:cNvSpPr/>
          <p:nvPr/>
        </p:nvSpPr>
        <p:spPr>
          <a:xfrm>
            <a:off x="1901829" y="3875149"/>
            <a:ext cx="253992" cy="253992"/>
          </a:xfrm>
          <a:prstGeom prst="ellipse">
            <a:avLst/>
          </a:prstGeom>
          <a:solidFill>
            <a:srgbClr val="646464"/>
          </a:solidFill>
          <a:ln w="635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610ED478-28A0-4DE0-AA0A-987EA0B530EF}"/>
              </a:ext>
            </a:extLst>
          </p:cNvPr>
          <p:cNvSpPr txBox="1"/>
          <p:nvPr/>
        </p:nvSpPr>
        <p:spPr>
          <a:xfrm>
            <a:off x="958850" y="4811491"/>
            <a:ext cx="2139950" cy="101566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16" name="직사각형 115">
            <a:extLst>
              <a:ext uri="{FF2B5EF4-FFF2-40B4-BE49-F238E27FC236}">
                <a16:creationId xmlns:a16="http://schemas.microsoft.com/office/drawing/2014/main" id="{1156709C-1566-4913-B32C-5724975D9F79}"/>
              </a:ext>
            </a:extLst>
          </p:cNvPr>
          <p:cNvSpPr/>
          <p:nvPr/>
        </p:nvSpPr>
        <p:spPr>
          <a:xfrm>
            <a:off x="958849" y="4363649"/>
            <a:ext cx="213995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17" name="직사각형 116">
            <a:extLst>
              <a:ext uri="{FF2B5EF4-FFF2-40B4-BE49-F238E27FC236}">
                <a16:creationId xmlns:a16="http://schemas.microsoft.com/office/drawing/2014/main" id="{950F0361-049F-4485-BFF1-491763D8A3F5}"/>
              </a:ext>
            </a:extLst>
          </p:cNvPr>
          <p:cNvSpPr/>
          <p:nvPr/>
        </p:nvSpPr>
        <p:spPr>
          <a:xfrm>
            <a:off x="1110762" y="3254507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118" name="타원 117">
            <a:extLst>
              <a:ext uri="{FF2B5EF4-FFF2-40B4-BE49-F238E27FC236}">
                <a16:creationId xmlns:a16="http://schemas.microsoft.com/office/drawing/2014/main" id="{536113F6-EEE5-4358-8528-27962DCEED3E}"/>
              </a:ext>
            </a:extLst>
          </p:cNvPr>
          <p:cNvSpPr/>
          <p:nvPr/>
        </p:nvSpPr>
        <p:spPr>
          <a:xfrm>
            <a:off x="4613279" y="3875149"/>
            <a:ext cx="253992" cy="253992"/>
          </a:xfrm>
          <a:prstGeom prst="ellipse">
            <a:avLst/>
          </a:prstGeom>
          <a:solidFill>
            <a:srgbClr val="646464"/>
          </a:solidFill>
          <a:ln w="635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52ED3717-D45C-4E4E-A40E-EE52C8BCF331}"/>
              </a:ext>
            </a:extLst>
          </p:cNvPr>
          <p:cNvSpPr txBox="1"/>
          <p:nvPr/>
        </p:nvSpPr>
        <p:spPr>
          <a:xfrm>
            <a:off x="3670300" y="4811491"/>
            <a:ext cx="2139950" cy="101566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20" name="직사각형 119">
            <a:extLst>
              <a:ext uri="{FF2B5EF4-FFF2-40B4-BE49-F238E27FC236}">
                <a16:creationId xmlns:a16="http://schemas.microsoft.com/office/drawing/2014/main" id="{0B2D7C51-E43F-4807-AC20-F5891365DB63}"/>
              </a:ext>
            </a:extLst>
          </p:cNvPr>
          <p:cNvSpPr/>
          <p:nvPr/>
        </p:nvSpPr>
        <p:spPr>
          <a:xfrm>
            <a:off x="3670299" y="4363649"/>
            <a:ext cx="213995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21" name="직사각형 120">
            <a:extLst>
              <a:ext uri="{FF2B5EF4-FFF2-40B4-BE49-F238E27FC236}">
                <a16:creationId xmlns:a16="http://schemas.microsoft.com/office/drawing/2014/main" id="{D26E039B-8D37-4203-8E8E-11C0AA9D8D2C}"/>
              </a:ext>
            </a:extLst>
          </p:cNvPr>
          <p:cNvSpPr/>
          <p:nvPr/>
        </p:nvSpPr>
        <p:spPr>
          <a:xfrm>
            <a:off x="3822212" y="3254507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122" name="타원 121">
            <a:extLst>
              <a:ext uri="{FF2B5EF4-FFF2-40B4-BE49-F238E27FC236}">
                <a16:creationId xmlns:a16="http://schemas.microsoft.com/office/drawing/2014/main" id="{CD35D80F-00CF-4044-A3AF-492C54E3613A}"/>
              </a:ext>
            </a:extLst>
          </p:cNvPr>
          <p:cNvSpPr/>
          <p:nvPr/>
        </p:nvSpPr>
        <p:spPr>
          <a:xfrm>
            <a:off x="7324729" y="3875149"/>
            <a:ext cx="253992" cy="253992"/>
          </a:xfrm>
          <a:prstGeom prst="ellipse">
            <a:avLst/>
          </a:prstGeom>
          <a:solidFill>
            <a:srgbClr val="646464"/>
          </a:solidFill>
          <a:ln w="635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6AFFA77C-5F7E-4CE6-ACFA-706AB9868522}"/>
              </a:ext>
            </a:extLst>
          </p:cNvPr>
          <p:cNvSpPr txBox="1"/>
          <p:nvPr/>
        </p:nvSpPr>
        <p:spPr>
          <a:xfrm>
            <a:off x="6381750" y="4811491"/>
            <a:ext cx="2139950" cy="101566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24" name="직사각형 123">
            <a:extLst>
              <a:ext uri="{FF2B5EF4-FFF2-40B4-BE49-F238E27FC236}">
                <a16:creationId xmlns:a16="http://schemas.microsoft.com/office/drawing/2014/main" id="{EA4A405F-4C3A-4126-82D5-01051226A8F7}"/>
              </a:ext>
            </a:extLst>
          </p:cNvPr>
          <p:cNvSpPr/>
          <p:nvPr/>
        </p:nvSpPr>
        <p:spPr>
          <a:xfrm>
            <a:off x="6381749" y="4363649"/>
            <a:ext cx="213995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25" name="직사각형 124">
            <a:extLst>
              <a:ext uri="{FF2B5EF4-FFF2-40B4-BE49-F238E27FC236}">
                <a16:creationId xmlns:a16="http://schemas.microsoft.com/office/drawing/2014/main" id="{D54A3A1E-1883-4982-8D18-089B4790F09B}"/>
              </a:ext>
            </a:extLst>
          </p:cNvPr>
          <p:cNvSpPr/>
          <p:nvPr/>
        </p:nvSpPr>
        <p:spPr>
          <a:xfrm>
            <a:off x="6533662" y="3254507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  <p:sp>
        <p:nvSpPr>
          <p:cNvPr id="126" name="타원 125">
            <a:extLst>
              <a:ext uri="{FF2B5EF4-FFF2-40B4-BE49-F238E27FC236}">
                <a16:creationId xmlns:a16="http://schemas.microsoft.com/office/drawing/2014/main" id="{EEE41758-7D75-40E9-956A-39A38953015B}"/>
              </a:ext>
            </a:extLst>
          </p:cNvPr>
          <p:cNvSpPr/>
          <p:nvPr/>
        </p:nvSpPr>
        <p:spPr>
          <a:xfrm>
            <a:off x="10036179" y="3875149"/>
            <a:ext cx="253992" cy="253992"/>
          </a:xfrm>
          <a:prstGeom prst="ellipse">
            <a:avLst/>
          </a:prstGeom>
          <a:solidFill>
            <a:srgbClr val="646464"/>
          </a:solidFill>
          <a:ln w="635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060CBB96-67CB-44CB-8EB2-8278041103BB}"/>
              </a:ext>
            </a:extLst>
          </p:cNvPr>
          <p:cNvSpPr txBox="1"/>
          <p:nvPr/>
        </p:nvSpPr>
        <p:spPr>
          <a:xfrm>
            <a:off x="9093200" y="4811491"/>
            <a:ext cx="2139950" cy="101566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28" name="직사각형 127">
            <a:extLst>
              <a:ext uri="{FF2B5EF4-FFF2-40B4-BE49-F238E27FC236}">
                <a16:creationId xmlns:a16="http://schemas.microsoft.com/office/drawing/2014/main" id="{B0C7773E-4EF0-4FA4-BCE9-335DB8ADE0F0}"/>
              </a:ext>
            </a:extLst>
          </p:cNvPr>
          <p:cNvSpPr/>
          <p:nvPr/>
        </p:nvSpPr>
        <p:spPr>
          <a:xfrm>
            <a:off x="9093199" y="4363649"/>
            <a:ext cx="213995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29" name="직사각형 128">
            <a:extLst>
              <a:ext uri="{FF2B5EF4-FFF2-40B4-BE49-F238E27FC236}">
                <a16:creationId xmlns:a16="http://schemas.microsoft.com/office/drawing/2014/main" id="{912C05EF-D0D5-4469-91F1-41354A48AA98}"/>
              </a:ext>
            </a:extLst>
          </p:cNvPr>
          <p:cNvSpPr/>
          <p:nvPr/>
        </p:nvSpPr>
        <p:spPr>
          <a:xfrm>
            <a:off x="9245112" y="3254507"/>
            <a:ext cx="183612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2054978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08494CF3-CEFB-481E-BCD1-7FA68FD9504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A449C635-1BF1-4438-84C5-302753558769}"/>
              </a:ext>
            </a:extLst>
          </p:cNvPr>
          <p:cNvSpPr/>
          <p:nvPr/>
        </p:nvSpPr>
        <p:spPr>
          <a:xfrm>
            <a:off x="628649" y="530700"/>
            <a:ext cx="3219451" cy="830997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Lorem ipsum dolor sit </a:t>
            </a:r>
            <a:r>
              <a:rPr lang="en-US" altLang="ko-KR" sz="2400" dirty="0" err="1">
                <a:solidFill>
                  <a:schemeClr val="bg2">
                    <a:lumMod val="10000"/>
                  </a:schemeClr>
                </a:solidFill>
                <a:latin typeface="+mj-lt"/>
              </a:rPr>
              <a:t>amet</a:t>
            </a:r>
            <a:endParaRPr lang="en-US" altLang="ko-KR" sz="24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FAC7E9-4936-4435-885A-66D2384B92F2}"/>
              </a:ext>
            </a:extLst>
          </p:cNvPr>
          <p:cNvSpPr txBox="1"/>
          <p:nvPr/>
        </p:nvSpPr>
        <p:spPr>
          <a:xfrm>
            <a:off x="628650" y="1709648"/>
            <a:ext cx="3210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aliqua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A4F5F2-1632-4802-9B4C-1D18BFE81D0F}"/>
              </a:ext>
            </a:extLst>
          </p:cNvPr>
          <p:cNvSpPr txBox="1"/>
          <p:nvPr/>
        </p:nvSpPr>
        <p:spPr>
          <a:xfrm>
            <a:off x="977166" y="5329922"/>
            <a:ext cx="2121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tempor</a:t>
            </a:r>
            <a:endParaRPr lang="ko-KR" alt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1FC767D-DB8A-42F3-B9D5-D7C60A356FD3}"/>
              </a:ext>
            </a:extLst>
          </p:cNvPr>
          <p:cNvSpPr/>
          <p:nvPr/>
        </p:nvSpPr>
        <p:spPr>
          <a:xfrm>
            <a:off x="977165" y="4918521"/>
            <a:ext cx="2121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2">
                    <a:lumMod val="10000"/>
                  </a:schemeClr>
                </a:solidFill>
              </a:rPr>
              <a:t>Lorem ipsum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DC387CB2-0A0F-4E38-A796-30035BF9FDD2}"/>
              </a:ext>
            </a:extLst>
          </p:cNvPr>
          <p:cNvGrpSpPr/>
          <p:nvPr/>
        </p:nvGrpSpPr>
        <p:grpSpPr>
          <a:xfrm>
            <a:off x="1791139" y="4239551"/>
            <a:ext cx="485062" cy="484466"/>
            <a:chOff x="2090919" y="902017"/>
            <a:chExt cx="388715" cy="388239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5D146579-B4FD-4273-A64C-FBC82A8BB74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3B0FE321-F5CB-4ED1-A89F-4AA11C5FBE1B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C16B9365-0840-47F3-BD1A-D10321F418ED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74400FF6-3F24-4D32-AE5D-FA205AFCCC1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FC0C9DF3-9B47-45EC-B589-243EBB0B35D8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285A7293-2D53-48DC-9CAF-F6A2766861B9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A761395-2DE6-4670-8C65-E4F38CD884AA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B30006C7-2515-4D81-8C81-B44D6F381F56}"/>
              </a:ext>
            </a:extLst>
          </p:cNvPr>
          <p:cNvSpPr txBox="1"/>
          <p:nvPr/>
        </p:nvSpPr>
        <p:spPr>
          <a:xfrm>
            <a:off x="3682511" y="5329922"/>
            <a:ext cx="2121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tempor</a:t>
            </a:r>
            <a:endParaRPr lang="ko-KR" alt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D1D8BCE6-A5F6-4F1D-8B80-D64BE6A67209}"/>
              </a:ext>
            </a:extLst>
          </p:cNvPr>
          <p:cNvSpPr/>
          <p:nvPr/>
        </p:nvSpPr>
        <p:spPr>
          <a:xfrm>
            <a:off x="3682510" y="4918521"/>
            <a:ext cx="2121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2">
                    <a:lumMod val="10000"/>
                  </a:schemeClr>
                </a:solidFill>
              </a:rPr>
              <a:t>Lorem ipsum</a:t>
            </a: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1417DC0D-5840-4356-A071-394F131ACEFF}"/>
              </a:ext>
            </a:extLst>
          </p:cNvPr>
          <p:cNvGrpSpPr/>
          <p:nvPr/>
        </p:nvGrpSpPr>
        <p:grpSpPr>
          <a:xfrm>
            <a:off x="4500589" y="4245296"/>
            <a:ext cx="486966" cy="466758"/>
            <a:chOff x="6793030" y="2235612"/>
            <a:chExt cx="390240" cy="37404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1C8001AC-791B-4A6C-8F8F-0E6C2153E82B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30944800-52C5-40B0-8D67-67BEA7741E1E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AC1EEF2-2E19-4988-A1A3-1B9DC861024B}"/>
              </a:ext>
            </a:extLst>
          </p:cNvPr>
          <p:cNvSpPr txBox="1"/>
          <p:nvPr/>
        </p:nvSpPr>
        <p:spPr>
          <a:xfrm>
            <a:off x="6387856" y="5329922"/>
            <a:ext cx="2121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tempor</a:t>
            </a:r>
            <a:endParaRPr lang="ko-KR" alt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33587138-85F1-49F1-9572-C1268F30B503}"/>
              </a:ext>
            </a:extLst>
          </p:cNvPr>
          <p:cNvSpPr/>
          <p:nvPr/>
        </p:nvSpPr>
        <p:spPr>
          <a:xfrm>
            <a:off x="6387855" y="4918521"/>
            <a:ext cx="2121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2">
                    <a:lumMod val="10000"/>
                  </a:schemeClr>
                </a:solidFill>
              </a:rPr>
              <a:t>Lorem ipsum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F4521645-7451-4C64-9AF5-A104402B9F6E}"/>
              </a:ext>
            </a:extLst>
          </p:cNvPr>
          <p:cNvGrpSpPr/>
          <p:nvPr/>
        </p:nvGrpSpPr>
        <p:grpSpPr>
          <a:xfrm>
            <a:off x="7211606" y="4238625"/>
            <a:ext cx="487326" cy="487320"/>
            <a:chOff x="752656" y="1562597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7A9B5934-DC92-420D-ACC0-8C0E7BDF6DE9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CA846BDE-26E3-440B-83E1-1E6E2E9B9AAF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EFB14DFC-1043-4534-8012-6DACA493D763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73E7C987-ABC8-4271-99C1-F6A2DE0306EE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B4D4906-D059-4455-A9EA-6C2C74D558C3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74A378AE-C8BB-442F-8DCD-72B7A30F5EDC}"/>
              </a:ext>
            </a:extLst>
          </p:cNvPr>
          <p:cNvSpPr txBox="1"/>
          <p:nvPr/>
        </p:nvSpPr>
        <p:spPr>
          <a:xfrm>
            <a:off x="9093200" y="5329922"/>
            <a:ext cx="21216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bg2">
                    <a:lumMod val="10000"/>
                  </a:schemeClr>
                </a:solidFill>
              </a:rPr>
              <a:t>tempor</a:t>
            </a:r>
            <a:endParaRPr lang="ko-KR" altLang="en-US" sz="12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DEAC60F0-EB48-4D39-8054-E42B2CCE6B42}"/>
              </a:ext>
            </a:extLst>
          </p:cNvPr>
          <p:cNvSpPr/>
          <p:nvPr/>
        </p:nvSpPr>
        <p:spPr>
          <a:xfrm>
            <a:off x="9093199" y="4918521"/>
            <a:ext cx="21216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2">
                    <a:lumMod val="10000"/>
                  </a:schemeClr>
                </a:solidFill>
              </a:rPr>
              <a:t>Lorem ipsum</a:t>
            </a:r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DDAF084E-C85A-44FC-8E37-A1705773549D}"/>
              </a:ext>
            </a:extLst>
          </p:cNvPr>
          <p:cNvSpPr/>
          <p:nvPr/>
        </p:nvSpPr>
        <p:spPr>
          <a:xfrm>
            <a:off x="9931774" y="4238625"/>
            <a:ext cx="427894" cy="487322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420186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 - Calibri">
      <a:majorFont>
        <a:latin typeface="Arial Black"/>
        <a:ea typeface="Arial Unicode MS"/>
        <a:cs typeface=""/>
      </a:majorFont>
      <a:minorFont>
        <a:latin typeface="Calibri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AD0A7">
            <a:alpha val="70000"/>
          </a:srgbClr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3049</TotalTime>
  <Words>1588</Words>
  <Application>Microsoft Office PowerPoint</Application>
  <PresentationFormat>와이드스크린</PresentationFormat>
  <Paragraphs>192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2" baseType="lpstr">
      <vt:lpstr>Arial Unicode MS</vt:lpstr>
      <vt:lpstr>맑은 고딕</vt:lpstr>
      <vt:lpstr>Arial</vt:lpstr>
      <vt:lpstr>Arial Black</vt:lpstr>
      <vt:lpstr>Calibri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237</cp:revision>
  <dcterms:created xsi:type="dcterms:W3CDTF">2019-04-06T05:20:47Z</dcterms:created>
  <dcterms:modified xsi:type="dcterms:W3CDTF">2020-02-22T00:56:46Z</dcterms:modified>
</cp:coreProperties>
</file>