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68" r:id="rId4"/>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embeddedFontLst>
    <p:embeddedFont>
      <p:font typeface="Oswald Regular"/>
      <p:regular r:id="rId42"/>
      <p:bold r:id="rId43"/>
    </p:embeddedFont>
    <p:embeddedFont>
      <p:font typeface="Proxima Nova"/>
      <p:regular r:id="rId44"/>
      <p:bold r:id="rId45"/>
      <p:italic r:id="rId46"/>
      <p:boldItalic r:id="rId47"/>
    </p:embeddedFont>
    <p:embeddedFont>
      <p:font typeface="Fira Sans Extra Condensed Medium"/>
      <p:regular r:id="rId48"/>
      <p:bold r:id="rId49"/>
      <p:italic r:id="rId50"/>
      <p:boldItalic r:id="rId51"/>
    </p:embeddedFont>
    <p:embeddedFont>
      <p:font typeface="Arvo"/>
      <p:regular r:id="rId52"/>
      <p:bold r:id="rId53"/>
      <p:italic r:id="rId54"/>
      <p:boldItalic r:id="rId55"/>
    </p:embeddedFont>
    <p:embeddedFont>
      <p:font typeface="Abel"/>
      <p:regular r:id="rId56"/>
    </p:embeddedFont>
    <p:embeddedFont>
      <p:font typeface="Proxima Nova Semibold"/>
      <p:regular r:id="rId57"/>
      <p:bold r:id="rId58"/>
      <p:boldItalic r:id="rId59"/>
    </p:embeddedFont>
    <p:embeddedFont>
      <p:font typeface="Passion One"/>
      <p:regular r:id="rId60"/>
      <p:bold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A82B2F90-D09E-415E-8A5C-34EC87681637}">
  <a:tblStyle styleId="{A82B2F90-D09E-415E-8A5C-34EC8768163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OswaldRegular-regular.fntdata"/><Relationship Id="rId41" Type="http://schemas.openxmlformats.org/officeDocument/2006/relationships/slide" Target="slides/slide35.xml"/><Relationship Id="rId44" Type="http://schemas.openxmlformats.org/officeDocument/2006/relationships/font" Target="fonts/ProximaNova-regular.fntdata"/><Relationship Id="rId43" Type="http://schemas.openxmlformats.org/officeDocument/2006/relationships/font" Target="fonts/OswaldRegular-bold.fntdata"/><Relationship Id="rId46" Type="http://schemas.openxmlformats.org/officeDocument/2006/relationships/font" Target="fonts/ProximaNova-italic.fntdata"/><Relationship Id="rId45" Type="http://schemas.openxmlformats.org/officeDocument/2006/relationships/font" Target="fonts/ProximaNova-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iraSansExtraCondensedMedium-regular.fntdata"/><Relationship Id="rId47" Type="http://schemas.openxmlformats.org/officeDocument/2006/relationships/font" Target="fonts/ProximaNova-boldItalic.fntdata"/><Relationship Id="rId49" Type="http://schemas.openxmlformats.org/officeDocument/2006/relationships/font" Target="fonts/FiraSansExtraCondensedMedium-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font" Target="fonts/PassionOne-bold.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PassionOne-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raSansExtraCondensedMedium-boldItalic.fntdata"/><Relationship Id="rId50" Type="http://schemas.openxmlformats.org/officeDocument/2006/relationships/font" Target="fonts/FiraSansExtraCondensedMedium-italic.fntdata"/><Relationship Id="rId53" Type="http://schemas.openxmlformats.org/officeDocument/2006/relationships/font" Target="fonts/Arvo-bold.fntdata"/><Relationship Id="rId52" Type="http://schemas.openxmlformats.org/officeDocument/2006/relationships/font" Target="fonts/Arvo-regular.fntdata"/><Relationship Id="rId11" Type="http://schemas.openxmlformats.org/officeDocument/2006/relationships/slide" Target="slides/slide5.xml"/><Relationship Id="rId55" Type="http://schemas.openxmlformats.org/officeDocument/2006/relationships/font" Target="fonts/Arvo-boldItalic.fntdata"/><Relationship Id="rId10" Type="http://schemas.openxmlformats.org/officeDocument/2006/relationships/slide" Target="slides/slide4.xml"/><Relationship Id="rId54" Type="http://schemas.openxmlformats.org/officeDocument/2006/relationships/font" Target="fonts/Arvo-italic.fntdata"/><Relationship Id="rId13" Type="http://schemas.openxmlformats.org/officeDocument/2006/relationships/slide" Target="slides/slide7.xml"/><Relationship Id="rId57" Type="http://schemas.openxmlformats.org/officeDocument/2006/relationships/font" Target="fonts/ProximaNovaSemibold-regular.fntdata"/><Relationship Id="rId12" Type="http://schemas.openxmlformats.org/officeDocument/2006/relationships/slide" Target="slides/slide6.xml"/><Relationship Id="rId56" Type="http://schemas.openxmlformats.org/officeDocument/2006/relationships/font" Target="fonts/Abel-regular.fntdata"/><Relationship Id="rId15" Type="http://schemas.openxmlformats.org/officeDocument/2006/relationships/slide" Target="slides/slide9.xml"/><Relationship Id="rId59" Type="http://schemas.openxmlformats.org/officeDocument/2006/relationships/font" Target="fonts/ProximaNovaSemibold-boldItalic.fntdata"/><Relationship Id="rId14" Type="http://schemas.openxmlformats.org/officeDocument/2006/relationships/slide" Target="slides/slide8.xml"/><Relationship Id="rId58" Type="http://schemas.openxmlformats.org/officeDocument/2006/relationships/font" Target="fonts/ProximaNovaSemibold-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5" name="Shape 95"/>
        <p:cNvGrpSpPr/>
        <p:nvPr/>
      </p:nvGrpSpPr>
      <p:grpSpPr>
        <a:xfrm>
          <a:off x="0" y="0"/>
          <a:ext cx="0" cy="0"/>
          <a:chOff x="0" y="0"/>
          <a:chExt cx="0" cy="0"/>
        </a:xfrm>
      </p:grpSpPr>
      <p:sp>
        <p:nvSpPr>
          <p:cNvPr id="96" name="Google Shape;96;g5ba6db7e32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 name="Google Shape;97;g5ba6db7e32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93" name="Shape 193"/>
        <p:cNvGrpSpPr/>
        <p:nvPr/>
      </p:nvGrpSpPr>
      <p:grpSpPr>
        <a:xfrm>
          <a:off x="0" y="0"/>
          <a:ext cx="0" cy="0"/>
          <a:chOff x="0" y="0"/>
          <a:chExt cx="0" cy="0"/>
        </a:xfrm>
      </p:grpSpPr>
      <p:sp>
        <p:nvSpPr>
          <p:cNvPr id="194" name="Google Shape;194;g57c365f9a0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57c365f9a0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4" name="Shape 254"/>
        <p:cNvGrpSpPr/>
        <p:nvPr/>
      </p:nvGrpSpPr>
      <p:grpSpPr>
        <a:xfrm>
          <a:off x="0" y="0"/>
          <a:ext cx="0" cy="0"/>
          <a:chOff x="0" y="0"/>
          <a:chExt cx="0" cy="0"/>
        </a:xfrm>
      </p:grpSpPr>
      <p:sp>
        <p:nvSpPr>
          <p:cNvPr id="255" name="Google Shape;255;g5a15755a3a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5a15755a3a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03" name="Shape 303"/>
        <p:cNvGrpSpPr/>
        <p:nvPr/>
      </p:nvGrpSpPr>
      <p:grpSpPr>
        <a:xfrm>
          <a:off x="0" y="0"/>
          <a:ext cx="0" cy="0"/>
          <a:chOff x="0" y="0"/>
          <a:chExt cx="0" cy="0"/>
        </a:xfrm>
      </p:grpSpPr>
      <p:sp>
        <p:nvSpPr>
          <p:cNvPr id="304" name="Google Shape;304;g57c365f9a0_1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 name="Google Shape;305;g57c365f9a0_1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34" name="Shape 334"/>
        <p:cNvGrpSpPr/>
        <p:nvPr/>
      </p:nvGrpSpPr>
      <p:grpSpPr>
        <a:xfrm>
          <a:off x="0" y="0"/>
          <a:ext cx="0" cy="0"/>
          <a:chOff x="0" y="0"/>
          <a:chExt cx="0" cy="0"/>
        </a:xfrm>
      </p:grpSpPr>
      <p:sp>
        <p:nvSpPr>
          <p:cNvPr id="335" name="Google Shape;335;g57c365f9a0_1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6" name="Google Shape;336;g57c365f9a0_1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98" name="Shape 398"/>
        <p:cNvGrpSpPr/>
        <p:nvPr/>
      </p:nvGrpSpPr>
      <p:grpSpPr>
        <a:xfrm>
          <a:off x="0" y="0"/>
          <a:ext cx="0" cy="0"/>
          <a:chOff x="0" y="0"/>
          <a:chExt cx="0" cy="0"/>
        </a:xfrm>
      </p:grpSpPr>
      <p:sp>
        <p:nvSpPr>
          <p:cNvPr id="399" name="Google Shape;399;g57c365f9a0_1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 name="Google Shape;400;g57c365f9a0_1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59" name="Shape 459"/>
        <p:cNvGrpSpPr/>
        <p:nvPr/>
      </p:nvGrpSpPr>
      <p:grpSpPr>
        <a:xfrm>
          <a:off x="0" y="0"/>
          <a:ext cx="0" cy="0"/>
          <a:chOff x="0" y="0"/>
          <a:chExt cx="0" cy="0"/>
        </a:xfrm>
      </p:grpSpPr>
      <p:sp>
        <p:nvSpPr>
          <p:cNvPr id="460" name="Google Shape;460;g57c365f9a0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 name="Google Shape;461;g57c365f9a0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85" name="Shape 485"/>
        <p:cNvGrpSpPr/>
        <p:nvPr/>
      </p:nvGrpSpPr>
      <p:grpSpPr>
        <a:xfrm>
          <a:off x="0" y="0"/>
          <a:ext cx="0" cy="0"/>
          <a:chOff x="0" y="0"/>
          <a:chExt cx="0" cy="0"/>
        </a:xfrm>
      </p:grpSpPr>
      <p:sp>
        <p:nvSpPr>
          <p:cNvPr id="486" name="Google Shape;486;g57c365f9a0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 name="Google Shape;487;g57c365f9a0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33" name="Shape 533"/>
        <p:cNvGrpSpPr/>
        <p:nvPr/>
      </p:nvGrpSpPr>
      <p:grpSpPr>
        <a:xfrm>
          <a:off x="0" y="0"/>
          <a:ext cx="0" cy="0"/>
          <a:chOff x="0" y="0"/>
          <a:chExt cx="0" cy="0"/>
        </a:xfrm>
      </p:grpSpPr>
      <p:sp>
        <p:nvSpPr>
          <p:cNvPr id="534" name="Google Shape;534;g57c365f9a0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5" name="Google Shape;535;g57c365f9a0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39" name="Shape 539"/>
        <p:cNvGrpSpPr/>
        <p:nvPr/>
      </p:nvGrpSpPr>
      <p:grpSpPr>
        <a:xfrm>
          <a:off x="0" y="0"/>
          <a:ext cx="0" cy="0"/>
          <a:chOff x="0" y="0"/>
          <a:chExt cx="0" cy="0"/>
        </a:xfrm>
      </p:grpSpPr>
      <p:sp>
        <p:nvSpPr>
          <p:cNvPr id="540" name="Google Shape;540;g5a15755a3a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5a15755a3a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45" name="Shape 545"/>
        <p:cNvGrpSpPr/>
        <p:nvPr/>
      </p:nvGrpSpPr>
      <p:grpSpPr>
        <a:xfrm>
          <a:off x="0" y="0"/>
          <a:ext cx="0" cy="0"/>
          <a:chOff x="0" y="0"/>
          <a:chExt cx="0" cy="0"/>
        </a:xfrm>
      </p:grpSpPr>
      <p:sp>
        <p:nvSpPr>
          <p:cNvPr id="546" name="Google Shape;546;g57cfa3340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57cfa3340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1" name="Shape 101"/>
        <p:cNvGrpSpPr/>
        <p:nvPr/>
      </p:nvGrpSpPr>
      <p:grpSpPr>
        <a:xfrm>
          <a:off x="0" y="0"/>
          <a:ext cx="0" cy="0"/>
          <a:chOff x="0" y="0"/>
          <a:chExt cx="0" cy="0"/>
        </a:xfrm>
      </p:grpSpPr>
      <p:sp>
        <p:nvSpPr>
          <p:cNvPr id="102" name="Google Shape;102;g57b68ffdf2_2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 name="Google Shape;103;g57b68ffdf2_2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51" name="Shape 551"/>
        <p:cNvGrpSpPr/>
        <p:nvPr/>
      </p:nvGrpSpPr>
      <p:grpSpPr>
        <a:xfrm>
          <a:off x="0" y="0"/>
          <a:ext cx="0" cy="0"/>
          <a:chOff x="0" y="0"/>
          <a:chExt cx="0" cy="0"/>
        </a:xfrm>
      </p:grpSpPr>
      <p:sp>
        <p:nvSpPr>
          <p:cNvPr id="552" name="Google Shape;552;g5ca56064b0_3_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5ca56064b0_3_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58" name="Shape 558"/>
        <p:cNvGrpSpPr/>
        <p:nvPr/>
      </p:nvGrpSpPr>
      <p:grpSpPr>
        <a:xfrm>
          <a:off x="0" y="0"/>
          <a:ext cx="0" cy="0"/>
          <a:chOff x="0" y="0"/>
          <a:chExt cx="0" cy="0"/>
        </a:xfrm>
      </p:grpSpPr>
      <p:sp>
        <p:nvSpPr>
          <p:cNvPr id="559" name="Google Shape;559;g5ca56064b0_3_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5ca56064b0_3_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69" name="Shape 569"/>
        <p:cNvGrpSpPr/>
        <p:nvPr/>
      </p:nvGrpSpPr>
      <p:grpSpPr>
        <a:xfrm>
          <a:off x="0" y="0"/>
          <a:ext cx="0" cy="0"/>
          <a:chOff x="0" y="0"/>
          <a:chExt cx="0" cy="0"/>
        </a:xfrm>
      </p:grpSpPr>
      <p:sp>
        <p:nvSpPr>
          <p:cNvPr id="570" name="Google Shape;570;g5ca56064b0_3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5ca56064b0_3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060" name="Shape 3060"/>
        <p:cNvGrpSpPr/>
        <p:nvPr/>
      </p:nvGrpSpPr>
      <p:grpSpPr>
        <a:xfrm>
          <a:off x="0" y="0"/>
          <a:ext cx="0" cy="0"/>
          <a:chOff x="0" y="0"/>
          <a:chExt cx="0" cy="0"/>
        </a:xfrm>
      </p:grpSpPr>
      <p:sp>
        <p:nvSpPr>
          <p:cNvPr id="3061" name="Google Shape;3061;g5ca56064b0_3_2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2" name="Google Shape;3062;g5ca56064b0_3_2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676" name="Shape 3676"/>
        <p:cNvGrpSpPr/>
        <p:nvPr/>
      </p:nvGrpSpPr>
      <p:grpSpPr>
        <a:xfrm>
          <a:off x="0" y="0"/>
          <a:ext cx="0" cy="0"/>
          <a:chOff x="0" y="0"/>
          <a:chExt cx="0" cy="0"/>
        </a:xfrm>
      </p:grpSpPr>
      <p:sp>
        <p:nvSpPr>
          <p:cNvPr id="3677" name="Google Shape;3677;g5ca56064b0_3_34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8" name="Google Shape;3678;g5ca56064b0_3_34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386" name="Shape 4386"/>
        <p:cNvGrpSpPr/>
        <p:nvPr/>
      </p:nvGrpSpPr>
      <p:grpSpPr>
        <a:xfrm>
          <a:off x="0" y="0"/>
          <a:ext cx="0" cy="0"/>
          <a:chOff x="0" y="0"/>
          <a:chExt cx="0" cy="0"/>
        </a:xfrm>
      </p:grpSpPr>
      <p:sp>
        <p:nvSpPr>
          <p:cNvPr id="4387" name="Google Shape;4387;g5ca56064b0_3_4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8" name="Google Shape;4388;g5ca56064b0_3_4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782" name="Shape 4782"/>
        <p:cNvGrpSpPr/>
        <p:nvPr/>
      </p:nvGrpSpPr>
      <p:grpSpPr>
        <a:xfrm>
          <a:off x="0" y="0"/>
          <a:ext cx="0" cy="0"/>
          <a:chOff x="0" y="0"/>
          <a:chExt cx="0" cy="0"/>
        </a:xfrm>
      </p:grpSpPr>
      <p:sp>
        <p:nvSpPr>
          <p:cNvPr id="4783" name="Google Shape;4783;g5ca56064b0_3_4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4" name="Google Shape;4784;g5ca56064b0_3_4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375" name="Shape 5375"/>
        <p:cNvGrpSpPr/>
        <p:nvPr/>
      </p:nvGrpSpPr>
      <p:grpSpPr>
        <a:xfrm>
          <a:off x="0" y="0"/>
          <a:ext cx="0" cy="0"/>
          <a:chOff x="0" y="0"/>
          <a:chExt cx="0" cy="0"/>
        </a:xfrm>
      </p:grpSpPr>
      <p:sp>
        <p:nvSpPr>
          <p:cNvPr id="5376" name="Google Shape;5376;g5ca56064b0_3_51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7" name="Google Shape;5377;g5ca56064b0_3_51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910" name="Shape 5910"/>
        <p:cNvGrpSpPr/>
        <p:nvPr/>
      </p:nvGrpSpPr>
      <p:grpSpPr>
        <a:xfrm>
          <a:off x="0" y="0"/>
          <a:ext cx="0" cy="0"/>
          <a:chOff x="0" y="0"/>
          <a:chExt cx="0" cy="0"/>
        </a:xfrm>
      </p:grpSpPr>
      <p:sp>
        <p:nvSpPr>
          <p:cNvPr id="5911" name="Google Shape;5911;g5ca56064b0_3_5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2" name="Google Shape;5912;g5ca56064b0_3_5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195" name="Shape 6195"/>
        <p:cNvGrpSpPr/>
        <p:nvPr/>
      </p:nvGrpSpPr>
      <p:grpSpPr>
        <a:xfrm>
          <a:off x="0" y="0"/>
          <a:ext cx="0" cy="0"/>
          <a:chOff x="0" y="0"/>
          <a:chExt cx="0" cy="0"/>
        </a:xfrm>
      </p:grpSpPr>
      <p:sp>
        <p:nvSpPr>
          <p:cNvPr id="6196" name="Google Shape;6196;g5ca56064b0_3_5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97" name="Google Shape;6197;g5ca56064b0_3_5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3" name="Shape 113"/>
        <p:cNvGrpSpPr/>
        <p:nvPr/>
      </p:nvGrpSpPr>
      <p:grpSpPr>
        <a:xfrm>
          <a:off x="0" y="0"/>
          <a:ext cx="0" cy="0"/>
          <a:chOff x="0" y="0"/>
          <a:chExt cx="0" cy="0"/>
        </a:xfrm>
      </p:grpSpPr>
      <p:sp>
        <p:nvSpPr>
          <p:cNvPr id="114" name="Google Shape;114;g57b68ffdf2_2_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 name="Google Shape;115;g57b68ffdf2_2_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637" name="Shape 6637"/>
        <p:cNvGrpSpPr/>
        <p:nvPr/>
      </p:nvGrpSpPr>
      <p:grpSpPr>
        <a:xfrm>
          <a:off x="0" y="0"/>
          <a:ext cx="0" cy="0"/>
          <a:chOff x="0" y="0"/>
          <a:chExt cx="0" cy="0"/>
        </a:xfrm>
      </p:grpSpPr>
      <p:sp>
        <p:nvSpPr>
          <p:cNvPr id="6638" name="Google Shape;6638;g5ca56064b0_3_6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9" name="Google Shape;6639;g5ca56064b0_3_6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003" name="Shape 7003"/>
        <p:cNvGrpSpPr/>
        <p:nvPr/>
      </p:nvGrpSpPr>
      <p:grpSpPr>
        <a:xfrm>
          <a:off x="0" y="0"/>
          <a:ext cx="0" cy="0"/>
          <a:chOff x="0" y="0"/>
          <a:chExt cx="0" cy="0"/>
        </a:xfrm>
      </p:grpSpPr>
      <p:sp>
        <p:nvSpPr>
          <p:cNvPr id="7004" name="Google Shape;7004;g5ca56064b0_3_6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5" name="Google Shape;7005;g5ca56064b0_3_6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07" name="Shape 7507"/>
        <p:cNvGrpSpPr/>
        <p:nvPr/>
      </p:nvGrpSpPr>
      <p:grpSpPr>
        <a:xfrm>
          <a:off x="0" y="0"/>
          <a:ext cx="0" cy="0"/>
          <a:chOff x="0" y="0"/>
          <a:chExt cx="0" cy="0"/>
        </a:xfrm>
      </p:grpSpPr>
      <p:sp>
        <p:nvSpPr>
          <p:cNvPr id="7508" name="Google Shape;7508;g5ca56064b0_3_7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9" name="Google Shape;7509;g5ca56064b0_3_7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903" name="Shape 7903"/>
        <p:cNvGrpSpPr/>
        <p:nvPr/>
      </p:nvGrpSpPr>
      <p:grpSpPr>
        <a:xfrm>
          <a:off x="0" y="0"/>
          <a:ext cx="0" cy="0"/>
          <a:chOff x="0" y="0"/>
          <a:chExt cx="0" cy="0"/>
        </a:xfrm>
      </p:grpSpPr>
      <p:sp>
        <p:nvSpPr>
          <p:cNvPr id="7904" name="Google Shape;7904;g5ca56064b0_3_76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5" name="Google Shape;7905;g5ca56064b0_3_76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340" name="Shape 8340"/>
        <p:cNvGrpSpPr/>
        <p:nvPr/>
      </p:nvGrpSpPr>
      <p:grpSpPr>
        <a:xfrm>
          <a:off x="0" y="0"/>
          <a:ext cx="0" cy="0"/>
          <a:chOff x="0" y="0"/>
          <a:chExt cx="0" cy="0"/>
        </a:xfrm>
      </p:grpSpPr>
      <p:sp>
        <p:nvSpPr>
          <p:cNvPr id="8341" name="Google Shape;8341;g5ca56064b0_3_8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2" name="Google Shape;8342;g5ca56064b0_3_8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811" name="Shape 8811"/>
        <p:cNvGrpSpPr/>
        <p:nvPr/>
      </p:nvGrpSpPr>
      <p:grpSpPr>
        <a:xfrm>
          <a:off x="0" y="0"/>
          <a:ext cx="0" cy="0"/>
          <a:chOff x="0" y="0"/>
          <a:chExt cx="0" cy="0"/>
        </a:xfrm>
      </p:grpSpPr>
      <p:sp>
        <p:nvSpPr>
          <p:cNvPr id="8812" name="Google Shape;8812;g5ca56064b0_3_8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3" name="Google Shape;8813;g5ca56064b0_3_8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9" name="Shape 119"/>
        <p:cNvGrpSpPr/>
        <p:nvPr/>
      </p:nvGrpSpPr>
      <p:grpSpPr>
        <a:xfrm>
          <a:off x="0" y="0"/>
          <a:ext cx="0" cy="0"/>
          <a:chOff x="0" y="0"/>
          <a:chExt cx="0" cy="0"/>
        </a:xfrm>
      </p:grpSpPr>
      <p:sp>
        <p:nvSpPr>
          <p:cNvPr id="120" name="Google Shape;120;g57b68ffdf2_2_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 name="Google Shape;121;g57b68ffdf2_2_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5" name="Shape 125"/>
        <p:cNvGrpSpPr/>
        <p:nvPr/>
      </p:nvGrpSpPr>
      <p:grpSpPr>
        <a:xfrm>
          <a:off x="0" y="0"/>
          <a:ext cx="0" cy="0"/>
          <a:chOff x="0" y="0"/>
          <a:chExt cx="0" cy="0"/>
        </a:xfrm>
      </p:grpSpPr>
      <p:sp>
        <p:nvSpPr>
          <p:cNvPr id="126" name="Google Shape;126;g57b68ffdf2_2_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 name="Google Shape;127;g57b68ffdf2_2_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1" name="Shape 131"/>
        <p:cNvGrpSpPr/>
        <p:nvPr/>
      </p:nvGrpSpPr>
      <p:grpSpPr>
        <a:xfrm>
          <a:off x="0" y="0"/>
          <a:ext cx="0" cy="0"/>
          <a:chOff x="0" y="0"/>
          <a:chExt cx="0" cy="0"/>
        </a:xfrm>
      </p:grpSpPr>
      <p:sp>
        <p:nvSpPr>
          <p:cNvPr id="132" name="Google Shape;132;g57b68ffdf2_2_8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g57b68ffdf2_2_8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47" name="Shape 147"/>
        <p:cNvGrpSpPr/>
        <p:nvPr/>
      </p:nvGrpSpPr>
      <p:grpSpPr>
        <a:xfrm>
          <a:off x="0" y="0"/>
          <a:ext cx="0" cy="0"/>
          <a:chOff x="0" y="0"/>
          <a:chExt cx="0" cy="0"/>
        </a:xfrm>
      </p:grpSpPr>
      <p:sp>
        <p:nvSpPr>
          <p:cNvPr id="148" name="Google Shape;148;g57b68ffdf2_2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 name="Google Shape;149;g57b68ffdf2_2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4" name="Shape 174"/>
        <p:cNvGrpSpPr/>
        <p:nvPr/>
      </p:nvGrpSpPr>
      <p:grpSpPr>
        <a:xfrm>
          <a:off x="0" y="0"/>
          <a:ext cx="0" cy="0"/>
          <a:chOff x="0" y="0"/>
          <a:chExt cx="0" cy="0"/>
        </a:xfrm>
      </p:grpSpPr>
      <p:sp>
        <p:nvSpPr>
          <p:cNvPr id="175" name="Google Shape;175;g517abcd53c_4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 name="Google Shape;176;g517abcd53c_4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86" name="Shape 186"/>
        <p:cNvGrpSpPr/>
        <p:nvPr/>
      </p:nvGrpSpPr>
      <p:grpSpPr>
        <a:xfrm>
          <a:off x="0" y="0"/>
          <a:ext cx="0" cy="0"/>
          <a:chOff x="0" y="0"/>
          <a:chExt cx="0" cy="0"/>
        </a:xfrm>
      </p:grpSpPr>
      <p:sp>
        <p:nvSpPr>
          <p:cNvPr id="187" name="Google Shape;187;g57c365f9a0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 name="Google Shape;188;g57c365f9a0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OPENING ">
  <p:cSld name="TITLE_2">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a:off x="5186712" y="2164600"/>
            <a:ext cx="28104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5B72B7"/>
                </a:solidFill>
              </a:defRPr>
            </a:lvl1pPr>
            <a:lvl2pPr lvl="1" rtl="0" algn="r">
              <a:lnSpc>
                <a:spcPct val="100000"/>
              </a:lnSpc>
              <a:spcBef>
                <a:spcPts val="1600"/>
              </a:spcBef>
              <a:spcAft>
                <a:spcPts val="0"/>
              </a:spcAft>
              <a:buNone/>
              <a:defRPr sz="1800">
                <a:solidFill>
                  <a:srgbClr val="5B72B7"/>
                </a:solidFill>
              </a:defRPr>
            </a:lvl2pPr>
            <a:lvl3pPr lvl="2" rtl="0" algn="r">
              <a:lnSpc>
                <a:spcPct val="100000"/>
              </a:lnSpc>
              <a:spcBef>
                <a:spcPts val="1600"/>
              </a:spcBef>
              <a:spcAft>
                <a:spcPts val="0"/>
              </a:spcAft>
              <a:buNone/>
              <a:defRPr sz="1800">
                <a:solidFill>
                  <a:srgbClr val="5B72B7"/>
                </a:solidFill>
              </a:defRPr>
            </a:lvl3pPr>
            <a:lvl4pPr lvl="3" rtl="0" algn="r">
              <a:lnSpc>
                <a:spcPct val="100000"/>
              </a:lnSpc>
              <a:spcBef>
                <a:spcPts val="1600"/>
              </a:spcBef>
              <a:spcAft>
                <a:spcPts val="0"/>
              </a:spcAft>
              <a:buNone/>
              <a:defRPr sz="1800">
                <a:solidFill>
                  <a:srgbClr val="5B72B7"/>
                </a:solidFill>
              </a:defRPr>
            </a:lvl4pPr>
            <a:lvl5pPr lvl="4" rtl="0" algn="r">
              <a:lnSpc>
                <a:spcPct val="100000"/>
              </a:lnSpc>
              <a:spcBef>
                <a:spcPts val="1600"/>
              </a:spcBef>
              <a:spcAft>
                <a:spcPts val="0"/>
              </a:spcAft>
              <a:buNone/>
              <a:defRPr sz="1800">
                <a:solidFill>
                  <a:srgbClr val="5B72B7"/>
                </a:solidFill>
              </a:defRPr>
            </a:lvl5pPr>
            <a:lvl6pPr lvl="5" rtl="0" algn="r">
              <a:lnSpc>
                <a:spcPct val="100000"/>
              </a:lnSpc>
              <a:spcBef>
                <a:spcPts val="1600"/>
              </a:spcBef>
              <a:spcAft>
                <a:spcPts val="0"/>
              </a:spcAft>
              <a:buNone/>
              <a:defRPr sz="1800">
                <a:solidFill>
                  <a:srgbClr val="5B72B7"/>
                </a:solidFill>
              </a:defRPr>
            </a:lvl6pPr>
            <a:lvl7pPr lvl="6" rtl="0" algn="r">
              <a:lnSpc>
                <a:spcPct val="100000"/>
              </a:lnSpc>
              <a:spcBef>
                <a:spcPts val="1600"/>
              </a:spcBef>
              <a:spcAft>
                <a:spcPts val="0"/>
              </a:spcAft>
              <a:buNone/>
              <a:defRPr sz="1800">
                <a:solidFill>
                  <a:srgbClr val="5B72B7"/>
                </a:solidFill>
              </a:defRPr>
            </a:lvl7pPr>
            <a:lvl8pPr lvl="7" rtl="0" algn="r">
              <a:lnSpc>
                <a:spcPct val="100000"/>
              </a:lnSpc>
              <a:spcBef>
                <a:spcPts val="1600"/>
              </a:spcBef>
              <a:spcAft>
                <a:spcPts val="0"/>
              </a:spcAft>
              <a:buNone/>
              <a:defRPr sz="1800">
                <a:solidFill>
                  <a:srgbClr val="5B72B7"/>
                </a:solidFill>
              </a:defRPr>
            </a:lvl8pPr>
            <a:lvl9pPr lvl="8" rtl="0" algn="r">
              <a:lnSpc>
                <a:spcPct val="100000"/>
              </a:lnSpc>
              <a:spcBef>
                <a:spcPts val="1600"/>
              </a:spcBef>
              <a:spcAft>
                <a:spcPts val="1600"/>
              </a:spcAft>
              <a:buNone/>
              <a:defRPr sz="1800">
                <a:solidFill>
                  <a:srgbClr val="5B72B7"/>
                </a:solidFill>
              </a:defRPr>
            </a:lvl9pPr>
          </a:lstStyle>
          <a:p/>
        </p:txBody>
      </p:sp>
      <p:sp>
        <p:nvSpPr>
          <p:cNvPr id="10" name="Google Shape;10;p2"/>
          <p:cNvSpPr txBox="1"/>
          <p:nvPr>
            <p:ph type="ctrTitle"/>
          </p:nvPr>
        </p:nvSpPr>
        <p:spPr>
          <a:xfrm>
            <a:off x="1173440" y="154175"/>
            <a:ext cx="68235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5B72B7"/>
              </a:buClr>
              <a:buSzPts val="6000"/>
              <a:buFont typeface="Passion One"/>
              <a:buNone/>
              <a:defRPr sz="6000">
                <a:solidFill>
                  <a:srgbClr val="5B72B7"/>
                </a:solidFill>
                <a:latin typeface="Passion One"/>
                <a:ea typeface="Passion One"/>
                <a:cs typeface="Passion One"/>
                <a:sym typeface="Passion One"/>
              </a:defRPr>
            </a:lvl1pPr>
            <a:lvl2pPr lvl="1"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2pPr>
            <a:lvl3pPr lvl="2"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3pPr>
            <a:lvl4pPr lvl="3"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4pPr>
            <a:lvl5pPr lvl="4"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5pPr>
            <a:lvl6pPr lvl="5"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6pPr>
            <a:lvl7pPr lvl="6"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7pPr>
            <a:lvl8pPr lvl="7"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8pPr>
            <a:lvl9pPr lvl="8" rtl="0" algn="r">
              <a:spcBef>
                <a:spcPts val="0"/>
              </a:spcBef>
              <a:spcAft>
                <a:spcPts val="0"/>
              </a:spcAft>
              <a:buClr>
                <a:srgbClr val="5B72B7"/>
              </a:buClr>
              <a:buSzPts val="6000"/>
              <a:buFont typeface="Oswald Regular"/>
              <a:buNone/>
              <a:defRPr sz="6000">
                <a:solidFill>
                  <a:srgbClr val="5B72B7"/>
                </a:solidFill>
                <a:latin typeface="Oswald Regular"/>
                <a:ea typeface="Oswald Regular"/>
                <a:cs typeface="Oswald Regular"/>
                <a:sym typeface="Oswald Regular"/>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3">
  <p:cSld name="TITLE_1_1_1_2_1_1_1_1">
    <p:bg>
      <p:bgPr>
        <a:blipFill>
          <a:blip r:embed="rId2">
            <a:alphaModFix/>
          </a:blip>
          <a:stretch>
            <a:fillRect/>
          </a:stretch>
        </a:blipFill>
      </p:bgPr>
    </p:bg>
    <p:spTree>
      <p:nvGrpSpPr>
        <p:cNvPr id="52" name="Shape 52"/>
        <p:cNvGrpSpPr/>
        <p:nvPr/>
      </p:nvGrpSpPr>
      <p:grpSpPr>
        <a:xfrm>
          <a:off x="0" y="0"/>
          <a:ext cx="0" cy="0"/>
          <a:chOff x="0" y="0"/>
          <a:chExt cx="0" cy="0"/>
        </a:xfrm>
      </p:grpSpPr>
      <p:sp>
        <p:nvSpPr>
          <p:cNvPr id="53" name="Google Shape;53;p11"/>
          <p:cNvSpPr/>
          <p:nvPr/>
        </p:nvSpPr>
        <p:spPr>
          <a:xfrm>
            <a:off x="1957050" y="3455125"/>
            <a:ext cx="5229900" cy="1056000"/>
          </a:xfrm>
          <a:prstGeom prst="rect">
            <a:avLst/>
          </a:pr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1"/>
          <p:cNvSpPr txBox="1"/>
          <p:nvPr>
            <p:ph idx="1" type="subTitle"/>
          </p:nvPr>
        </p:nvSpPr>
        <p:spPr>
          <a:xfrm>
            <a:off x="2189400" y="3800650"/>
            <a:ext cx="4765200" cy="36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9E9D9"/>
              </a:buClr>
              <a:buSzPts val="1200"/>
              <a:buNone/>
              <a:defRPr sz="1200">
                <a:solidFill>
                  <a:srgbClr val="F9E9D9"/>
                </a:solidFill>
              </a:defRPr>
            </a:lvl1pPr>
            <a:lvl2pPr lvl="1" rtl="0" algn="ctr">
              <a:lnSpc>
                <a:spcPct val="100000"/>
              </a:lnSpc>
              <a:spcBef>
                <a:spcPts val="0"/>
              </a:spcBef>
              <a:spcAft>
                <a:spcPts val="0"/>
              </a:spcAft>
              <a:buClr>
                <a:srgbClr val="F9E9D9"/>
              </a:buClr>
              <a:buSzPts val="1200"/>
              <a:buNone/>
              <a:defRPr sz="1200">
                <a:solidFill>
                  <a:srgbClr val="F9E9D9"/>
                </a:solidFill>
              </a:defRPr>
            </a:lvl2pPr>
            <a:lvl3pPr lvl="2" rtl="0" algn="ctr">
              <a:lnSpc>
                <a:spcPct val="100000"/>
              </a:lnSpc>
              <a:spcBef>
                <a:spcPts val="0"/>
              </a:spcBef>
              <a:spcAft>
                <a:spcPts val="0"/>
              </a:spcAft>
              <a:buClr>
                <a:srgbClr val="F9E9D9"/>
              </a:buClr>
              <a:buSzPts val="1200"/>
              <a:buNone/>
              <a:defRPr sz="1200">
                <a:solidFill>
                  <a:srgbClr val="F9E9D9"/>
                </a:solidFill>
              </a:defRPr>
            </a:lvl3pPr>
            <a:lvl4pPr lvl="3" rtl="0" algn="ctr">
              <a:lnSpc>
                <a:spcPct val="100000"/>
              </a:lnSpc>
              <a:spcBef>
                <a:spcPts val="0"/>
              </a:spcBef>
              <a:spcAft>
                <a:spcPts val="0"/>
              </a:spcAft>
              <a:buClr>
                <a:srgbClr val="F9E9D9"/>
              </a:buClr>
              <a:buSzPts val="1200"/>
              <a:buNone/>
              <a:defRPr sz="1200">
                <a:solidFill>
                  <a:srgbClr val="F9E9D9"/>
                </a:solidFill>
              </a:defRPr>
            </a:lvl4pPr>
            <a:lvl5pPr lvl="4" rtl="0" algn="ctr">
              <a:lnSpc>
                <a:spcPct val="100000"/>
              </a:lnSpc>
              <a:spcBef>
                <a:spcPts val="0"/>
              </a:spcBef>
              <a:spcAft>
                <a:spcPts val="0"/>
              </a:spcAft>
              <a:buClr>
                <a:srgbClr val="F9E9D9"/>
              </a:buClr>
              <a:buSzPts val="1200"/>
              <a:buNone/>
              <a:defRPr sz="1200">
                <a:solidFill>
                  <a:srgbClr val="F9E9D9"/>
                </a:solidFill>
              </a:defRPr>
            </a:lvl5pPr>
            <a:lvl6pPr lvl="5" rtl="0" algn="ctr">
              <a:lnSpc>
                <a:spcPct val="100000"/>
              </a:lnSpc>
              <a:spcBef>
                <a:spcPts val="0"/>
              </a:spcBef>
              <a:spcAft>
                <a:spcPts val="0"/>
              </a:spcAft>
              <a:buClr>
                <a:srgbClr val="F9E9D9"/>
              </a:buClr>
              <a:buSzPts val="1200"/>
              <a:buNone/>
              <a:defRPr sz="1200">
                <a:solidFill>
                  <a:srgbClr val="F9E9D9"/>
                </a:solidFill>
              </a:defRPr>
            </a:lvl6pPr>
            <a:lvl7pPr lvl="6" rtl="0" algn="ctr">
              <a:lnSpc>
                <a:spcPct val="100000"/>
              </a:lnSpc>
              <a:spcBef>
                <a:spcPts val="0"/>
              </a:spcBef>
              <a:spcAft>
                <a:spcPts val="0"/>
              </a:spcAft>
              <a:buClr>
                <a:srgbClr val="F9E9D9"/>
              </a:buClr>
              <a:buSzPts val="1200"/>
              <a:buNone/>
              <a:defRPr sz="1200">
                <a:solidFill>
                  <a:srgbClr val="F9E9D9"/>
                </a:solidFill>
              </a:defRPr>
            </a:lvl7pPr>
            <a:lvl8pPr lvl="7" rtl="0" algn="ctr">
              <a:lnSpc>
                <a:spcPct val="100000"/>
              </a:lnSpc>
              <a:spcBef>
                <a:spcPts val="0"/>
              </a:spcBef>
              <a:spcAft>
                <a:spcPts val="0"/>
              </a:spcAft>
              <a:buClr>
                <a:srgbClr val="F9E9D9"/>
              </a:buClr>
              <a:buSzPts val="1200"/>
              <a:buNone/>
              <a:defRPr sz="1200">
                <a:solidFill>
                  <a:srgbClr val="F9E9D9"/>
                </a:solidFill>
              </a:defRPr>
            </a:lvl8pPr>
            <a:lvl9pPr lvl="8" rtl="0" algn="ctr">
              <a:lnSpc>
                <a:spcPct val="100000"/>
              </a:lnSpc>
              <a:spcBef>
                <a:spcPts val="0"/>
              </a:spcBef>
              <a:spcAft>
                <a:spcPts val="0"/>
              </a:spcAft>
              <a:buClr>
                <a:srgbClr val="F9E9D9"/>
              </a:buClr>
              <a:buSzPts val="1200"/>
              <a:buNone/>
              <a:defRPr sz="1200">
                <a:solidFill>
                  <a:srgbClr val="F9E9D9"/>
                </a:solidFill>
              </a:defRPr>
            </a:lvl9pPr>
          </a:lstStyle>
          <a:p/>
        </p:txBody>
      </p:sp>
      <p:sp>
        <p:nvSpPr>
          <p:cNvPr id="55" name="Google Shape;55;p11"/>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B72B7"/>
              </a:buClr>
              <a:buSzPts val="2400"/>
              <a:buNone/>
              <a:defRPr sz="2400">
                <a:solidFill>
                  <a:srgbClr val="5B72B7"/>
                </a:solidFill>
              </a:defRPr>
            </a:lvl1pPr>
            <a:lvl2pPr lvl="1" rtl="0" algn="ctr">
              <a:spcBef>
                <a:spcPts val="0"/>
              </a:spcBef>
              <a:spcAft>
                <a:spcPts val="0"/>
              </a:spcAft>
              <a:buClr>
                <a:srgbClr val="5B72B7"/>
              </a:buClr>
              <a:buSzPts val="1800"/>
              <a:buNone/>
              <a:defRPr sz="1800">
                <a:solidFill>
                  <a:srgbClr val="5B72B7"/>
                </a:solidFill>
              </a:defRPr>
            </a:lvl2pPr>
            <a:lvl3pPr lvl="2" rtl="0" algn="ctr">
              <a:spcBef>
                <a:spcPts val="0"/>
              </a:spcBef>
              <a:spcAft>
                <a:spcPts val="0"/>
              </a:spcAft>
              <a:buClr>
                <a:srgbClr val="5B72B7"/>
              </a:buClr>
              <a:buSzPts val="1800"/>
              <a:buNone/>
              <a:defRPr sz="1800">
                <a:solidFill>
                  <a:srgbClr val="5B72B7"/>
                </a:solidFill>
              </a:defRPr>
            </a:lvl3pPr>
            <a:lvl4pPr lvl="3" rtl="0" algn="ctr">
              <a:spcBef>
                <a:spcPts val="0"/>
              </a:spcBef>
              <a:spcAft>
                <a:spcPts val="0"/>
              </a:spcAft>
              <a:buClr>
                <a:srgbClr val="5B72B7"/>
              </a:buClr>
              <a:buSzPts val="1800"/>
              <a:buNone/>
              <a:defRPr sz="1800">
                <a:solidFill>
                  <a:srgbClr val="5B72B7"/>
                </a:solidFill>
              </a:defRPr>
            </a:lvl4pPr>
            <a:lvl5pPr lvl="4" rtl="0" algn="ctr">
              <a:spcBef>
                <a:spcPts val="0"/>
              </a:spcBef>
              <a:spcAft>
                <a:spcPts val="0"/>
              </a:spcAft>
              <a:buClr>
                <a:srgbClr val="5B72B7"/>
              </a:buClr>
              <a:buSzPts val="1800"/>
              <a:buNone/>
              <a:defRPr sz="1800">
                <a:solidFill>
                  <a:srgbClr val="5B72B7"/>
                </a:solidFill>
              </a:defRPr>
            </a:lvl5pPr>
            <a:lvl6pPr lvl="5" rtl="0" algn="ctr">
              <a:spcBef>
                <a:spcPts val="0"/>
              </a:spcBef>
              <a:spcAft>
                <a:spcPts val="0"/>
              </a:spcAft>
              <a:buClr>
                <a:srgbClr val="5B72B7"/>
              </a:buClr>
              <a:buSzPts val="1800"/>
              <a:buNone/>
              <a:defRPr sz="1800">
                <a:solidFill>
                  <a:srgbClr val="5B72B7"/>
                </a:solidFill>
              </a:defRPr>
            </a:lvl6pPr>
            <a:lvl7pPr lvl="6" rtl="0" algn="ctr">
              <a:spcBef>
                <a:spcPts val="0"/>
              </a:spcBef>
              <a:spcAft>
                <a:spcPts val="0"/>
              </a:spcAft>
              <a:buClr>
                <a:srgbClr val="5B72B7"/>
              </a:buClr>
              <a:buSzPts val="1800"/>
              <a:buNone/>
              <a:defRPr sz="1800">
                <a:solidFill>
                  <a:srgbClr val="5B72B7"/>
                </a:solidFill>
              </a:defRPr>
            </a:lvl7pPr>
            <a:lvl8pPr lvl="7" rtl="0" algn="ctr">
              <a:spcBef>
                <a:spcPts val="0"/>
              </a:spcBef>
              <a:spcAft>
                <a:spcPts val="0"/>
              </a:spcAft>
              <a:buClr>
                <a:srgbClr val="5B72B7"/>
              </a:buClr>
              <a:buSzPts val="1800"/>
              <a:buNone/>
              <a:defRPr sz="1800">
                <a:solidFill>
                  <a:srgbClr val="5B72B7"/>
                </a:solidFill>
              </a:defRPr>
            </a:lvl8pPr>
            <a:lvl9pPr lvl="8" rtl="0" algn="ctr">
              <a:spcBef>
                <a:spcPts val="0"/>
              </a:spcBef>
              <a:spcAft>
                <a:spcPts val="0"/>
              </a:spcAft>
              <a:buClr>
                <a:srgbClr val="5B72B7"/>
              </a:buClr>
              <a:buSzPts val="1800"/>
              <a:buNone/>
              <a:defRPr sz="1800">
                <a:solidFill>
                  <a:srgbClr val="5B72B7"/>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1">
  <p:cSld name="TITLE_1_1_1_2_1_1_1_1_1">
    <p:bg>
      <p:bgPr>
        <a:blipFill>
          <a:blip r:embed="rId2">
            <a:alphaModFix/>
          </a:blip>
          <a:stretch>
            <a:fillRect/>
          </a:stretch>
        </a:blipFill>
      </p:bgPr>
    </p:bg>
    <p:spTree>
      <p:nvGrpSpPr>
        <p:cNvPr id="56" name="Shape 56"/>
        <p:cNvGrpSpPr/>
        <p:nvPr/>
      </p:nvGrpSpPr>
      <p:grpSpPr>
        <a:xfrm>
          <a:off x="0" y="0"/>
          <a:ext cx="0" cy="0"/>
          <a:chOff x="0" y="0"/>
          <a:chExt cx="0" cy="0"/>
        </a:xfrm>
      </p:grpSpPr>
      <p:sp>
        <p:nvSpPr>
          <p:cNvPr id="57" name="Google Shape;57;p12"/>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p:cSld name="TITLE_1_1_1_1">
    <p:bg>
      <p:bgPr>
        <a:blipFill>
          <a:blip r:embed="rId2">
            <a:alphaModFix/>
          </a:blip>
          <a:stretch>
            <a:fillRect/>
          </a:stretch>
        </a:blipFill>
      </p:bgPr>
    </p:bg>
    <p:spTree>
      <p:nvGrpSpPr>
        <p:cNvPr id="58" name="Shape 58"/>
        <p:cNvGrpSpPr/>
        <p:nvPr/>
      </p:nvGrpSpPr>
      <p:grpSpPr>
        <a:xfrm>
          <a:off x="0" y="0"/>
          <a:ext cx="0" cy="0"/>
          <a:chOff x="0" y="0"/>
          <a:chExt cx="0" cy="0"/>
        </a:xfrm>
      </p:grpSpPr>
      <p:sp>
        <p:nvSpPr>
          <p:cNvPr id="59" name="Google Shape;59;p13"/>
          <p:cNvSpPr txBox="1"/>
          <p:nvPr>
            <p:ph type="ctrTitle"/>
          </p:nvPr>
        </p:nvSpPr>
        <p:spPr>
          <a:xfrm>
            <a:off x="1813400" y="2604875"/>
            <a:ext cx="2626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9E9D9"/>
              </a:buClr>
              <a:buSzPts val="1600"/>
              <a:buNone/>
              <a:defRPr sz="1600">
                <a:solidFill>
                  <a:srgbClr val="F9E9D9"/>
                </a:solidFill>
              </a:defRPr>
            </a:lvl1pPr>
            <a:lvl2pPr lvl="1" rtl="0" algn="r">
              <a:spcBef>
                <a:spcPts val="0"/>
              </a:spcBef>
              <a:spcAft>
                <a:spcPts val="0"/>
              </a:spcAft>
              <a:buClr>
                <a:srgbClr val="F9E9D9"/>
              </a:buClr>
              <a:buSzPts val="1600"/>
              <a:buNone/>
              <a:defRPr sz="1600">
                <a:solidFill>
                  <a:srgbClr val="F9E9D9"/>
                </a:solidFill>
              </a:defRPr>
            </a:lvl2pPr>
            <a:lvl3pPr lvl="2" rtl="0" algn="r">
              <a:spcBef>
                <a:spcPts val="0"/>
              </a:spcBef>
              <a:spcAft>
                <a:spcPts val="0"/>
              </a:spcAft>
              <a:buClr>
                <a:srgbClr val="F9E9D9"/>
              </a:buClr>
              <a:buSzPts val="1600"/>
              <a:buNone/>
              <a:defRPr sz="1600">
                <a:solidFill>
                  <a:srgbClr val="F9E9D9"/>
                </a:solidFill>
              </a:defRPr>
            </a:lvl3pPr>
            <a:lvl4pPr lvl="3" rtl="0" algn="r">
              <a:spcBef>
                <a:spcPts val="0"/>
              </a:spcBef>
              <a:spcAft>
                <a:spcPts val="0"/>
              </a:spcAft>
              <a:buClr>
                <a:srgbClr val="F9E9D9"/>
              </a:buClr>
              <a:buSzPts val="1600"/>
              <a:buNone/>
              <a:defRPr sz="1600">
                <a:solidFill>
                  <a:srgbClr val="F9E9D9"/>
                </a:solidFill>
              </a:defRPr>
            </a:lvl4pPr>
            <a:lvl5pPr lvl="4" rtl="0" algn="r">
              <a:spcBef>
                <a:spcPts val="0"/>
              </a:spcBef>
              <a:spcAft>
                <a:spcPts val="0"/>
              </a:spcAft>
              <a:buClr>
                <a:srgbClr val="F9E9D9"/>
              </a:buClr>
              <a:buSzPts val="1600"/>
              <a:buNone/>
              <a:defRPr sz="1600">
                <a:solidFill>
                  <a:srgbClr val="F9E9D9"/>
                </a:solidFill>
              </a:defRPr>
            </a:lvl5pPr>
            <a:lvl6pPr lvl="5" rtl="0" algn="r">
              <a:spcBef>
                <a:spcPts val="0"/>
              </a:spcBef>
              <a:spcAft>
                <a:spcPts val="0"/>
              </a:spcAft>
              <a:buClr>
                <a:srgbClr val="F9E9D9"/>
              </a:buClr>
              <a:buSzPts val="1600"/>
              <a:buNone/>
              <a:defRPr sz="1600">
                <a:solidFill>
                  <a:srgbClr val="F9E9D9"/>
                </a:solidFill>
              </a:defRPr>
            </a:lvl6pPr>
            <a:lvl7pPr lvl="6" rtl="0" algn="r">
              <a:spcBef>
                <a:spcPts val="0"/>
              </a:spcBef>
              <a:spcAft>
                <a:spcPts val="0"/>
              </a:spcAft>
              <a:buClr>
                <a:srgbClr val="F9E9D9"/>
              </a:buClr>
              <a:buSzPts val="1600"/>
              <a:buNone/>
              <a:defRPr sz="1600">
                <a:solidFill>
                  <a:srgbClr val="F9E9D9"/>
                </a:solidFill>
              </a:defRPr>
            </a:lvl7pPr>
            <a:lvl8pPr lvl="7" rtl="0" algn="r">
              <a:spcBef>
                <a:spcPts val="0"/>
              </a:spcBef>
              <a:spcAft>
                <a:spcPts val="0"/>
              </a:spcAft>
              <a:buClr>
                <a:srgbClr val="F9E9D9"/>
              </a:buClr>
              <a:buSzPts val="1600"/>
              <a:buNone/>
              <a:defRPr sz="1600">
                <a:solidFill>
                  <a:srgbClr val="F9E9D9"/>
                </a:solidFill>
              </a:defRPr>
            </a:lvl8pPr>
            <a:lvl9pPr lvl="8" rtl="0" algn="r">
              <a:spcBef>
                <a:spcPts val="0"/>
              </a:spcBef>
              <a:spcAft>
                <a:spcPts val="0"/>
              </a:spcAft>
              <a:buClr>
                <a:srgbClr val="F9E9D9"/>
              </a:buClr>
              <a:buSzPts val="1600"/>
              <a:buNone/>
              <a:defRPr sz="1600">
                <a:solidFill>
                  <a:srgbClr val="F9E9D9"/>
                </a:solidFill>
              </a:defRPr>
            </a:lvl9pPr>
          </a:lstStyle>
          <a:p/>
        </p:txBody>
      </p:sp>
      <p:sp>
        <p:nvSpPr>
          <p:cNvPr id="60" name="Google Shape;60;p13"/>
          <p:cNvSpPr txBox="1"/>
          <p:nvPr>
            <p:ph idx="1" type="subTitle"/>
          </p:nvPr>
        </p:nvSpPr>
        <p:spPr>
          <a:xfrm>
            <a:off x="2480600" y="3102275"/>
            <a:ext cx="19596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F9E9D9"/>
                </a:solidFill>
              </a:defRPr>
            </a:lvl1pPr>
            <a:lvl2pPr lvl="1" rtl="0" algn="r">
              <a:lnSpc>
                <a:spcPct val="100000"/>
              </a:lnSpc>
              <a:spcBef>
                <a:spcPts val="1600"/>
              </a:spcBef>
              <a:spcAft>
                <a:spcPts val="0"/>
              </a:spcAft>
              <a:buNone/>
              <a:defRPr>
                <a:solidFill>
                  <a:srgbClr val="F9E9D9"/>
                </a:solidFill>
              </a:defRPr>
            </a:lvl2pPr>
            <a:lvl3pPr lvl="2" rtl="0" algn="r">
              <a:lnSpc>
                <a:spcPct val="100000"/>
              </a:lnSpc>
              <a:spcBef>
                <a:spcPts val="1600"/>
              </a:spcBef>
              <a:spcAft>
                <a:spcPts val="0"/>
              </a:spcAft>
              <a:buNone/>
              <a:defRPr>
                <a:solidFill>
                  <a:srgbClr val="F9E9D9"/>
                </a:solidFill>
              </a:defRPr>
            </a:lvl3pPr>
            <a:lvl4pPr lvl="3" rtl="0" algn="r">
              <a:lnSpc>
                <a:spcPct val="100000"/>
              </a:lnSpc>
              <a:spcBef>
                <a:spcPts val="1600"/>
              </a:spcBef>
              <a:spcAft>
                <a:spcPts val="0"/>
              </a:spcAft>
              <a:buNone/>
              <a:defRPr>
                <a:solidFill>
                  <a:srgbClr val="F9E9D9"/>
                </a:solidFill>
              </a:defRPr>
            </a:lvl4pPr>
            <a:lvl5pPr lvl="4" rtl="0" algn="r">
              <a:lnSpc>
                <a:spcPct val="100000"/>
              </a:lnSpc>
              <a:spcBef>
                <a:spcPts val="1600"/>
              </a:spcBef>
              <a:spcAft>
                <a:spcPts val="0"/>
              </a:spcAft>
              <a:buNone/>
              <a:defRPr>
                <a:solidFill>
                  <a:srgbClr val="F9E9D9"/>
                </a:solidFill>
              </a:defRPr>
            </a:lvl5pPr>
            <a:lvl6pPr lvl="5" rtl="0" algn="r">
              <a:lnSpc>
                <a:spcPct val="100000"/>
              </a:lnSpc>
              <a:spcBef>
                <a:spcPts val="1600"/>
              </a:spcBef>
              <a:spcAft>
                <a:spcPts val="0"/>
              </a:spcAft>
              <a:buNone/>
              <a:defRPr>
                <a:solidFill>
                  <a:srgbClr val="F9E9D9"/>
                </a:solidFill>
              </a:defRPr>
            </a:lvl6pPr>
            <a:lvl7pPr lvl="6" rtl="0" algn="r">
              <a:lnSpc>
                <a:spcPct val="100000"/>
              </a:lnSpc>
              <a:spcBef>
                <a:spcPts val="1600"/>
              </a:spcBef>
              <a:spcAft>
                <a:spcPts val="0"/>
              </a:spcAft>
              <a:buNone/>
              <a:defRPr>
                <a:solidFill>
                  <a:srgbClr val="F9E9D9"/>
                </a:solidFill>
              </a:defRPr>
            </a:lvl7pPr>
            <a:lvl8pPr lvl="7" rtl="0" algn="r">
              <a:lnSpc>
                <a:spcPct val="100000"/>
              </a:lnSpc>
              <a:spcBef>
                <a:spcPts val="1600"/>
              </a:spcBef>
              <a:spcAft>
                <a:spcPts val="0"/>
              </a:spcAft>
              <a:buNone/>
              <a:defRPr>
                <a:solidFill>
                  <a:srgbClr val="F9E9D9"/>
                </a:solidFill>
              </a:defRPr>
            </a:lvl8pPr>
            <a:lvl9pPr lvl="8" rtl="0" algn="r">
              <a:lnSpc>
                <a:spcPct val="100000"/>
              </a:lnSpc>
              <a:spcBef>
                <a:spcPts val="1600"/>
              </a:spcBef>
              <a:spcAft>
                <a:spcPts val="1600"/>
              </a:spcAft>
              <a:buNone/>
              <a:defRPr>
                <a:solidFill>
                  <a:srgbClr val="F9E9D9"/>
                </a:solidFill>
              </a:defRPr>
            </a:lvl9pPr>
          </a:lstStyle>
          <a:p/>
        </p:txBody>
      </p:sp>
      <p:sp>
        <p:nvSpPr>
          <p:cNvPr id="61" name="Google Shape;61;p13"/>
          <p:cNvSpPr txBox="1"/>
          <p:nvPr>
            <p:ph idx="2" type="ctrTitle"/>
          </p:nvPr>
        </p:nvSpPr>
        <p:spPr>
          <a:xfrm>
            <a:off x="4703789" y="2604863"/>
            <a:ext cx="2626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9E9D9"/>
              </a:buClr>
              <a:buSzPts val="1600"/>
              <a:buNone/>
              <a:defRPr sz="1600">
                <a:solidFill>
                  <a:srgbClr val="F9E9D9"/>
                </a:solidFill>
              </a:defRPr>
            </a:lvl1pPr>
            <a:lvl2pPr lvl="1" rtl="0">
              <a:spcBef>
                <a:spcPts val="0"/>
              </a:spcBef>
              <a:spcAft>
                <a:spcPts val="0"/>
              </a:spcAft>
              <a:buClr>
                <a:srgbClr val="F9E9D9"/>
              </a:buClr>
              <a:buSzPts val="1600"/>
              <a:buNone/>
              <a:defRPr sz="1600">
                <a:solidFill>
                  <a:srgbClr val="F9E9D9"/>
                </a:solidFill>
              </a:defRPr>
            </a:lvl2pPr>
            <a:lvl3pPr lvl="2" rtl="0">
              <a:spcBef>
                <a:spcPts val="0"/>
              </a:spcBef>
              <a:spcAft>
                <a:spcPts val="0"/>
              </a:spcAft>
              <a:buClr>
                <a:srgbClr val="F9E9D9"/>
              </a:buClr>
              <a:buSzPts val="1600"/>
              <a:buNone/>
              <a:defRPr sz="1600">
                <a:solidFill>
                  <a:srgbClr val="F9E9D9"/>
                </a:solidFill>
              </a:defRPr>
            </a:lvl3pPr>
            <a:lvl4pPr lvl="3" rtl="0">
              <a:spcBef>
                <a:spcPts val="0"/>
              </a:spcBef>
              <a:spcAft>
                <a:spcPts val="0"/>
              </a:spcAft>
              <a:buClr>
                <a:srgbClr val="F9E9D9"/>
              </a:buClr>
              <a:buSzPts val="1600"/>
              <a:buNone/>
              <a:defRPr sz="1600">
                <a:solidFill>
                  <a:srgbClr val="F9E9D9"/>
                </a:solidFill>
              </a:defRPr>
            </a:lvl4pPr>
            <a:lvl5pPr lvl="4" rtl="0">
              <a:spcBef>
                <a:spcPts val="0"/>
              </a:spcBef>
              <a:spcAft>
                <a:spcPts val="0"/>
              </a:spcAft>
              <a:buClr>
                <a:srgbClr val="F9E9D9"/>
              </a:buClr>
              <a:buSzPts val="1600"/>
              <a:buNone/>
              <a:defRPr sz="1600">
                <a:solidFill>
                  <a:srgbClr val="F9E9D9"/>
                </a:solidFill>
              </a:defRPr>
            </a:lvl5pPr>
            <a:lvl6pPr lvl="5" rtl="0">
              <a:spcBef>
                <a:spcPts val="0"/>
              </a:spcBef>
              <a:spcAft>
                <a:spcPts val="0"/>
              </a:spcAft>
              <a:buClr>
                <a:srgbClr val="F9E9D9"/>
              </a:buClr>
              <a:buSzPts val="1600"/>
              <a:buNone/>
              <a:defRPr sz="1600">
                <a:solidFill>
                  <a:srgbClr val="F9E9D9"/>
                </a:solidFill>
              </a:defRPr>
            </a:lvl6pPr>
            <a:lvl7pPr lvl="6" rtl="0">
              <a:spcBef>
                <a:spcPts val="0"/>
              </a:spcBef>
              <a:spcAft>
                <a:spcPts val="0"/>
              </a:spcAft>
              <a:buClr>
                <a:srgbClr val="F9E9D9"/>
              </a:buClr>
              <a:buSzPts val="1600"/>
              <a:buNone/>
              <a:defRPr sz="1600">
                <a:solidFill>
                  <a:srgbClr val="F9E9D9"/>
                </a:solidFill>
              </a:defRPr>
            </a:lvl7pPr>
            <a:lvl8pPr lvl="7" rtl="0">
              <a:spcBef>
                <a:spcPts val="0"/>
              </a:spcBef>
              <a:spcAft>
                <a:spcPts val="0"/>
              </a:spcAft>
              <a:buClr>
                <a:srgbClr val="F9E9D9"/>
              </a:buClr>
              <a:buSzPts val="1600"/>
              <a:buNone/>
              <a:defRPr sz="1600">
                <a:solidFill>
                  <a:srgbClr val="F9E9D9"/>
                </a:solidFill>
              </a:defRPr>
            </a:lvl8pPr>
            <a:lvl9pPr lvl="8" rtl="0">
              <a:spcBef>
                <a:spcPts val="0"/>
              </a:spcBef>
              <a:spcAft>
                <a:spcPts val="0"/>
              </a:spcAft>
              <a:buClr>
                <a:srgbClr val="F9E9D9"/>
              </a:buClr>
              <a:buSzPts val="1600"/>
              <a:buNone/>
              <a:defRPr sz="1600">
                <a:solidFill>
                  <a:srgbClr val="F9E9D9"/>
                </a:solidFill>
              </a:defRPr>
            </a:lvl9pPr>
          </a:lstStyle>
          <a:p/>
        </p:txBody>
      </p:sp>
      <p:sp>
        <p:nvSpPr>
          <p:cNvPr id="62" name="Google Shape;62;p13"/>
          <p:cNvSpPr txBox="1"/>
          <p:nvPr>
            <p:ph idx="3" type="subTitle"/>
          </p:nvPr>
        </p:nvSpPr>
        <p:spPr>
          <a:xfrm>
            <a:off x="4703789" y="3102288"/>
            <a:ext cx="1959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9E9D9"/>
                </a:solidFill>
              </a:defRPr>
            </a:lvl1pPr>
            <a:lvl2pPr lvl="1" rtl="0">
              <a:lnSpc>
                <a:spcPct val="100000"/>
              </a:lnSpc>
              <a:spcBef>
                <a:spcPts val="1600"/>
              </a:spcBef>
              <a:spcAft>
                <a:spcPts val="0"/>
              </a:spcAft>
              <a:buNone/>
              <a:defRPr>
                <a:solidFill>
                  <a:srgbClr val="F9E9D9"/>
                </a:solidFill>
              </a:defRPr>
            </a:lvl2pPr>
            <a:lvl3pPr lvl="2" rtl="0">
              <a:lnSpc>
                <a:spcPct val="100000"/>
              </a:lnSpc>
              <a:spcBef>
                <a:spcPts val="1600"/>
              </a:spcBef>
              <a:spcAft>
                <a:spcPts val="0"/>
              </a:spcAft>
              <a:buNone/>
              <a:defRPr>
                <a:solidFill>
                  <a:srgbClr val="F9E9D9"/>
                </a:solidFill>
              </a:defRPr>
            </a:lvl3pPr>
            <a:lvl4pPr lvl="3" rtl="0">
              <a:lnSpc>
                <a:spcPct val="100000"/>
              </a:lnSpc>
              <a:spcBef>
                <a:spcPts val="1600"/>
              </a:spcBef>
              <a:spcAft>
                <a:spcPts val="0"/>
              </a:spcAft>
              <a:buNone/>
              <a:defRPr>
                <a:solidFill>
                  <a:srgbClr val="F9E9D9"/>
                </a:solidFill>
              </a:defRPr>
            </a:lvl4pPr>
            <a:lvl5pPr lvl="4" rtl="0">
              <a:lnSpc>
                <a:spcPct val="100000"/>
              </a:lnSpc>
              <a:spcBef>
                <a:spcPts val="1600"/>
              </a:spcBef>
              <a:spcAft>
                <a:spcPts val="0"/>
              </a:spcAft>
              <a:buNone/>
              <a:defRPr>
                <a:solidFill>
                  <a:srgbClr val="F9E9D9"/>
                </a:solidFill>
              </a:defRPr>
            </a:lvl5pPr>
            <a:lvl6pPr lvl="5" rtl="0">
              <a:lnSpc>
                <a:spcPct val="100000"/>
              </a:lnSpc>
              <a:spcBef>
                <a:spcPts val="1600"/>
              </a:spcBef>
              <a:spcAft>
                <a:spcPts val="0"/>
              </a:spcAft>
              <a:buNone/>
              <a:defRPr>
                <a:solidFill>
                  <a:srgbClr val="F9E9D9"/>
                </a:solidFill>
              </a:defRPr>
            </a:lvl6pPr>
            <a:lvl7pPr lvl="6" rtl="0">
              <a:lnSpc>
                <a:spcPct val="100000"/>
              </a:lnSpc>
              <a:spcBef>
                <a:spcPts val="1600"/>
              </a:spcBef>
              <a:spcAft>
                <a:spcPts val="0"/>
              </a:spcAft>
              <a:buNone/>
              <a:defRPr>
                <a:solidFill>
                  <a:srgbClr val="F9E9D9"/>
                </a:solidFill>
              </a:defRPr>
            </a:lvl7pPr>
            <a:lvl8pPr lvl="7" rtl="0">
              <a:lnSpc>
                <a:spcPct val="100000"/>
              </a:lnSpc>
              <a:spcBef>
                <a:spcPts val="1600"/>
              </a:spcBef>
              <a:spcAft>
                <a:spcPts val="0"/>
              </a:spcAft>
              <a:buNone/>
              <a:defRPr>
                <a:solidFill>
                  <a:srgbClr val="F9E9D9"/>
                </a:solidFill>
              </a:defRPr>
            </a:lvl8pPr>
            <a:lvl9pPr lvl="8" rtl="0">
              <a:lnSpc>
                <a:spcPct val="100000"/>
              </a:lnSpc>
              <a:spcBef>
                <a:spcPts val="1600"/>
              </a:spcBef>
              <a:spcAft>
                <a:spcPts val="1600"/>
              </a:spcAft>
              <a:buNone/>
              <a:defRPr>
                <a:solidFill>
                  <a:srgbClr val="F9E9D9"/>
                </a:solidFill>
              </a:defRPr>
            </a:lvl9pPr>
          </a:lstStyle>
          <a:p/>
        </p:txBody>
      </p:sp>
      <p:sp>
        <p:nvSpPr>
          <p:cNvPr id="63" name="Google Shape;63;p13"/>
          <p:cNvSpPr txBox="1"/>
          <p:nvPr>
            <p:ph idx="4"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9E9D9"/>
              </a:buClr>
              <a:buSzPts val="2400"/>
              <a:buNone/>
              <a:defRPr sz="2400">
                <a:solidFill>
                  <a:srgbClr val="F9E9D9"/>
                </a:solidFill>
              </a:defRPr>
            </a:lvl1pPr>
            <a:lvl2pPr lvl="1" rtl="0" algn="ctr">
              <a:spcBef>
                <a:spcPts val="0"/>
              </a:spcBef>
              <a:spcAft>
                <a:spcPts val="0"/>
              </a:spcAft>
              <a:buClr>
                <a:srgbClr val="F9E9D9"/>
              </a:buClr>
              <a:buSzPts val="1800"/>
              <a:buNone/>
              <a:defRPr sz="1800">
                <a:solidFill>
                  <a:srgbClr val="F9E9D9"/>
                </a:solidFill>
              </a:defRPr>
            </a:lvl2pPr>
            <a:lvl3pPr lvl="2" rtl="0" algn="ctr">
              <a:spcBef>
                <a:spcPts val="0"/>
              </a:spcBef>
              <a:spcAft>
                <a:spcPts val="0"/>
              </a:spcAft>
              <a:buClr>
                <a:srgbClr val="F9E9D9"/>
              </a:buClr>
              <a:buSzPts val="1800"/>
              <a:buNone/>
              <a:defRPr sz="1800">
                <a:solidFill>
                  <a:srgbClr val="F9E9D9"/>
                </a:solidFill>
              </a:defRPr>
            </a:lvl3pPr>
            <a:lvl4pPr lvl="3" rtl="0" algn="ctr">
              <a:spcBef>
                <a:spcPts val="0"/>
              </a:spcBef>
              <a:spcAft>
                <a:spcPts val="0"/>
              </a:spcAft>
              <a:buClr>
                <a:srgbClr val="F9E9D9"/>
              </a:buClr>
              <a:buSzPts val="1800"/>
              <a:buNone/>
              <a:defRPr sz="1800">
                <a:solidFill>
                  <a:srgbClr val="F9E9D9"/>
                </a:solidFill>
              </a:defRPr>
            </a:lvl4pPr>
            <a:lvl5pPr lvl="4" rtl="0" algn="ctr">
              <a:spcBef>
                <a:spcPts val="0"/>
              </a:spcBef>
              <a:spcAft>
                <a:spcPts val="0"/>
              </a:spcAft>
              <a:buClr>
                <a:srgbClr val="F9E9D9"/>
              </a:buClr>
              <a:buSzPts val="1800"/>
              <a:buNone/>
              <a:defRPr sz="1800">
                <a:solidFill>
                  <a:srgbClr val="F9E9D9"/>
                </a:solidFill>
              </a:defRPr>
            </a:lvl5pPr>
            <a:lvl6pPr lvl="5" rtl="0" algn="ctr">
              <a:spcBef>
                <a:spcPts val="0"/>
              </a:spcBef>
              <a:spcAft>
                <a:spcPts val="0"/>
              </a:spcAft>
              <a:buClr>
                <a:srgbClr val="F9E9D9"/>
              </a:buClr>
              <a:buSzPts val="1800"/>
              <a:buNone/>
              <a:defRPr sz="1800">
                <a:solidFill>
                  <a:srgbClr val="F9E9D9"/>
                </a:solidFill>
              </a:defRPr>
            </a:lvl6pPr>
            <a:lvl7pPr lvl="6" rtl="0" algn="ctr">
              <a:spcBef>
                <a:spcPts val="0"/>
              </a:spcBef>
              <a:spcAft>
                <a:spcPts val="0"/>
              </a:spcAft>
              <a:buClr>
                <a:srgbClr val="F9E9D9"/>
              </a:buClr>
              <a:buSzPts val="1800"/>
              <a:buNone/>
              <a:defRPr sz="1800">
                <a:solidFill>
                  <a:srgbClr val="F9E9D9"/>
                </a:solidFill>
              </a:defRPr>
            </a:lvl7pPr>
            <a:lvl8pPr lvl="7" rtl="0" algn="ctr">
              <a:spcBef>
                <a:spcPts val="0"/>
              </a:spcBef>
              <a:spcAft>
                <a:spcPts val="0"/>
              </a:spcAft>
              <a:buClr>
                <a:srgbClr val="F9E9D9"/>
              </a:buClr>
              <a:buSzPts val="1800"/>
              <a:buNone/>
              <a:defRPr sz="1800">
                <a:solidFill>
                  <a:srgbClr val="F9E9D9"/>
                </a:solidFill>
              </a:defRPr>
            </a:lvl8pPr>
            <a:lvl9pPr lvl="8" rtl="0" algn="ctr">
              <a:spcBef>
                <a:spcPts val="0"/>
              </a:spcBef>
              <a:spcAft>
                <a:spcPts val="0"/>
              </a:spcAft>
              <a:buClr>
                <a:srgbClr val="F9E9D9"/>
              </a:buClr>
              <a:buSzPts val="1800"/>
              <a:buNone/>
              <a:defRPr sz="1800">
                <a:solidFill>
                  <a:srgbClr val="F9E9D9"/>
                </a:solidFill>
              </a:defRPr>
            </a:lvl9pPr>
          </a:lstStyle>
          <a:p/>
        </p:txBody>
      </p:sp>
      <p:cxnSp>
        <p:nvCxnSpPr>
          <p:cNvPr id="64" name="Google Shape;64;p13"/>
          <p:cNvCxnSpPr/>
          <p:nvPr/>
        </p:nvCxnSpPr>
        <p:spPr>
          <a:xfrm>
            <a:off x="4574525" y="1844000"/>
            <a:ext cx="0" cy="2592000"/>
          </a:xfrm>
          <a:prstGeom prst="straightConnector1">
            <a:avLst/>
          </a:prstGeom>
          <a:noFill/>
          <a:ln cap="flat" cmpd="sng" w="19050">
            <a:solidFill>
              <a:srgbClr val="F9E9D9"/>
            </a:solidFill>
            <a:prstDash val="solid"/>
            <a:round/>
            <a:headEnd len="med" w="med" type="none"/>
            <a:tailEnd len="med" w="med" type="none"/>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1">
  <p:cSld name="TITLE_1_1_1_1_3">
    <p:bg>
      <p:bgPr>
        <a:blipFill>
          <a:blip r:embed="rId2">
            <a:alphaModFix/>
          </a:blip>
          <a:stretch>
            <a:fillRect/>
          </a:stretch>
        </a:blipFill>
      </p:bgPr>
    </p:bg>
    <p:spTree>
      <p:nvGrpSpPr>
        <p:cNvPr id="65" name="Shape 65"/>
        <p:cNvGrpSpPr/>
        <p:nvPr/>
      </p:nvGrpSpPr>
      <p:grpSpPr>
        <a:xfrm>
          <a:off x="0" y="0"/>
          <a:ext cx="0" cy="0"/>
          <a:chOff x="0" y="0"/>
          <a:chExt cx="0" cy="0"/>
        </a:xfrm>
      </p:grpSpPr>
      <p:sp>
        <p:nvSpPr>
          <p:cNvPr id="66" name="Google Shape;66;p14"/>
          <p:cNvSpPr txBox="1"/>
          <p:nvPr>
            <p:ph idx="1" type="subTitle"/>
          </p:nvPr>
        </p:nvSpPr>
        <p:spPr>
          <a:xfrm>
            <a:off x="6434598" y="3106975"/>
            <a:ext cx="18168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67" name="Google Shape;67;p14"/>
          <p:cNvSpPr txBox="1"/>
          <p:nvPr>
            <p:ph idx="2" type="subTitle"/>
          </p:nvPr>
        </p:nvSpPr>
        <p:spPr>
          <a:xfrm>
            <a:off x="4342088" y="3118300"/>
            <a:ext cx="18168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68" name="Google Shape;68;p14"/>
          <p:cNvSpPr txBox="1"/>
          <p:nvPr>
            <p:ph idx="3" type="subTitle"/>
          </p:nvPr>
        </p:nvSpPr>
        <p:spPr>
          <a:xfrm>
            <a:off x="2249600" y="3118300"/>
            <a:ext cx="18168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69" name="Google Shape;69;p14"/>
          <p:cNvSpPr txBox="1"/>
          <p:nvPr>
            <p:ph idx="4" type="subTitle"/>
          </p:nvPr>
        </p:nvSpPr>
        <p:spPr>
          <a:xfrm>
            <a:off x="4342075" y="3368138"/>
            <a:ext cx="1816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
        <p:nvSpPr>
          <p:cNvPr id="70" name="Google Shape;70;p14"/>
          <p:cNvSpPr txBox="1"/>
          <p:nvPr>
            <p:ph idx="5" type="subTitle"/>
          </p:nvPr>
        </p:nvSpPr>
        <p:spPr>
          <a:xfrm>
            <a:off x="2249563" y="3368138"/>
            <a:ext cx="1816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
        <p:nvSpPr>
          <p:cNvPr id="71" name="Google Shape;71;p14"/>
          <p:cNvSpPr txBox="1"/>
          <p:nvPr>
            <p:ph idx="6" type="subTitle"/>
          </p:nvPr>
        </p:nvSpPr>
        <p:spPr>
          <a:xfrm>
            <a:off x="6434588" y="3368150"/>
            <a:ext cx="1816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
        <p:nvSpPr>
          <p:cNvPr id="72" name="Google Shape;72;p14"/>
          <p:cNvSpPr txBox="1"/>
          <p:nvPr>
            <p:ph type="ctrTitle"/>
          </p:nvPr>
        </p:nvSpPr>
        <p:spPr>
          <a:xfrm>
            <a:off x="6230150" y="817500"/>
            <a:ext cx="20211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F9E9D9"/>
              </a:buClr>
              <a:buSzPts val="2400"/>
              <a:buNone/>
              <a:defRPr sz="2400">
                <a:solidFill>
                  <a:srgbClr val="F9E9D9"/>
                </a:solidFill>
              </a:defRPr>
            </a:lvl1pPr>
            <a:lvl2pPr lvl="1" rtl="0" algn="ctr">
              <a:spcBef>
                <a:spcPts val="0"/>
              </a:spcBef>
              <a:spcAft>
                <a:spcPts val="0"/>
              </a:spcAft>
              <a:buClr>
                <a:srgbClr val="F9E9D9"/>
              </a:buClr>
              <a:buSzPts val="1800"/>
              <a:buNone/>
              <a:defRPr sz="1800">
                <a:solidFill>
                  <a:srgbClr val="F9E9D9"/>
                </a:solidFill>
              </a:defRPr>
            </a:lvl2pPr>
            <a:lvl3pPr lvl="2" rtl="0" algn="ctr">
              <a:spcBef>
                <a:spcPts val="0"/>
              </a:spcBef>
              <a:spcAft>
                <a:spcPts val="0"/>
              </a:spcAft>
              <a:buClr>
                <a:srgbClr val="F9E9D9"/>
              </a:buClr>
              <a:buSzPts val="1800"/>
              <a:buNone/>
              <a:defRPr sz="1800">
                <a:solidFill>
                  <a:srgbClr val="F9E9D9"/>
                </a:solidFill>
              </a:defRPr>
            </a:lvl3pPr>
            <a:lvl4pPr lvl="3" rtl="0" algn="ctr">
              <a:spcBef>
                <a:spcPts val="0"/>
              </a:spcBef>
              <a:spcAft>
                <a:spcPts val="0"/>
              </a:spcAft>
              <a:buClr>
                <a:srgbClr val="F9E9D9"/>
              </a:buClr>
              <a:buSzPts val="1800"/>
              <a:buNone/>
              <a:defRPr sz="1800">
                <a:solidFill>
                  <a:srgbClr val="F9E9D9"/>
                </a:solidFill>
              </a:defRPr>
            </a:lvl4pPr>
            <a:lvl5pPr lvl="4" rtl="0" algn="ctr">
              <a:spcBef>
                <a:spcPts val="0"/>
              </a:spcBef>
              <a:spcAft>
                <a:spcPts val="0"/>
              </a:spcAft>
              <a:buClr>
                <a:srgbClr val="F9E9D9"/>
              </a:buClr>
              <a:buSzPts val="1800"/>
              <a:buNone/>
              <a:defRPr sz="1800">
                <a:solidFill>
                  <a:srgbClr val="F9E9D9"/>
                </a:solidFill>
              </a:defRPr>
            </a:lvl5pPr>
            <a:lvl6pPr lvl="5" rtl="0" algn="ctr">
              <a:spcBef>
                <a:spcPts val="0"/>
              </a:spcBef>
              <a:spcAft>
                <a:spcPts val="0"/>
              </a:spcAft>
              <a:buClr>
                <a:srgbClr val="F9E9D9"/>
              </a:buClr>
              <a:buSzPts val="1800"/>
              <a:buNone/>
              <a:defRPr sz="1800">
                <a:solidFill>
                  <a:srgbClr val="F9E9D9"/>
                </a:solidFill>
              </a:defRPr>
            </a:lvl6pPr>
            <a:lvl7pPr lvl="6" rtl="0" algn="ctr">
              <a:spcBef>
                <a:spcPts val="0"/>
              </a:spcBef>
              <a:spcAft>
                <a:spcPts val="0"/>
              </a:spcAft>
              <a:buClr>
                <a:srgbClr val="F9E9D9"/>
              </a:buClr>
              <a:buSzPts val="1800"/>
              <a:buNone/>
              <a:defRPr sz="1800">
                <a:solidFill>
                  <a:srgbClr val="F9E9D9"/>
                </a:solidFill>
              </a:defRPr>
            </a:lvl7pPr>
            <a:lvl8pPr lvl="7" rtl="0" algn="ctr">
              <a:spcBef>
                <a:spcPts val="0"/>
              </a:spcBef>
              <a:spcAft>
                <a:spcPts val="0"/>
              </a:spcAft>
              <a:buClr>
                <a:srgbClr val="F9E9D9"/>
              </a:buClr>
              <a:buSzPts val="1800"/>
              <a:buNone/>
              <a:defRPr sz="1800">
                <a:solidFill>
                  <a:srgbClr val="F9E9D9"/>
                </a:solidFill>
              </a:defRPr>
            </a:lvl8pPr>
            <a:lvl9pPr lvl="8" rtl="0" algn="ctr">
              <a:spcBef>
                <a:spcPts val="0"/>
              </a:spcBef>
              <a:spcAft>
                <a:spcPts val="0"/>
              </a:spcAft>
              <a:buClr>
                <a:srgbClr val="F9E9D9"/>
              </a:buClr>
              <a:buSzPts val="1800"/>
              <a:buNone/>
              <a:defRPr sz="1800">
                <a:solidFill>
                  <a:srgbClr val="F9E9D9"/>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DESIGN 2">
  <p:cSld name="TITLE_1_1_1_1_3_1">
    <p:bg>
      <p:bgPr>
        <a:blipFill>
          <a:blip r:embed="rId2">
            <a:alphaModFix/>
          </a:blip>
          <a:stretch>
            <a:fillRect/>
          </a:stretch>
        </a:blipFill>
      </p:bgPr>
    </p:bg>
    <p:spTree>
      <p:nvGrpSpPr>
        <p:cNvPr id="73" name="Shape 73"/>
        <p:cNvGrpSpPr/>
        <p:nvPr/>
      </p:nvGrpSpPr>
      <p:grpSpPr>
        <a:xfrm>
          <a:off x="0" y="0"/>
          <a:ext cx="0" cy="0"/>
          <a:chOff x="0" y="0"/>
          <a:chExt cx="0" cy="0"/>
        </a:xfrm>
      </p:grpSpPr>
      <p:sp>
        <p:nvSpPr>
          <p:cNvPr id="74" name="Google Shape;74;p15"/>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B72B7"/>
              </a:buClr>
              <a:buSzPts val="2400"/>
              <a:buNone/>
              <a:defRPr sz="2400">
                <a:solidFill>
                  <a:srgbClr val="5B72B7"/>
                </a:solidFill>
              </a:defRPr>
            </a:lvl1pPr>
            <a:lvl2pPr lvl="1" rtl="0" algn="ctr">
              <a:spcBef>
                <a:spcPts val="0"/>
              </a:spcBef>
              <a:spcAft>
                <a:spcPts val="0"/>
              </a:spcAft>
              <a:buClr>
                <a:srgbClr val="5B72B7"/>
              </a:buClr>
              <a:buSzPts val="1800"/>
              <a:buNone/>
              <a:defRPr sz="1800">
                <a:solidFill>
                  <a:srgbClr val="5B72B7"/>
                </a:solidFill>
              </a:defRPr>
            </a:lvl2pPr>
            <a:lvl3pPr lvl="2" rtl="0" algn="ctr">
              <a:spcBef>
                <a:spcPts val="0"/>
              </a:spcBef>
              <a:spcAft>
                <a:spcPts val="0"/>
              </a:spcAft>
              <a:buClr>
                <a:srgbClr val="5B72B7"/>
              </a:buClr>
              <a:buSzPts val="1800"/>
              <a:buNone/>
              <a:defRPr sz="1800">
                <a:solidFill>
                  <a:srgbClr val="5B72B7"/>
                </a:solidFill>
              </a:defRPr>
            </a:lvl3pPr>
            <a:lvl4pPr lvl="3" rtl="0" algn="ctr">
              <a:spcBef>
                <a:spcPts val="0"/>
              </a:spcBef>
              <a:spcAft>
                <a:spcPts val="0"/>
              </a:spcAft>
              <a:buClr>
                <a:srgbClr val="5B72B7"/>
              </a:buClr>
              <a:buSzPts val="1800"/>
              <a:buNone/>
              <a:defRPr sz="1800">
                <a:solidFill>
                  <a:srgbClr val="5B72B7"/>
                </a:solidFill>
              </a:defRPr>
            </a:lvl4pPr>
            <a:lvl5pPr lvl="4" rtl="0" algn="ctr">
              <a:spcBef>
                <a:spcPts val="0"/>
              </a:spcBef>
              <a:spcAft>
                <a:spcPts val="0"/>
              </a:spcAft>
              <a:buClr>
                <a:srgbClr val="5B72B7"/>
              </a:buClr>
              <a:buSzPts val="1800"/>
              <a:buNone/>
              <a:defRPr sz="1800">
                <a:solidFill>
                  <a:srgbClr val="5B72B7"/>
                </a:solidFill>
              </a:defRPr>
            </a:lvl5pPr>
            <a:lvl6pPr lvl="5" rtl="0" algn="ctr">
              <a:spcBef>
                <a:spcPts val="0"/>
              </a:spcBef>
              <a:spcAft>
                <a:spcPts val="0"/>
              </a:spcAft>
              <a:buClr>
                <a:srgbClr val="5B72B7"/>
              </a:buClr>
              <a:buSzPts val="1800"/>
              <a:buNone/>
              <a:defRPr sz="1800">
                <a:solidFill>
                  <a:srgbClr val="5B72B7"/>
                </a:solidFill>
              </a:defRPr>
            </a:lvl6pPr>
            <a:lvl7pPr lvl="6" rtl="0" algn="ctr">
              <a:spcBef>
                <a:spcPts val="0"/>
              </a:spcBef>
              <a:spcAft>
                <a:spcPts val="0"/>
              </a:spcAft>
              <a:buClr>
                <a:srgbClr val="5B72B7"/>
              </a:buClr>
              <a:buSzPts val="1800"/>
              <a:buNone/>
              <a:defRPr sz="1800">
                <a:solidFill>
                  <a:srgbClr val="5B72B7"/>
                </a:solidFill>
              </a:defRPr>
            </a:lvl7pPr>
            <a:lvl8pPr lvl="7" rtl="0" algn="ctr">
              <a:spcBef>
                <a:spcPts val="0"/>
              </a:spcBef>
              <a:spcAft>
                <a:spcPts val="0"/>
              </a:spcAft>
              <a:buClr>
                <a:srgbClr val="5B72B7"/>
              </a:buClr>
              <a:buSzPts val="1800"/>
              <a:buNone/>
              <a:defRPr sz="1800">
                <a:solidFill>
                  <a:srgbClr val="5B72B7"/>
                </a:solidFill>
              </a:defRPr>
            </a:lvl8pPr>
            <a:lvl9pPr lvl="8" rtl="0" algn="ctr">
              <a:spcBef>
                <a:spcPts val="0"/>
              </a:spcBef>
              <a:spcAft>
                <a:spcPts val="0"/>
              </a:spcAft>
              <a:buClr>
                <a:srgbClr val="5B72B7"/>
              </a:buClr>
              <a:buSzPts val="1800"/>
              <a:buNone/>
              <a:defRPr sz="1800">
                <a:solidFill>
                  <a:srgbClr val="5B72B7"/>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4">
  <p:cSld name="TITLE_1_1_1_1_3_1_1">
    <p:bg>
      <p:bgPr>
        <a:blipFill>
          <a:blip r:embed="rId2">
            <a:alphaModFix/>
          </a:blip>
          <a:stretch>
            <a:fillRect/>
          </a:stretch>
        </a:blipFill>
      </p:bgPr>
    </p:bg>
    <p:spTree>
      <p:nvGrpSpPr>
        <p:cNvPr id="75" name="Shape 75"/>
        <p:cNvGrpSpPr/>
        <p:nvPr/>
      </p:nvGrpSpPr>
      <p:grpSpPr>
        <a:xfrm>
          <a:off x="0" y="0"/>
          <a:ext cx="0" cy="0"/>
          <a:chOff x="0" y="0"/>
          <a:chExt cx="0" cy="0"/>
        </a:xfrm>
      </p:grpSpPr>
      <p:sp>
        <p:nvSpPr>
          <p:cNvPr id="76" name="Google Shape;76;p16"/>
          <p:cNvSpPr/>
          <p:nvPr/>
        </p:nvSpPr>
        <p:spPr>
          <a:xfrm>
            <a:off x="1957050" y="1536675"/>
            <a:ext cx="5229900" cy="625500"/>
          </a:xfrm>
          <a:prstGeom prst="rect">
            <a:avLst/>
          </a:pr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6"/>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5B72B7"/>
              </a:buClr>
              <a:buSzPts val="2400"/>
              <a:buNone/>
              <a:defRPr sz="2400">
                <a:solidFill>
                  <a:srgbClr val="5B72B7"/>
                </a:solidFill>
              </a:defRPr>
            </a:lvl1pPr>
            <a:lvl2pPr lvl="1" rtl="0" algn="ctr">
              <a:spcBef>
                <a:spcPts val="0"/>
              </a:spcBef>
              <a:spcAft>
                <a:spcPts val="0"/>
              </a:spcAft>
              <a:buClr>
                <a:srgbClr val="5B72B7"/>
              </a:buClr>
              <a:buSzPts val="1800"/>
              <a:buNone/>
              <a:defRPr sz="1800">
                <a:solidFill>
                  <a:srgbClr val="5B72B7"/>
                </a:solidFill>
              </a:defRPr>
            </a:lvl2pPr>
            <a:lvl3pPr lvl="2" rtl="0" algn="ctr">
              <a:spcBef>
                <a:spcPts val="0"/>
              </a:spcBef>
              <a:spcAft>
                <a:spcPts val="0"/>
              </a:spcAft>
              <a:buClr>
                <a:srgbClr val="5B72B7"/>
              </a:buClr>
              <a:buSzPts val="1800"/>
              <a:buNone/>
              <a:defRPr sz="1800">
                <a:solidFill>
                  <a:srgbClr val="5B72B7"/>
                </a:solidFill>
              </a:defRPr>
            </a:lvl3pPr>
            <a:lvl4pPr lvl="3" rtl="0" algn="ctr">
              <a:spcBef>
                <a:spcPts val="0"/>
              </a:spcBef>
              <a:spcAft>
                <a:spcPts val="0"/>
              </a:spcAft>
              <a:buClr>
                <a:srgbClr val="5B72B7"/>
              </a:buClr>
              <a:buSzPts val="1800"/>
              <a:buNone/>
              <a:defRPr sz="1800">
                <a:solidFill>
                  <a:srgbClr val="5B72B7"/>
                </a:solidFill>
              </a:defRPr>
            </a:lvl4pPr>
            <a:lvl5pPr lvl="4" rtl="0" algn="ctr">
              <a:spcBef>
                <a:spcPts val="0"/>
              </a:spcBef>
              <a:spcAft>
                <a:spcPts val="0"/>
              </a:spcAft>
              <a:buClr>
                <a:srgbClr val="5B72B7"/>
              </a:buClr>
              <a:buSzPts val="1800"/>
              <a:buNone/>
              <a:defRPr sz="1800">
                <a:solidFill>
                  <a:srgbClr val="5B72B7"/>
                </a:solidFill>
              </a:defRPr>
            </a:lvl5pPr>
            <a:lvl6pPr lvl="5" rtl="0" algn="ctr">
              <a:spcBef>
                <a:spcPts val="0"/>
              </a:spcBef>
              <a:spcAft>
                <a:spcPts val="0"/>
              </a:spcAft>
              <a:buClr>
                <a:srgbClr val="5B72B7"/>
              </a:buClr>
              <a:buSzPts val="1800"/>
              <a:buNone/>
              <a:defRPr sz="1800">
                <a:solidFill>
                  <a:srgbClr val="5B72B7"/>
                </a:solidFill>
              </a:defRPr>
            </a:lvl6pPr>
            <a:lvl7pPr lvl="6" rtl="0" algn="ctr">
              <a:spcBef>
                <a:spcPts val="0"/>
              </a:spcBef>
              <a:spcAft>
                <a:spcPts val="0"/>
              </a:spcAft>
              <a:buClr>
                <a:srgbClr val="5B72B7"/>
              </a:buClr>
              <a:buSzPts val="1800"/>
              <a:buNone/>
              <a:defRPr sz="1800">
                <a:solidFill>
                  <a:srgbClr val="5B72B7"/>
                </a:solidFill>
              </a:defRPr>
            </a:lvl7pPr>
            <a:lvl8pPr lvl="7" rtl="0" algn="ctr">
              <a:spcBef>
                <a:spcPts val="0"/>
              </a:spcBef>
              <a:spcAft>
                <a:spcPts val="0"/>
              </a:spcAft>
              <a:buClr>
                <a:srgbClr val="5B72B7"/>
              </a:buClr>
              <a:buSzPts val="1800"/>
              <a:buNone/>
              <a:defRPr sz="1800">
                <a:solidFill>
                  <a:srgbClr val="5B72B7"/>
                </a:solidFill>
              </a:defRPr>
            </a:lvl8pPr>
            <a:lvl9pPr lvl="8" rtl="0" algn="ctr">
              <a:spcBef>
                <a:spcPts val="0"/>
              </a:spcBef>
              <a:spcAft>
                <a:spcPts val="0"/>
              </a:spcAft>
              <a:buClr>
                <a:srgbClr val="5B72B7"/>
              </a:buClr>
              <a:buSzPts val="1800"/>
              <a:buNone/>
              <a:defRPr sz="1800">
                <a:solidFill>
                  <a:srgbClr val="5B72B7"/>
                </a:solidFill>
              </a:defRPr>
            </a:lvl9pPr>
          </a:lstStyle>
          <a:p/>
        </p:txBody>
      </p:sp>
      <p:sp>
        <p:nvSpPr>
          <p:cNvPr id="78" name="Google Shape;78;p16"/>
          <p:cNvSpPr txBox="1"/>
          <p:nvPr>
            <p:ph idx="1" type="subTitle"/>
          </p:nvPr>
        </p:nvSpPr>
        <p:spPr>
          <a:xfrm>
            <a:off x="2419950" y="4100525"/>
            <a:ext cx="4304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79" name="Google Shape;79;p16"/>
          <p:cNvSpPr txBox="1"/>
          <p:nvPr>
            <p:ph idx="2" type="subTitle"/>
          </p:nvPr>
        </p:nvSpPr>
        <p:spPr>
          <a:xfrm>
            <a:off x="2419950" y="1611075"/>
            <a:ext cx="4304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ANKS">
  <p:cSld name="TITLE_1_1_1_2_1_2">
    <p:bg>
      <p:bgPr>
        <a:blipFill>
          <a:blip r:embed="rId2">
            <a:alphaModFix/>
          </a:blip>
          <a:stretch>
            <a:fillRect/>
          </a:stretch>
        </a:blipFill>
      </p:bgPr>
    </p:bg>
    <p:spTree>
      <p:nvGrpSpPr>
        <p:cNvPr id="80" name="Shape 80"/>
        <p:cNvGrpSpPr/>
        <p:nvPr/>
      </p:nvGrpSpPr>
      <p:grpSpPr>
        <a:xfrm>
          <a:off x="0" y="0"/>
          <a:ext cx="0" cy="0"/>
          <a:chOff x="0" y="0"/>
          <a:chExt cx="0" cy="0"/>
        </a:xfrm>
      </p:grpSpPr>
      <p:sp>
        <p:nvSpPr>
          <p:cNvPr id="81" name="Google Shape;81;p17"/>
          <p:cNvSpPr txBox="1"/>
          <p:nvPr>
            <p:ph idx="1" type="subTitle"/>
          </p:nvPr>
        </p:nvSpPr>
        <p:spPr>
          <a:xfrm>
            <a:off x="3115520" y="2437068"/>
            <a:ext cx="29130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F9E9D9"/>
                </a:solidFill>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82" name="Google Shape;82;p17"/>
          <p:cNvSpPr txBox="1"/>
          <p:nvPr>
            <p:ph type="ctrTitle"/>
          </p:nvPr>
        </p:nvSpPr>
        <p:spPr>
          <a:xfrm>
            <a:off x="430975" y="1741375"/>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9E9D9"/>
              </a:buClr>
              <a:buSzPts val="3600"/>
              <a:buNone/>
              <a:defRPr sz="3600">
                <a:solidFill>
                  <a:srgbClr val="F9E9D9"/>
                </a:solidFill>
              </a:defRPr>
            </a:lvl1pPr>
            <a:lvl2pPr lvl="1" rtl="0" algn="ctr">
              <a:spcBef>
                <a:spcPts val="0"/>
              </a:spcBef>
              <a:spcAft>
                <a:spcPts val="0"/>
              </a:spcAft>
              <a:buClr>
                <a:srgbClr val="F9E9D9"/>
              </a:buClr>
              <a:buSzPts val="3600"/>
              <a:buNone/>
              <a:defRPr sz="3600">
                <a:solidFill>
                  <a:srgbClr val="F9E9D9"/>
                </a:solidFill>
              </a:defRPr>
            </a:lvl2pPr>
            <a:lvl3pPr lvl="2" rtl="0" algn="ctr">
              <a:spcBef>
                <a:spcPts val="0"/>
              </a:spcBef>
              <a:spcAft>
                <a:spcPts val="0"/>
              </a:spcAft>
              <a:buClr>
                <a:srgbClr val="F9E9D9"/>
              </a:buClr>
              <a:buSzPts val="3600"/>
              <a:buNone/>
              <a:defRPr sz="3600">
                <a:solidFill>
                  <a:srgbClr val="F9E9D9"/>
                </a:solidFill>
              </a:defRPr>
            </a:lvl3pPr>
            <a:lvl4pPr lvl="3" rtl="0" algn="ctr">
              <a:spcBef>
                <a:spcPts val="0"/>
              </a:spcBef>
              <a:spcAft>
                <a:spcPts val="0"/>
              </a:spcAft>
              <a:buClr>
                <a:srgbClr val="F9E9D9"/>
              </a:buClr>
              <a:buSzPts val="3600"/>
              <a:buNone/>
              <a:defRPr sz="3600">
                <a:solidFill>
                  <a:srgbClr val="F9E9D9"/>
                </a:solidFill>
              </a:defRPr>
            </a:lvl4pPr>
            <a:lvl5pPr lvl="4" rtl="0" algn="ctr">
              <a:spcBef>
                <a:spcPts val="0"/>
              </a:spcBef>
              <a:spcAft>
                <a:spcPts val="0"/>
              </a:spcAft>
              <a:buClr>
                <a:srgbClr val="F9E9D9"/>
              </a:buClr>
              <a:buSzPts val="3600"/>
              <a:buNone/>
              <a:defRPr sz="3600">
                <a:solidFill>
                  <a:srgbClr val="F9E9D9"/>
                </a:solidFill>
              </a:defRPr>
            </a:lvl5pPr>
            <a:lvl6pPr lvl="5" rtl="0" algn="ctr">
              <a:spcBef>
                <a:spcPts val="0"/>
              </a:spcBef>
              <a:spcAft>
                <a:spcPts val="0"/>
              </a:spcAft>
              <a:buClr>
                <a:srgbClr val="F9E9D9"/>
              </a:buClr>
              <a:buSzPts val="3600"/>
              <a:buNone/>
              <a:defRPr sz="3600">
                <a:solidFill>
                  <a:srgbClr val="F9E9D9"/>
                </a:solidFill>
              </a:defRPr>
            </a:lvl6pPr>
            <a:lvl7pPr lvl="6" rtl="0" algn="ctr">
              <a:spcBef>
                <a:spcPts val="0"/>
              </a:spcBef>
              <a:spcAft>
                <a:spcPts val="0"/>
              </a:spcAft>
              <a:buClr>
                <a:srgbClr val="F9E9D9"/>
              </a:buClr>
              <a:buSzPts val="3600"/>
              <a:buNone/>
              <a:defRPr sz="3600">
                <a:solidFill>
                  <a:srgbClr val="F9E9D9"/>
                </a:solidFill>
              </a:defRPr>
            </a:lvl7pPr>
            <a:lvl8pPr lvl="7" rtl="0" algn="ctr">
              <a:spcBef>
                <a:spcPts val="0"/>
              </a:spcBef>
              <a:spcAft>
                <a:spcPts val="0"/>
              </a:spcAft>
              <a:buClr>
                <a:srgbClr val="F9E9D9"/>
              </a:buClr>
              <a:buSzPts val="3600"/>
              <a:buNone/>
              <a:defRPr sz="3600">
                <a:solidFill>
                  <a:srgbClr val="F9E9D9"/>
                </a:solidFill>
              </a:defRPr>
            </a:lvl8pPr>
            <a:lvl9pPr lvl="8" rtl="0" algn="ctr">
              <a:spcBef>
                <a:spcPts val="0"/>
              </a:spcBef>
              <a:spcAft>
                <a:spcPts val="0"/>
              </a:spcAft>
              <a:buClr>
                <a:srgbClr val="F9E9D9"/>
              </a:buClr>
              <a:buSzPts val="3600"/>
              <a:buNone/>
              <a:defRPr sz="3600">
                <a:solidFill>
                  <a:srgbClr val="F9E9D9"/>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5">
  <p:cSld name="TITLE_1_1_1_2_1_1_2">
    <p:bg>
      <p:bgPr>
        <a:blipFill>
          <a:blip r:embed="rId2">
            <a:alphaModFix/>
          </a:blip>
          <a:stretch>
            <a:fillRect/>
          </a:stretch>
        </a:blipFill>
      </p:bgPr>
    </p:bg>
    <p:spTree>
      <p:nvGrpSpPr>
        <p:cNvPr id="83" name="Shape 83"/>
        <p:cNvGrpSpPr/>
        <p:nvPr/>
      </p:nvGrpSpPr>
      <p:grpSpPr>
        <a:xfrm>
          <a:off x="0" y="0"/>
          <a:ext cx="0" cy="0"/>
          <a:chOff x="0" y="0"/>
          <a:chExt cx="0" cy="0"/>
        </a:xfrm>
      </p:grpSpPr>
      <p:sp>
        <p:nvSpPr>
          <p:cNvPr id="84" name="Google Shape;84;p18"/>
          <p:cNvSpPr txBox="1"/>
          <p:nvPr>
            <p:ph idx="1" type="subTitle"/>
          </p:nvPr>
        </p:nvSpPr>
        <p:spPr>
          <a:xfrm>
            <a:off x="2419950" y="2151100"/>
            <a:ext cx="4304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1600"/>
              </a:spcBef>
              <a:spcAft>
                <a:spcPts val="0"/>
              </a:spcAft>
              <a:buNone/>
              <a:defRPr/>
            </a:lvl2pPr>
            <a:lvl3pPr lvl="2" rtl="0" algn="ctr">
              <a:lnSpc>
                <a:spcPct val="100000"/>
              </a:lnSpc>
              <a:spcBef>
                <a:spcPts val="1600"/>
              </a:spcBef>
              <a:spcAft>
                <a:spcPts val="0"/>
              </a:spcAft>
              <a:buNone/>
              <a:defRPr/>
            </a:lvl3pPr>
            <a:lvl4pPr lvl="3" rtl="0" algn="ctr">
              <a:lnSpc>
                <a:spcPct val="100000"/>
              </a:lnSpc>
              <a:spcBef>
                <a:spcPts val="1600"/>
              </a:spcBef>
              <a:spcAft>
                <a:spcPts val="0"/>
              </a:spcAft>
              <a:buNone/>
              <a:defRPr/>
            </a:lvl4pPr>
            <a:lvl5pPr lvl="4" rtl="0" algn="ctr">
              <a:lnSpc>
                <a:spcPct val="100000"/>
              </a:lnSpc>
              <a:spcBef>
                <a:spcPts val="1600"/>
              </a:spcBef>
              <a:spcAft>
                <a:spcPts val="0"/>
              </a:spcAft>
              <a:buNone/>
              <a:defRPr/>
            </a:lvl5pPr>
            <a:lvl6pPr lvl="5" rtl="0" algn="ctr">
              <a:lnSpc>
                <a:spcPct val="100000"/>
              </a:lnSpc>
              <a:spcBef>
                <a:spcPts val="1600"/>
              </a:spcBef>
              <a:spcAft>
                <a:spcPts val="0"/>
              </a:spcAft>
              <a:buNone/>
              <a:defRPr/>
            </a:lvl6pPr>
            <a:lvl7pPr lvl="6" rtl="0" algn="ctr">
              <a:lnSpc>
                <a:spcPct val="100000"/>
              </a:lnSpc>
              <a:spcBef>
                <a:spcPts val="1600"/>
              </a:spcBef>
              <a:spcAft>
                <a:spcPts val="0"/>
              </a:spcAft>
              <a:buNone/>
              <a:defRPr/>
            </a:lvl7pPr>
            <a:lvl8pPr lvl="7" rtl="0" algn="ctr">
              <a:lnSpc>
                <a:spcPct val="100000"/>
              </a:lnSpc>
              <a:spcBef>
                <a:spcPts val="1600"/>
              </a:spcBef>
              <a:spcAft>
                <a:spcPts val="0"/>
              </a:spcAft>
              <a:buNone/>
              <a:defRPr/>
            </a:lvl8pPr>
            <a:lvl9pPr lvl="8" rtl="0" algn="ctr">
              <a:lnSpc>
                <a:spcPct val="100000"/>
              </a:lnSpc>
              <a:spcBef>
                <a:spcPts val="1600"/>
              </a:spcBef>
              <a:spcAft>
                <a:spcPts val="1600"/>
              </a:spcAft>
              <a:buNone/>
              <a:defRPr/>
            </a:lvl9pPr>
          </a:lstStyle>
          <a:p/>
        </p:txBody>
      </p:sp>
      <p:sp>
        <p:nvSpPr>
          <p:cNvPr id="85" name="Google Shape;85;p18"/>
          <p:cNvSpPr txBox="1"/>
          <p:nvPr>
            <p:ph type="ctrTitle"/>
          </p:nvPr>
        </p:nvSpPr>
        <p:spPr>
          <a:xfrm>
            <a:off x="430975" y="821986"/>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6">
  <p:cSld name="TITLE_1_1_1_1_1_2_1">
    <p:bg>
      <p:bgPr>
        <a:blipFill>
          <a:blip r:embed="rId2">
            <a:alphaModFix/>
          </a:blip>
          <a:stretch>
            <a:fillRect/>
          </a:stretch>
        </a:blipFill>
      </p:bgPr>
    </p:bg>
    <p:spTree>
      <p:nvGrpSpPr>
        <p:cNvPr id="86" name="Shape 86"/>
        <p:cNvGrpSpPr/>
        <p:nvPr/>
      </p:nvGrpSpPr>
      <p:grpSpPr>
        <a:xfrm>
          <a:off x="0" y="0"/>
          <a:ext cx="0" cy="0"/>
          <a:chOff x="0" y="0"/>
          <a:chExt cx="0" cy="0"/>
        </a:xfrm>
      </p:grpSpPr>
      <p:sp>
        <p:nvSpPr>
          <p:cNvPr id="87" name="Google Shape;87;p19"/>
          <p:cNvSpPr txBox="1"/>
          <p:nvPr>
            <p:ph idx="1" type="subTitle"/>
          </p:nvPr>
        </p:nvSpPr>
        <p:spPr>
          <a:xfrm>
            <a:off x="3242800" y="2605400"/>
            <a:ext cx="3671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9E9D9"/>
                </a:solidFill>
              </a:defRPr>
            </a:lvl1pPr>
            <a:lvl2pPr lvl="1" rtl="0">
              <a:lnSpc>
                <a:spcPct val="100000"/>
              </a:lnSpc>
              <a:spcBef>
                <a:spcPts val="1600"/>
              </a:spcBef>
              <a:spcAft>
                <a:spcPts val="0"/>
              </a:spcAft>
              <a:buNone/>
              <a:defRPr>
                <a:solidFill>
                  <a:srgbClr val="F9E9D9"/>
                </a:solidFill>
              </a:defRPr>
            </a:lvl2pPr>
            <a:lvl3pPr lvl="2" rtl="0">
              <a:lnSpc>
                <a:spcPct val="100000"/>
              </a:lnSpc>
              <a:spcBef>
                <a:spcPts val="1600"/>
              </a:spcBef>
              <a:spcAft>
                <a:spcPts val="0"/>
              </a:spcAft>
              <a:buNone/>
              <a:defRPr>
                <a:solidFill>
                  <a:srgbClr val="F9E9D9"/>
                </a:solidFill>
              </a:defRPr>
            </a:lvl3pPr>
            <a:lvl4pPr lvl="3" rtl="0">
              <a:lnSpc>
                <a:spcPct val="100000"/>
              </a:lnSpc>
              <a:spcBef>
                <a:spcPts val="1600"/>
              </a:spcBef>
              <a:spcAft>
                <a:spcPts val="0"/>
              </a:spcAft>
              <a:buNone/>
              <a:defRPr>
                <a:solidFill>
                  <a:srgbClr val="F9E9D9"/>
                </a:solidFill>
              </a:defRPr>
            </a:lvl4pPr>
            <a:lvl5pPr lvl="4" rtl="0">
              <a:lnSpc>
                <a:spcPct val="100000"/>
              </a:lnSpc>
              <a:spcBef>
                <a:spcPts val="1600"/>
              </a:spcBef>
              <a:spcAft>
                <a:spcPts val="0"/>
              </a:spcAft>
              <a:buNone/>
              <a:defRPr>
                <a:solidFill>
                  <a:srgbClr val="F9E9D9"/>
                </a:solidFill>
              </a:defRPr>
            </a:lvl5pPr>
            <a:lvl6pPr lvl="5" rtl="0">
              <a:lnSpc>
                <a:spcPct val="100000"/>
              </a:lnSpc>
              <a:spcBef>
                <a:spcPts val="1600"/>
              </a:spcBef>
              <a:spcAft>
                <a:spcPts val="0"/>
              </a:spcAft>
              <a:buNone/>
              <a:defRPr>
                <a:solidFill>
                  <a:srgbClr val="F9E9D9"/>
                </a:solidFill>
              </a:defRPr>
            </a:lvl6pPr>
            <a:lvl7pPr lvl="6" rtl="0">
              <a:lnSpc>
                <a:spcPct val="100000"/>
              </a:lnSpc>
              <a:spcBef>
                <a:spcPts val="1600"/>
              </a:spcBef>
              <a:spcAft>
                <a:spcPts val="0"/>
              </a:spcAft>
              <a:buNone/>
              <a:defRPr>
                <a:solidFill>
                  <a:srgbClr val="F9E9D9"/>
                </a:solidFill>
              </a:defRPr>
            </a:lvl7pPr>
            <a:lvl8pPr lvl="7" rtl="0">
              <a:lnSpc>
                <a:spcPct val="100000"/>
              </a:lnSpc>
              <a:spcBef>
                <a:spcPts val="1600"/>
              </a:spcBef>
              <a:spcAft>
                <a:spcPts val="0"/>
              </a:spcAft>
              <a:buNone/>
              <a:defRPr>
                <a:solidFill>
                  <a:srgbClr val="F9E9D9"/>
                </a:solidFill>
              </a:defRPr>
            </a:lvl8pPr>
            <a:lvl9pPr lvl="8" rtl="0">
              <a:lnSpc>
                <a:spcPct val="100000"/>
              </a:lnSpc>
              <a:spcBef>
                <a:spcPts val="1600"/>
              </a:spcBef>
              <a:spcAft>
                <a:spcPts val="1600"/>
              </a:spcAft>
              <a:buNone/>
              <a:defRPr>
                <a:solidFill>
                  <a:srgbClr val="F9E9D9"/>
                </a:solidFill>
              </a:defRPr>
            </a:lvl9pPr>
          </a:lstStyle>
          <a:p/>
        </p:txBody>
      </p:sp>
      <p:sp>
        <p:nvSpPr>
          <p:cNvPr id="88" name="Google Shape;88;p19"/>
          <p:cNvSpPr txBox="1"/>
          <p:nvPr>
            <p:ph type="ctrTitle"/>
          </p:nvPr>
        </p:nvSpPr>
        <p:spPr>
          <a:xfrm>
            <a:off x="3242800" y="2087600"/>
            <a:ext cx="45609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9E9D9"/>
              </a:buClr>
              <a:buSzPts val="2400"/>
              <a:buNone/>
              <a:defRPr sz="2400">
                <a:solidFill>
                  <a:srgbClr val="F9E9D9"/>
                </a:solidFill>
              </a:defRPr>
            </a:lvl1pPr>
            <a:lvl2pPr lvl="1" rtl="0">
              <a:spcBef>
                <a:spcPts val="0"/>
              </a:spcBef>
              <a:spcAft>
                <a:spcPts val="0"/>
              </a:spcAft>
              <a:buClr>
                <a:srgbClr val="F9E9D9"/>
              </a:buClr>
              <a:buSzPts val="1800"/>
              <a:buNone/>
              <a:defRPr sz="1800">
                <a:solidFill>
                  <a:srgbClr val="F9E9D9"/>
                </a:solidFill>
              </a:defRPr>
            </a:lvl2pPr>
            <a:lvl3pPr lvl="2" rtl="0">
              <a:spcBef>
                <a:spcPts val="0"/>
              </a:spcBef>
              <a:spcAft>
                <a:spcPts val="0"/>
              </a:spcAft>
              <a:buClr>
                <a:srgbClr val="F9E9D9"/>
              </a:buClr>
              <a:buSzPts val="1800"/>
              <a:buNone/>
              <a:defRPr sz="1800">
                <a:solidFill>
                  <a:srgbClr val="F9E9D9"/>
                </a:solidFill>
              </a:defRPr>
            </a:lvl3pPr>
            <a:lvl4pPr lvl="3" rtl="0">
              <a:spcBef>
                <a:spcPts val="0"/>
              </a:spcBef>
              <a:spcAft>
                <a:spcPts val="0"/>
              </a:spcAft>
              <a:buClr>
                <a:srgbClr val="F9E9D9"/>
              </a:buClr>
              <a:buSzPts val="1800"/>
              <a:buNone/>
              <a:defRPr sz="1800">
                <a:solidFill>
                  <a:srgbClr val="F9E9D9"/>
                </a:solidFill>
              </a:defRPr>
            </a:lvl4pPr>
            <a:lvl5pPr lvl="4" rtl="0">
              <a:spcBef>
                <a:spcPts val="0"/>
              </a:spcBef>
              <a:spcAft>
                <a:spcPts val="0"/>
              </a:spcAft>
              <a:buClr>
                <a:srgbClr val="F9E9D9"/>
              </a:buClr>
              <a:buSzPts val="1800"/>
              <a:buNone/>
              <a:defRPr sz="1800">
                <a:solidFill>
                  <a:srgbClr val="F9E9D9"/>
                </a:solidFill>
              </a:defRPr>
            </a:lvl5pPr>
            <a:lvl6pPr lvl="5" rtl="0">
              <a:spcBef>
                <a:spcPts val="0"/>
              </a:spcBef>
              <a:spcAft>
                <a:spcPts val="0"/>
              </a:spcAft>
              <a:buClr>
                <a:srgbClr val="F9E9D9"/>
              </a:buClr>
              <a:buSzPts val="1800"/>
              <a:buNone/>
              <a:defRPr sz="1800">
                <a:solidFill>
                  <a:srgbClr val="F9E9D9"/>
                </a:solidFill>
              </a:defRPr>
            </a:lvl6pPr>
            <a:lvl7pPr lvl="6" rtl="0">
              <a:spcBef>
                <a:spcPts val="0"/>
              </a:spcBef>
              <a:spcAft>
                <a:spcPts val="0"/>
              </a:spcAft>
              <a:buClr>
                <a:srgbClr val="F9E9D9"/>
              </a:buClr>
              <a:buSzPts val="1800"/>
              <a:buNone/>
              <a:defRPr sz="1800">
                <a:solidFill>
                  <a:srgbClr val="F9E9D9"/>
                </a:solidFill>
              </a:defRPr>
            </a:lvl7pPr>
            <a:lvl8pPr lvl="7" rtl="0">
              <a:spcBef>
                <a:spcPts val="0"/>
              </a:spcBef>
              <a:spcAft>
                <a:spcPts val="0"/>
              </a:spcAft>
              <a:buClr>
                <a:srgbClr val="F9E9D9"/>
              </a:buClr>
              <a:buSzPts val="1800"/>
              <a:buNone/>
              <a:defRPr sz="1800">
                <a:solidFill>
                  <a:srgbClr val="F9E9D9"/>
                </a:solidFill>
              </a:defRPr>
            </a:lvl8pPr>
            <a:lvl9pPr lvl="8" rtl="0">
              <a:spcBef>
                <a:spcPts val="0"/>
              </a:spcBef>
              <a:spcAft>
                <a:spcPts val="0"/>
              </a:spcAft>
              <a:buClr>
                <a:srgbClr val="F9E9D9"/>
              </a:buClr>
              <a:buSzPts val="1800"/>
              <a:buNone/>
              <a:defRPr sz="1800">
                <a:solidFill>
                  <a:srgbClr val="F9E9D9"/>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p:cSld name="CUSTOM">
    <p:spTree>
      <p:nvGrpSpPr>
        <p:cNvPr id="89" name="Shape 89"/>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ABLE OF CONTENT">
  <p:cSld name="TITLE_1">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101034" y="1874888"/>
            <a:ext cx="3308400" cy="5778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p:txBody>
      </p:sp>
      <p:sp>
        <p:nvSpPr>
          <p:cNvPr id="13" name="Google Shape;13;p3"/>
          <p:cNvSpPr txBox="1"/>
          <p:nvPr>
            <p:ph hasCustomPrompt="1" idx="2" type="title"/>
          </p:nvPr>
        </p:nvSpPr>
        <p:spPr>
          <a:xfrm>
            <a:off x="3409319" y="1536464"/>
            <a:ext cx="1123200" cy="900900"/>
          </a:xfrm>
          <a:prstGeom prst="rect">
            <a:avLst/>
          </a:prstGeom>
          <a:noFill/>
        </p:spPr>
        <p:txBody>
          <a:bodyPr anchorCtr="0" anchor="b" bIns="91425" lIns="91425" spcFirstLastPara="1" rIns="91425" wrap="square" tIns="91425">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sp>
        <p:nvSpPr>
          <p:cNvPr id="14" name="Google Shape;14;p3"/>
          <p:cNvSpPr txBox="1"/>
          <p:nvPr>
            <p:ph idx="3" type="ctrTitle"/>
          </p:nvPr>
        </p:nvSpPr>
        <p:spPr>
          <a:xfrm>
            <a:off x="100968" y="2690804"/>
            <a:ext cx="3308400" cy="5778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9E9D9"/>
              </a:buClr>
              <a:buSzPts val="3600"/>
              <a:buNone/>
              <a:defRPr sz="3600">
                <a:solidFill>
                  <a:srgbClr val="F9E9D9"/>
                </a:solidFill>
              </a:defRPr>
            </a:lvl1pPr>
            <a:lvl2pPr lvl="1" rtl="0" algn="r">
              <a:spcBef>
                <a:spcPts val="0"/>
              </a:spcBef>
              <a:spcAft>
                <a:spcPts val="0"/>
              </a:spcAft>
              <a:buClr>
                <a:srgbClr val="F9E9D9"/>
              </a:buClr>
              <a:buSzPts val="3600"/>
              <a:buNone/>
              <a:defRPr sz="3600">
                <a:solidFill>
                  <a:srgbClr val="F9E9D9"/>
                </a:solidFill>
              </a:defRPr>
            </a:lvl2pPr>
            <a:lvl3pPr lvl="2" rtl="0" algn="r">
              <a:spcBef>
                <a:spcPts val="0"/>
              </a:spcBef>
              <a:spcAft>
                <a:spcPts val="0"/>
              </a:spcAft>
              <a:buClr>
                <a:srgbClr val="F9E9D9"/>
              </a:buClr>
              <a:buSzPts val="3600"/>
              <a:buNone/>
              <a:defRPr sz="3600">
                <a:solidFill>
                  <a:srgbClr val="F9E9D9"/>
                </a:solidFill>
              </a:defRPr>
            </a:lvl3pPr>
            <a:lvl4pPr lvl="3" rtl="0" algn="r">
              <a:spcBef>
                <a:spcPts val="0"/>
              </a:spcBef>
              <a:spcAft>
                <a:spcPts val="0"/>
              </a:spcAft>
              <a:buClr>
                <a:srgbClr val="F9E9D9"/>
              </a:buClr>
              <a:buSzPts val="3600"/>
              <a:buNone/>
              <a:defRPr sz="3600">
                <a:solidFill>
                  <a:srgbClr val="F9E9D9"/>
                </a:solidFill>
              </a:defRPr>
            </a:lvl4pPr>
            <a:lvl5pPr lvl="4" rtl="0" algn="r">
              <a:spcBef>
                <a:spcPts val="0"/>
              </a:spcBef>
              <a:spcAft>
                <a:spcPts val="0"/>
              </a:spcAft>
              <a:buClr>
                <a:srgbClr val="F9E9D9"/>
              </a:buClr>
              <a:buSzPts val="3600"/>
              <a:buNone/>
              <a:defRPr sz="3600">
                <a:solidFill>
                  <a:srgbClr val="F9E9D9"/>
                </a:solidFill>
              </a:defRPr>
            </a:lvl5pPr>
            <a:lvl6pPr lvl="5" rtl="0" algn="r">
              <a:spcBef>
                <a:spcPts val="0"/>
              </a:spcBef>
              <a:spcAft>
                <a:spcPts val="0"/>
              </a:spcAft>
              <a:buClr>
                <a:srgbClr val="F9E9D9"/>
              </a:buClr>
              <a:buSzPts val="3600"/>
              <a:buNone/>
              <a:defRPr sz="3600">
                <a:solidFill>
                  <a:srgbClr val="F9E9D9"/>
                </a:solidFill>
              </a:defRPr>
            </a:lvl6pPr>
            <a:lvl7pPr lvl="6" rtl="0" algn="r">
              <a:spcBef>
                <a:spcPts val="0"/>
              </a:spcBef>
              <a:spcAft>
                <a:spcPts val="0"/>
              </a:spcAft>
              <a:buClr>
                <a:srgbClr val="F9E9D9"/>
              </a:buClr>
              <a:buSzPts val="3600"/>
              <a:buNone/>
              <a:defRPr sz="3600">
                <a:solidFill>
                  <a:srgbClr val="F9E9D9"/>
                </a:solidFill>
              </a:defRPr>
            </a:lvl7pPr>
            <a:lvl8pPr lvl="7" rtl="0" algn="r">
              <a:spcBef>
                <a:spcPts val="0"/>
              </a:spcBef>
              <a:spcAft>
                <a:spcPts val="0"/>
              </a:spcAft>
              <a:buClr>
                <a:srgbClr val="F9E9D9"/>
              </a:buClr>
              <a:buSzPts val="3600"/>
              <a:buNone/>
              <a:defRPr sz="3600">
                <a:solidFill>
                  <a:srgbClr val="F9E9D9"/>
                </a:solidFill>
              </a:defRPr>
            </a:lvl8pPr>
            <a:lvl9pPr lvl="8" rtl="0" algn="r">
              <a:spcBef>
                <a:spcPts val="0"/>
              </a:spcBef>
              <a:spcAft>
                <a:spcPts val="0"/>
              </a:spcAft>
              <a:buClr>
                <a:srgbClr val="F9E9D9"/>
              </a:buClr>
              <a:buSzPts val="3600"/>
              <a:buNone/>
              <a:defRPr sz="3600">
                <a:solidFill>
                  <a:srgbClr val="F9E9D9"/>
                </a:solidFill>
              </a:defRPr>
            </a:lvl9pPr>
          </a:lstStyle>
          <a:p/>
        </p:txBody>
      </p:sp>
      <p:sp>
        <p:nvSpPr>
          <p:cNvPr id="15" name="Google Shape;15;p3"/>
          <p:cNvSpPr txBox="1"/>
          <p:nvPr>
            <p:ph hasCustomPrompt="1" idx="4" type="title"/>
          </p:nvPr>
        </p:nvSpPr>
        <p:spPr>
          <a:xfrm>
            <a:off x="3409326" y="2689002"/>
            <a:ext cx="1123200" cy="577800"/>
          </a:xfrm>
          <a:prstGeom prst="rect">
            <a:avLst/>
          </a:prstGeom>
          <a:noFill/>
        </p:spPr>
        <p:txBody>
          <a:bodyPr anchorCtr="0" anchor="t" bIns="91425" lIns="91425" spcFirstLastPara="1" rIns="91425" wrap="square" tIns="91425">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p:nvPr>
            <p:ph idx="5" type="ctrTitle"/>
          </p:nvPr>
        </p:nvSpPr>
        <p:spPr>
          <a:xfrm>
            <a:off x="5510850" y="1885925"/>
            <a:ext cx="34023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4800"/>
              <a:buNone/>
              <a:defRPr sz="4800">
                <a:solidFill>
                  <a:srgbClr val="F9E9D9"/>
                </a:solidFill>
              </a:defRPr>
            </a:lvl2pPr>
            <a:lvl3pPr lvl="2" rtl="0">
              <a:spcBef>
                <a:spcPts val="0"/>
              </a:spcBef>
              <a:spcAft>
                <a:spcPts val="0"/>
              </a:spcAft>
              <a:buClr>
                <a:srgbClr val="F9E9D9"/>
              </a:buClr>
              <a:buSzPts val="4800"/>
              <a:buNone/>
              <a:defRPr sz="4800">
                <a:solidFill>
                  <a:srgbClr val="F9E9D9"/>
                </a:solidFill>
              </a:defRPr>
            </a:lvl3pPr>
            <a:lvl4pPr lvl="3" rtl="0">
              <a:spcBef>
                <a:spcPts val="0"/>
              </a:spcBef>
              <a:spcAft>
                <a:spcPts val="0"/>
              </a:spcAft>
              <a:buClr>
                <a:srgbClr val="F9E9D9"/>
              </a:buClr>
              <a:buSzPts val="4800"/>
              <a:buNone/>
              <a:defRPr sz="4800">
                <a:solidFill>
                  <a:srgbClr val="F9E9D9"/>
                </a:solidFill>
              </a:defRPr>
            </a:lvl4pPr>
            <a:lvl5pPr lvl="4" rtl="0">
              <a:spcBef>
                <a:spcPts val="0"/>
              </a:spcBef>
              <a:spcAft>
                <a:spcPts val="0"/>
              </a:spcAft>
              <a:buClr>
                <a:srgbClr val="F9E9D9"/>
              </a:buClr>
              <a:buSzPts val="4800"/>
              <a:buNone/>
              <a:defRPr sz="4800">
                <a:solidFill>
                  <a:srgbClr val="F9E9D9"/>
                </a:solidFill>
              </a:defRPr>
            </a:lvl5pPr>
            <a:lvl6pPr lvl="5" rtl="0">
              <a:spcBef>
                <a:spcPts val="0"/>
              </a:spcBef>
              <a:spcAft>
                <a:spcPts val="0"/>
              </a:spcAft>
              <a:buClr>
                <a:srgbClr val="F9E9D9"/>
              </a:buClr>
              <a:buSzPts val="4800"/>
              <a:buNone/>
              <a:defRPr sz="4800">
                <a:solidFill>
                  <a:srgbClr val="F9E9D9"/>
                </a:solidFill>
              </a:defRPr>
            </a:lvl6pPr>
            <a:lvl7pPr lvl="6" rtl="0">
              <a:spcBef>
                <a:spcPts val="0"/>
              </a:spcBef>
              <a:spcAft>
                <a:spcPts val="0"/>
              </a:spcAft>
              <a:buClr>
                <a:srgbClr val="F9E9D9"/>
              </a:buClr>
              <a:buSzPts val="4800"/>
              <a:buNone/>
              <a:defRPr sz="4800">
                <a:solidFill>
                  <a:srgbClr val="F9E9D9"/>
                </a:solidFill>
              </a:defRPr>
            </a:lvl7pPr>
            <a:lvl8pPr lvl="7" rtl="0">
              <a:spcBef>
                <a:spcPts val="0"/>
              </a:spcBef>
              <a:spcAft>
                <a:spcPts val="0"/>
              </a:spcAft>
              <a:buClr>
                <a:srgbClr val="F9E9D9"/>
              </a:buClr>
              <a:buSzPts val="4800"/>
              <a:buNone/>
              <a:defRPr sz="4800">
                <a:solidFill>
                  <a:srgbClr val="F9E9D9"/>
                </a:solidFill>
              </a:defRPr>
            </a:lvl8pPr>
            <a:lvl9pPr lvl="8" rtl="0">
              <a:spcBef>
                <a:spcPts val="0"/>
              </a:spcBef>
              <a:spcAft>
                <a:spcPts val="0"/>
              </a:spcAft>
              <a:buClr>
                <a:srgbClr val="F9E9D9"/>
              </a:buClr>
              <a:buSzPts val="4800"/>
              <a:buNone/>
              <a:defRPr sz="4800">
                <a:solidFill>
                  <a:srgbClr val="F9E9D9"/>
                </a:solidFill>
              </a:defRPr>
            </a:lvl9pPr>
          </a:lstStyle>
          <a:p/>
        </p:txBody>
      </p:sp>
      <p:sp>
        <p:nvSpPr>
          <p:cNvPr id="17" name="Google Shape;17;p3"/>
          <p:cNvSpPr txBox="1"/>
          <p:nvPr>
            <p:ph hasCustomPrompt="1" idx="6" type="title"/>
          </p:nvPr>
        </p:nvSpPr>
        <p:spPr>
          <a:xfrm>
            <a:off x="4387644" y="1536464"/>
            <a:ext cx="1123200" cy="900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rgbClr val="F9E9D9"/>
              </a:buClr>
              <a:buSzPts val="3600"/>
              <a:buNone/>
              <a:defRPr sz="3600">
                <a:solidFill>
                  <a:srgbClr val="F9E9D9"/>
                </a:solidFill>
              </a:defRPr>
            </a:lvl1pPr>
            <a:lvl2pPr lvl="1"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3"/>
          <p:cNvSpPr txBox="1"/>
          <p:nvPr>
            <p:ph idx="7" type="ctrTitle"/>
          </p:nvPr>
        </p:nvSpPr>
        <p:spPr>
          <a:xfrm>
            <a:off x="5510853" y="2675492"/>
            <a:ext cx="1894200" cy="577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p:txBody>
      </p:sp>
      <p:sp>
        <p:nvSpPr>
          <p:cNvPr id="19" name="Google Shape;19;p3"/>
          <p:cNvSpPr txBox="1"/>
          <p:nvPr>
            <p:ph hasCustomPrompt="1" idx="8" type="title"/>
          </p:nvPr>
        </p:nvSpPr>
        <p:spPr>
          <a:xfrm>
            <a:off x="4387651" y="2689002"/>
            <a:ext cx="1123200" cy="577800"/>
          </a:xfrm>
          <a:prstGeom prst="rect">
            <a:avLst/>
          </a:prstGeom>
          <a:noFill/>
        </p:spPr>
        <p:txBody>
          <a:bodyPr anchorCtr="0" anchor="t" bIns="91425" lIns="91425" spcFirstLastPara="1" rIns="91425" wrap="square" tIns="91425">
            <a:noAutofit/>
          </a:bodyPr>
          <a:lstStyle>
            <a:lvl1pPr lvl="0" rtl="0" algn="r">
              <a:spcBef>
                <a:spcPts val="0"/>
              </a:spcBef>
              <a:spcAft>
                <a:spcPts val="0"/>
              </a:spcAft>
              <a:buClr>
                <a:srgbClr val="F9E9D9"/>
              </a:buClr>
              <a:buSzPts val="3600"/>
              <a:buNone/>
              <a:defRPr sz="3600">
                <a:solidFill>
                  <a:srgbClr val="F9E9D9"/>
                </a:solidFill>
              </a:defRPr>
            </a:lvl1pPr>
            <a:lvl2pPr lvl="1"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F9E9D9"/>
              </a:buClr>
              <a:buSzPts val="3600"/>
              <a:buFont typeface="Fira Sans Extra Condensed Medium"/>
              <a:buNone/>
              <a:defRPr sz="3600">
                <a:solidFill>
                  <a:srgbClr val="F9E9D9"/>
                </a:solidFill>
                <a:latin typeface="Fira Sans Extra Condensed Medium"/>
                <a:ea typeface="Fira Sans Extra Condensed Medium"/>
                <a:cs typeface="Fira Sans Extra Condensed Medium"/>
                <a:sym typeface="Fira Sans Extra Condensed Medium"/>
              </a:defRPr>
            </a:lvl9pPr>
          </a:lstStyle>
          <a:p>
            <a:r>
              <a:t>xx%</a:t>
            </a:r>
          </a:p>
        </p:txBody>
      </p:sp>
      <p:cxnSp>
        <p:nvCxnSpPr>
          <p:cNvPr id="20" name="Google Shape;20;p3"/>
          <p:cNvCxnSpPr/>
          <p:nvPr/>
        </p:nvCxnSpPr>
        <p:spPr>
          <a:xfrm>
            <a:off x="4490600" y="803950"/>
            <a:ext cx="0" cy="3443400"/>
          </a:xfrm>
          <a:prstGeom prst="straightConnector1">
            <a:avLst/>
          </a:prstGeom>
          <a:noFill/>
          <a:ln cap="flat" cmpd="sng" w="19050">
            <a:solidFill>
              <a:srgbClr val="F9E9D9"/>
            </a:solidFill>
            <a:prstDash val="solid"/>
            <a:round/>
            <a:headEnd len="med" w="med" type="none"/>
            <a:tailEnd len="med" w="med" type="none"/>
          </a:ln>
        </p:spPr>
      </p:cxn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94" name="Shape 94"/>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p:cSld name="TITLE_1_1">
    <p:bg>
      <p:bgPr>
        <a:blipFill>
          <a:blip r:embed="rId2">
            <a:alphaModFix/>
          </a:blip>
          <a:stretch>
            <a:fillRect/>
          </a:stretch>
        </a:blipFill>
      </p:bgPr>
    </p:bg>
    <p:spTree>
      <p:nvGrpSpPr>
        <p:cNvPr id="21" name="Shape 21"/>
        <p:cNvGrpSpPr/>
        <p:nvPr/>
      </p:nvGrpSpPr>
      <p:grpSpPr>
        <a:xfrm>
          <a:off x="0" y="0"/>
          <a:ext cx="0" cy="0"/>
          <a:chOff x="0" y="0"/>
          <a:chExt cx="0" cy="0"/>
        </a:xfrm>
      </p:grpSpPr>
      <p:sp>
        <p:nvSpPr>
          <p:cNvPr id="22" name="Google Shape;22;p4"/>
          <p:cNvSpPr txBox="1"/>
          <p:nvPr>
            <p:ph idx="1" type="subTitle"/>
          </p:nvPr>
        </p:nvSpPr>
        <p:spPr>
          <a:xfrm flipH="1">
            <a:off x="2300175" y="2241350"/>
            <a:ext cx="4543800" cy="1370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sz="1400">
                <a:solidFill>
                  <a:srgbClr val="F9E9D9"/>
                </a:solidFill>
              </a:defRPr>
            </a:lvl1pPr>
            <a:lvl2pPr lvl="1">
              <a:lnSpc>
                <a:spcPct val="100000"/>
              </a:lnSpc>
              <a:spcBef>
                <a:spcPts val="1600"/>
              </a:spcBef>
              <a:spcAft>
                <a:spcPts val="0"/>
              </a:spcAft>
              <a:buNone/>
              <a:defRPr sz="1400">
                <a:solidFill>
                  <a:srgbClr val="F9E9D9"/>
                </a:solidFill>
              </a:defRPr>
            </a:lvl2pPr>
            <a:lvl3pPr lvl="2">
              <a:lnSpc>
                <a:spcPct val="100000"/>
              </a:lnSpc>
              <a:spcBef>
                <a:spcPts val="1600"/>
              </a:spcBef>
              <a:spcAft>
                <a:spcPts val="0"/>
              </a:spcAft>
              <a:buNone/>
              <a:defRPr sz="1400">
                <a:solidFill>
                  <a:srgbClr val="F9E9D9"/>
                </a:solidFill>
              </a:defRPr>
            </a:lvl3pPr>
            <a:lvl4pPr lvl="3">
              <a:lnSpc>
                <a:spcPct val="100000"/>
              </a:lnSpc>
              <a:spcBef>
                <a:spcPts val="1600"/>
              </a:spcBef>
              <a:spcAft>
                <a:spcPts val="0"/>
              </a:spcAft>
              <a:buNone/>
              <a:defRPr sz="1400">
                <a:solidFill>
                  <a:srgbClr val="F9E9D9"/>
                </a:solidFill>
              </a:defRPr>
            </a:lvl4pPr>
            <a:lvl5pPr lvl="4">
              <a:lnSpc>
                <a:spcPct val="100000"/>
              </a:lnSpc>
              <a:spcBef>
                <a:spcPts val="1600"/>
              </a:spcBef>
              <a:spcAft>
                <a:spcPts val="0"/>
              </a:spcAft>
              <a:buNone/>
              <a:defRPr sz="1400">
                <a:solidFill>
                  <a:srgbClr val="F9E9D9"/>
                </a:solidFill>
              </a:defRPr>
            </a:lvl5pPr>
            <a:lvl6pPr lvl="5">
              <a:lnSpc>
                <a:spcPct val="100000"/>
              </a:lnSpc>
              <a:spcBef>
                <a:spcPts val="1600"/>
              </a:spcBef>
              <a:spcAft>
                <a:spcPts val="0"/>
              </a:spcAft>
              <a:buNone/>
              <a:defRPr sz="1400">
                <a:solidFill>
                  <a:srgbClr val="F9E9D9"/>
                </a:solidFill>
              </a:defRPr>
            </a:lvl6pPr>
            <a:lvl7pPr lvl="6">
              <a:lnSpc>
                <a:spcPct val="100000"/>
              </a:lnSpc>
              <a:spcBef>
                <a:spcPts val="1600"/>
              </a:spcBef>
              <a:spcAft>
                <a:spcPts val="0"/>
              </a:spcAft>
              <a:buNone/>
              <a:defRPr sz="1400">
                <a:solidFill>
                  <a:srgbClr val="F9E9D9"/>
                </a:solidFill>
              </a:defRPr>
            </a:lvl7pPr>
            <a:lvl8pPr lvl="7">
              <a:lnSpc>
                <a:spcPct val="100000"/>
              </a:lnSpc>
              <a:spcBef>
                <a:spcPts val="1600"/>
              </a:spcBef>
              <a:spcAft>
                <a:spcPts val="0"/>
              </a:spcAft>
              <a:buNone/>
              <a:defRPr sz="1400">
                <a:solidFill>
                  <a:srgbClr val="F9E9D9"/>
                </a:solidFill>
              </a:defRPr>
            </a:lvl8pPr>
            <a:lvl9pPr lvl="8">
              <a:lnSpc>
                <a:spcPct val="100000"/>
              </a:lnSpc>
              <a:spcBef>
                <a:spcPts val="1600"/>
              </a:spcBef>
              <a:spcAft>
                <a:spcPts val="1600"/>
              </a:spcAft>
              <a:buNone/>
              <a:defRPr sz="1400">
                <a:solidFill>
                  <a:srgbClr val="F9E9D9"/>
                </a:solidFill>
              </a:defRPr>
            </a:lvl9pPr>
          </a:lstStyle>
          <a:p/>
        </p:txBody>
      </p:sp>
      <p:sp>
        <p:nvSpPr>
          <p:cNvPr id="23" name="Google Shape;23;p4"/>
          <p:cNvSpPr txBox="1"/>
          <p:nvPr>
            <p:ph type="ctrTitle"/>
          </p:nvPr>
        </p:nvSpPr>
        <p:spPr>
          <a:xfrm>
            <a:off x="1420950" y="1707325"/>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9E9D9"/>
              </a:buClr>
              <a:buSzPts val="4800"/>
              <a:buNone/>
              <a:defRPr sz="4800">
                <a:solidFill>
                  <a:srgbClr val="F9E9D9"/>
                </a:solidFill>
              </a:defRPr>
            </a:lvl1pPr>
            <a:lvl2pPr lvl="1" rtl="0" algn="ctr">
              <a:spcBef>
                <a:spcPts val="0"/>
              </a:spcBef>
              <a:spcAft>
                <a:spcPts val="0"/>
              </a:spcAft>
              <a:buClr>
                <a:srgbClr val="F9E9D9"/>
              </a:buClr>
              <a:buSzPts val="1800"/>
              <a:buNone/>
              <a:defRPr sz="1800">
                <a:solidFill>
                  <a:srgbClr val="F9E9D9"/>
                </a:solidFill>
              </a:defRPr>
            </a:lvl2pPr>
            <a:lvl3pPr lvl="2" rtl="0" algn="ctr">
              <a:spcBef>
                <a:spcPts val="0"/>
              </a:spcBef>
              <a:spcAft>
                <a:spcPts val="0"/>
              </a:spcAft>
              <a:buClr>
                <a:srgbClr val="F9E9D9"/>
              </a:buClr>
              <a:buSzPts val="1800"/>
              <a:buNone/>
              <a:defRPr sz="1800">
                <a:solidFill>
                  <a:srgbClr val="F9E9D9"/>
                </a:solidFill>
              </a:defRPr>
            </a:lvl3pPr>
            <a:lvl4pPr lvl="3" rtl="0" algn="ctr">
              <a:spcBef>
                <a:spcPts val="0"/>
              </a:spcBef>
              <a:spcAft>
                <a:spcPts val="0"/>
              </a:spcAft>
              <a:buClr>
                <a:srgbClr val="F9E9D9"/>
              </a:buClr>
              <a:buSzPts val="1800"/>
              <a:buNone/>
              <a:defRPr sz="1800">
                <a:solidFill>
                  <a:srgbClr val="F9E9D9"/>
                </a:solidFill>
              </a:defRPr>
            </a:lvl4pPr>
            <a:lvl5pPr lvl="4" rtl="0" algn="ctr">
              <a:spcBef>
                <a:spcPts val="0"/>
              </a:spcBef>
              <a:spcAft>
                <a:spcPts val="0"/>
              </a:spcAft>
              <a:buClr>
                <a:srgbClr val="F9E9D9"/>
              </a:buClr>
              <a:buSzPts val="1800"/>
              <a:buNone/>
              <a:defRPr sz="1800">
                <a:solidFill>
                  <a:srgbClr val="F9E9D9"/>
                </a:solidFill>
              </a:defRPr>
            </a:lvl5pPr>
            <a:lvl6pPr lvl="5" rtl="0" algn="ctr">
              <a:spcBef>
                <a:spcPts val="0"/>
              </a:spcBef>
              <a:spcAft>
                <a:spcPts val="0"/>
              </a:spcAft>
              <a:buClr>
                <a:srgbClr val="F9E9D9"/>
              </a:buClr>
              <a:buSzPts val="1800"/>
              <a:buNone/>
              <a:defRPr sz="1800">
                <a:solidFill>
                  <a:srgbClr val="F9E9D9"/>
                </a:solidFill>
              </a:defRPr>
            </a:lvl6pPr>
            <a:lvl7pPr lvl="6" rtl="0" algn="ctr">
              <a:spcBef>
                <a:spcPts val="0"/>
              </a:spcBef>
              <a:spcAft>
                <a:spcPts val="0"/>
              </a:spcAft>
              <a:buClr>
                <a:srgbClr val="F9E9D9"/>
              </a:buClr>
              <a:buSzPts val="1800"/>
              <a:buNone/>
              <a:defRPr sz="1800">
                <a:solidFill>
                  <a:srgbClr val="F9E9D9"/>
                </a:solidFill>
              </a:defRPr>
            </a:lvl7pPr>
            <a:lvl8pPr lvl="7" rtl="0" algn="ctr">
              <a:spcBef>
                <a:spcPts val="0"/>
              </a:spcBef>
              <a:spcAft>
                <a:spcPts val="0"/>
              </a:spcAft>
              <a:buClr>
                <a:srgbClr val="F9E9D9"/>
              </a:buClr>
              <a:buSzPts val="1800"/>
              <a:buNone/>
              <a:defRPr sz="1800">
                <a:solidFill>
                  <a:srgbClr val="F9E9D9"/>
                </a:solidFill>
              </a:defRPr>
            </a:lvl8pPr>
            <a:lvl9pPr lvl="8" rtl="0" algn="ctr">
              <a:spcBef>
                <a:spcPts val="0"/>
              </a:spcBef>
              <a:spcAft>
                <a:spcPts val="0"/>
              </a:spcAft>
              <a:buClr>
                <a:srgbClr val="F9E9D9"/>
              </a:buClr>
              <a:buSzPts val="1800"/>
              <a:buNone/>
              <a:defRPr sz="1800">
                <a:solidFill>
                  <a:srgbClr val="F9E9D9"/>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p:cSld name="TITLE_1_1_1">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5"/>
          <p:cNvSpPr txBox="1"/>
          <p:nvPr>
            <p:ph type="ctrTitle"/>
          </p:nvPr>
        </p:nvSpPr>
        <p:spPr>
          <a:xfrm>
            <a:off x="3829951" y="3067325"/>
            <a:ext cx="28755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26" name="Google Shape;26;p5"/>
          <p:cNvSpPr txBox="1"/>
          <p:nvPr>
            <p:ph idx="1" type="subTitle"/>
          </p:nvPr>
        </p:nvSpPr>
        <p:spPr>
          <a:xfrm>
            <a:off x="2321100" y="2696375"/>
            <a:ext cx="4501800" cy="57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8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1">
  <p:cSld name="TITLE_1_1_1_2">
    <p:bg>
      <p:bgPr>
        <a:blipFill>
          <a:blip r:embed="rId2">
            <a:alphaModFix/>
          </a:blip>
          <a:stretch>
            <a:fillRect/>
          </a:stretch>
        </a:blipFill>
      </p:bgPr>
    </p:bg>
    <p:spTree>
      <p:nvGrpSpPr>
        <p:cNvPr id="27" name="Shape 27"/>
        <p:cNvGrpSpPr/>
        <p:nvPr/>
      </p:nvGrpSpPr>
      <p:grpSpPr>
        <a:xfrm>
          <a:off x="0" y="0"/>
          <a:ext cx="0" cy="0"/>
          <a:chOff x="0" y="0"/>
          <a:chExt cx="0" cy="0"/>
        </a:xfrm>
      </p:grpSpPr>
      <p:sp>
        <p:nvSpPr>
          <p:cNvPr id="28" name="Google Shape;28;p6"/>
          <p:cNvSpPr txBox="1"/>
          <p:nvPr>
            <p:ph type="ctrTitle"/>
          </p:nvPr>
        </p:nvSpPr>
        <p:spPr>
          <a:xfrm>
            <a:off x="3772150" y="1566625"/>
            <a:ext cx="38628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9" name="Google Shape;29;p6"/>
          <p:cNvSpPr txBox="1"/>
          <p:nvPr>
            <p:ph idx="1" type="subTitle"/>
          </p:nvPr>
        </p:nvSpPr>
        <p:spPr>
          <a:xfrm>
            <a:off x="3771873" y="2081175"/>
            <a:ext cx="38628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p:cSld name="TITLE_1_1_1_2_1">
    <p:bg>
      <p:bgPr>
        <a:blipFill>
          <a:blip r:embed="rId2">
            <a:alphaModFix/>
          </a:blip>
          <a:stretch>
            <a:fillRect/>
          </a:stretch>
        </a:blipFill>
      </p:bgPr>
    </p:bg>
    <p:spTree>
      <p:nvGrpSpPr>
        <p:cNvPr id="30" name="Shape 30"/>
        <p:cNvGrpSpPr/>
        <p:nvPr/>
      </p:nvGrpSpPr>
      <p:grpSpPr>
        <a:xfrm>
          <a:off x="0" y="0"/>
          <a:ext cx="0" cy="0"/>
          <a:chOff x="0" y="0"/>
          <a:chExt cx="0" cy="0"/>
        </a:xfrm>
      </p:grpSpPr>
      <p:sp>
        <p:nvSpPr>
          <p:cNvPr id="31" name="Google Shape;31;p7"/>
          <p:cNvSpPr txBox="1"/>
          <p:nvPr>
            <p:ph idx="1" type="subTitle"/>
          </p:nvPr>
        </p:nvSpPr>
        <p:spPr>
          <a:xfrm>
            <a:off x="5465045" y="2454993"/>
            <a:ext cx="29130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32" name="Google Shape;32;p7"/>
          <p:cNvSpPr txBox="1"/>
          <p:nvPr>
            <p:ph idx="2" type="subTitle"/>
          </p:nvPr>
        </p:nvSpPr>
        <p:spPr>
          <a:xfrm>
            <a:off x="3069563" y="2454993"/>
            <a:ext cx="29130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33" name="Google Shape;33;p7"/>
          <p:cNvSpPr txBox="1"/>
          <p:nvPr>
            <p:ph idx="3" type="subTitle"/>
          </p:nvPr>
        </p:nvSpPr>
        <p:spPr>
          <a:xfrm>
            <a:off x="674038" y="2454993"/>
            <a:ext cx="2913000" cy="611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600">
                <a:solidFill>
                  <a:srgbClr val="F9E9D9"/>
                </a:solidFill>
                <a:latin typeface="Passion One"/>
                <a:ea typeface="Passion One"/>
                <a:cs typeface="Passion One"/>
                <a:sym typeface="Passion One"/>
              </a:defRPr>
            </a:lvl1pPr>
            <a:lvl2pPr lvl="1"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2pPr>
            <a:lvl3pPr lvl="2"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3pPr>
            <a:lvl4pPr lvl="3"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4pPr>
            <a:lvl5pPr lvl="4"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5pPr>
            <a:lvl6pPr lvl="5"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6pPr>
            <a:lvl7pPr lvl="6"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7pPr>
            <a:lvl8pPr lvl="7" rtl="0" algn="ctr">
              <a:lnSpc>
                <a:spcPct val="100000"/>
              </a:lnSpc>
              <a:spcBef>
                <a:spcPts val="1600"/>
              </a:spcBef>
              <a:spcAft>
                <a:spcPts val="0"/>
              </a:spcAft>
              <a:buNone/>
              <a:defRPr sz="1600">
                <a:solidFill>
                  <a:srgbClr val="F9E9D9"/>
                </a:solidFill>
                <a:latin typeface="Passion One"/>
                <a:ea typeface="Passion One"/>
                <a:cs typeface="Passion One"/>
                <a:sym typeface="Passion One"/>
              </a:defRPr>
            </a:lvl8pPr>
            <a:lvl9pPr lvl="8" rtl="0" algn="ctr">
              <a:lnSpc>
                <a:spcPct val="100000"/>
              </a:lnSpc>
              <a:spcBef>
                <a:spcPts val="1600"/>
              </a:spcBef>
              <a:spcAft>
                <a:spcPts val="1600"/>
              </a:spcAft>
              <a:buNone/>
              <a:defRPr sz="1600">
                <a:solidFill>
                  <a:srgbClr val="F9E9D9"/>
                </a:solidFill>
                <a:latin typeface="Passion One"/>
                <a:ea typeface="Passion One"/>
                <a:cs typeface="Passion One"/>
                <a:sym typeface="Passion One"/>
              </a:defRPr>
            </a:lvl9pPr>
          </a:lstStyle>
          <a:p/>
        </p:txBody>
      </p:sp>
      <p:sp>
        <p:nvSpPr>
          <p:cNvPr id="34" name="Google Shape;34;p7"/>
          <p:cNvSpPr txBox="1"/>
          <p:nvPr>
            <p:ph idx="4" type="subTitle"/>
          </p:nvPr>
        </p:nvSpPr>
        <p:spPr>
          <a:xfrm>
            <a:off x="3617650" y="2716163"/>
            <a:ext cx="1816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
        <p:nvSpPr>
          <p:cNvPr id="35" name="Google Shape;35;p7"/>
          <p:cNvSpPr txBox="1"/>
          <p:nvPr>
            <p:ph idx="5" type="subTitle"/>
          </p:nvPr>
        </p:nvSpPr>
        <p:spPr>
          <a:xfrm>
            <a:off x="1222163" y="2716163"/>
            <a:ext cx="1816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
        <p:nvSpPr>
          <p:cNvPr id="36" name="Google Shape;36;p7"/>
          <p:cNvSpPr txBox="1"/>
          <p:nvPr>
            <p:ph idx="6" type="subTitle"/>
          </p:nvPr>
        </p:nvSpPr>
        <p:spPr>
          <a:xfrm>
            <a:off x="6013138" y="2716175"/>
            <a:ext cx="1816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9E9D9"/>
                </a:solidFill>
              </a:defRPr>
            </a:lvl1pPr>
            <a:lvl2pPr lvl="1" rtl="0" algn="ctr">
              <a:lnSpc>
                <a:spcPct val="100000"/>
              </a:lnSpc>
              <a:spcBef>
                <a:spcPts val="1600"/>
              </a:spcBef>
              <a:spcAft>
                <a:spcPts val="0"/>
              </a:spcAft>
              <a:buNone/>
              <a:defRPr>
                <a:solidFill>
                  <a:srgbClr val="F9E9D9"/>
                </a:solidFill>
              </a:defRPr>
            </a:lvl2pPr>
            <a:lvl3pPr lvl="2" rtl="0" algn="ctr">
              <a:lnSpc>
                <a:spcPct val="100000"/>
              </a:lnSpc>
              <a:spcBef>
                <a:spcPts val="1600"/>
              </a:spcBef>
              <a:spcAft>
                <a:spcPts val="0"/>
              </a:spcAft>
              <a:buNone/>
              <a:defRPr>
                <a:solidFill>
                  <a:srgbClr val="F9E9D9"/>
                </a:solidFill>
              </a:defRPr>
            </a:lvl3pPr>
            <a:lvl4pPr lvl="3" rtl="0" algn="ctr">
              <a:lnSpc>
                <a:spcPct val="100000"/>
              </a:lnSpc>
              <a:spcBef>
                <a:spcPts val="1600"/>
              </a:spcBef>
              <a:spcAft>
                <a:spcPts val="0"/>
              </a:spcAft>
              <a:buNone/>
              <a:defRPr>
                <a:solidFill>
                  <a:srgbClr val="F9E9D9"/>
                </a:solidFill>
              </a:defRPr>
            </a:lvl4pPr>
            <a:lvl5pPr lvl="4" rtl="0" algn="ctr">
              <a:lnSpc>
                <a:spcPct val="100000"/>
              </a:lnSpc>
              <a:spcBef>
                <a:spcPts val="1600"/>
              </a:spcBef>
              <a:spcAft>
                <a:spcPts val="0"/>
              </a:spcAft>
              <a:buNone/>
              <a:defRPr>
                <a:solidFill>
                  <a:srgbClr val="F9E9D9"/>
                </a:solidFill>
              </a:defRPr>
            </a:lvl5pPr>
            <a:lvl6pPr lvl="5" rtl="0" algn="ctr">
              <a:lnSpc>
                <a:spcPct val="100000"/>
              </a:lnSpc>
              <a:spcBef>
                <a:spcPts val="1600"/>
              </a:spcBef>
              <a:spcAft>
                <a:spcPts val="0"/>
              </a:spcAft>
              <a:buNone/>
              <a:defRPr>
                <a:solidFill>
                  <a:srgbClr val="F9E9D9"/>
                </a:solidFill>
              </a:defRPr>
            </a:lvl6pPr>
            <a:lvl7pPr lvl="6" rtl="0" algn="ctr">
              <a:lnSpc>
                <a:spcPct val="100000"/>
              </a:lnSpc>
              <a:spcBef>
                <a:spcPts val="1600"/>
              </a:spcBef>
              <a:spcAft>
                <a:spcPts val="0"/>
              </a:spcAft>
              <a:buNone/>
              <a:defRPr>
                <a:solidFill>
                  <a:srgbClr val="F9E9D9"/>
                </a:solidFill>
              </a:defRPr>
            </a:lvl7pPr>
            <a:lvl8pPr lvl="7" rtl="0" algn="ctr">
              <a:lnSpc>
                <a:spcPct val="100000"/>
              </a:lnSpc>
              <a:spcBef>
                <a:spcPts val="1600"/>
              </a:spcBef>
              <a:spcAft>
                <a:spcPts val="0"/>
              </a:spcAft>
              <a:buNone/>
              <a:defRPr>
                <a:solidFill>
                  <a:srgbClr val="F9E9D9"/>
                </a:solidFill>
              </a:defRPr>
            </a:lvl8pPr>
            <a:lvl9pPr lvl="8" rtl="0" algn="ctr">
              <a:lnSpc>
                <a:spcPct val="100000"/>
              </a:lnSpc>
              <a:spcBef>
                <a:spcPts val="1600"/>
              </a:spcBef>
              <a:spcAft>
                <a:spcPts val="1600"/>
              </a:spcAft>
              <a:buNone/>
              <a:defRPr>
                <a:solidFill>
                  <a:srgbClr val="F9E9D9"/>
                </a:solidFill>
              </a:defRPr>
            </a:lvl9pPr>
          </a:lstStyle>
          <a:p/>
        </p:txBody>
      </p:sp>
      <p:sp>
        <p:nvSpPr>
          <p:cNvPr id="37" name="Google Shape;37;p7"/>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9E9D9"/>
              </a:buClr>
              <a:buSzPts val="2400"/>
              <a:buNone/>
              <a:defRPr sz="2400">
                <a:solidFill>
                  <a:srgbClr val="F9E9D9"/>
                </a:solidFill>
              </a:defRPr>
            </a:lvl1pPr>
            <a:lvl2pPr lvl="1" rtl="0" algn="ctr">
              <a:spcBef>
                <a:spcPts val="0"/>
              </a:spcBef>
              <a:spcAft>
                <a:spcPts val="0"/>
              </a:spcAft>
              <a:buClr>
                <a:srgbClr val="F9E9D9"/>
              </a:buClr>
              <a:buSzPts val="1800"/>
              <a:buNone/>
              <a:defRPr sz="1800">
                <a:solidFill>
                  <a:srgbClr val="F9E9D9"/>
                </a:solidFill>
              </a:defRPr>
            </a:lvl2pPr>
            <a:lvl3pPr lvl="2" rtl="0" algn="ctr">
              <a:spcBef>
                <a:spcPts val="0"/>
              </a:spcBef>
              <a:spcAft>
                <a:spcPts val="0"/>
              </a:spcAft>
              <a:buClr>
                <a:srgbClr val="F9E9D9"/>
              </a:buClr>
              <a:buSzPts val="1800"/>
              <a:buNone/>
              <a:defRPr sz="1800">
                <a:solidFill>
                  <a:srgbClr val="F9E9D9"/>
                </a:solidFill>
              </a:defRPr>
            </a:lvl3pPr>
            <a:lvl4pPr lvl="3" rtl="0" algn="ctr">
              <a:spcBef>
                <a:spcPts val="0"/>
              </a:spcBef>
              <a:spcAft>
                <a:spcPts val="0"/>
              </a:spcAft>
              <a:buClr>
                <a:srgbClr val="F9E9D9"/>
              </a:buClr>
              <a:buSzPts val="1800"/>
              <a:buNone/>
              <a:defRPr sz="1800">
                <a:solidFill>
                  <a:srgbClr val="F9E9D9"/>
                </a:solidFill>
              </a:defRPr>
            </a:lvl4pPr>
            <a:lvl5pPr lvl="4" rtl="0" algn="ctr">
              <a:spcBef>
                <a:spcPts val="0"/>
              </a:spcBef>
              <a:spcAft>
                <a:spcPts val="0"/>
              </a:spcAft>
              <a:buClr>
                <a:srgbClr val="F9E9D9"/>
              </a:buClr>
              <a:buSzPts val="1800"/>
              <a:buNone/>
              <a:defRPr sz="1800">
                <a:solidFill>
                  <a:srgbClr val="F9E9D9"/>
                </a:solidFill>
              </a:defRPr>
            </a:lvl5pPr>
            <a:lvl6pPr lvl="5" rtl="0" algn="ctr">
              <a:spcBef>
                <a:spcPts val="0"/>
              </a:spcBef>
              <a:spcAft>
                <a:spcPts val="0"/>
              </a:spcAft>
              <a:buClr>
                <a:srgbClr val="F9E9D9"/>
              </a:buClr>
              <a:buSzPts val="1800"/>
              <a:buNone/>
              <a:defRPr sz="1800">
                <a:solidFill>
                  <a:srgbClr val="F9E9D9"/>
                </a:solidFill>
              </a:defRPr>
            </a:lvl6pPr>
            <a:lvl7pPr lvl="6" rtl="0" algn="ctr">
              <a:spcBef>
                <a:spcPts val="0"/>
              </a:spcBef>
              <a:spcAft>
                <a:spcPts val="0"/>
              </a:spcAft>
              <a:buClr>
                <a:srgbClr val="F9E9D9"/>
              </a:buClr>
              <a:buSzPts val="1800"/>
              <a:buNone/>
              <a:defRPr sz="1800">
                <a:solidFill>
                  <a:srgbClr val="F9E9D9"/>
                </a:solidFill>
              </a:defRPr>
            </a:lvl7pPr>
            <a:lvl8pPr lvl="7" rtl="0" algn="ctr">
              <a:spcBef>
                <a:spcPts val="0"/>
              </a:spcBef>
              <a:spcAft>
                <a:spcPts val="0"/>
              </a:spcAft>
              <a:buClr>
                <a:srgbClr val="F9E9D9"/>
              </a:buClr>
              <a:buSzPts val="1800"/>
              <a:buNone/>
              <a:defRPr sz="1800">
                <a:solidFill>
                  <a:srgbClr val="F9E9D9"/>
                </a:solidFill>
              </a:defRPr>
            </a:lvl8pPr>
            <a:lvl9pPr lvl="8" rtl="0" algn="ctr">
              <a:spcBef>
                <a:spcPts val="0"/>
              </a:spcBef>
              <a:spcAft>
                <a:spcPts val="0"/>
              </a:spcAft>
              <a:buClr>
                <a:srgbClr val="F9E9D9"/>
              </a:buClr>
              <a:buSzPts val="1800"/>
              <a:buNone/>
              <a:defRPr sz="1800">
                <a:solidFill>
                  <a:srgbClr val="F9E9D9"/>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DESIGN">
  <p:cSld name="TITLE_1_1_1_2_1_1">
    <p:bg>
      <p:bgPr>
        <a:blipFill>
          <a:blip r:embed="rId2">
            <a:alphaModFix/>
          </a:blip>
          <a:stretch>
            <a:fillRect/>
          </a:stretch>
        </a:blipFill>
      </p:bgPr>
    </p:bg>
    <p:spTree>
      <p:nvGrpSpPr>
        <p:cNvPr id="38" name="Shape 38"/>
        <p:cNvGrpSpPr/>
        <p:nvPr/>
      </p:nvGrpSpPr>
      <p:grpSpPr>
        <a:xfrm>
          <a:off x="0" y="0"/>
          <a:ext cx="0" cy="0"/>
          <a:chOff x="0" y="0"/>
          <a:chExt cx="0" cy="0"/>
        </a:xfrm>
      </p:grpSpPr>
      <p:sp>
        <p:nvSpPr>
          <p:cNvPr id="39" name="Google Shape;39;p8"/>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NUMBERS + TEXT ">
  <p:cSld name="TITLE_1_1_1_1_1_2">
    <p:bg>
      <p:bgPr>
        <a:blipFill>
          <a:blip r:embed="rId2">
            <a:alphaModFix/>
          </a:blip>
          <a:stretch>
            <a:fillRect/>
          </a:stretch>
        </a:blipFill>
      </p:bgPr>
    </p:bg>
    <p:spTree>
      <p:nvGrpSpPr>
        <p:cNvPr id="40" name="Shape 40"/>
        <p:cNvGrpSpPr/>
        <p:nvPr/>
      </p:nvGrpSpPr>
      <p:grpSpPr>
        <a:xfrm>
          <a:off x="0" y="0"/>
          <a:ext cx="0" cy="0"/>
          <a:chOff x="0" y="0"/>
          <a:chExt cx="0" cy="0"/>
        </a:xfrm>
      </p:grpSpPr>
      <p:sp>
        <p:nvSpPr>
          <p:cNvPr id="41" name="Google Shape;41;p9"/>
          <p:cNvSpPr txBox="1"/>
          <p:nvPr>
            <p:ph idx="1" type="subTitle"/>
          </p:nvPr>
        </p:nvSpPr>
        <p:spPr>
          <a:xfrm>
            <a:off x="3973375" y="1224188"/>
            <a:ext cx="4365900" cy="294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9E9D9"/>
              </a:buClr>
              <a:buSzPts val="1200"/>
              <a:buNone/>
              <a:defRPr sz="1200">
                <a:solidFill>
                  <a:srgbClr val="F9E9D9"/>
                </a:solidFill>
              </a:defRPr>
            </a:lvl1pPr>
            <a:lvl2pPr lvl="1" rtl="0" algn="r">
              <a:lnSpc>
                <a:spcPct val="100000"/>
              </a:lnSpc>
              <a:spcBef>
                <a:spcPts val="0"/>
              </a:spcBef>
              <a:spcAft>
                <a:spcPts val="0"/>
              </a:spcAft>
              <a:buClr>
                <a:srgbClr val="F9E9D9"/>
              </a:buClr>
              <a:buSzPts val="1200"/>
              <a:buNone/>
              <a:defRPr sz="1200">
                <a:solidFill>
                  <a:srgbClr val="F9E9D9"/>
                </a:solidFill>
              </a:defRPr>
            </a:lvl2pPr>
            <a:lvl3pPr lvl="2" rtl="0" algn="r">
              <a:lnSpc>
                <a:spcPct val="100000"/>
              </a:lnSpc>
              <a:spcBef>
                <a:spcPts val="0"/>
              </a:spcBef>
              <a:spcAft>
                <a:spcPts val="0"/>
              </a:spcAft>
              <a:buClr>
                <a:srgbClr val="F9E9D9"/>
              </a:buClr>
              <a:buSzPts val="1200"/>
              <a:buNone/>
              <a:defRPr sz="1200">
                <a:solidFill>
                  <a:srgbClr val="F9E9D9"/>
                </a:solidFill>
              </a:defRPr>
            </a:lvl3pPr>
            <a:lvl4pPr lvl="3" rtl="0" algn="r">
              <a:lnSpc>
                <a:spcPct val="100000"/>
              </a:lnSpc>
              <a:spcBef>
                <a:spcPts val="0"/>
              </a:spcBef>
              <a:spcAft>
                <a:spcPts val="0"/>
              </a:spcAft>
              <a:buClr>
                <a:srgbClr val="F9E9D9"/>
              </a:buClr>
              <a:buSzPts val="1200"/>
              <a:buNone/>
              <a:defRPr sz="1200">
                <a:solidFill>
                  <a:srgbClr val="F9E9D9"/>
                </a:solidFill>
              </a:defRPr>
            </a:lvl4pPr>
            <a:lvl5pPr lvl="4" rtl="0" algn="r">
              <a:lnSpc>
                <a:spcPct val="100000"/>
              </a:lnSpc>
              <a:spcBef>
                <a:spcPts val="0"/>
              </a:spcBef>
              <a:spcAft>
                <a:spcPts val="0"/>
              </a:spcAft>
              <a:buClr>
                <a:srgbClr val="F9E9D9"/>
              </a:buClr>
              <a:buSzPts val="1200"/>
              <a:buNone/>
              <a:defRPr sz="1200">
                <a:solidFill>
                  <a:srgbClr val="F9E9D9"/>
                </a:solidFill>
              </a:defRPr>
            </a:lvl5pPr>
            <a:lvl6pPr lvl="5" rtl="0" algn="r">
              <a:lnSpc>
                <a:spcPct val="100000"/>
              </a:lnSpc>
              <a:spcBef>
                <a:spcPts val="0"/>
              </a:spcBef>
              <a:spcAft>
                <a:spcPts val="0"/>
              </a:spcAft>
              <a:buClr>
                <a:srgbClr val="F9E9D9"/>
              </a:buClr>
              <a:buSzPts val="1200"/>
              <a:buNone/>
              <a:defRPr sz="1200">
                <a:solidFill>
                  <a:srgbClr val="F9E9D9"/>
                </a:solidFill>
              </a:defRPr>
            </a:lvl6pPr>
            <a:lvl7pPr lvl="6" rtl="0" algn="r">
              <a:lnSpc>
                <a:spcPct val="100000"/>
              </a:lnSpc>
              <a:spcBef>
                <a:spcPts val="0"/>
              </a:spcBef>
              <a:spcAft>
                <a:spcPts val="0"/>
              </a:spcAft>
              <a:buClr>
                <a:srgbClr val="F9E9D9"/>
              </a:buClr>
              <a:buSzPts val="1200"/>
              <a:buNone/>
              <a:defRPr sz="1200">
                <a:solidFill>
                  <a:srgbClr val="F9E9D9"/>
                </a:solidFill>
              </a:defRPr>
            </a:lvl7pPr>
            <a:lvl8pPr lvl="7" rtl="0" algn="r">
              <a:lnSpc>
                <a:spcPct val="100000"/>
              </a:lnSpc>
              <a:spcBef>
                <a:spcPts val="0"/>
              </a:spcBef>
              <a:spcAft>
                <a:spcPts val="0"/>
              </a:spcAft>
              <a:buClr>
                <a:srgbClr val="F9E9D9"/>
              </a:buClr>
              <a:buSzPts val="1200"/>
              <a:buNone/>
              <a:defRPr sz="1200">
                <a:solidFill>
                  <a:srgbClr val="F9E9D9"/>
                </a:solidFill>
              </a:defRPr>
            </a:lvl8pPr>
            <a:lvl9pPr lvl="8" rtl="0" algn="r">
              <a:lnSpc>
                <a:spcPct val="100000"/>
              </a:lnSpc>
              <a:spcBef>
                <a:spcPts val="0"/>
              </a:spcBef>
              <a:spcAft>
                <a:spcPts val="0"/>
              </a:spcAft>
              <a:buClr>
                <a:srgbClr val="F9E9D9"/>
              </a:buClr>
              <a:buSzPts val="1200"/>
              <a:buNone/>
              <a:defRPr sz="1200">
                <a:solidFill>
                  <a:srgbClr val="F9E9D9"/>
                </a:solidFill>
              </a:defRPr>
            </a:lvl9pPr>
          </a:lstStyle>
          <a:p/>
        </p:txBody>
      </p:sp>
      <p:sp>
        <p:nvSpPr>
          <p:cNvPr id="42" name="Google Shape;42;p9"/>
          <p:cNvSpPr txBox="1"/>
          <p:nvPr>
            <p:ph idx="2" type="subTitle"/>
          </p:nvPr>
        </p:nvSpPr>
        <p:spPr>
          <a:xfrm>
            <a:off x="3973375" y="2250175"/>
            <a:ext cx="4365900" cy="294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9E9D9"/>
              </a:buClr>
              <a:buSzPts val="1200"/>
              <a:buNone/>
              <a:defRPr sz="1200">
                <a:solidFill>
                  <a:srgbClr val="F9E9D9"/>
                </a:solidFill>
              </a:defRPr>
            </a:lvl1pPr>
            <a:lvl2pPr lvl="1" rtl="0" algn="r">
              <a:lnSpc>
                <a:spcPct val="100000"/>
              </a:lnSpc>
              <a:spcBef>
                <a:spcPts val="0"/>
              </a:spcBef>
              <a:spcAft>
                <a:spcPts val="0"/>
              </a:spcAft>
              <a:buClr>
                <a:srgbClr val="F9E9D9"/>
              </a:buClr>
              <a:buSzPts val="1200"/>
              <a:buNone/>
              <a:defRPr sz="1200">
                <a:solidFill>
                  <a:srgbClr val="F9E9D9"/>
                </a:solidFill>
              </a:defRPr>
            </a:lvl2pPr>
            <a:lvl3pPr lvl="2" rtl="0" algn="r">
              <a:lnSpc>
                <a:spcPct val="100000"/>
              </a:lnSpc>
              <a:spcBef>
                <a:spcPts val="0"/>
              </a:spcBef>
              <a:spcAft>
                <a:spcPts val="0"/>
              </a:spcAft>
              <a:buClr>
                <a:srgbClr val="F9E9D9"/>
              </a:buClr>
              <a:buSzPts val="1200"/>
              <a:buNone/>
              <a:defRPr sz="1200">
                <a:solidFill>
                  <a:srgbClr val="F9E9D9"/>
                </a:solidFill>
              </a:defRPr>
            </a:lvl3pPr>
            <a:lvl4pPr lvl="3" rtl="0" algn="r">
              <a:lnSpc>
                <a:spcPct val="100000"/>
              </a:lnSpc>
              <a:spcBef>
                <a:spcPts val="0"/>
              </a:spcBef>
              <a:spcAft>
                <a:spcPts val="0"/>
              </a:spcAft>
              <a:buClr>
                <a:srgbClr val="F9E9D9"/>
              </a:buClr>
              <a:buSzPts val="1200"/>
              <a:buNone/>
              <a:defRPr sz="1200">
                <a:solidFill>
                  <a:srgbClr val="F9E9D9"/>
                </a:solidFill>
              </a:defRPr>
            </a:lvl4pPr>
            <a:lvl5pPr lvl="4" rtl="0" algn="r">
              <a:lnSpc>
                <a:spcPct val="100000"/>
              </a:lnSpc>
              <a:spcBef>
                <a:spcPts val="0"/>
              </a:spcBef>
              <a:spcAft>
                <a:spcPts val="0"/>
              </a:spcAft>
              <a:buClr>
                <a:srgbClr val="F9E9D9"/>
              </a:buClr>
              <a:buSzPts val="1200"/>
              <a:buNone/>
              <a:defRPr sz="1200">
                <a:solidFill>
                  <a:srgbClr val="F9E9D9"/>
                </a:solidFill>
              </a:defRPr>
            </a:lvl5pPr>
            <a:lvl6pPr lvl="5" rtl="0" algn="r">
              <a:lnSpc>
                <a:spcPct val="100000"/>
              </a:lnSpc>
              <a:spcBef>
                <a:spcPts val="0"/>
              </a:spcBef>
              <a:spcAft>
                <a:spcPts val="0"/>
              </a:spcAft>
              <a:buClr>
                <a:srgbClr val="F9E9D9"/>
              </a:buClr>
              <a:buSzPts val="1200"/>
              <a:buNone/>
              <a:defRPr sz="1200">
                <a:solidFill>
                  <a:srgbClr val="F9E9D9"/>
                </a:solidFill>
              </a:defRPr>
            </a:lvl6pPr>
            <a:lvl7pPr lvl="6" rtl="0" algn="r">
              <a:lnSpc>
                <a:spcPct val="100000"/>
              </a:lnSpc>
              <a:spcBef>
                <a:spcPts val="0"/>
              </a:spcBef>
              <a:spcAft>
                <a:spcPts val="0"/>
              </a:spcAft>
              <a:buClr>
                <a:srgbClr val="F9E9D9"/>
              </a:buClr>
              <a:buSzPts val="1200"/>
              <a:buNone/>
              <a:defRPr sz="1200">
                <a:solidFill>
                  <a:srgbClr val="F9E9D9"/>
                </a:solidFill>
              </a:defRPr>
            </a:lvl7pPr>
            <a:lvl8pPr lvl="7" rtl="0" algn="r">
              <a:lnSpc>
                <a:spcPct val="100000"/>
              </a:lnSpc>
              <a:spcBef>
                <a:spcPts val="0"/>
              </a:spcBef>
              <a:spcAft>
                <a:spcPts val="0"/>
              </a:spcAft>
              <a:buClr>
                <a:srgbClr val="F9E9D9"/>
              </a:buClr>
              <a:buSzPts val="1200"/>
              <a:buNone/>
              <a:defRPr sz="1200">
                <a:solidFill>
                  <a:srgbClr val="F9E9D9"/>
                </a:solidFill>
              </a:defRPr>
            </a:lvl8pPr>
            <a:lvl9pPr lvl="8" rtl="0" algn="r">
              <a:lnSpc>
                <a:spcPct val="100000"/>
              </a:lnSpc>
              <a:spcBef>
                <a:spcPts val="0"/>
              </a:spcBef>
              <a:spcAft>
                <a:spcPts val="0"/>
              </a:spcAft>
              <a:buClr>
                <a:srgbClr val="F9E9D9"/>
              </a:buClr>
              <a:buSzPts val="1200"/>
              <a:buNone/>
              <a:defRPr sz="1200">
                <a:solidFill>
                  <a:srgbClr val="F9E9D9"/>
                </a:solidFill>
              </a:defRPr>
            </a:lvl9pPr>
          </a:lstStyle>
          <a:p/>
        </p:txBody>
      </p:sp>
      <p:sp>
        <p:nvSpPr>
          <p:cNvPr id="43" name="Google Shape;43;p9"/>
          <p:cNvSpPr txBox="1"/>
          <p:nvPr>
            <p:ph hasCustomPrompt="1" type="title"/>
          </p:nvPr>
        </p:nvSpPr>
        <p:spPr>
          <a:xfrm>
            <a:off x="5074075" y="1475150"/>
            <a:ext cx="3265200" cy="8979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9E9D9"/>
              </a:buClr>
              <a:buSzPts val="3600"/>
              <a:buNone/>
              <a:defRPr sz="3600">
                <a:solidFill>
                  <a:srgbClr val="F9E9D9"/>
                </a:solidFill>
              </a:defRPr>
            </a:lvl1pPr>
            <a:lvl2pPr lvl="1" rtl="0" algn="r">
              <a:spcBef>
                <a:spcPts val="0"/>
              </a:spcBef>
              <a:spcAft>
                <a:spcPts val="0"/>
              </a:spcAft>
              <a:buClr>
                <a:srgbClr val="F9E9D9"/>
              </a:buClr>
              <a:buSzPts val="3600"/>
              <a:buNone/>
              <a:defRPr sz="3600">
                <a:solidFill>
                  <a:srgbClr val="F9E9D9"/>
                </a:solidFill>
              </a:defRPr>
            </a:lvl2pPr>
            <a:lvl3pPr lvl="2" rtl="0" algn="r">
              <a:spcBef>
                <a:spcPts val="0"/>
              </a:spcBef>
              <a:spcAft>
                <a:spcPts val="0"/>
              </a:spcAft>
              <a:buClr>
                <a:srgbClr val="F9E9D9"/>
              </a:buClr>
              <a:buSzPts val="3600"/>
              <a:buNone/>
              <a:defRPr sz="3600">
                <a:solidFill>
                  <a:srgbClr val="F9E9D9"/>
                </a:solidFill>
              </a:defRPr>
            </a:lvl3pPr>
            <a:lvl4pPr lvl="3" rtl="0" algn="r">
              <a:spcBef>
                <a:spcPts val="0"/>
              </a:spcBef>
              <a:spcAft>
                <a:spcPts val="0"/>
              </a:spcAft>
              <a:buClr>
                <a:srgbClr val="F9E9D9"/>
              </a:buClr>
              <a:buSzPts val="3600"/>
              <a:buNone/>
              <a:defRPr sz="3600">
                <a:solidFill>
                  <a:srgbClr val="F9E9D9"/>
                </a:solidFill>
              </a:defRPr>
            </a:lvl4pPr>
            <a:lvl5pPr lvl="4" rtl="0" algn="r">
              <a:spcBef>
                <a:spcPts val="0"/>
              </a:spcBef>
              <a:spcAft>
                <a:spcPts val="0"/>
              </a:spcAft>
              <a:buClr>
                <a:srgbClr val="F9E9D9"/>
              </a:buClr>
              <a:buSzPts val="3600"/>
              <a:buNone/>
              <a:defRPr sz="3600">
                <a:solidFill>
                  <a:srgbClr val="F9E9D9"/>
                </a:solidFill>
              </a:defRPr>
            </a:lvl5pPr>
            <a:lvl6pPr lvl="5" rtl="0" algn="r">
              <a:spcBef>
                <a:spcPts val="0"/>
              </a:spcBef>
              <a:spcAft>
                <a:spcPts val="0"/>
              </a:spcAft>
              <a:buClr>
                <a:srgbClr val="F9E9D9"/>
              </a:buClr>
              <a:buSzPts val="3600"/>
              <a:buNone/>
              <a:defRPr sz="3600">
                <a:solidFill>
                  <a:srgbClr val="F9E9D9"/>
                </a:solidFill>
              </a:defRPr>
            </a:lvl6pPr>
            <a:lvl7pPr lvl="6" rtl="0" algn="r">
              <a:spcBef>
                <a:spcPts val="0"/>
              </a:spcBef>
              <a:spcAft>
                <a:spcPts val="0"/>
              </a:spcAft>
              <a:buClr>
                <a:srgbClr val="F9E9D9"/>
              </a:buClr>
              <a:buSzPts val="3600"/>
              <a:buNone/>
              <a:defRPr sz="3600">
                <a:solidFill>
                  <a:srgbClr val="F9E9D9"/>
                </a:solidFill>
              </a:defRPr>
            </a:lvl7pPr>
            <a:lvl8pPr lvl="7" rtl="0" algn="r">
              <a:spcBef>
                <a:spcPts val="0"/>
              </a:spcBef>
              <a:spcAft>
                <a:spcPts val="0"/>
              </a:spcAft>
              <a:buClr>
                <a:srgbClr val="F9E9D9"/>
              </a:buClr>
              <a:buSzPts val="3600"/>
              <a:buNone/>
              <a:defRPr sz="3600">
                <a:solidFill>
                  <a:srgbClr val="F9E9D9"/>
                </a:solidFill>
              </a:defRPr>
            </a:lvl8pPr>
            <a:lvl9pPr lvl="8" rtl="0" algn="r">
              <a:spcBef>
                <a:spcPts val="0"/>
              </a:spcBef>
              <a:spcAft>
                <a:spcPts val="0"/>
              </a:spcAft>
              <a:buClr>
                <a:srgbClr val="F9E9D9"/>
              </a:buClr>
              <a:buSzPts val="3600"/>
              <a:buNone/>
              <a:defRPr sz="3600">
                <a:solidFill>
                  <a:srgbClr val="F9E9D9"/>
                </a:solidFill>
              </a:defRPr>
            </a:lvl9pPr>
          </a:lstStyle>
          <a:p>
            <a:r>
              <a:t>xx%</a:t>
            </a:r>
          </a:p>
        </p:txBody>
      </p:sp>
      <p:sp>
        <p:nvSpPr>
          <p:cNvPr id="44" name="Google Shape;44;p9"/>
          <p:cNvSpPr txBox="1"/>
          <p:nvPr>
            <p:ph hasCustomPrompt="1" idx="3" type="title"/>
          </p:nvPr>
        </p:nvSpPr>
        <p:spPr>
          <a:xfrm>
            <a:off x="5074075" y="417775"/>
            <a:ext cx="3265200" cy="9645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9E9D9"/>
              </a:buClr>
              <a:buSzPts val="3600"/>
              <a:buNone/>
              <a:defRPr sz="3600">
                <a:solidFill>
                  <a:srgbClr val="F9E9D9"/>
                </a:solidFill>
              </a:defRPr>
            </a:lvl1pPr>
            <a:lvl2pPr lvl="1" rtl="0" algn="r">
              <a:spcBef>
                <a:spcPts val="0"/>
              </a:spcBef>
              <a:spcAft>
                <a:spcPts val="0"/>
              </a:spcAft>
              <a:buClr>
                <a:srgbClr val="F9E9D9"/>
              </a:buClr>
              <a:buSzPts val="3600"/>
              <a:buNone/>
              <a:defRPr sz="3600">
                <a:solidFill>
                  <a:srgbClr val="F9E9D9"/>
                </a:solidFill>
              </a:defRPr>
            </a:lvl2pPr>
            <a:lvl3pPr lvl="2" rtl="0" algn="r">
              <a:spcBef>
                <a:spcPts val="0"/>
              </a:spcBef>
              <a:spcAft>
                <a:spcPts val="0"/>
              </a:spcAft>
              <a:buClr>
                <a:srgbClr val="F9E9D9"/>
              </a:buClr>
              <a:buSzPts val="3600"/>
              <a:buNone/>
              <a:defRPr sz="3600">
                <a:solidFill>
                  <a:srgbClr val="F9E9D9"/>
                </a:solidFill>
              </a:defRPr>
            </a:lvl3pPr>
            <a:lvl4pPr lvl="3" rtl="0" algn="r">
              <a:spcBef>
                <a:spcPts val="0"/>
              </a:spcBef>
              <a:spcAft>
                <a:spcPts val="0"/>
              </a:spcAft>
              <a:buClr>
                <a:srgbClr val="F9E9D9"/>
              </a:buClr>
              <a:buSzPts val="3600"/>
              <a:buNone/>
              <a:defRPr sz="3600">
                <a:solidFill>
                  <a:srgbClr val="F9E9D9"/>
                </a:solidFill>
              </a:defRPr>
            </a:lvl4pPr>
            <a:lvl5pPr lvl="4" rtl="0" algn="r">
              <a:spcBef>
                <a:spcPts val="0"/>
              </a:spcBef>
              <a:spcAft>
                <a:spcPts val="0"/>
              </a:spcAft>
              <a:buClr>
                <a:srgbClr val="F9E9D9"/>
              </a:buClr>
              <a:buSzPts val="3600"/>
              <a:buNone/>
              <a:defRPr sz="3600">
                <a:solidFill>
                  <a:srgbClr val="F9E9D9"/>
                </a:solidFill>
              </a:defRPr>
            </a:lvl5pPr>
            <a:lvl6pPr lvl="5" rtl="0" algn="r">
              <a:spcBef>
                <a:spcPts val="0"/>
              </a:spcBef>
              <a:spcAft>
                <a:spcPts val="0"/>
              </a:spcAft>
              <a:buClr>
                <a:srgbClr val="F9E9D9"/>
              </a:buClr>
              <a:buSzPts val="3600"/>
              <a:buNone/>
              <a:defRPr sz="3600">
                <a:solidFill>
                  <a:srgbClr val="F9E9D9"/>
                </a:solidFill>
              </a:defRPr>
            </a:lvl6pPr>
            <a:lvl7pPr lvl="6" rtl="0" algn="r">
              <a:spcBef>
                <a:spcPts val="0"/>
              </a:spcBef>
              <a:spcAft>
                <a:spcPts val="0"/>
              </a:spcAft>
              <a:buClr>
                <a:srgbClr val="F9E9D9"/>
              </a:buClr>
              <a:buSzPts val="3600"/>
              <a:buNone/>
              <a:defRPr sz="3600">
                <a:solidFill>
                  <a:srgbClr val="F9E9D9"/>
                </a:solidFill>
              </a:defRPr>
            </a:lvl7pPr>
            <a:lvl8pPr lvl="7" rtl="0" algn="r">
              <a:spcBef>
                <a:spcPts val="0"/>
              </a:spcBef>
              <a:spcAft>
                <a:spcPts val="0"/>
              </a:spcAft>
              <a:buClr>
                <a:srgbClr val="F9E9D9"/>
              </a:buClr>
              <a:buSzPts val="3600"/>
              <a:buNone/>
              <a:defRPr sz="3600">
                <a:solidFill>
                  <a:srgbClr val="F9E9D9"/>
                </a:solidFill>
              </a:defRPr>
            </a:lvl8pPr>
            <a:lvl9pPr lvl="8" rtl="0" algn="r">
              <a:spcBef>
                <a:spcPts val="0"/>
              </a:spcBef>
              <a:spcAft>
                <a:spcPts val="0"/>
              </a:spcAft>
              <a:buClr>
                <a:srgbClr val="F9E9D9"/>
              </a:buClr>
              <a:buSzPts val="3600"/>
              <a:buNone/>
              <a:defRPr sz="3600">
                <a:solidFill>
                  <a:srgbClr val="F9E9D9"/>
                </a:solidFill>
              </a:defRPr>
            </a:lvl9pPr>
          </a:lstStyle>
          <a:p>
            <a:r>
              <a:t>xx%</a:t>
            </a:r>
          </a:p>
        </p:txBody>
      </p:sp>
      <p:sp>
        <p:nvSpPr>
          <p:cNvPr id="45" name="Google Shape;45;p9"/>
          <p:cNvSpPr txBox="1"/>
          <p:nvPr>
            <p:ph idx="4" type="subTitle"/>
          </p:nvPr>
        </p:nvSpPr>
        <p:spPr>
          <a:xfrm>
            <a:off x="2685425" y="3276163"/>
            <a:ext cx="4365900" cy="29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9E9D9"/>
              </a:buClr>
              <a:buSzPts val="1200"/>
              <a:buNone/>
              <a:defRPr sz="1200">
                <a:solidFill>
                  <a:srgbClr val="F9E9D9"/>
                </a:solidFill>
              </a:defRPr>
            </a:lvl1pPr>
            <a:lvl2pPr lvl="1" rtl="0">
              <a:lnSpc>
                <a:spcPct val="100000"/>
              </a:lnSpc>
              <a:spcBef>
                <a:spcPts val="0"/>
              </a:spcBef>
              <a:spcAft>
                <a:spcPts val="0"/>
              </a:spcAft>
              <a:buClr>
                <a:srgbClr val="F9E9D9"/>
              </a:buClr>
              <a:buSzPts val="1200"/>
              <a:buNone/>
              <a:defRPr sz="1200">
                <a:solidFill>
                  <a:srgbClr val="F9E9D9"/>
                </a:solidFill>
              </a:defRPr>
            </a:lvl2pPr>
            <a:lvl3pPr lvl="2" rtl="0">
              <a:lnSpc>
                <a:spcPct val="100000"/>
              </a:lnSpc>
              <a:spcBef>
                <a:spcPts val="0"/>
              </a:spcBef>
              <a:spcAft>
                <a:spcPts val="0"/>
              </a:spcAft>
              <a:buClr>
                <a:srgbClr val="F9E9D9"/>
              </a:buClr>
              <a:buSzPts val="1200"/>
              <a:buNone/>
              <a:defRPr sz="1200">
                <a:solidFill>
                  <a:srgbClr val="F9E9D9"/>
                </a:solidFill>
              </a:defRPr>
            </a:lvl3pPr>
            <a:lvl4pPr lvl="3" rtl="0">
              <a:lnSpc>
                <a:spcPct val="100000"/>
              </a:lnSpc>
              <a:spcBef>
                <a:spcPts val="0"/>
              </a:spcBef>
              <a:spcAft>
                <a:spcPts val="0"/>
              </a:spcAft>
              <a:buClr>
                <a:srgbClr val="F9E9D9"/>
              </a:buClr>
              <a:buSzPts val="1200"/>
              <a:buNone/>
              <a:defRPr sz="1200">
                <a:solidFill>
                  <a:srgbClr val="F9E9D9"/>
                </a:solidFill>
              </a:defRPr>
            </a:lvl4pPr>
            <a:lvl5pPr lvl="4" rtl="0">
              <a:lnSpc>
                <a:spcPct val="100000"/>
              </a:lnSpc>
              <a:spcBef>
                <a:spcPts val="0"/>
              </a:spcBef>
              <a:spcAft>
                <a:spcPts val="0"/>
              </a:spcAft>
              <a:buClr>
                <a:srgbClr val="F9E9D9"/>
              </a:buClr>
              <a:buSzPts val="1200"/>
              <a:buNone/>
              <a:defRPr sz="1200">
                <a:solidFill>
                  <a:srgbClr val="F9E9D9"/>
                </a:solidFill>
              </a:defRPr>
            </a:lvl5pPr>
            <a:lvl6pPr lvl="5" rtl="0">
              <a:lnSpc>
                <a:spcPct val="100000"/>
              </a:lnSpc>
              <a:spcBef>
                <a:spcPts val="0"/>
              </a:spcBef>
              <a:spcAft>
                <a:spcPts val="0"/>
              </a:spcAft>
              <a:buClr>
                <a:srgbClr val="F9E9D9"/>
              </a:buClr>
              <a:buSzPts val="1200"/>
              <a:buNone/>
              <a:defRPr sz="1200">
                <a:solidFill>
                  <a:srgbClr val="F9E9D9"/>
                </a:solidFill>
              </a:defRPr>
            </a:lvl6pPr>
            <a:lvl7pPr lvl="6" rtl="0">
              <a:lnSpc>
                <a:spcPct val="100000"/>
              </a:lnSpc>
              <a:spcBef>
                <a:spcPts val="0"/>
              </a:spcBef>
              <a:spcAft>
                <a:spcPts val="0"/>
              </a:spcAft>
              <a:buClr>
                <a:srgbClr val="F9E9D9"/>
              </a:buClr>
              <a:buSzPts val="1200"/>
              <a:buNone/>
              <a:defRPr sz="1200">
                <a:solidFill>
                  <a:srgbClr val="F9E9D9"/>
                </a:solidFill>
              </a:defRPr>
            </a:lvl7pPr>
            <a:lvl8pPr lvl="7" rtl="0">
              <a:lnSpc>
                <a:spcPct val="100000"/>
              </a:lnSpc>
              <a:spcBef>
                <a:spcPts val="0"/>
              </a:spcBef>
              <a:spcAft>
                <a:spcPts val="0"/>
              </a:spcAft>
              <a:buClr>
                <a:srgbClr val="F9E9D9"/>
              </a:buClr>
              <a:buSzPts val="1200"/>
              <a:buNone/>
              <a:defRPr sz="1200">
                <a:solidFill>
                  <a:srgbClr val="F9E9D9"/>
                </a:solidFill>
              </a:defRPr>
            </a:lvl8pPr>
            <a:lvl9pPr lvl="8" rtl="0">
              <a:lnSpc>
                <a:spcPct val="100000"/>
              </a:lnSpc>
              <a:spcBef>
                <a:spcPts val="0"/>
              </a:spcBef>
              <a:spcAft>
                <a:spcPts val="0"/>
              </a:spcAft>
              <a:buClr>
                <a:srgbClr val="F9E9D9"/>
              </a:buClr>
              <a:buSzPts val="1200"/>
              <a:buNone/>
              <a:defRPr sz="1200">
                <a:solidFill>
                  <a:srgbClr val="F9E9D9"/>
                </a:solidFill>
              </a:defRPr>
            </a:lvl9pPr>
          </a:lstStyle>
          <a:p/>
        </p:txBody>
      </p:sp>
      <p:sp>
        <p:nvSpPr>
          <p:cNvPr id="46" name="Google Shape;46;p9"/>
          <p:cNvSpPr txBox="1"/>
          <p:nvPr>
            <p:ph idx="5" type="subTitle"/>
          </p:nvPr>
        </p:nvSpPr>
        <p:spPr>
          <a:xfrm>
            <a:off x="2685425" y="4270763"/>
            <a:ext cx="4365900" cy="29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9E9D9"/>
              </a:buClr>
              <a:buSzPts val="1200"/>
              <a:buNone/>
              <a:defRPr sz="1200">
                <a:solidFill>
                  <a:srgbClr val="F9E9D9"/>
                </a:solidFill>
              </a:defRPr>
            </a:lvl1pPr>
            <a:lvl2pPr lvl="1" rtl="0">
              <a:lnSpc>
                <a:spcPct val="100000"/>
              </a:lnSpc>
              <a:spcBef>
                <a:spcPts val="0"/>
              </a:spcBef>
              <a:spcAft>
                <a:spcPts val="0"/>
              </a:spcAft>
              <a:buClr>
                <a:srgbClr val="F9E9D9"/>
              </a:buClr>
              <a:buSzPts val="1200"/>
              <a:buNone/>
              <a:defRPr sz="1200">
                <a:solidFill>
                  <a:srgbClr val="F9E9D9"/>
                </a:solidFill>
              </a:defRPr>
            </a:lvl2pPr>
            <a:lvl3pPr lvl="2" rtl="0">
              <a:lnSpc>
                <a:spcPct val="100000"/>
              </a:lnSpc>
              <a:spcBef>
                <a:spcPts val="0"/>
              </a:spcBef>
              <a:spcAft>
                <a:spcPts val="0"/>
              </a:spcAft>
              <a:buClr>
                <a:srgbClr val="F9E9D9"/>
              </a:buClr>
              <a:buSzPts val="1200"/>
              <a:buNone/>
              <a:defRPr sz="1200">
                <a:solidFill>
                  <a:srgbClr val="F9E9D9"/>
                </a:solidFill>
              </a:defRPr>
            </a:lvl3pPr>
            <a:lvl4pPr lvl="3" rtl="0">
              <a:lnSpc>
                <a:spcPct val="100000"/>
              </a:lnSpc>
              <a:spcBef>
                <a:spcPts val="0"/>
              </a:spcBef>
              <a:spcAft>
                <a:spcPts val="0"/>
              </a:spcAft>
              <a:buClr>
                <a:srgbClr val="F9E9D9"/>
              </a:buClr>
              <a:buSzPts val="1200"/>
              <a:buNone/>
              <a:defRPr sz="1200">
                <a:solidFill>
                  <a:srgbClr val="F9E9D9"/>
                </a:solidFill>
              </a:defRPr>
            </a:lvl4pPr>
            <a:lvl5pPr lvl="4" rtl="0">
              <a:lnSpc>
                <a:spcPct val="100000"/>
              </a:lnSpc>
              <a:spcBef>
                <a:spcPts val="0"/>
              </a:spcBef>
              <a:spcAft>
                <a:spcPts val="0"/>
              </a:spcAft>
              <a:buClr>
                <a:srgbClr val="F9E9D9"/>
              </a:buClr>
              <a:buSzPts val="1200"/>
              <a:buNone/>
              <a:defRPr sz="1200">
                <a:solidFill>
                  <a:srgbClr val="F9E9D9"/>
                </a:solidFill>
              </a:defRPr>
            </a:lvl5pPr>
            <a:lvl6pPr lvl="5" rtl="0">
              <a:lnSpc>
                <a:spcPct val="100000"/>
              </a:lnSpc>
              <a:spcBef>
                <a:spcPts val="0"/>
              </a:spcBef>
              <a:spcAft>
                <a:spcPts val="0"/>
              </a:spcAft>
              <a:buClr>
                <a:srgbClr val="F9E9D9"/>
              </a:buClr>
              <a:buSzPts val="1200"/>
              <a:buNone/>
              <a:defRPr sz="1200">
                <a:solidFill>
                  <a:srgbClr val="F9E9D9"/>
                </a:solidFill>
              </a:defRPr>
            </a:lvl6pPr>
            <a:lvl7pPr lvl="6" rtl="0">
              <a:lnSpc>
                <a:spcPct val="100000"/>
              </a:lnSpc>
              <a:spcBef>
                <a:spcPts val="0"/>
              </a:spcBef>
              <a:spcAft>
                <a:spcPts val="0"/>
              </a:spcAft>
              <a:buClr>
                <a:srgbClr val="F9E9D9"/>
              </a:buClr>
              <a:buSzPts val="1200"/>
              <a:buNone/>
              <a:defRPr sz="1200">
                <a:solidFill>
                  <a:srgbClr val="F9E9D9"/>
                </a:solidFill>
              </a:defRPr>
            </a:lvl7pPr>
            <a:lvl8pPr lvl="7" rtl="0">
              <a:lnSpc>
                <a:spcPct val="100000"/>
              </a:lnSpc>
              <a:spcBef>
                <a:spcPts val="0"/>
              </a:spcBef>
              <a:spcAft>
                <a:spcPts val="0"/>
              </a:spcAft>
              <a:buClr>
                <a:srgbClr val="F9E9D9"/>
              </a:buClr>
              <a:buSzPts val="1200"/>
              <a:buNone/>
              <a:defRPr sz="1200">
                <a:solidFill>
                  <a:srgbClr val="F9E9D9"/>
                </a:solidFill>
              </a:defRPr>
            </a:lvl8pPr>
            <a:lvl9pPr lvl="8" rtl="0">
              <a:lnSpc>
                <a:spcPct val="100000"/>
              </a:lnSpc>
              <a:spcBef>
                <a:spcPts val="0"/>
              </a:spcBef>
              <a:spcAft>
                <a:spcPts val="0"/>
              </a:spcAft>
              <a:buClr>
                <a:srgbClr val="F9E9D9"/>
              </a:buClr>
              <a:buSzPts val="1200"/>
              <a:buNone/>
              <a:defRPr sz="1200">
                <a:solidFill>
                  <a:srgbClr val="F9E9D9"/>
                </a:solidFill>
              </a:defRPr>
            </a:lvl9pPr>
          </a:lstStyle>
          <a:p/>
        </p:txBody>
      </p:sp>
      <p:sp>
        <p:nvSpPr>
          <p:cNvPr id="47" name="Google Shape;47;p9"/>
          <p:cNvSpPr txBox="1"/>
          <p:nvPr>
            <p:ph hasCustomPrompt="1" idx="6" type="title"/>
          </p:nvPr>
        </p:nvSpPr>
        <p:spPr>
          <a:xfrm>
            <a:off x="2685425" y="3527175"/>
            <a:ext cx="3265200" cy="897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a:r>
              <a:t>xx%</a:t>
            </a:r>
          </a:p>
        </p:txBody>
      </p:sp>
      <p:sp>
        <p:nvSpPr>
          <p:cNvPr id="48" name="Google Shape;48;p9"/>
          <p:cNvSpPr txBox="1"/>
          <p:nvPr>
            <p:ph hasCustomPrompt="1" idx="7" type="title"/>
          </p:nvPr>
        </p:nvSpPr>
        <p:spPr>
          <a:xfrm>
            <a:off x="2685425" y="2465926"/>
            <a:ext cx="3265200" cy="964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9E9D9"/>
              </a:buClr>
              <a:buSzPts val="3600"/>
              <a:buNone/>
              <a:defRPr sz="3600">
                <a:solidFill>
                  <a:srgbClr val="F9E9D9"/>
                </a:solidFill>
              </a:defRPr>
            </a:lvl1pPr>
            <a:lvl2pPr lvl="1" rtl="0">
              <a:spcBef>
                <a:spcPts val="0"/>
              </a:spcBef>
              <a:spcAft>
                <a:spcPts val="0"/>
              </a:spcAft>
              <a:buClr>
                <a:srgbClr val="F9E9D9"/>
              </a:buClr>
              <a:buSzPts val="3600"/>
              <a:buNone/>
              <a:defRPr sz="3600">
                <a:solidFill>
                  <a:srgbClr val="F9E9D9"/>
                </a:solidFill>
              </a:defRPr>
            </a:lvl2pPr>
            <a:lvl3pPr lvl="2" rtl="0">
              <a:spcBef>
                <a:spcPts val="0"/>
              </a:spcBef>
              <a:spcAft>
                <a:spcPts val="0"/>
              </a:spcAft>
              <a:buClr>
                <a:srgbClr val="F9E9D9"/>
              </a:buClr>
              <a:buSzPts val="3600"/>
              <a:buNone/>
              <a:defRPr sz="3600">
                <a:solidFill>
                  <a:srgbClr val="F9E9D9"/>
                </a:solidFill>
              </a:defRPr>
            </a:lvl3pPr>
            <a:lvl4pPr lvl="3" rtl="0">
              <a:spcBef>
                <a:spcPts val="0"/>
              </a:spcBef>
              <a:spcAft>
                <a:spcPts val="0"/>
              </a:spcAft>
              <a:buClr>
                <a:srgbClr val="F9E9D9"/>
              </a:buClr>
              <a:buSzPts val="3600"/>
              <a:buNone/>
              <a:defRPr sz="3600">
                <a:solidFill>
                  <a:srgbClr val="F9E9D9"/>
                </a:solidFill>
              </a:defRPr>
            </a:lvl4pPr>
            <a:lvl5pPr lvl="4" rtl="0">
              <a:spcBef>
                <a:spcPts val="0"/>
              </a:spcBef>
              <a:spcAft>
                <a:spcPts val="0"/>
              </a:spcAft>
              <a:buClr>
                <a:srgbClr val="F9E9D9"/>
              </a:buClr>
              <a:buSzPts val="3600"/>
              <a:buNone/>
              <a:defRPr sz="3600">
                <a:solidFill>
                  <a:srgbClr val="F9E9D9"/>
                </a:solidFill>
              </a:defRPr>
            </a:lvl5pPr>
            <a:lvl6pPr lvl="5" rtl="0">
              <a:spcBef>
                <a:spcPts val="0"/>
              </a:spcBef>
              <a:spcAft>
                <a:spcPts val="0"/>
              </a:spcAft>
              <a:buClr>
                <a:srgbClr val="F9E9D9"/>
              </a:buClr>
              <a:buSzPts val="3600"/>
              <a:buNone/>
              <a:defRPr sz="3600">
                <a:solidFill>
                  <a:srgbClr val="F9E9D9"/>
                </a:solidFill>
              </a:defRPr>
            </a:lvl6pPr>
            <a:lvl7pPr lvl="6" rtl="0">
              <a:spcBef>
                <a:spcPts val="0"/>
              </a:spcBef>
              <a:spcAft>
                <a:spcPts val="0"/>
              </a:spcAft>
              <a:buClr>
                <a:srgbClr val="F9E9D9"/>
              </a:buClr>
              <a:buSzPts val="3600"/>
              <a:buNone/>
              <a:defRPr sz="3600">
                <a:solidFill>
                  <a:srgbClr val="F9E9D9"/>
                </a:solidFill>
              </a:defRPr>
            </a:lvl7pPr>
            <a:lvl8pPr lvl="7" rtl="0">
              <a:spcBef>
                <a:spcPts val="0"/>
              </a:spcBef>
              <a:spcAft>
                <a:spcPts val="0"/>
              </a:spcAft>
              <a:buClr>
                <a:srgbClr val="F9E9D9"/>
              </a:buClr>
              <a:buSzPts val="3600"/>
              <a:buNone/>
              <a:defRPr sz="3600">
                <a:solidFill>
                  <a:srgbClr val="F9E9D9"/>
                </a:solidFill>
              </a:defRPr>
            </a:lvl8pPr>
            <a:lvl9pPr lvl="8" rtl="0">
              <a:spcBef>
                <a:spcPts val="0"/>
              </a:spcBef>
              <a:spcAft>
                <a:spcPts val="0"/>
              </a:spcAft>
              <a:buClr>
                <a:srgbClr val="F9E9D9"/>
              </a:buClr>
              <a:buSzPts val="3600"/>
              <a:buNone/>
              <a:defRPr sz="3600">
                <a:solidFill>
                  <a:srgbClr val="F9E9D9"/>
                </a:solidFill>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2">
  <p:cSld name="TITLE_1_1_1_2_1_1_1">
    <p:bg>
      <p:bgPr>
        <a:blipFill>
          <a:blip r:embed="rId2">
            <a:alphaModFix/>
          </a:blip>
          <a:stretch>
            <a:fillRect/>
          </a:stretch>
        </a:blipFill>
      </p:bgPr>
    </p:bg>
    <p:spTree>
      <p:nvGrpSpPr>
        <p:cNvPr id="49" name="Shape 49"/>
        <p:cNvGrpSpPr/>
        <p:nvPr/>
      </p:nvGrpSpPr>
      <p:grpSpPr>
        <a:xfrm>
          <a:off x="0" y="0"/>
          <a:ext cx="0" cy="0"/>
          <a:chOff x="0" y="0"/>
          <a:chExt cx="0" cy="0"/>
        </a:xfrm>
      </p:grpSpPr>
      <p:sp>
        <p:nvSpPr>
          <p:cNvPr id="50" name="Google Shape;50;p10"/>
          <p:cNvSpPr txBox="1"/>
          <p:nvPr>
            <p:ph idx="1" type="subTitle"/>
          </p:nvPr>
        </p:nvSpPr>
        <p:spPr>
          <a:xfrm>
            <a:off x="4899825" y="2480450"/>
            <a:ext cx="2759400" cy="577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51" name="Google Shape;51;p10"/>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5B72B7"/>
              </a:buClr>
              <a:buSzPts val="2800"/>
              <a:buFont typeface="Passion One"/>
              <a:buNone/>
              <a:defRPr sz="2800">
                <a:solidFill>
                  <a:srgbClr val="5B72B7"/>
                </a:solidFill>
                <a:latin typeface="Passion One"/>
                <a:ea typeface="Passion One"/>
                <a:cs typeface="Passion One"/>
                <a:sym typeface="Passion One"/>
              </a:defRPr>
            </a:lvl1pPr>
            <a:lvl2pPr lvl="1">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2pPr>
            <a:lvl3pPr lvl="2">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3pPr>
            <a:lvl4pPr lvl="3">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4pPr>
            <a:lvl5pPr lvl="4">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5pPr>
            <a:lvl6pPr lvl="5">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6pPr>
            <a:lvl7pPr lvl="6">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7pPr>
            <a:lvl8pPr lvl="7">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8pPr>
            <a:lvl9pPr lvl="8">
              <a:spcBef>
                <a:spcPts val="0"/>
              </a:spcBef>
              <a:spcAft>
                <a:spcPts val="0"/>
              </a:spcAft>
              <a:buClr>
                <a:srgbClr val="5B72B7"/>
              </a:buClr>
              <a:buSzPts val="2800"/>
              <a:buFont typeface="Oswald Regular"/>
              <a:buNone/>
              <a:defRPr sz="2800">
                <a:solidFill>
                  <a:srgbClr val="5B72B7"/>
                </a:solidFill>
                <a:latin typeface="Oswald Regular"/>
                <a:ea typeface="Oswald Regular"/>
                <a:cs typeface="Oswald Regular"/>
                <a:sym typeface="Oswald Regular"/>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5B72B7"/>
              </a:buClr>
              <a:buSzPts val="1200"/>
              <a:buFont typeface="Abel"/>
              <a:buChar char="●"/>
              <a:defRPr sz="1200">
                <a:solidFill>
                  <a:srgbClr val="5B72B7"/>
                </a:solidFill>
                <a:latin typeface="Abel"/>
                <a:ea typeface="Abel"/>
                <a:cs typeface="Abel"/>
                <a:sym typeface="Abel"/>
              </a:defRPr>
            </a:lvl1pPr>
            <a:lvl2pPr indent="-304800" lvl="1" marL="9144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2pPr>
            <a:lvl3pPr indent="-304800" lvl="2" marL="13716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3pPr>
            <a:lvl4pPr indent="-304800" lvl="3" marL="18288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4pPr>
            <a:lvl5pPr indent="-304800" lvl="4" marL="22860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5pPr>
            <a:lvl6pPr indent="-304800" lvl="5" marL="27432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6pPr>
            <a:lvl7pPr indent="-304800" lvl="6" marL="32004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7pPr>
            <a:lvl8pPr indent="-304800" lvl="7" marL="3657600">
              <a:lnSpc>
                <a:spcPct val="115000"/>
              </a:lnSpc>
              <a:spcBef>
                <a:spcPts val="1600"/>
              </a:spcBef>
              <a:spcAft>
                <a:spcPts val="0"/>
              </a:spcAft>
              <a:buClr>
                <a:srgbClr val="5B72B7"/>
              </a:buClr>
              <a:buSzPts val="1200"/>
              <a:buFont typeface="Abel"/>
              <a:buChar char="○"/>
              <a:defRPr sz="1200">
                <a:solidFill>
                  <a:srgbClr val="5B72B7"/>
                </a:solidFill>
                <a:latin typeface="Abel"/>
                <a:ea typeface="Abel"/>
                <a:cs typeface="Abel"/>
                <a:sym typeface="Abel"/>
              </a:defRPr>
            </a:lvl8pPr>
            <a:lvl9pPr indent="-304800" lvl="8" marL="4114800">
              <a:lnSpc>
                <a:spcPct val="115000"/>
              </a:lnSpc>
              <a:spcBef>
                <a:spcPts val="1600"/>
              </a:spcBef>
              <a:spcAft>
                <a:spcPts val="1600"/>
              </a:spcAft>
              <a:buClr>
                <a:srgbClr val="5B72B7"/>
              </a:buClr>
              <a:buSzPts val="1200"/>
              <a:buFont typeface="Abel"/>
              <a:buChar char="■"/>
              <a:defRPr sz="1200">
                <a:solidFill>
                  <a:srgbClr val="5B72B7"/>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90" name="Shape 90"/>
        <p:cNvGrpSpPr/>
        <p:nvPr/>
      </p:nvGrpSpPr>
      <p:grpSpPr>
        <a:xfrm>
          <a:off x="0" y="0"/>
          <a:ext cx="0" cy="0"/>
          <a:chOff x="0" y="0"/>
          <a:chExt cx="0" cy="0"/>
        </a:xfrm>
      </p:grpSpPr>
      <p:sp>
        <p:nvSpPr>
          <p:cNvPr id="91" name="Google Shape;91;p2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2" name="Google Shape;92;p2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93" name="Google Shape;93;p21"/>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7"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2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3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image" Target="../media/image3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image" Target="../media/image2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 Id="rId3" Type="http://schemas.openxmlformats.org/officeDocument/2006/relationships/image" Target="../media/image2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6.xml"/><Relationship Id="rId3" Type="http://schemas.openxmlformats.org/officeDocument/2006/relationships/image" Target="../media/image2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2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image" Target="../media/image26.png"/><Relationship Id="rId4" Type="http://schemas.openxmlformats.org/officeDocument/2006/relationships/hyperlink" Target="http://slidesgo.com/" TargetMode="External"/><Relationship Id="rId5" Type="http://schemas.openxmlformats.org/officeDocument/2006/relationships/hyperlink" Target="https://www.flaticon.com/" TargetMode="External"/><Relationship Id="rId6" Type="http://schemas.openxmlformats.org/officeDocument/2006/relationships/hyperlink" Target="https://www.freepik.com/"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33.png"/><Relationship Id="rId4" Type="http://schemas.openxmlformats.org/officeDocument/2006/relationships/hyperlink" Target="https://www.flaticon.com/free-icon/board_1815987" TargetMode="External"/><Relationship Id="rId9" Type="http://schemas.openxmlformats.org/officeDocument/2006/relationships/hyperlink" Target="https://www.freepik.com/free-vector/realistic-math-chalkboard-background_4412921.htm" TargetMode="External"/><Relationship Id="rId5" Type="http://schemas.openxmlformats.org/officeDocument/2006/relationships/hyperlink" Target="https://www.flaticon.com/free-icon/paper-plane_124698" TargetMode="External"/><Relationship Id="rId6" Type="http://schemas.openxmlformats.org/officeDocument/2006/relationships/hyperlink" Target="https://www.flaticon.com/packs/back-to-school-51" TargetMode="External"/><Relationship Id="rId7" Type="http://schemas.openxmlformats.org/officeDocument/2006/relationships/hyperlink" Target="https://www.freepik.com/free-vector/cartoon-math-concept-background_4473426.htm" TargetMode="External"/><Relationship Id="rId8" Type="http://schemas.openxmlformats.org/officeDocument/2006/relationships/hyperlink" Target="https://www.freepik.com/free-vector/cartoon-math-concept-background_4473427.htm"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7.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 Id="rId3" Type="http://schemas.openxmlformats.org/officeDocument/2006/relationships/hyperlink" Target="http://bit.ly/2X9RQ9U" TargetMode="External"/><Relationship Id="rId4" Type="http://schemas.openxmlformats.org/officeDocument/2006/relationships/hyperlink" Target="http://bit.ly/2X9RQ9U" TargetMode="External"/><Relationship Id="rId5" Type="http://schemas.openxmlformats.org/officeDocument/2006/relationships/hyperlink" Target="http://bit.ly/2X9RQ9U" TargetMode="External"/><Relationship Id="rId6" Type="http://schemas.openxmlformats.org/officeDocument/2006/relationships/hyperlink" Target="https://slidesgo.com/faq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 Id="rId3" Type="http://schemas.openxmlformats.org/officeDocument/2006/relationships/hyperlink" Target="https://fonts.google.com/specimen/Passion+One" TargetMode="External"/><Relationship Id="rId4" Type="http://schemas.openxmlformats.org/officeDocument/2006/relationships/hyperlink" Target="https://fonts.google.com/specimen/Abel"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5.xml"/><Relationship Id="rId3" Type="http://schemas.openxmlformats.org/officeDocument/2006/relationships/hyperlink" Target="http://bit.ly/2X9RQ9U" TargetMode="External"/><Relationship Id="rId4" Type="http://schemas.openxmlformats.org/officeDocument/2006/relationships/image" Target="../media/image3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3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1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2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98" name="Shape 98"/>
        <p:cNvGrpSpPr/>
        <p:nvPr/>
      </p:nvGrpSpPr>
      <p:grpSpPr>
        <a:xfrm>
          <a:off x="0" y="0"/>
          <a:ext cx="0" cy="0"/>
          <a:chOff x="0" y="0"/>
          <a:chExt cx="0" cy="0"/>
        </a:xfrm>
      </p:grpSpPr>
      <p:sp>
        <p:nvSpPr>
          <p:cNvPr id="99" name="Google Shape;99;p23"/>
          <p:cNvSpPr txBox="1"/>
          <p:nvPr>
            <p:ph type="ctrTitle"/>
          </p:nvPr>
        </p:nvSpPr>
        <p:spPr>
          <a:xfrm>
            <a:off x="3388925" y="484225"/>
            <a:ext cx="42435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7200">
                <a:solidFill>
                  <a:srgbClr val="5B72B7"/>
                </a:solidFill>
                <a:latin typeface="Passion One"/>
                <a:ea typeface="Passion One"/>
                <a:cs typeface="Passion One"/>
                <a:sym typeface="Passion One"/>
              </a:rPr>
              <a:t>MATH LESSON</a:t>
            </a:r>
            <a:endParaRPr sz="7200">
              <a:solidFill>
                <a:srgbClr val="5B72B7"/>
              </a:solidFill>
              <a:latin typeface="Passion One"/>
              <a:ea typeface="Passion One"/>
              <a:cs typeface="Passion One"/>
              <a:sym typeface="Passion One"/>
            </a:endParaRPr>
          </a:p>
        </p:txBody>
      </p:sp>
      <p:sp>
        <p:nvSpPr>
          <p:cNvPr id="100" name="Google Shape;100;p23"/>
          <p:cNvSpPr txBox="1"/>
          <p:nvPr>
            <p:ph idx="1" type="subTitle"/>
          </p:nvPr>
        </p:nvSpPr>
        <p:spPr>
          <a:xfrm>
            <a:off x="4822050" y="2296550"/>
            <a:ext cx="2810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solidFill>
                  <a:srgbClr val="5B72B7"/>
                </a:solidFill>
              </a:rPr>
              <a:t>Here is where your presentation begins</a:t>
            </a:r>
            <a:endParaRPr>
              <a:solidFill>
                <a:srgbClr val="5B72B7"/>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96" name="Shape 196"/>
        <p:cNvGrpSpPr/>
        <p:nvPr/>
      </p:nvGrpSpPr>
      <p:grpSpPr>
        <a:xfrm>
          <a:off x="0" y="0"/>
          <a:ext cx="0" cy="0"/>
          <a:chOff x="0" y="0"/>
          <a:chExt cx="0" cy="0"/>
        </a:xfrm>
      </p:grpSpPr>
      <p:grpSp>
        <p:nvGrpSpPr>
          <p:cNvPr id="197" name="Google Shape;197;p32"/>
          <p:cNvGrpSpPr/>
          <p:nvPr/>
        </p:nvGrpSpPr>
        <p:grpSpPr>
          <a:xfrm>
            <a:off x="5345175" y="1793842"/>
            <a:ext cx="916236" cy="1096477"/>
            <a:chOff x="5432944" y="2007222"/>
            <a:chExt cx="1020308" cy="1221022"/>
          </a:xfrm>
        </p:grpSpPr>
        <p:grpSp>
          <p:nvGrpSpPr>
            <p:cNvPr id="198" name="Google Shape;198;p32"/>
            <p:cNvGrpSpPr/>
            <p:nvPr/>
          </p:nvGrpSpPr>
          <p:grpSpPr>
            <a:xfrm>
              <a:off x="5432944" y="2007222"/>
              <a:ext cx="774213" cy="192352"/>
              <a:chOff x="3951750" y="2246850"/>
              <a:chExt cx="979273" cy="243299"/>
            </a:xfrm>
          </p:grpSpPr>
          <p:sp>
            <p:nvSpPr>
              <p:cNvPr id="199" name="Google Shape;199;p32"/>
              <p:cNvSpPr/>
              <p:nvPr/>
            </p:nvSpPr>
            <p:spPr>
              <a:xfrm>
                <a:off x="3951750" y="2340542"/>
                <a:ext cx="134144" cy="149607"/>
              </a:xfrm>
              <a:custGeom>
                <a:rect b="b" l="l" r="r" t="t"/>
                <a:pathLst>
                  <a:path extrusionOk="0" h="2293" w="2056">
                    <a:moveTo>
                      <a:pt x="1285" y="0"/>
                    </a:moveTo>
                    <a:cubicBezTo>
                      <a:pt x="860" y="0"/>
                      <a:pt x="434" y="241"/>
                      <a:pt x="237" y="624"/>
                    </a:cubicBezTo>
                    <a:cubicBezTo>
                      <a:pt x="0" y="1088"/>
                      <a:pt x="130" y="1717"/>
                      <a:pt x="536" y="2046"/>
                    </a:cubicBezTo>
                    <a:cubicBezTo>
                      <a:pt x="739" y="2210"/>
                      <a:pt x="1001" y="2293"/>
                      <a:pt x="1262" y="2293"/>
                    </a:cubicBezTo>
                    <a:cubicBezTo>
                      <a:pt x="1523" y="2293"/>
                      <a:pt x="1790" y="2210"/>
                      <a:pt x="1993" y="2046"/>
                    </a:cubicBezTo>
                    <a:cubicBezTo>
                      <a:pt x="2045" y="2003"/>
                      <a:pt x="2056" y="1920"/>
                      <a:pt x="2007" y="1867"/>
                    </a:cubicBezTo>
                    <a:cubicBezTo>
                      <a:pt x="1983" y="1836"/>
                      <a:pt x="1947" y="1820"/>
                      <a:pt x="1910" y="1820"/>
                    </a:cubicBezTo>
                    <a:cubicBezTo>
                      <a:pt x="1883" y="1820"/>
                      <a:pt x="1856" y="1829"/>
                      <a:pt x="1833" y="1848"/>
                    </a:cubicBezTo>
                    <a:cubicBezTo>
                      <a:pt x="1673" y="1979"/>
                      <a:pt x="1467" y="2045"/>
                      <a:pt x="1262" y="2045"/>
                    </a:cubicBezTo>
                    <a:cubicBezTo>
                      <a:pt x="1059" y="2045"/>
                      <a:pt x="855" y="1981"/>
                      <a:pt x="697" y="1853"/>
                    </a:cubicBezTo>
                    <a:cubicBezTo>
                      <a:pt x="377" y="1592"/>
                      <a:pt x="275" y="1103"/>
                      <a:pt x="464" y="740"/>
                    </a:cubicBezTo>
                    <a:cubicBezTo>
                      <a:pt x="614" y="439"/>
                      <a:pt x="948" y="251"/>
                      <a:pt x="1285" y="251"/>
                    </a:cubicBezTo>
                    <a:cubicBezTo>
                      <a:pt x="1339" y="251"/>
                      <a:pt x="1393" y="256"/>
                      <a:pt x="1446" y="266"/>
                    </a:cubicBezTo>
                    <a:cubicBezTo>
                      <a:pt x="1451" y="319"/>
                      <a:pt x="1494" y="358"/>
                      <a:pt x="1547" y="368"/>
                    </a:cubicBezTo>
                    <a:cubicBezTo>
                      <a:pt x="1557" y="370"/>
                      <a:pt x="1567" y="371"/>
                      <a:pt x="1576" y="371"/>
                    </a:cubicBezTo>
                    <a:cubicBezTo>
                      <a:pt x="1642" y="371"/>
                      <a:pt x="1699" y="329"/>
                      <a:pt x="1712" y="261"/>
                    </a:cubicBezTo>
                    <a:cubicBezTo>
                      <a:pt x="1732" y="174"/>
                      <a:pt x="1663" y="63"/>
                      <a:pt x="1572" y="39"/>
                    </a:cubicBezTo>
                    <a:cubicBezTo>
                      <a:pt x="1478" y="13"/>
                      <a:pt x="1382" y="0"/>
                      <a:pt x="128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2"/>
              <p:cNvSpPr/>
              <p:nvPr/>
            </p:nvSpPr>
            <p:spPr>
              <a:xfrm>
                <a:off x="4099727" y="2246850"/>
                <a:ext cx="75162" cy="91539"/>
              </a:xfrm>
              <a:custGeom>
                <a:rect b="b" l="l" r="r" t="t"/>
                <a:pathLst>
                  <a:path extrusionOk="0" h="1403" w="1152">
                    <a:moveTo>
                      <a:pt x="385" y="1"/>
                    </a:moveTo>
                    <a:cubicBezTo>
                      <a:pt x="355" y="1"/>
                      <a:pt x="325" y="4"/>
                      <a:pt x="295" y="10"/>
                    </a:cubicBezTo>
                    <a:cubicBezTo>
                      <a:pt x="170" y="34"/>
                      <a:pt x="73" y="106"/>
                      <a:pt x="25" y="213"/>
                    </a:cubicBezTo>
                    <a:cubicBezTo>
                      <a:pt x="0" y="266"/>
                      <a:pt x="10" y="329"/>
                      <a:pt x="49" y="372"/>
                    </a:cubicBezTo>
                    <a:cubicBezTo>
                      <a:pt x="78" y="401"/>
                      <a:pt x="122" y="425"/>
                      <a:pt x="167" y="425"/>
                    </a:cubicBezTo>
                    <a:cubicBezTo>
                      <a:pt x="183" y="425"/>
                      <a:pt x="198" y="422"/>
                      <a:pt x="213" y="416"/>
                    </a:cubicBezTo>
                    <a:cubicBezTo>
                      <a:pt x="261" y="396"/>
                      <a:pt x="295" y="353"/>
                      <a:pt x="295" y="300"/>
                    </a:cubicBezTo>
                    <a:cubicBezTo>
                      <a:pt x="295" y="289"/>
                      <a:pt x="295" y="285"/>
                      <a:pt x="290" y="275"/>
                    </a:cubicBezTo>
                    <a:cubicBezTo>
                      <a:pt x="310" y="266"/>
                      <a:pt x="329" y="260"/>
                      <a:pt x="344" y="256"/>
                    </a:cubicBezTo>
                    <a:cubicBezTo>
                      <a:pt x="356" y="254"/>
                      <a:pt x="369" y="253"/>
                      <a:pt x="381" y="253"/>
                    </a:cubicBezTo>
                    <a:cubicBezTo>
                      <a:pt x="432" y="253"/>
                      <a:pt x="482" y="268"/>
                      <a:pt x="513" y="300"/>
                    </a:cubicBezTo>
                    <a:cubicBezTo>
                      <a:pt x="610" y="391"/>
                      <a:pt x="610" y="556"/>
                      <a:pt x="567" y="677"/>
                    </a:cubicBezTo>
                    <a:cubicBezTo>
                      <a:pt x="513" y="827"/>
                      <a:pt x="397" y="957"/>
                      <a:pt x="286" y="1083"/>
                    </a:cubicBezTo>
                    <a:cubicBezTo>
                      <a:pt x="261" y="1112"/>
                      <a:pt x="248" y="1151"/>
                      <a:pt x="257" y="1189"/>
                    </a:cubicBezTo>
                    <a:cubicBezTo>
                      <a:pt x="261" y="1228"/>
                      <a:pt x="286" y="1262"/>
                      <a:pt x="319" y="1276"/>
                    </a:cubicBezTo>
                    <a:cubicBezTo>
                      <a:pt x="469" y="1358"/>
                      <a:pt x="639" y="1403"/>
                      <a:pt x="808" y="1403"/>
                    </a:cubicBezTo>
                    <a:cubicBezTo>
                      <a:pt x="891" y="1403"/>
                      <a:pt x="967" y="1392"/>
                      <a:pt x="1045" y="1374"/>
                    </a:cubicBezTo>
                    <a:cubicBezTo>
                      <a:pt x="1112" y="1358"/>
                      <a:pt x="1152" y="1291"/>
                      <a:pt x="1137" y="1224"/>
                    </a:cubicBezTo>
                    <a:cubicBezTo>
                      <a:pt x="1125" y="1164"/>
                      <a:pt x="1071" y="1124"/>
                      <a:pt x="1013" y="1124"/>
                    </a:cubicBezTo>
                    <a:cubicBezTo>
                      <a:pt x="1004" y="1124"/>
                      <a:pt x="996" y="1125"/>
                      <a:pt x="987" y="1126"/>
                    </a:cubicBezTo>
                    <a:cubicBezTo>
                      <a:pt x="928" y="1141"/>
                      <a:pt x="867" y="1149"/>
                      <a:pt x="807" y="1149"/>
                    </a:cubicBezTo>
                    <a:cubicBezTo>
                      <a:pt x="733" y="1149"/>
                      <a:pt x="659" y="1138"/>
                      <a:pt x="590" y="1117"/>
                    </a:cubicBezTo>
                    <a:cubicBezTo>
                      <a:pt x="672" y="1015"/>
                      <a:pt x="755" y="899"/>
                      <a:pt x="804" y="764"/>
                    </a:cubicBezTo>
                    <a:cubicBezTo>
                      <a:pt x="891" y="521"/>
                      <a:pt x="847" y="271"/>
                      <a:pt x="687" y="121"/>
                    </a:cubicBezTo>
                    <a:cubicBezTo>
                      <a:pt x="610" y="44"/>
                      <a:pt x="500" y="1"/>
                      <a:pt x="38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2"/>
              <p:cNvSpPr/>
              <p:nvPr/>
            </p:nvSpPr>
            <p:spPr>
              <a:xfrm>
                <a:off x="4363516" y="2340999"/>
                <a:ext cx="184121" cy="132121"/>
              </a:xfrm>
              <a:custGeom>
                <a:rect b="b" l="l" r="r" t="t"/>
                <a:pathLst>
                  <a:path extrusionOk="0" h="2025" w="2822">
                    <a:moveTo>
                      <a:pt x="1065" y="250"/>
                    </a:moveTo>
                    <a:cubicBezTo>
                      <a:pt x="1157" y="250"/>
                      <a:pt x="1248" y="283"/>
                      <a:pt x="1297" y="351"/>
                    </a:cubicBezTo>
                    <a:cubicBezTo>
                      <a:pt x="1239" y="535"/>
                      <a:pt x="1230" y="723"/>
                      <a:pt x="1225" y="902"/>
                    </a:cubicBezTo>
                    <a:cubicBezTo>
                      <a:pt x="1219" y="994"/>
                      <a:pt x="1215" y="1091"/>
                      <a:pt x="1205" y="1183"/>
                    </a:cubicBezTo>
                    <a:cubicBezTo>
                      <a:pt x="1176" y="1420"/>
                      <a:pt x="1070" y="1696"/>
                      <a:pt x="842" y="1759"/>
                    </a:cubicBezTo>
                    <a:cubicBezTo>
                      <a:pt x="814" y="1768"/>
                      <a:pt x="785" y="1772"/>
                      <a:pt x="756" y="1772"/>
                    </a:cubicBezTo>
                    <a:cubicBezTo>
                      <a:pt x="687" y="1772"/>
                      <a:pt x="617" y="1749"/>
                      <a:pt x="552" y="1705"/>
                    </a:cubicBezTo>
                    <a:cubicBezTo>
                      <a:pt x="422" y="1623"/>
                      <a:pt x="330" y="1478"/>
                      <a:pt x="310" y="1333"/>
                    </a:cubicBezTo>
                    <a:cubicBezTo>
                      <a:pt x="262" y="1004"/>
                      <a:pt x="480" y="694"/>
                      <a:pt x="616" y="535"/>
                    </a:cubicBezTo>
                    <a:cubicBezTo>
                      <a:pt x="746" y="375"/>
                      <a:pt x="866" y="288"/>
                      <a:pt x="987" y="259"/>
                    </a:cubicBezTo>
                    <a:cubicBezTo>
                      <a:pt x="1012" y="254"/>
                      <a:pt x="1041" y="250"/>
                      <a:pt x="1065" y="250"/>
                    </a:cubicBezTo>
                    <a:close/>
                    <a:moveTo>
                      <a:pt x="1067" y="1"/>
                    </a:moveTo>
                    <a:cubicBezTo>
                      <a:pt x="1020" y="1"/>
                      <a:pt x="973" y="6"/>
                      <a:pt x="929" y="18"/>
                    </a:cubicBezTo>
                    <a:cubicBezTo>
                      <a:pt x="697" y="71"/>
                      <a:pt x="529" y="245"/>
                      <a:pt x="422" y="371"/>
                    </a:cubicBezTo>
                    <a:cubicBezTo>
                      <a:pt x="223" y="603"/>
                      <a:pt x="0" y="965"/>
                      <a:pt x="58" y="1371"/>
                    </a:cubicBezTo>
                    <a:cubicBezTo>
                      <a:pt x="93" y="1585"/>
                      <a:pt x="228" y="1793"/>
                      <a:pt x="413" y="1918"/>
                    </a:cubicBezTo>
                    <a:cubicBezTo>
                      <a:pt x="523" y="1986"/>
                      <a:pt x="645" y="2025"/>
                      <a:pt x="761" y="2025"/>
                    </a:cubicBezTo>
                    <a:cubicBezTo>
                      <a:pt x="813" y="2025"/>
                      <a:pt x="862" y="2015"/>
                      <a:pt x="911" y="2005"/>
                    </a:cubicBezTo>
                    <a:cubicBezTo>
                      <a:pt x="1259" y="1904"/>
                      <a:pt x="1418" y="1531"/>
                      <a:pt x="1457" y="1212"/>
                    </a:cubicBezTo>
                    <a:cubicBezTo>
                      <a:pt x="1496" y="1304"/>
                      <a:pt x="1539" y="1396"/>
                      <a:pt x="1602" y="1483"/>
                    </a:cubicBezTo>
                    <a:cubicBezTo>
                      <a:pt x="1752" y="1690"/>
                      <a:pt x="1998" y="1835"/>
                      <a:pt x="2250" y="1864"/>
                    </a:cubicBezTo>
                    <a:cubicBezTo>
                      <a:pt x="2282" y="1868"/>
                      <a:pt x="2313" y="1870"/>
                      <a:pt x="2343" y="1870"/>
                    </a:cubicBezTo>
                    <a:cubicBezTo>
                      <a:pt x="2504" y="1870"/>
                      <a:pt x="2649" y="1816"/>
                      <a:pt x="2763" y="1715"/>
                    </a:cubicBezTo>
                    <a:cubicBezTo>
                      <a:pt x="2815" y="1667"/>
                      <a:pt x="2821" y="1589"/>
                      <a:pt x="2777" y="1536"/>
                    </a:cubicBezTo>
                    <a:cubicBezTo>
                      <a:pt x="2751" y="1507"/>
                      <a:pt x="2717" y="1493"/>
                      <a:pt x="2683" y="1493"/>
                    </a:cubicBezTo>
                    <a:cubicBezTo>
                      <a:pt x="2653" y="1493"/>
                      <a:pt x="2623" y="1504"/>
                      <a:pt x="2598" y="1527"/>
                    </a:cubicBezTo>
                    <a:cubicBezTo>
                      <a:pt x="2514" y="1599"/>
                      <a:pt x="2419" y="1617"/>
                      <a:pt x="2340" y="1617"/>
                    </a:cubicBezTo>
                    <a:cubicBezTo>
                      <a:pt x="2318" y="1617"/>
                      <a:pt x="2298" y="1616"/>
                      <a:pt x="2279" y="1614"/>
                    </a:cubicBezTo>
                    <a:cubicBezTo>
                      <a:pt x="2100" y="1594"/>
                      <a:pt x="1911" y="1487"/>
                      <a:pt x="1810" y="1337"/>
                    </a:cubicBezTo>
                    <a:cubicBezTo>
                      <a:pt x="1602" y="1052"/>
                      <a:pt x="1578" y="651"/>
                      <a:pt x="1558" y="326"/>
                    </a:cubicBezTo>
                    <a:cubicBezTo>
                      <a:pt x="1558" y="293"/>
                      <a:pt x="1544" y="264"/>
                      <a:pt x="1525" y="245"/>
                    </a:cubicBezTo>
                    <a:cubicBezTo>
                      <a:pt x="1433" y="80"/>
                      <a:pt x="1245" y="1"/>
                      <a:pt x="106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2"/>
              <p:cNvSpPr/>
              <p:nvPr/>
            </p:nvSpPr>
            <p:spPr>
              <a:xfrm>
                <a:off x="4488462" y="2260878"/>
                <a:ext cx="71117" cy="90756"/>
              </a:xfrm>
              <a:custGeom>
                <a:rect b="b" l="l" r="r" t="t"/>
                <a:pathLst>
                  <a:path extrusionOk="0" h="1391" w="1090">
                    <a:moveTo>
                      <a:pt x="399" y="0"/>
                    </a:moveTo>
                    <a:cubicBezTo>
                      <a:pt x="226" y="0"/>
                      <a:pt x="99" y="157"/>
                      <a:pt x="45" y="225"/>
                    </a:cubicBezTo>
                    <a:cubicBezTo>
                      <a:pt x="1" y="277"/>
                      <a:pt x="11" y="355"/>
                      <a:pt x="65" y="399"/>
                    </a:cubicBezTo>
                    <a:cubicBezTo>
                      <a:pt x="87" y="418"/>
                      <a:pt x="114" y="426"/>
                      <a:pt x="141" y="426"/>
                    </a:cubicBezTo>
                    <a:cubicBezTo>
                      <a:pt x="177" y="426"/>
                      <a:pt x="213" y="410"/>
                      <a:pt x="239" y="380"/>
                    </a:cubicBezTo>
                    <a:cubicBezTo>
                      <a:pt x="267" y="347"/>
                      <a:pt x="340" y="254"/>
                      <a:pt x="397" y="254"/>
                    </a:cubicBezTo>
                    <a:cubicBezTo>
                      <a:pt x="399" y="254"/>
                      <a:pt x="401" y="254"/>
                      <a:pt x="402" y="254"/>
                    </a:cubicBezTo>
                    <a:cubicBezTo>
                      <a:pt x="413" y="254"/>
                      <a:pt x="427" y="259"/>
                      <a:pt x="442" y="283"/>
                    </a:cubicBezTo>
                    <a:cubicBezTo>
                      <a:pt x="471" y="326"/>
                      <a:pt x="476" y="418"/>
                      <a:pt x="451" y="486"/>
                    </a:cubicBezTo>
                    <a:cubicBezTo>
                      <a:pt x="436" y="529"/>
                      <a:pt x="413" y="568"/>
                      <a:pt x="393" y="612"/>
                    </a:cubicBezTo>
                    <a:cubicBezTo>
                      <a:pt x="340" y="723"/>
                      <a:pt x="282" y="849"/>
                      <a:pt x="297" y="998"/>
                    </a:cubicBezTo>
                    <a:cubicBezTo>
                      <a:pt x="311" y="1154"/>
                      <a:pt x="418" y="1289"/>
                      <a:pt x="581" y="1351"/>
                    </a:cubicBezTo>
                    <a:cubicBezTo>
                      <a:pt x="639" y="1376"/>
                      <a:pt x="703" y="1391"/>
                      <a:pt x="761" y="1391"/>
                    </a:cubicBezTo>
                    <a:cubicBezTo>
                      <a:pt x="862" y="1391"/>
                      <a:pt x="958" y="1357"/>
                      <a:pt x="1032" y="1289"/>
                    </a:cubicBezTo>
                    <a:cubicBezTo>
                      <a:pt x="1085" y="1246"/>
                      <a:pt x="1090" y="1163"/>
                      <a:pt x="1041" y="1114"/>
                    </a:cubicBezTo>
                    <a:cubicBezTo>
                      <a:pt x="1017" y="1085"/>
                      <a:pt x="982" y="1071"/>
                      <a:pt x="947" y="1071"/>
                    </a:cubicBezTo>
                    <a:cubicBezTo>
                      <a:pt x="918" y="1071"/>
                      <a:pt x="889" y="1081"/>
                      <a:pt x="867" y="1101"/>
                    </a:cubicBezTo>
                    <a:cubicBezTo>
                      <a:pt x="835" y="1127"/>
                      <a:pt x="797" y="1137"/>
                      <a:pt x="760" y="1137"/>
                    </a:cubicBezTo>
                    <a:cubicBezTo>
                      <a:pt x="730" y="1137"/>
                      <a:pt x="700" y="1130"/>
                      <a:pt x="674" y="1119"/>
                    </a:cubicBezTo>
                    <a:cubicBezTo>
                      <a:pt x="616" y="1096"/>
                      <a:pt x="552" y="1047"/>
                      <a:pt x="548" y="974"/>
                    </a:cubicBezTo>
                    <a:cubicBezTo>
                      <a:pt x="538" y="897"/>
                      <a:pt x="581" y="810"/>
                      <a:pt x="621" y="719"/>
                    </a:cubicBezTo>
                    <a:cubicBezTo>
                      <a:pt x="645" y="670"/>
                      <a:pt x="668" y="621"/>
                      <a:pt x="688" y="568"/>
                    </a:cubicBezTo>
                    <a:cubicBezTo>
                      <a:pt x="737" y="428"/>
                      <a:pt x="722" y="259"/>
                      <a:pt x="654" y="147"/>
                    </a:cubicBezTo>
                    <a:cubicBezTo>
                      <a:pt x="606" y="65"/>
                      <a:pt x="529" y="16"/>
                      <a:pt x="436" y="2"/>
                    </a:cubicBezTo>
                    <a:cubicBezTo>
                      <a:pt x="424" y="1"/>
                      <a:pt x="411" y="0"/>
                      <a:pt x="39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2"/>
              <p:cNvSpPr/>
              <p:nvPr/>
            </p:nvSpPr>
            <p:spPr>
              <a:xfrm>
                <a:off x="4763995" y="2259116"/>
                <a:ext cx="109612" cy="206109"/>
              </a:xfrm>
              <a:custGeom>
                <a:rect b="b" l="l" r="r" t="t"/>
                <a:pathLst>
                  <a:path extrusionOk="0" h="3159" w="1680">
                    <a:moveTo>
                      <a:pt x="1045" y="1858"/>
                    </a:moveTo>
                    <a:cubicBezTo>
                      <a:pt x="1096" y="1858"/>
                      <a:pt x="1151" y="1870"/>
                      <a:pt x="1200" y="1906"/>
                    </a:cubicBezTo>
                    <a:cubicBezTo>
                      <a:pt x="1292" y="1969"/>
                      <a:pt x="1350" y="2090"/>
                      <a:pt x="1385" y="2278"/>
                    </a:cubicBezTo>
                    <a:cubicBezTo>
                      <a:pt x="1418" y="2487"/>
                      <a:pt x="1403" y="2637"/>
                      <a:pt x="1336" y="2738"/>
                    </a:cubicBezTo>
                    <a:cubicBezTo>
                      <a:pt x="1253" y="2865"/>
                      <a:pt x="1106" y="2907"/>
                      <a:pt x="944" y="2907"/>
                    </a:cubicBezTo>
                    <a:cubicBezTo>
                      <a:pt x="804" y="2907"/>
                      <a:pt x="654" y="2875"/>
                      <a:pt x="523" y="2840"/>
                    </a:cubicBezTo>
                    <a:cubicBezTo>
                      <a:pt x="514" y="2592"/>
                      <a:pt x="514" y="2322"/>
                      <a:pt x="635" y="2110"/>
                    </a:cubicBezTo>
                    <a:cubicBezTo>
                      <a:pt x="702" y="1988"/>
                      <a:pt x="833" y="1896"/>
                      <a:pt x="963" y="1867"/>
                    </a:cubicBezTo>
                    <a:cubicBezTo>
                      <a:pt x="988" y="1862"/>
                      <a:pt x="1016" y="1858"/>
                      <a:pt x="1045" y="1858"/>
                    </a:cubicBezTo>
                    <a:close/>
                    <a:moveTo>
                      <a:pt x="177" y="1"/>
                    </a:moveTo>
                    <a:cubicBezTo>
                      <a:pt x="151" y="1"/>
                      <a:pt x="126" y="7"/>
                      <a:pt x="102" y="20"/>
                    </a:cubicBezTo>
                    <a:cubicBezTo>
                      <a:pt x="35" y="54"/>
                      <a:pt x="1" y="126"/>
                      <a:pt x="6" y="228"/>
                    </a:cubicBezTo>
                    <a:cubicBezTo>
                      <a:pt x="39" y="1094"/>
                      <a:pt x="126" y="1964"/>
                      <a:pt x="257" y="2825"/>
                    </a:cubicBezTo>
                    <a:cubicBezTo>
                      <a:pt x="247" y="2835"/>
                      <a:pt x="238" y="2854"/>
                      <a:pt x="228" y="2873"/>
                    </a:cubicBezTo>
                    <a:cubicBezTo>
                      <a:pt x="209" y="2936"/>
                      <a:pt x="242" y="3009"/>
                      <a:pt x="305" y="3032"/>
                    </a:cubicBezTo>
                    <a:cubicBezTo>
                      <a:pt x="566" y="3125"/>
                      <a:pt x="775" y="3159"/>
                      <a:pt x="944" y="3159"/>
                    </a:cubicBezTo>
                    <a:cubicBezTo>
                      <a:pt x="1273" y="3159"/>
                      <a:pt x="1452" y="3019"/>
                      <a:pt x="1548" y="2873"/>
                    </a:cubicBezTo>
                    <a:cubicBezTo>
                      <a:pt x="1650" y="2719"/>
                      <a:pt x="1679" y="2505"/>
                      <a:pt x="1631" y="2235"/>
                    </a:cubicBezTo>
                    <a:cubicBezTo>
                      <a:pt x="1602" y="2075"/>
                      <a:pt x="1544" y="1838"/>
                      <a:pt x="1350" y="1703"/>
                    </a:cubicBezTo>
                    <a:cubicBezTo>
                      <a:pt x="1262" y="1640"/>
                      <a:pt x="1153" y="1607"/>
                      <a:pt x="1039" y="1607"/>
                    </a:cubicBezTo>
                    <a:cubicBezTo>
                      <a:pt x="997" y="1607"/>
                      <a:pt x="953" y="1612"/>
                      <a:pt x="910" y="1621"/>
                    </a:cubicBezTo>
                    <a:cubicBezTo>
                      <a:pt x="707" y="1664"/>
                      <a:pt x="519" y="1804"/>
                      <a:pt x="416" y="1983"/>
                    </a:cubicBezTo>
                    <a:cubicBezTo>
                      <a:pt x="412" y="1993"/>
                      <a:pt x="407" y="2003"/>
                      <a:pt x="403" y="2012"/>
                    </a:cubicBezTo>
                    <a:cubicBezTo>
                      <a:pt x="334" y="1442"/>
                      <a:pt x="286" y="871"/>
                      <a:pt x="262" y="291"/>
                    </a:cubicBezTo>
                    <a:cubicBezTo>
                      <a:pt x="300" y="266"/>
                      <a:pt x="334" y="223"/>
                      <a:pt x="340" y="184"/>
                    </a:cubicBezTo>
                    <a:cubicBezTo>
                      <a:pt x="349" y="126"/>
                      <a:pt x="320" y="63"/>
                      <a:pt x="267" y="29"/>
                    </a:cubicBezTo>
                    <a:cubicBezTo>
                      <a:pt x="240" y="11"/>
                      <a:pt x="208" y="1"/>
                      <a:pt x="17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2"/>
              <p:cNvSpPr/>
              <p:nvPr/>
            </p:nvSpPr>
            <p:spPr>
              <a:xfrm>
                <a:off x="4858079" y="2263879"/>
                <a:ext cx="72944" cy="81100"/>
              </a:xfrm>
              <a:custGeom>
                <a:rect b="b" l="l" r="r" t="t"/>
                <a:pathLst>
                  <a:path extrusionOk="0" h="1243" w="1118">
                    <a:moveTo>
                      <a:pt x="226" y="1"/>
                    </a:moveTo>
                    <a:cubicBezTo>
                      <a:pt x="182" y="1"/>
                      <a:pt x="139" y="9"/>
                      <a:pt x="97" y="24"/>
                    </a:cubicBezTo>
                    <a:cubicBezTo>
                      <a:pt x="34" y="43"/>
                      <a:pt x="1" y="115"/>
                      <a:pt x="24" y="184"/>
                    </a:cubicBezTo>
                    <a:cubicBezTo>
                      <a:pt x="44" y="234"/>
                      <a:pt x="95" y="266"/>
                      <a:pt x="147" y="266"/>
                    </a:cubicBezTo>
                    <a:cubicBezTo>
                      <a:pt x="159" y="266"/>
                      <a:pt x="172" y="264"/>
                      <a:pt x="184" y="260"/>
                    </a:cubicBezTo>
                    <a:cubicBezTo>
                      <a:pt x="197" y="255"/>
                      <a:pt x="209" y="253"/>
                      <a:pt x="221" y="253"/>
                    </a:cubicBezTo>
                    <a:cubicBezTo>
                      <a:pt x="250" y="253"/>
                      <a:pt x="275" y="265"/>
                      <a:pt x="296" y="276"/>
                    </a:cubicBezTo>
                    <a:cubicBezTo>
                      <a:pt x="358" y="314"/>
                      <a:pt x="407" y="387"/>
                      <a:pt x="416" y="459"/>
                    </a:cubicBezTo>
                    <a:cubicBezTo>
                      <a:pt x="441" y="604"/>
                      <a:pt x="372" y="760"/>
                      <a:pt x="291" y="934"/>
                    </a:cubicBezTo>
                    <a:cubicBezTo>
                      <a:pt x="262" y="992"/>
                      <a:pt x="285" y="1064"/>
                      <a:pt x="343" y="1097"/>
                    </a:cubicBezTo>
                    <a:cubicBezTo>
                      <a:pt x="508" y="1195"/>
                      <a:pt x="702" y="1243"/>
                      <a:pt x="894" y="1243"/>
                    </a:cubicBezTo>
                    <a:cubicBezTo>
                      <a:pt x="929" y="1243"/>
                      <a:pt x="968" y="1243"/>
                      <a:pt x="1001" y="1238"/>
                    </a:cubicBezTo>
                    <a:cubicBezTo>
                      <a:pt x="1069" y="1233"/>
                      <a:pt x="1117" y="1171"/>
                      <a:pt x="1113" y="1102"/>
                    </a:cubicBezTo>
                    <a:cubicBezTo>
                      <a:pt x="1108" y="1033"/>
                      <a:pt x="1051" y="986"/>
                      <a:pt x="986" y="986"/>
                    </a:cubicBezTo>
                    <a:cubicBezTo>
                      <a:pt x="983" y="986"/>
                      <a:pt x="980" y="986"/>
                      <a:pt x="977" y="986"/>
                    </a:cubicBezTo>
                    <a:cubicBezTo>
                      <a:pt x="946" y="989"/>
                      <a:pt x="916" y="991"/>
                      <a:pt x="886" y="991"/>
                    </a:cubicBezTo>
                    <a:cubicBezTo>
                      <a:pt x="776" y="991"/>
                      <a:pt x="670" y="970"/>
                      <a:pt x="571" y="928"/>
                    </a:cubicBezTo>
                    <a:cubicBezTo>
                      <a:pt x="633" y="783"/>
                      <a:pt x="691" y="604"/>
                      <a:pt x="668" y="421"/>
                    </a:cubicBezTo>
                    <a:cubicBezTo>
                      <a:pt x="644" y="276"/>
                      <a:pt x="552" y="135"/>
                      <a:pt x="426" y="57"/>
                    </a:cubicBezTo>
                    <a:cubicBezTo>
                      <a:pt x="361" y="19"/>
                      <a:pt x="293" y="1"/>
                      <a:pt x="22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2"/>
              <p:cNvSpPr/>
              <p:nvPr/>
            </p:nvSpPr>
            <p:spPr>
              <a:xfrm>
                <a:off x="4642246" y="2348633"/>
                <a:ext cx="20878" cy="105566"/>
              </a:xfrm>
              <a:custGeom>
                <a:rect b="b" l="l" r="r" t="t"/>
                <a:pathLst>
                  <a:path extrusionOk="0" h="1618" w="320">
                    <a:moveTo>
                      <a:pt x="183" y="1"/>
                    </a:moveTo>
                    <a:cubicBezTo>
                      <a:pt x="118" y="1"/>
                      <a:pt x="68" y="55"/>
                      <a:pt x="68" y="122"/>
                    </a:cubicBezTo>
                    <a:lnTo>
                      <a:pt x="5" y="1482"/>
                    </a:lnTo>
                    <a:cubicBezTo>
                      <a:pt x="0" y="1555"/>
                      <a:pt x="53" y="1613"/>
                      <a:pt x="121" y="1617"/>
                    </a:cubicBezTo>
                    <a:lnTo>
                      <a:pt x="130" y="1617"/>
                    </a:lnTo>
                    <a:cubicBezTo>
                      <a:pt x="193" y="1617"/>
                      <a:pt x="251" y="1564"/>
                      <a:pt x="256" y="1497"/>
                    </a:cubicBezTo>
                    <a:lnTo>
                      <a:pt x="320" y="133"/>
                    </a:lnTo>
                    <a:cubicBezTo>
                      <a:pt x="320" y="64"/>
                      <a:pt x="266" y="6"/>
                      <a:pt x="198" y="2"/>
                    </a:cubicBezTo>
                    <a:cubicBezTo>
                      <a:pt x="193" y="1"/>
                      <a:pt x="187" y="1"/>
                      <a:pt x="183"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2"/>
              <p:cNvSpPr/>
              <p:nvPr/>
            </p:nvSpPr>
            <p:spPr>
              <a:xfrm>
                <a:off x="4599902" y="2391042"/>
                <a:ext cx="105762" cy="20487"/>
              </a:xfrm>
              <a:custGeom>
                <a:rect b="b" l="l" r="r" t="t"/>
                <a:pathLst>
                  <a:path extrusionOk="0" h="314" w="1621">
                    <a:moveTo>
                      <a:pt x="127" y="1"/>
                    </a:moveTo>
                    <a:cubicBezTo>
                      <a:pt x="58" y="1"/>
                      <a:pt x="5" y="53"/>
                      <a:pt x="0" y="121"/>
                    </a:cubicBezTo>
                    <a:cubicBezTo>
                      <a:pt x="0" y="189"/>
                      <a:pt x="54" y="247"/>
                      <a:pt x="121" y="251"/>
                    </a:cubicBezTo>
                    <a:lnTo>
                      <a:pt x="1485" y="314"/>
                    </a:lnTo>
                    <a:lnTo>
                      <a:pt x="1491" y="314"/>
                    </a:lnTo>
                    <a:cubicBezTo>
                      <a:pt x="1558" y="314"/>
                      <a:pt x="1612" y="266"/>
                      <a:pt x="1616" y="198"/>
                    </a:cubicBezTo>
                    <a:cubicBezTo>
                      <a:pt x="1621" y="126"/>
                      <a:pt x="1568" y="68"/>
                      <a:pt x="1496" y="63"/>
                    </a:cubicBezTo>
                    <a:lnTo>
                      <a:pt x="136" y="1"/>
                    </a:ln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2"/>
              <p:cNvSpPr/>
              <p:nvPr/>
            </p:nvSpPr>
            <p:spPr>
              <a:xfrm>
                <a:off x="4188723" y="2383343"/>
                <a:ext cx="111438" cy="20356"/>
              </a:xfrm>
              <a:custGeom>
                <a:rect b="b" l="l" r="r" t="t"/>
                <a:pathLst>
                  <a:path extrusionOk="0" h="312" w="1708">
                    <a:moveTo>
                      <a:pt x="937" y="0"/>
                    </a:moveTo>
                    <a:cubicBezTo>
                      <a:pt x="663" y="0"/>
                      <a:pt x="389" y="20"/>
                      <a:pt x="116" y="60"/>
                    </a:cubicBezTo>
                    <a:cubicBezTo>
                      <a:pt x="44" y="70"/>
                      <a:pt x="0" y="137"/>
                      <a:pt x="10" y="206"/>
                    </a:cubicBezTo>
                    <a:cubicBezTo>
                      <a:pt x="20" y="268"/>
                      <a:pt x="73" y="311"/>
                      <a:pt x="131" y="311"/>
                    </a:cubicBezTo>
                    <a:lnTo>
                      <a:pt x="150" y="311"/>
                    </a:lnTo>
                    <a:cubicBezTo>
                      <a:pt x="417" y="273"/>
                      <a:pt x="687" y="253"/>
                      <a:pt x="956" y="253"/>
                    </a:cubicBezTo>
                    <a:cubicBezTo>
                      <a:pt x="1159" y="253"/>
                      <a:pt x="1361" y="264"/>
                      <a:pt x="1563" y="287"/>
                    </a:cubicBezTo>
                    <a:cubicBezTo>
                      <a:pt x="1569" y="288"/>
                      <a:pt x="1575" y="288"/>
                      <a:pt x="1581" y="288"/>
                    </a:cubicBezTo>
                    <a:cubicBezTo>
                      <a:pt x="1644" y="288"/>
                      <a:pt x="1694" y="238"/>
                      <a:pt x="1703" y="177"/>
                    </a:cubicBezTo>
                    <a:cubicBezTo>
                      <a:pt x="1708" y="108"/>
                      <a:pt x="1659" y="45"/>
                      <a:pt x="1592" y="36"/>
                    </a:cubicBezTo>
                    <a:cubicBezTo>
                      <a:pt x="1373" y="12"/>
                      <a:pt x="1155" y="0"/>
                      <a:pt x="93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2"/>
              <p:cNvSpPr/>
              <p:nvPr/>
            </p:nvSpPr>
            <p:spPr>
              <a:xfrm>
                <a:off x="4187418" y="2416227"/>
                <a:ext cx="111765" cy="20291"/>
              </a:xfrm>
              <a:custGeom>
                <a:rect b="b" l="l" r="r" t="t"/>
                <a:pathLst>
                  <a:path extrusionOk="0" h="311" w="1713">
                    <a:moveTo>
                      <a:pt x="961" y="1"/>
                    </a:moveTo>
                    <a:cubicBezTo>
                      <a:pt x="679" y="1"/>
                      <a:pt x="396" y="21"/>
                      <a:pt x="117" y="59"/>
                    </a:cubicBezTo>
                    <a:cubicBezTo>
                      <a:pt x="49" y="68"/>
                      <a:pt x="1" y="137"/>
                      <a:pt x="11" y="204"/>
                    </a:cubicBezTo>
                    <a:cubicBezTo>
                      <a:pt x="20" y="267"/>
                      <a:pt x="74" y="311"/>
                      <a:pt x="136" y="311"/>
                    </a:cubicBezTo>
                    <a:lnTo>
                      <a:pt x="156" y="311"/>
                    </a:lnTo>
                    <a:cubicBezTo>
                      <a:pt x="420" y="272"/>
                      <a:pt x="689" y="252"/>
                      <a:pt x="958" y="252"/>
                    </a:cubicBezTo>
                    <a:cubicBezTo>
                      <a:pt x="1162" y="252"/>
                      <a:pt x="1365" y="264"/>
                      <a:pt x="1568" y="287"/>
                    </a:cubicBezTo>
                    <a:cubicBezTo>
                      <a:pt x="1573" y="287"/>
                      <a:pt x="1578" y="288"/>
                      <a:pt x="1583" y="288"/>
                    </a:cubicBezTo>
                    <a:cubicBezTo>
                      <a:pt x="1645" y="288"/>
                      <a:pt x="1699" y="237"/>
                      <a:pt x="1703" y="175"/>
                    </a:cubicBezTo>
                    <a:cubicBezTo>
                      <a:pt x="1713" y="108"/>
                      <a:pt x="1665" y="44"/>
                      <a:pt x="1592" y="35"/>
                    </a:cubicBezTo>
                    <a:cubicBezTo>
                      <a:pt x="1383" y="12"/>
                      <a:pt x="1172" y="1"/>
                      <a:pt x="96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 name="Google Shape;209;p32"/>
            <p:cNvGrpSpPr/>
            <p:nvPr/>
          </p:nvGrpSpPr>
          <p:grpSpPr>
            <a:xfrm>
              <a:off x="5445837" y="2314348"/>
              <a:ext cx="994527" cy="201586"/>
              <a:chOff x="4207306" y="2635321"/>
              <a:chExt cx="1257940" cy="254978"/>
            </a:xfrm>
          </p:grpSpPr>
          <p:sp>
            <p:nvSpPr>
              <p:cNvPr id="210" name="Google Shape;210;p32"/>
              <p:cNvSpPr/>
              <p:nvPr/>
            </p:nvSpPr>
            <p:spPr>
              <a:xfrm>
                <a:off x="4207306" y="2740758"/>
                <a:ext cx="134144" cy="149542"/>
              </a:xfrm>
              <a:custGeom>
                <a:rect b="b" l="l" r="r" t="t"/>
                <a:pathLst>
                  <a:path extrusionOk="0" h="2292" w="2056">
                    <a:moveTo>
                      <a:pt x="1286" y="0"/>
                    </a:moveTo>
                    <a:cubicBezTo>
                      <a:pt x="860" y="0"/>
                      <a:pt x="435" y="241"/>
                      <a:pt x="238" y="623"/>
                    </a:cubicBezTo>
                    <a:cubicBezTo>
                      <a:pt x="1" y="1088"/>
                      <a:pt x="131" y="1711"/>
                      <a:pt x="537" y="2045"/>
                    </a:cubicBezTo>
                    <a:cubicBezTo>
                      <a:pt x="740" y="2209"/>
                      <a:pt x="1002" y="2292"/>
                      <a:pt x="1263" y="2292"/>
                    </a:cubicBezTo>
                    <a:cubicBezTo>
                      <a:pt x="1524" y="2292"/>
                      <a:pt x="1790" y="2209"/>
                      <a:pt x="1993" y="2041"/>
                    </a:cubicBezTo>
                    <a:cubicBezTo>
                      <a:pt x="2046" y="1997"/>
                      <a:pt x="2056" y="1919"/>
                      <a:pt x="2008" y="1867"/>
                    </a:cubicBezTo>
                    <a:cubicBezTo>
                      <a:pt x="1983" y="1836"/>
                      <a:pt x="1946" y="1819"/>
                      <a:pt x="1910" y="1819"/>
                    </a:cubicBezTo>
                    <a:cubicBezTo>
                      <a:pt x="1883" y="1819"/>
                      <a:pt x="1856" y="1828"/>
                      <a:pt x="1834" y="1847"/>
                    </a:cubicBezTo>
                    <a:cubicBezTo>
                      <a:pt x="1674" y="1978"/>
                      <a:pt x="1470" y="2043"/>
                      <a:pt x="1266" y="2043"/>
                    </a:cubicBezTo>
                    <a:cubicBezTo>
                      <a:pt x="1061" y="2043"/>
                      <a:pt x="857" y="1978"/>
                      <a:pt x="697" y="1847"/>
                    </a:cubicBezTo>
                    <a:cubicBezTo>
                      <a:pt x="378" y="1590"/>
                      <a:pt x="276" y="1102"/>
                      <a:pt x="465" y="735"/>
                    </a:cubicBezTo>
                    <a:cubicBezTo>
                      <a:pt x="619" y="438"/>
                      <a:pt x="953" y="250"/>
                      <a:pt x="1287" y="250"/>
                    </a:cubicBezTo>
                    <a:cubicBezTo>
                      <a:pt x="1340" y="250"/>
                      <a:pt x="1394" y="255"/>
                      <a:pt x="1446" y="265"/>
                    </a:cubicBezTo>
                    <a:cubicBezTo>
                      <a:pt x="1457" y="318"/>
                      <a:pt x="1495" y="358"/>
                      <a:pt x="1548" y="367"/>
                    </a:cubicBezTo>
                    <a:cubicBezTo>
                      <a:pt x="1558" y="369"/>
                      <a:pt x="1568" y="369"/>
                      <a:pt x="1577" y="369"/>
                    </a:cubicBezTo>
                    <a:cubicBezTo>
                      <a:pt x="1643" y="369"/>
                      <a:pt x="1700" y="328"/>
                      <a:pt x="1713" y="260"/>
                    </a:cubicBezTo>
                    <a:cubicBezTo>
                      <a:pt x="1732" y="173"/>
                      <a:pt x="1664" y="62"/>
                      <a:pt x="1573" y="38"/>
                    </a:cubicBezTo>
                    <a:cubicBezTo>
                      <a:pt x="1479" y="12"/>
                      <a:pt x="1382" y="0"/>
                      <a:pt x="128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2"/>
              <p:cNvSpPr/>
              <p:nvPr/>
            </p:nvSpPr>
            <p:spPr>
              <a:xfrm>
                <a:off x="4736918" y="2741019"/>
                <a:ext cx="183991" cy="132252"/>
              </a:xfrm>
              <a:custGeom>
                <a:rect b="b" l="l" r="r" t="t"/>
                <a:pathLst>
                  <a:path extrusionOk="0" h="2027" w="2820">
                    <a:moveTo>
                      <a:pt x="1064" y="251"/>
                    </a:moveTo>
                    <a:cubicBezTo>
                      <a:pt x="1151" y="251"/>
                      <a:pt x="1242" y="285"/>
                      <a:pt x="1291" y="354"/>
                    </a:cubicBezTo>
                    <a:cubicBezTo>
                      <a:pt x="1233" y="537"/>
                      <a:pt x="1228" y="720"/>
                      <a:pt x="1219" y="905"/>
                    </a:cubicBezTo>
                    <a:cubicBezTo>
                      <a:pt x="1219" y="997"/>
                      <a:pt x="1213" y="1088"/>
                      <a:pt x="1204" y="1185"/>
                    </a:cubicBezTo>
                    <a:cubicBezTo>
                      <a:pt x="1175" y="1422"/>
                      <a:pt x="1064" y="1698"/>
                      <a:pt x="842" y="1761"/>
                    </a:cubicBezTo>
                    <a:cubicBezTo>
                      <a:pt x="812" y="1769"/>
                      <a:pt x="783" y="1774"/>
                      <a:pt x="753" y="1774"/>
                    </a:cubicBezTo>
                    <a:cubicBezTo>
                      <a:pt x="684" y="1774"/>
                      <a:pt x="614" y="1751"/>
                      <a:pt x="546" y="1707"/>
                    </a:cubicBezTo>
                    <a:cubicBezTo>
                      <a:pt x="421" y="1625"/>
                      <a:pt x="329" y="1480"/>
                      <a:pt x="304" y="1335"/>
                    </a:cubicBezTo>
                    <a:cubicBezTo>
                      <a:pt x="262" y="1006"/>
                      <a:pt x="479" y="691"/>
                      <a:pt x="610" y="537"/>
                    </a:cubicBezTo>
                    <a:cubicBezTo>
                      <a:pt x="744" y="377"/>
                      <a:pt x="865" y="290"/>
                      <a:pt x="987" y="261"/>
                    </a:cubicBezTo>
                    <a:cubicBezTo>
                      <a:pt x="1010" y="256"/>
                      <a:pt x="1035" y="251"/>
                      <a:pt x="1064" y="251"/>
                    </a:cubicBezTo>
                    <a:close/>
                    <a:moveTo>
                      <a:pt x="1055" y="0"/>
                    </a:moveTo>
                    <a:cubicBezTo>
                      <a:pt x="1010" y="0"/>
                      <a:pt x="965" y="5"/>
                      <a:pt x="923" y="15"/>
                    </a:cubicBezTo>
                    <a:cubicBezTo>
                      <a:pt x="691" y="73"/>
                      <a:pt x="527" y="247"/>
                      <a:pt x="416" y="372"/>
                    </a:cubicBezTo>
                    <a:cubicBezTo>
                      <a:pt x="222" y="604"/>
                      <a:pt x="0" y="968"/>
                      <a:pt x="58" y="1374"/>
                    </a:cubicBezTo>
                    <a:cubicBezTo>
                      <a:pt x="87" y="1586"/>
                      <a:pt x="222" y="1794"/>
                      <a:pt x="411" y="1915"/>
                    </a:cubicBezTo>
                    <a:cubicBezTo>
                      <a:pt x="517" y="1988"/>
                      <a:pt x="639" y="2026"/>
                      <a:pt x="755" y="2026"/>
                    </a:cubicBezTo>
                    <a:cubicBezTo>
                      <a:pt x="807" y="2026"/>
                      <a:pt x="861" y="2017"/>
                      <a:pt x="909" y="2002"/>
                    </a:cubicBezTo>
                    <a:cubicBezTo>
                      <a:pt x="1253" y="1906"/>
                      <a:pt x="1417" y="1528"/>
                      <a:pt x="1451" y="1214"/>
                    </a:cubicBezTo>
                    <a:lnTo>
                      <a:pt x="1451" y="1209"/>
                    </a:lnTo>
                    <a:cubicBezTo>
                      <a:pt x="1490" y="1305"/>
                      <a:pt x="1538" y="1398"/>
                      <a:pt x="1601" y="1485"/>
                    </a:cubicBezTo>
                    <a:cubicBezTo>
                      <a:pt x="1746" y="1693"/>
                      <a:pt x="1992" y="1838"/>
                      <a:pt x="2244" y="1867"/>
                    </a:cubicBezTo>
                    <a:cubicBezTo>
                      <a:pt x="2276" y="1871"/>
                      <a:pt x="2307" y="1873"/>
                      <a:pt x="2337" y="1873"/>
                    </a:cubicBezTo>
                    <a:cubicBezTo>
                      <a:pt x="2500" y="1873"/>
                      <a:pt x="2648" y="1819"/>
                      <a:pt x="2762" y="1718"/>
                    </a:cubicBezTo>
                    <a:cubicBezTo>
                      <a:pt x="2815" y="1669"/>
                      <a:pt x="2820" y="1591"/>
                      <a:pt x="2771" y="1538"/>
                    </a:cubicBezTo>
                    <a:cubicBezTo>
                      <a:pt x="2748" y="1510"/>
                      <a:pt x="2714" y="1495"/>
                      <a:pt x="2678" y="1495"/>
                    </a:cubicBezTo>
                    <a:cubicBezTo>
                      <a:pt x="2648" y="1495"/>
                      <a:pt x="2617" y="1506"/>
                      <a:pt x="2592" y="1528"/>
                    </a:cubicBezTo>
                    <a:cubicBezTo>
                      <a:pt x="2514" y="1599"/>
                      <a:pt x="2423" y="1621"/>
                      <a:pt x="2343" y="1621"/>
                    </a:cubicBezTo>
                    <a:cubicBezTo>
                      <a:pt x="2318" y="1621"/>
                      <a:pt x="2295" y="1619"/>
                      <a:pt x="2273" y="1615"/>
                    </a:cubicBezTo>
                    <a:cubicBezTo>
                      <a:pt x="2094" y="1596"/>
                      <a:pt x="1910" y="1490"/>
                      <a:pt x="1804" y="1340"/>
                    </a:cubicBezTo>
                    <a:cubicBezTo>
                      <a:pt x="1601" y="1055"/>
                      <a:pt x="1577" y="648"/>
                      <a:pt x="1557" y="329"/>
                    </a:cubicBezTo>
                    <a:cubicBezTo>
                      <a:pt x="1552" y="296"/>
                      <a:pt x="1543" y="267"/>
                      <a:pt x="1519" y="247"/>
                    </a:cubicBezTo>
                    <a:cubicBezTo>
                      <a:pt x="1429" y="80"/>
                      <a:pt x="1238" y="0"/>
                      <a:pt x="105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2"/>
              <p:cNvSpPr/>
              <p:nvPr/>
            </p:nvSpPr>
            <p:spPr>
              <a:xfrm>
                <a:off x="4861472" y="2693912"/>
                <a:ext cx="71117" cy="90691"/>
              </a:xfrm>
              <a:custGeom>
                <a:rect b="b" l="l" r="r" t="t"/>
                <a:pathLst>
                  <a:path extrusionOk="0" h="1390" w="1090">
                    <a:moveTo>
                      <a:pt x="405" y="0"/>
                    </a:moveTo>
                    <a:cubicBezTo>
                      <a:pt x="228" y="0"/>
                      <a:pt x="100" y="155"/>
                      <a:pt x="45" y="224"/>
                    </a:cubicBezTo>
                    <a:cubicBezTo>
                      <a:pt x="1" y="277"/>
                      <a:pt x="11" y="355"/>
                      <a:pt x="65" y="398"/>
                    </a:cubicBezTo>
                    <a:cubicBezTo>
                      <a:pt x="88" y="417"/>
                      <a:pt x="117" y="427"/>
                      <a:pt x="146" y="427"/>
                    </a:cubicBezTo>
                    <a:cubicBezTo>
                      <a:pt x="182" y="427"/>
                      <a:pt x="219" y="411"/>
                      <a:pt x="244" y="379"/>
                    </a:cubicBezTo>
                    <a:cubicBezTo>
                      <a:pt x="267" y="345"/>
                      <a:pt x="351" y="252"/>
                      <a:pt x="403" y="252"/>
                    </a:cubicBezTo>
                    <a:cubicBezTo>
                      <a:pt x="405" y="252"/>
                      <a:pt x="406" y="252"/>
                      <a:pt x="407" y="253"/>
                    </a:cubicBezTo>
                    <a:cubicBezTo>
                      <a:pt x="413" y="253"/>
                      <a:pt x="427" y="257"/>
                      <a:pt x="442" y="282"/>
                    </a:cubicBezTo>
                    <a:cubicBezTo>
                      <a:pt x="471" y="326"/>
                      <a:pt x="476" y="417"/>
                      <a:pt x="451" y="485"/>
                    </a:cubicBezTo>
                    <a:cubicBezTo>
                      <a:pt x="436" y="529"/>
                      <a:pt x="418" y="567"/>
                      <a:pt x="398" y="611"/>
                    </a:cubicBezTo>
                    <a:cubicBezTo>
                      <a:pt x="345" y="722"/>
                      <a:pt x="286" y="848"/>
                      <a:pt x="297" y="998"/>
                    </a:cubicBezTo>
                    <a:cubicBezTo>
                      <a:pt x="311" y="1152"/>
                      <a:pt x="418" y="1288"/>
                      <a:pt x="581" y="1351"/>
                    </a:cubicBezTo>
                    <a:cubicBezTo>
                      <a:pt x="639" y="1375"/>
                      <a:pt x="703" y="1389"/>
                      <a:pt x="766" y="1389"/>
                    </a:cubicBezTo>
                    <a:cubicBezTo>
                      <a:pt x="862" y="1389"/>
                      <a:pt x="959" y="1355"/>
                      <a:pt x="1032" y="1288"/>
                    </a:cubicBezTo>
                    <a:cubicBezTo>
                      <a:pt x="1085" y="1244"/>
                      <a:pt x="1090" y="1163"/>
                      <a:pt x="1046" y="1114"/>
                    </a:cubicBezTo>
                    <a:cubicBezTo>
                      <a:pt x="1019" y="1084"/>
                      <a:pt x="984" y="1070"/>
                      <a:pt x="949" y="1070"/>
                    </a:cubicBezTo>
                    <a:cubicBezTo>
                      <a:pt x="920" y="1070"/>
                      <a:pt x="891" y="1080"/>
                      <a:pt x="867" y="1099"/>
                    </a:cubicBezTo>
                    <a:cubicBezTo>
                      <a:pt x="837" y="1126"/>
                      <a:pt x="799" y="1136"/>
                      <a:pt x="761" y="1136"/>
                    </a:cubicBezTo>
                    <a:cubicBezTo>
                      <a:pt x="731" y="1136"/>
                      <a:pt x="700" y="1129"/>
                      <a:pt x="674" y="1119"/>
                    </a:cubicBezTo>
                    <a:cubicBezTo>
                      <a:pt x="616" y="1094"/>
                      <a:pt x="552" y="1047"/>
                      <a:pt x="548" y="973"/>
                    </a:cubicBezTo>
                    <a:cubicBezTo>
                      <a:pt x="543" y="896"/>
                      <a:pt x="581" y="809"/>
                      <a:pt x="625" y="717"/>
                    </a:cubicBezTo>
                    <a:cubicBezTo>
                      <a:pt x="650" y="669"/>
                      <a:pt x="674" y="621"/>
                      <a:pt x="688" y="567"/>
                    </a:cubicBezTo>
                    <a:cubicBezTo>
                      <a:pt x="737" y="427"/>
                      <a:pt x="726" y="257"/>
                      <a:pt x="654" y="147"/>
                    </a:cubicBezTo>
                    <a:cubicBezTo>
                      <a:pt x="606" y="65"/>
                      <a:pt x="529" y="16"/>
                      <a:pt x="436" y="2"/>
                    </a:cubicBezTo>
                    <a:cubicBezTo>
                      <a:pt x="426" y="1"/>
                      <a:pt x="415" y="0"/>
                      <a:pt x="40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2"/>
              <p:cNvSpPr/>
              <p:nvPr/>
            </p:nvSpPr>
            <p:spPr>
              <a:xfrm>
                <a:off x="5137331" y="2681972"/>
                <a:ext cx="109285" cy="183404"/>
              </a:xfrm>
              <a:custGeom>
                <a:rect b="b" l="l" r="r" t="t"/>
                <a:pathLst>
                  <a:path extrusionOk="0" h="2811" w="1675">
                    <a:moveTo>
                      <a:pt x="1033" y="1508"/>
                    </a:moveTo>
                    <a:cubicBezTo>
                      <a:pt x="1085" y="1508"/>
                      <a:pt x="1145" y="1519"/>
                      <a:pt x="1200" y="1558"/>
                    </a:cubicBezTo>
                    <a:cubicBezTo>
                      <a:pt x="1287" y="1621"/>
                      <a:pt x="1345" y="1742"/>
                      <a:pt x="1380" y="1931"/>
                    </a:cubicBezTo>
                    <a:cubicBezTo>
                      <a:pt x="1413" y="2139"/>
                      <a:pt x="1398" y="2284"/>
                      <a:pt x="1336" y="2390"/>
                    </a:cubicBezTo>
                    <a:cubicBezTo>
                      <a:pt x="1253" y="2515"/>
                      <a:pt x="1105" y="2557"/>
                      <a:pt x="943" y="2557"/>
                    </a:cubicBezTo>
                    <a:cubicBezTo>
                      <a:pt x="803" y="2557"/>
                      <a:pt x="651" y="2525"/>
                      <a:pt x="523" y="2487"/>
                    </a:cubicBezTo>
                    <a:cubicBezTo>
                      <a:pt x="514" y="2250"/>
                      <a:pt x="514" y="1974"/>
                      <a:pt x="634" y="1761"/>
                    </a:cubicBezTo>
                    <a:cubicBezTo>
                      <a:pt x="702" y="1641"/>
                      <a:pt x="828" y="1543"/>
                      <a:pt x="963" y="1514"/>
                    </a:cubicBezTo>
                    <a:cubicBezTo>
                      <a:pt x="984" y="1511"/>
                      <a:pt x="1007" y="1508"/>
                      <a:pt x="1033" y="1508"/>
                    </a:cubicBezTo>
                    <a:close/>
                    <a:moveTo>
                      <a:pt x="121" y="0"/>
                    </a:moveTo>
                    <a:cubicBezTo>
                      <a:pt x="54" y="5"/>
                      <a:pt x="1" y="63"/>
                      <a:pt x="1" y="131"/>
                    </a:cubicBezTo>
                    <a:cubicBezTo>
                      <a:pt x="34" y="963"/>
                      <a:pt x="117" y="1587"/>
                      <a:pt x="257" y="2477"/>
                    </a:cubicBezTo>
                    <a:cubicBezTo>
                      <a:pt x="242" y="2487"/>
                      <a:pt x="233" y="2507"/>
                      <a:pt x="228" y="2520"/>
                    </a:cubicBezTo>
                    <a:cubicBezTo>
                      <a:pt x="204" y="2588"/>
                      <a:pt x="237" y="2661"/>
                      <a:pt x="306" y="2685"/>
                    </a:cubicBezTo>
                    <a:cubicBezTo>
                      <a:pt x="561" y="2772"/>
                      <a:pt x="770" y="2811"/>
                      <a:pt x="939" y="2811"/>
                    </a:cubicBezTo>
                    <a:cubicBezTo>
                      <a:pt x="1273" y="2811"/>
                      <a:pt x="1447" y="2670"/>
                      <a:pt x="1543" y="2525"/>
                    </a:cubicBezTo>
                    <a:cubicBezTo>
                      <a:pt x="1650" y="2366"/>
                      <a:pt x="1675" y="2158"/>
                      <a:pt x="1626" y="1887"/>
                    </a:cubicBezTo>
                    <a:cubicBezTo>
                      <a:pt x="1597" y="1723"/>
                      <a:pt x="1539" y="1491"/>
                      <a:pt x="1345" y="1355"/>
                    </a:cubicBezTo>
                    <a:cubicBezTo>
                      <a:pt x="1259" y="1290"/>
                      <a:pt x="1156" y="1256"/>
                      <a:pt x="1046" y="1256"/>
                    </a:cubicBezTo>
                    <a:cubicBezTo>
                      <a:pt x="1001" y="1256"/>
                      <a:pt x="956" y="1262"/>
                      <a:pt x="910" y="1273"/>
                    </a:cubicBezTo>
                    <a:cubicBezTo>
                      <a:pt x="706" y="1317"/>
                      <a:pt x="518" y="1456"/>
                      <a:pt x="412" y="1636"/>
                    </a:cubicBezTo>
                    <a:cubicBezTo>
                      <a:pt x="407" y="1650"/>
                      <a:pt x="398" y="1665"/>
                      <a:pt x="393" y="1679"/>
                    </a:cubicBezTo>
                    <a:cubicBezTo>
                      <a:pt x="320" y="1152"/>
                      <a:pt x="277" y="692"/>
                      <a:pt x="253" y="121"/>
                    </a:cubicBezTo>
                    <a:cubicBezTo>
                      <a:pt x="253" y="54"/>
                      <a:pt x="194" y="0"/>
                      <a:pt x="12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2"/>
              <p:cNvSpPr/>
              <p:nvPr/>
            </p:nvSpPr>
            <p:spPr>
              <a:xfrm>
                <a:off x="5231089" y="2696913"/>
                <a:ext cx="73270" cy="81100"/>
              </a:xfrm>
              <a:custGeom>
                <a:rect b="b" l="l" r="r" t="t"/>
                <a:pathLst>
                  <a:path extrusionOk="0" h="1243" w="1123">
                    <a:moveTo>
                      <a:pt x="229" y="0"/>
                    </a:moveTo>
                    <a:cubicBezTo>
                      <a:pt x="186" y="0"/>
                      <a:pt x="144" y="8"/>
                      <a:pt x="102" y="23"/>
                    </a:cubicBezTo>
                    <a:cubicBezTo>
                      <a:pt x="34" y="43"/>
                      <a:pt x="1" y="115"/>
                      <a:pt x="24" y="182"/>
                    </a:cubicBezTo>
                    <a:cubicBezTo>
                      <a:pt x="44" y="234"/>
                      <a:pt x="95" y="266"/>
                      <a:pt x="150" y="266"/>
                    </a:cubicBezTo>
                    <a:cubicBezTo>
                      <a:pt x="163" y="266"/>
                      <a:pt x="176" y="264"/>
                      <a:pt x="189" y="260"/>
                    </a:cubicBezTo>
                    <a:cubicBezTo>
                      <a:pt x="200" y="254"/>
                      <a:pt x="212" y="252"/>
                      <a:pt x="224" y="252"/>
                    </a:cubicBezTo>
                    <a:cubicBezTo>
                      <a:pt x="252" y="252"/>
                      <a:pt x="279" y="265"/>
                      <a:pt x="296" y="275"/>
                    </a:cubicBezTo>
                    <a:cubicBezTo>
                      <a:pt x="358" y="313"/>
                      <a:pt x="412" y="385"/>
                      <a:pt x="421" y="458"/>
                    </a:cubicBezTo>
                    <a:cubicBezTo>
                      <a:pt x="441" y="604"/>
                      <a:pt x="372" y="758"/>
                      <a:pt x="291" y="932"/>
                    </a:cubicBezTo>
                    <a:cubicBezTo>
                      <a:pt x="267" y="990"/>
                      <a:pt x="285" y="1063"/>
                      <a:pt x="343" y="1097"/>
                    </a:cubicBezTo>
                    <a:cubicBezTo>
                      <a:pt x="513" y="1193"/>
                      <a:pt x="707" y="1242"/>
                      <a:pt x="900" y="1242"/>
                    </a:cubicBezTo>
                    <a:cubicBezTo>
                      <a:pt x="934" y="1242"/>
                      <a:pt x="968" y="1242"/>
                      <a:pt x="1001" y="1237"/>
                    </a:cubicBezTo>
                    <a:cubicBezTo>
                      <a:pt x="1069" y="1233"/>
                      <a:pt x="1122" y="1169"/>
                      <a:pt x="1117" y="1102"/>
                    </a:cubicBezTo>
                    <a:cubicBezTo>
                      <a:pt x="1109" y="1033"/>
                      <a:pt x="1055" y="985"/>
                      <a:pt x="987" y="985"/>
                    </a:cubicBezTo>
                    <a:cubicBezTo>
                      <a:pt x="983" y="985"/>
                      <a:pt x="980" y="985"/>
                      <a:pt x="977" y="985"/>
                    </a:cubicBezTo>
                    <a:cubicBezTo>
                      <a:pt x="948" y="989"/>
                      <a:pt x="918" y="990"/>
                      <a:pt x="888" y="990"/>
                    </a:cubicBezTo>
                    <a:cubicBezTo>
                      <a:pt x="782" y="990"/>
                      <a:pt x="673" y="969"/>
                      <a:pt x="571" y="927"/>
                    </a:cubicBezTo>
                    <a:cubicBezTo>
                      <a:pt x="639" y="782"/>
                      <a:pt x="697" y="604"/>
                      <a:pt x="668" y="420"/>
                    </a:cubicBezTo>
                    <a:cubicBezTo>
                      <a:pt x="648" y="275"/>
                      <a:pt x="552" y="135"/>
                      <a:pt x="426" y="57"/>
                    </a:cubicBezTo>
                    <a:cubicBezTo>
                      <a:pt x="361" y="19"/>
                      <a:pt x="295" y="0"/>
                      <a:pt x="22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2"/>
              <p:cNvSpPr/>
              <p:nvPr/>
            </p:nvSpPr>
            <p:spPr>
              <a:xfrm>
                <a:off x="5015256" y="2748848"/>
                <a:ext cx="21205" cy="105175"/>
              </a:xfrm>
              <a:custGeom>
                <a:rect b="b" l="l" r="r" t="t"/>
                <a:pathLst>
                  <a:path extrusionOk="0" h="1612" w="325">
                    <a:moveTo>
                      <a:pt x="180" y="0"/>
                    </a:moveTo>
                    <a:cubicBezTo>
                      <a:pt x="114" y="0"/>
                      <a:pt x="72" y="54"/>
                      <a:pt x="68" y="118"/>
                    </a:cubicBezTo>
                    <a:lnTo>
                      <a:pt x="5" y="1482"/>
                    </a:lnTo>
                    <a:cubicBezTo>
                      <a:pt x="0" y="1553"/>
                      <a:pt x="53" y="1612"/>
                      <a:pt x="126" y="1612"/>
                    </a:cubicBezTo>
                    <a:lnTo>
                      <a:pt x="130" y="1612"/>
                    </a:lnTo>
                    <a:cubicBezTo>
                      <a:pt x="198" y="1612"/>
                      <a:pt x="251" y="1563"/>
                      <a:pt x="256" y="1495"/>
                    </a:cubicBezTo>
                    <a:lnTo>
                      <a:pt x="320" y="131"/>
                    </a:lnTo>
                    <a:cubicBezTo>
                      <a:pt x="324" y="64"/>
                      <a:pt x="271" y="1"/>
                      <a:pt x="198" y="1"/>
                    </a:cubicBezTo>
                    <a:cubicBezTo>
                      <a:pt x="192" y="1"/>
                      <a:pt x="186" y="0"/>
                      <a:pt x="18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p:nvPr/>
            </p:nvSpPr>
            <p:spPr>
              <a:xfrm>
                <a:off x="4972912" y="2791128"/>
                <a:ext cx="105762" cy="20617"/>
              </a:xfrm>
              <a:custGeom>
                <a:rect b="b" l="l" r="r" t="t"/>
                <a:pathLst>
                  <a:path extrusionOk="0" h="316" w="1621">
                    <a:moveTo>
                      <a:pt x="127" y="1"/>
                    </a:moveTo>
                    <a:cubicBezTo>
                      <a:pt x="54" y="1"/>
                      <a:pt x="5" y="53"/>
                      <a:pt x="5" y="122"/>
                    </a:cubicBezTo>
                    <a:cubicBezTo>
                      <a:pt x="0" y="189"/>
                      <a:pt x="54" y="247"/>
                      <a:pt x="127" y="253"/>
                    </a:cubicBezTo>
                    <a:lnTo>
                      <a:pt x="1485" y="316"/>
                    </a:lnTo>
                    <a:lnTo>
                      <a:pt x="1491" y="316"/>
                    </a:lnTo>
                    <a:cubicBezTo>
                      <a:pt x="1558" y="316"/>
                      <a:pt x="1616" y="262"/>
                      <a:pt x="1616" y="195"/>
                    </a:cubicBezTo>
                    <a:cubicBezTo>
                      <a:pt x="1621" y="127"/>
                      <a:pt x="1568" y="69"/>
                      <a:pt x="1500" y="64"/>
                    </a:cubicBezTo>
                    <a:lnTo>
                      <a:pt x="136" y="1"/>
                    </a:lnTo>
                    <a:cubicBezTo>
                      <a:pt x="133" y="1"/>
                      <a:pt x="130" y="1"/>
                      <a:pt x="12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p:nvPr/>
            </p:nvSpPr>
            <p:spPr>
              <a:xfrm>
                <a:off x="4413755" y="2783429"/>
                <a:ext cx="111765" cy="20487"/>
              </a:xfrm>
              <a:custGeom>
                <a:rect b="b" l="l" r="r" t="t"/>
                <a:pathLst>
                  <a:path extrusionOk="0" h="314" w="1713">
                    <a:moveTo>
                      <a:pt x="941" y="1"/>
                    </a:moveTo>
                    <a:cubicBezTo>
                      <a:pt x="666" y="1"/>
                      <a:pt x="391" y="20"/>
                      <a:pt x="116" y="61"/>
                    </a:cubicBezTo>
                    <a:cubicBezTo>
                      <a:pt x="49" y="70"/>
                      <a:pt x="0" y="133"/>
                      <a:pt x="9" y="206"/>
                    </a:cubicBezTo>
                    <a:cubicBezTo>
                      <a:pt x="20" y="269"/>
                      <a:pt x="72" y="313"/>
                      <a:pt x="136" y="313"/>
                    </a:cubicBezTo>
                    <a:lnTo>
                      <a:pt x="154" y="313"/>
                    </a:lnTo>
                    <a:cubicBezTo>
                      <a:pt x="421" y="274"/>
                      <a:pt x="690" y="254"/>
                      <a:pt x="958" y="254"/>
                    </a:cubicBezTo>
                    <a:cubicBezTo>
                      <a:pt x="1162" y="254"/>
                      <a:pt x="1365" y="266"/>
                      <a:pt x="1567" y="289"/>
                    </a:cubicBezTo>
                    <a:cubicBezTo>
                      <a:pt x="1572" y="289"/>
                      <a:pt x="1577" y="290"/>
                      <a:pt x="1583" y="290"/>
                    </a:cubicBezTo>
                    <a:cubicBezTo>
                      <a:pt x="1644" y="290"/>
                      <a:pt x="1698" y="239"/>
                      <a:pt x="1708" y="177"/>
                    </a:cubicBezTo>
                    <a:cubicBezTo>
                      <a:pt x="1712" y="104"/>
                      <a:pt x="1664" y="41"/>
                      <a:pt x="1596" y="37"/>
                    </a:cubicBezTo>
                    <a:cubicBezTo>
                      <a:pt x="1378" y="13"/>
                      <a:pt x="1160" y="1"/>
                      <a:pt x="94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p:nvPr/>
            </p:nvSpPr>
            <p:spPr>
              <a:xfrm>
                <a:off x="4412711" y="2816312"/>
                <a:ext cx="111830" cy="20356"/>
              </a:xfrm>
              <a:custGeom>
                <a:rect b="b" l="l" r="r" t="t"/>
                <a:pathLst>
                  <a:path extrusionOk="0" h="312" w="1714">
                    <a:moveTo>
                      <a:pt x="942" y="0"/>
                    </a:moveTo>
                    <a:cubicBezTo>
                      <a:pt x="666" y="0"/>
                      <a:pt x="390" y="20"/>
                      <a:pt x="117" y="60"/>
                    </a:cubicBezTo>
                    <a:cubicBezTo>
                      <a:pt x="50" y="70"/>
                      <a:pt x="1" y="133"/>
                      <a:pt x="11" y="205"/>
                    </a:cubicBezTo>
                    <a:cubicBezTo>
                      <a:pt x="21" y="268"/>
                      <a:pt x="74" y="312"/>
                      <a:pt x="137" y="312"/>
                    </a:cubicBezTo>
                    <a:lnTo>
                      <a:pt x="152" y="312"/>
                    </a:lnTo>
                    <a:cubicBezTo>
                      <a:pt x="420" y="273"/>
                      <a:pt x="690" y="253"/>
                      <a:pt x="959" y="253"/>
                    </a:cubicBezTo>
                    <a:cubicBezTo>
                      <a:pt x="1161" y="253"/>
                      <a:pt x="1363" y="264"/>
                      <a:pt x="1563" y="287"/>
                    </a:cubicBezTo>
                    <a:cubicBezTo>
                      <a:pt x="1569" y="288"/>
                      <a:pt x="1575" y="288"/>
                      <a:pt x="1580" y="288"/>
                    </a:cubicBezTo>
                    <a:cubicBezTo>
                      <a:pt x="1646" y="288"/>
                      <a:pt x="1700" y="239"/>
                      <a:pt x="1704" y="176"/>
                    </a:cubicBezTo>
                    <a:cubicBezTo>
                      <a:pt x="1713" y="104"/>
                      <a:pt x="1661" y="46"/>
                      <a:pt x="1592" y="35"/>
                    </a:cubicBezTo>
                    <a:cubicBezTo>
                      <a:pt x="1377" y="12"/>
                      <a:pt x="1159" y="0"/>
                      <a:pt x="94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a:off x="4578436" y="2635321"/>
                <a:ext cx="886810" cy="246169"/>
              </a:xfrm>
              <a:custGeom>
                <a:rect b="b" l="l" r="r" t="t"/>
                <a:pathLst>
                  <a:path extrusionOk="0" h="3773" w="13592">
                    <a:moveTo>
                      <a:pt x="13457" y="0"/>
                    </a:moveTo>
                    <a:lnTo>
                      <a:pt x="2075" y="459"/>
                    </a:lnTo>
                    <a:cubicBezTo>
                      <a:pt x="1930" y="465"/>
                      <a:pt x="1737" y="474"/>
                      <a:pt x="1588" y="595"/>
                    </a:cubicBezTo>
                    <a:cubicBezTo>
                      <a:pt x="1432" y="720"/>
                      <a:pt x="1385" y="923"/>
                      <a:pt x="1356" y="1054"/>
                    </a:cubicBezTo>
                    <a:lnTo>
                      <a:pt x="818" y="3303"/>
                    </a:lnTo>
                    <a:lnTo>
                      <a:pt x="253" y="2282"/>
                    </a:lnTo>
                    <a:cubicBezTo>
                      <a:pt x="229" y="2243"/>
                      <a:pt x="186" y="2219"/>
                      <a:pt x="142" y="2219"/>
                    </a:cubicBezTo>
                    <a:cubicBezTo>
                      <a:pt x="122" y="2219"/>
                      <a:pt x="102" y="2224"/>
                      <a:pt x="83" y="2235"/>
                    </a:cubicBezTo>
                    <a:cubicBezTo>
                      <a:pt x="21" y="2268"/>
                      <a:pt x="1" y="2345"/>
                      <a:pt x="35" y="2403"/>
                    </a:cubicBezTo>
                    <a:lnTo>
                      <a:pt x="755" y="3709"/>
                    </a:lnTo>
                    <a:cubicBezTo>
                      <a:pt x="780" y="3749"/>
                      <a:pt x="823" y="3773"/>
                      <a:pt x="867" y="3773"/>
                    </a:cubicBezTo>
                    <a:lnTo>
                      <a:pt x="885" y="3773"/>
                    </a:lnTo>
                    <a:cubicBezTo>
                      <a:pt x="934" y="3767"/>
                      <a:pt x="978" y="3729"/>
                      <a:pt x="988" y="3675"/>
                    </a:cubicBezTo>
                    <a:lnTo>
                      <a:pt x="1597" y="1112"/>
                    </a:lnTo>
                    <a:cubicBezTo>
                      <a:pt x="1631" y="976"/>
                      <a:pt x="1664" y="856"/>
                      <a:pt x="1747" y="788"/>
                    </a:cubicBezTo>
                    <a:cubicBezTo>
                      <a:pt x="1825" y="726"/>
                      <a:pt x="1945" y="715"/>
                      <a:pt x="2086" y="711"/>
                    </a:cubicBezTo>
                    <a:lnTo>
                      <a:pt x="13466" y="251"/>
                    </a:lnTo>
                    <a:cubicBezTo>
                      <a:pt x="13538" y="251"/>
                      <a:pt x="13592" y="193"/>
                      <a:pt x="13587" y="121"/>
                    </a:cubicBezTo>
                    <a:cubicBezTo>
                      <a:pt x="13587" y="52"/>
                      <a:pt x="13529" y="0"/>
                      <a:pt x="1346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32"/>
            <p:cNvGrpSpPr/>
            <p:nvPr/>
          </p:nvGrpSpPr>
          <p:grpSpPr>
            <a:xfrm>
              <a:off x="5432949" y="2665113"/>
              <a:ext cx="1020303" cy="201637"/>
              <a:chOff x="4189906" y="3078990"/>
              <a:chExt cx="1290542" cy="255043"/>
            </a:xfrm>
          </p:grpSpPr>
          <p:sp>
            <p:nvSpPr>
              <p:cNvPr id="221" name="Google Shape;221;p32"/>
              <p:cNvSpPr/>
              <p:nvPr/>
            </p:nvSpPr>
            <p:spPr>
              <a:xfrm>
                <a:off x="4734308" y="3184427"/>
                <a:ext cx="134209" cy="149607"/>
              </a:xfrm>
              <a:custGeom>
                <a:rect b="b" l="l" r="r" t="t"/>
                <a:pathLst>
                  <a:path extrusionOk="0" h="2293" w="2057">
                    <a:moveTo>
                      <a:pt x="1286" y="0"/>
                    </a:moveTo>
                    <a:cubicBezTo>
                      <a:pt x="861" y="0"/>
                      <a:pt x="436" y="241"/>
                      <a:pt x="243" y="619"/>
                    </a:cubicBezTo>
                    <a:cubicBezTo>
                      <a:pt x="1" y="1088"/>
                      <a:pt x="132" y="1712"/>
                      <a:pt x="538" y="2046"/>
                    </a:cubicBezTo>
                    <a:cubicBezTo>
                      <a:pt x="746" y="2210"/>
                      <a:pt x="1003" y="2293"/>
                      <a:pt x="1264" y="2293"/>
                    </a:cubicBezTo>
                    <a:cubicBezTo>
                      <a:pt x="1530" y="2293"/>
                      <a:pt x="1791" y="2210"/>
                      <a:pt x="1994" y="2041"/>
                    </a:cubicBezTo>
                    <a:cubicBezTo>
                      <a:pt x="2047" y="1997"/>
                      <a:pt x="2057" y="1920"/>
                      <a:pt x="2014" y="1867"/>
                    </a:cubicBezTo>
                    <a:cubicBezTo>
                      <a:pt x="1989" y="1834"/>
                      <a:pt x="1952" y="1819"/>
                      <a:pt x="1915" y="1819"/>
                    </a:cubicBezTo>
                    <a:cubicBezTo>
                      <a:pt x="1886" y="1819"/>
                      <a:pt x="1857" y="1828"/>
                      <a:pt x="1834" y="1847"/>
                    </a:cubicBezTo>
                    <a:cubicBezTo>
                      <a:pt x="1674" y="1978"/>
                      <a:pt x="1470" y="2043"/>
                      <a:pt x="1266" y="2043"/>
                    </a:cubicBezTo>
                    <a:cubicBezTo>
                      <a:pt x="1061" y="2043"/>
                      <a:pt x="857" y="1978"/>
                      <a:pt x="697" y="1847"/>
                    </a:cubicBezTo>
                    <a:cubicBezTo>
                      <a:pt x="378" y="1591"/>
                      <a:pt x="277" y="1103"/>
                      <a:pt x="465" y="735"/>
                    </a:cubicBezTo>
                    <a:cubicBezTo>
                      <a:pt x="619" y="436"/>
                      <a:pt x="951" y="251"/>
                      <a:pt x="1284" y="251"/>
                    </a:cubicBezTo>
                    <a:cubicBezTo>
                      <a:pt x="1339" y="251"/>
                      <a:pt x="1393" y="256"/>
                      <a:pt x="1447" y="266"/>
                    </a:cubicBezTo>
                    <a:cubicBezTo>
                      <a:pt x="1457" y="314"/>
                      <a:pt x="1496" y="358"/>
                      <a:pt x="1549" y="367"/>
                    </a:cubicBezTo>
                    <a:cubicBezTo>
                      <a:pt x="1559" y="369"/>
                      <a:pt x="1569" y="370"/>
                      <a:pt x="1579" y="370"/>
                    </a:cubicBezTo>
                    <a:cubicBezTo>
                      <a:pt x="1644" y="370"/>
                      <a:pt x="1701" y="328"/>
                      <a:pt x="1713" y="261"/>
                    </a:cubicBezTo>
                    <a:cubicBezTo>
                      <a:pt x="1737" y="174"/>
                      <a:pt x="1665" y="63"/>
                      <a:pt x="1573" y="39"/>
                    </a:cubicBezTo>
                    <a:cubicBezTo>
                      <a:pt x="1479" y="13"/>
                      <a:pt x="1382" y="0"/>
                      <a:pt x="128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4189906" y="3184688"/>
                <a:ext cx="184056" cy="132317"/>
              </a:xfrm>
              <a:custGeom>
                <a:rect b="b" l="l" r="r" t="t"/>
                <a:pathLst>
                  <a:path extrusionOk="0" h="2028" w="2821">
                    <a:moveTo>
                      <a:pt x="1064" y="252"/>
                    </a:moveTo>
                    <a:cubicBezTo>
                      <a:pt x="1151" y="252"/>
                      <a:pt x="1249" y="286"/>
                      <a:pt x="1292" y="354"/>
                    </a:cubicBezTo>
                    <a:cubicBezTo>
                      <a:pt x="1238" y="533"/>
                      <a:pt x="1229" y="722"/>
                      <a:pt x="1224" y="905"/>
                    </a:cubicBezTo>
                    <a:cubicBezTo>
                      <a:pt x="1220" y="997"/>
                      <a:pt x="1214" y="1089"/>
                      <a:pt x="1205" y="1180"/>
                    </a:cubicBezTo>
                    <a:cubicBezTo>
                      <a:pt x="1176" y="1423"/>
                      <a:pt x="1064" y="1698"/>
                      <a:pt x="843" y="1761"/>
                    </a:cubicBezTo>
                    <a:cubicBezTo>
                      <a:pt x="815" y="1769"/>
                      <a:pt x="787" y="1773"/>
                      <a:pt x="758" y="1773"/>
                    </a:cubicBezTo>
                    <a:cubicBezTo>
                      <a:pt x="689" y="1773"/>
                      <a:pt x="616" y="1750"/>
                      <a:pt x="547" y="1708"/>
                    </a:cubicBezTo>
                    <a:cubicBezTo>
                      <a:pt x="421" y="1621"/>
                      <a:pt x="329" y="1481"/>
                      <a:pt x="310" y="1336"/>
                    </a:cubicBezTo>
                    <a:cubicBezTo>
                      <a:pt x="262" y="1006"/>
                      <a:pt x="479" y="693"/>
                      <a:pt x="610" y="537"/>
                    </a:cubicBezTo>
                    <a:cubicBezTo>
                      <a:pt x="745" y="378"/>
                      <a:pt x="866" y="291"/>
                      <a:pt x="988" y="262"/>
                    </a:cubicBezTo>
                    <a:cubicBezTo>
                      <a:pt x="1011" y="252"/>
                      <a:pt x="1040" y="252"/>
                      <a:pt x="1064" y="252"/>
                    </a:cubicBezTo>
                    <a:close/>
                    <a:moveTo>
                      <a:pt x="1058" y="1"/>
                    </a:moveTo>
                    <a:cubicBezTo>
                      <a:pt x="1014" y="1"/>
                      <a:pt x="970" y="5"/>
                      <a:pt x="930" y="15"/>
                    </a:cubicBezTo>
                    <a:cubicBezTo>
                      <a:pt x="697" y="73"/>
                      <a:pt x="528" y="247"/>
                      <a:pt x="421" y="373"/>
                    </a:cubicBezTo>
                    <a:cubicBezTo>
                      <a:pt x="223" y="606"/>
                      <a:pt x="1" y="963"/>
                      <a:pt x="59" y="1369"/>
                    </a:cubicBezTo>
                    <a:cubicBezTo>
                      <a:pt x="88" y="1587"/>
                      <a:pt x="223" y="1796"/>
                      <a:pt x="412" y="1916"/>
                    </a:cubicBezTo>
                    <a:cubicBezTo>
                      <a:pt x="523" y="1988"/>
                      <a:pt x="639" y="2028"/>
                      <a:pt x="760" y="2028"/>
                    </a:cubicBezTo>
                    <a:cubicBezTo>
                      <a:pt x="808" y="2028"/>
                      <a:pt x="861" y="2017"/>
                      <a:pt x="910" y="2003"/>
                    </a:cubicBezTo>
                    <a:cubicBezTo>
                      <a:pt x="1253" y="1906"/>
                      <a:pt x="1417" y="1529"/>
                      <a:pt x="1457" y="1209"/>
                    </a:cubicBezTo>
                    <a:cubicBezTo>
                      <a:pt x="1490" y="1307"/>
                      <a:pt x="1539" y="1399"/>
                      <a:pt x="1602" y="1486"/>
                    </a:cubicBezTo>
                    <a:cubicBezTo>
                      <a:pt x="1747" y="1693"/>
                      <a:pt x="1993" y="1838"/>
                      <a:pt x="2245" y="1867"/>
                    </a:cubicBezTo>
                    <a:cubicBezTo>
                      <a:pt x="2275" y="1871"/>
                      <a:pt x="2305" y="1873"/>
                      <a:pt x="2334" y="1873"/>
                    </a:cubicBezTo>
                    <a:cubicBezTo>
                      <a:pt x="2498" y="1873"/>
                      <a:pt x="2647" y="1816"/>
                      <a:pt x="2763" y="1718"/>
                    </a:cubicBezTo>
                    <a:cubicBezTo>
                      <a:pt x="2816" y="1669"/>
                      <a:pt x="2821" y="1592"/>
                      <a:pt x="2772" y="1539"/>
                    </a:cubicBezTo>
                    <a:cubicBezTo>
                      <a:pt x="2749" y="1510"/>
                      <a:pt x="2714" y="1496"/>
                      <a:pt x="2680" y="1496"/>
                    </a:cubicBezTo>
                    <a:cubicBezTo>
                      <a:pt x="2650" y="1496"/>
                      <a:pt x="2620" y="1507"/>
                      <a:pt x="2598" y="1529"/>
                    </a:cubicBezTo>
                    <a:cubicBezTo>
                      <a:pt x="2515" y="1601"/>
                      <a:pt x="2421" y="1620"/>
                      <a:pt x="2340" y="1620"/>
                    </a:cubicBezTo>
                    <a:cubicBezTo>
                      <a:pt x="2317" y="1620"/>
                      <a:pt x="2294" y="1618"/>
                      <a:pt x="2274" y="1616"/>
                    </a:cubicBezTo>
                    <a:cubicBezTo>
                      <a:pt x="2095" y="1597"/>
                      <a:pt x="1910" y="1486"/>
                      <a:pt x="1805" y="1340"/>
                    </a:cubicBezTo>
                    <a:cubicBezTo>
                      <a:pt x="1602" y="1055"/>
                      <a:pt x="1577" y="649"/>
                      <a:pt x="1558" y="325"/>
                    </a:cubicBezTo>
                    <a:cubicBezTo>
                      <a:pt x="1558" y="296"/>
                      <a:pt x="1544" y="267"/>
                      <a:pt x="1524" y="247"/>
                    </a:cubicBezTo>
                    <a:cubicBezTo>
                      <a:pt x="1431" y="80"/>
                      <a:pt x="1238" y="1"/>
                      <a:pt x="105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a:off x="4877000" y="3137516"/>
                <a:ext cx="70726" cy="90821"/>
              </a:xfrm>
              <a:custGeom>
                <a:rect b="b" l="l" r="r" t="t"/>
                <a:pathLst>
                  <a:path extrusionOk="0" h="1392" w="1084">
                    <a:moveTo>
                      <a:pt x="394" y="1"/>
                    </a:moveTo>
                    <a:cubicBezTo>
                      <a:pt x="224" y="1"/>
                      <a:pt x="98" y="153"/>
                      <a:pt x="44" y="220"/>
                    </a:cubicBezTo>
                    <a:cubicBezTo>
                      <a:pt x="1" y="278"/>
                      <a:pt x="6" y="356"/>
                      <a:pt x="64" y="400"/>
                    </a:cubicBezTo>
                    <a:cubicBezTo>
                      <a:pt x="86" y="418"/>
                      <a:pt x="113" y="427"/>
                      <a:pt x="140" y="427"/>
                    </a:cubicBezTo>
                    <a:cubicBezTo>
                      <a:pt x="176" y="427"/>
                      <a:pt x="212" y="411"/>
                      <a:pt x="238" y="380"/>
                    </a:cubicBezTo>
                    <a:cubicBezTo>
                      <a:pt x="265" y="348"/>
                      <a:pt x="336" y="254"/>
                      <a:pt x="393" y="254"/>
                    </a:cubicBezTo>
                    <a:cubicBezTo>
                      <a:pt x="396" y="254"/>
                      <a:pt x="399" y="254"/>
                      <a:pt x="401" y="255"/>
                    </a:cubicBezTo>
                    <a:cubicBezTo>
                      <a:pt x="412" y="255"/>
                      <a:pt x="421" y="255"/>
                      <a:pt x="436" y="278"/>
                    </a:cubicBezTo>
                    <a:cubicBezTo>
                      <a:pt x="465" y="327"/>
                      <a:pt x="470" y="419"/>
                      <a:pt x="445" y="481"/>
                    </a:cubicBezTo>
                    <a:cubicBezTo>
                      <a:pt x="430" y="525"/>
                      <a:pt x="412" y="568"/>
                      <a:pt x="392" y="612"/>
                    </a:cubicBezTo>
                    <a:cubicBezTo>
                      <a:pt x="339" y="724"/>
                      <a:pt x="281" y="849"/>
                      <a:pt x="291" y="994"/>
                    </a:cubicBezTo>
                    <a:cubicBezTo>
                      <a:pt x="305" y="1149"/>
                      <a:pt x="416" y="1289"/>
                      <a:pt x="575" y="1352"/>
                    </a:cubicBezTo>
                    <a:cubicBezTo>
                      <a:pt x="639" y="1376"/>
                      <a:pt x="697" y="1391"/>
                      <a:pt x="760" y="1391"/>
                    </a:cubicBezTo>
                    <a:cubicBezTo>
                      <a:pt x="861" y="1391"/>
                      <a:pt x="959" y="1358"/>
                      <a:pt x="1031" y="1289"/>
                    </a:cubicBezTo>
                    <a:cubicBezTo>
                      <a:pt x="1079" y="1246"/>
                      <a:pt x="1084" y="1164"/>
                      <a:pt x="1040" y="1110"/>
                    </a:cubicBezTo>
                    <a:cubicBezTo>
                      <a:pt x="1014" y="1084"/>
                      <a:pt x="980" y="1071"/>
                      <a:pt x="945" y="1071"/>
                    </a:cubicBezTo>
                    <a:cubicBezTo>
                      <a:pt x="916" y="1071"/>
                      <a:pt x="886" y="1081"/>
                      <a:pt x="861" y="1101"/>
                    </a:cubicBezTo>
                    <a:cubicBezTo>
                      <a:pt x="832" y="1127"/>
                      <a:pt x="794" y="1138"/>
                      <a:pt x="757" y="1138"/>
                    </a:cubicBezTo>
                    <a:cubicBezTo>
                      <a:pt x="727" y="1138"/>
                      <a:pt x="697" y="1131"/>
                      <a:pt x="673" y="1120"/>
                    </a:cubicBezTo>
                    <a:cubicBezTo>
                      <a:pt x="615" y="1096"/>
                      <a:pt x="552" y="1048"/>
                      <a:pt x="542" y="975"/>
                    </a:cubicBezTo>
                    <a:cubicBezTo>
                      <a:pt x="537" y="898"/>
                      <a:pt x="575" y="811"/>
                      <a:pt x="620" y="719"/>
                    </a:cubicBezTo>
                    <a:cubicBezTo>
                      <a:pt x="644" y="670"/>
                      <a:pt x="668" y="617"/>
                      <a:pt x="687" y="568"/>
                    </a:cubicBezTo>
                    <a:cubicBezTo>
                      <a:pt x="736" y="429"/>
                      <a:pt x="721" y="260"/>
                      <a:pt x="653" y="148"/>
                    </a:cubicBezTo>
                    <a:cubicBezTo>
                      <a:pt x="600" y="66"/>
                      <a:pt x="523" y="17"/>
                      <a:pt x="430" y="3"/>
                    </a:cubicBezTo>
                    <a:cubicBezTo>
                      <a:pt x="418" y="1"/>
                      <a:pt x="406" y="1"/>
                      <a:pt x="394"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5152468" y="3125706"/>
                <a:ext cx="109285" cy="183338"/>
              </a:xfrm>
              <a:custGeom>
                <a:rect b="b" l="l" r="r" t="t"/>
                <a:pathLst>
                  <a:path extrusionOk="0" h="2810" w="1675">
                    <a:moveTo>
                      <a:pt x="1043" y="1507"/>
                    </a:moveTo>
                    <a:cubicBezTo>
                      <a:pt x="1093" y="1507"/>
                      <a:pt x="1149" y="1518"/>
                      <a:pt x="1200" y="1557"/>
                    </a:cubicBezTo>
                    <a:cubicBezTo>
                      <a:pt x="1287" y="1620"/>
                      <a:pt x="1345" y="1742"/>
                      <a:pt x="1380" y="1930"/>
                    </a:cubicBezTo>
                    <a:cubicBezTo>
                      <a:pt x="1418" y="2133"/>
                      <a:pt x="1403" y="2283"/>
                      <a:pt x="1336" y="2385"/>
                    </a:cubicBezTo>
                    <a:cubicBezTo>
                      <a:pt x="1253" y="2512"/>
                      <a:pt x="1105" y="2556"/>
                      <a:pt x="942" y="2556"/>
                    </a:cubicBezTo>
                    <a:cubicBezTo>
                      <a:pt x="803" y="2556"/>
                      <a:pt x="653" y="2524"/>
                      <a:pt x="523" y="2486"/>
                    </a:cubicBezTo>
                    <a:cubicBezTo>
                      <a:pt x="514" y="2240"/>
                      <a:pt x="514" y="1974"/>
                      <a:pt x="635" y="1756"/>
                    </a:cubicBezTo>
                    <a:cubicBezTo>
                      <a:pt x="702" y="1640"/>
                      <a:pt x="833" y="1543"/>
                      <a:pt x="963" y="1514"/>
                    </a:cubicBezTo>
                    <a:cubicBezTo>
                      <a:pt x="986" y="1510"/>
                      <a:pt x="1013" y="1507"/>
                      <a:pt x="1043" y="1507"/>
                    </a:cubicBezTo>
                    <a:close/>
                    <a:moveTo>
                      <a:pt x="126" y="1"/>
                    </a:moveTo>
                    <a:cubicBezTo>
                      <a:pt x="54" y="1"/>
                      <a:pt x="1" y="59"/>
                      <a:pt x="5" y="131"/>
                    </a:cubicBezTo>
                    <a:cubicBezTo>
                      <a:pt x="39" y="963"/>
                      <a:pt x="117" y="1586"/>
                      <a:pt x="257" y="2472"/>
                    </a:cubicBezTo>
                    <a:cubicBezTo>
                      <a:pt x="248" y="2486"/>
                      <a:pt x="233" y="2501"/>
                      <a:pt x="228" y="2520"/>
                    </a:cubicBezTo>
                    <a:cubicBezTo>
                      <a:pt x="204" y="2588"/>
                      <a:pt x="238" y="2660"/>
                      <a:pt x="306" y="2680"/>
                    </a:cubicBezTo>
                    <a:cubicBezTo>
                      <a:pt x="567" y="2771"/>
                      <a:pt x="775" y="2810"/>
                      <a:pt x="945" y="2810"/>
                    </a:cubicBezTo>
                    <a:cubicBezTo>
                      <a:pt x="1273" y="2810"/>
                      <a:pt x="1452" y="2670"/>
                      <a:pt x="1544" y="2525"/>
                    </a:cubicBezTo>
                    <a:cubicBezTo>
                      <a:pt x="1650" y="2365"/>
                      <a:pt x="1675" y="2157"/>
                      <a:pt x="1631" y="1887"/>
                    </a:cubicBezTo>
                    <a:cubicBezTo>
                      <a:pt x="1583" y="1630"/>
                      <a:pt x="1490" y="1456"/>
                      <a:pt x="1351" y="1349"/>
                    </a:cubicBezTo>
                    <a:cubicBezTo>
                      <a:pt x="1259" y="1286"/>
                      <a:pt x="1152" y="1253"/>
                      <a:pt x="1038" y="1253"/>
                    </a:cubicBezTo>
                    <a:cubicBezTo>
                      <a:pt x="996" y="1253"/>
                      <a:pt x="953" y="1258"/>
                      <a:pt x="910" y="1267"/>
                    </a:cubicBezTo>
                    <a:cubicBezTo>
                      <a:pt x="707" y="1311"/>
                      <a:pt x="519" y="1452"/>
                      <a:pt x="416" y="1635"/>
                    </a:cubicBezTo>
                    <a:cubicBezTo>
                      <a:pt x="407" y="1649"/>
                      <a:pt x="402" y="1659"/>
                      <a:pt x="393" y="1673"/>
                    </a:cubicBezTo>
                    <a:cubicBezTo>
                      <a:pt x="325" y="1151"/>
                      <a:pt x="277" y="687"/>
                      <a:pt x="257" y="121"/>
                    </a:cubicBezTo>
                    <a:cubicBezTo>
                      <a:pt x="253" y="53"/>
                      <a:pt x="199" y="1"/>
                      <a:pt x="13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5246552" y="3140517"/>
                <a:ext cx="72944" cy="81165"/>
              </a:xfrm>
              <a:custGeom>
                <a:rect b="b" l="l" r="r" t="t"/>
                <a:pathLst>
                  <a:path extrusionOk="0" h="1244" w="1118">
                    <a:moveTo>
                      <a:pt x="220" y="0"/>
                    </a:moveTo>
                    <a:cubicBezTo>
                      <a:pt x="178" y="0"/>
                      <a:pt x="137" y="7"/>
                      <a:pt x="97" y="20"/>
                    </a:cubicBezTo>
                    <a:cubicBezTo>
                      <a:pt x="34" y="44"/>
                      <a:pt x="1" y="116"/>
                      <a:pt x="19" y="185"/>
                    </a:cubicBezTo>
                    <a:cubicBezTo>
                      <a:pt x="38" y="233"/>
                      <a:pt x="87" y="264"/>
                      <a:pt x="139" y="264"/>
                    </a:cubicBezTo>
                    <a:cubicBezTo>
                      <a:pt x="154" y="264"/>
                      <a:pt x="169" y="262"/>
                      <a:pt x="184" y="256"/>
                    </a:cubicBezTo>
                    <a:cubicBezTo>
                      <a:pt x="196" y="253"/>
                      <a:pt x="208" y="251"/>
                      <a:pt x="220" y="251"/>
                    </a:cubicBezTo>
                    <a:cubicBezTo>
                      <a:pt x="249" y="251"/>
                      <a:pt x="275" y="262"/>
                      <a:pt x="295" y="276"/>
                    </a:cubicBezTo>
                    <a:cubicBezTo>
                      <a:pt x="358" y="315"/>
                      <a:pt x="407" y="388"/>
                      <a:pt x="416" y="460"/>
                    </a:cubicBezTo>
                    <a:cubicBezTo>
                      <a:pt x="436" y="605"/>
                      <a:pt x="373" y="754"/>
                      <a:pt x="291" y="934"/>
                    </a:cubicBezTo>
                    <a:cubicBezTo>
                      <a:pt x="262" y="992"/>
                      <a:pt x="280" y="1064"/>
                      <a:pt x="338" y="1093"/>
                    </a:cubicBezTo>
                    <a:cubicBezTo>
                      <a:pt x="508" y="1190"/>
                      <a:pt x="702" y="1243"/>
                      <a:pt x="896" y="1243"/>
                    </a:cubicBezTo>
                    <a:cubicBezTo>
                      <a:pt x="929" y="1243"/>
                      <a:pt x="963" y="1243"/>
                      <a:pt x="997" y="1239"/>
                    </a:cubicBezTo>
                    <a:cubicBezTo>
                      <a:pt x="1070" y="1234"/>
                      <a:pt x="1117" y="1171"/>
                      <a:pt x="1113" y="1103"/>
                    </a:cubicBezTo>
                    <a:cubicBezTo>
                      <a:pt x="1108" y="1034"/>
                      <a:pt x="1046" y="986"/>
                      <a:pt x="981" y="986"/>
                    </a:cubicBezTo>
                    <a:cubicBezTo>
                      <a:pt x="978" y="986"/>
                      <a:pt x="975" y="986"/>
                      <a:pt x="972" y="987"/>
                    </a:cubicBezTo>
                    <a:cubicBezTo>
                      <a:pt x="945" y="990"/>
                      <a:pt x="918" y="991"/>
                      <a:pt x="891" y="991"/>
                    </a:cubicBezTo>
                    <a:cubicBezTo>
                      <a:pt x="782" y="991"/>
                      <a:pt x="672" y="968"/>
                      <a:pt x="571" y="929"/>
                    </a:cubicBezTo>
                    <a:cubicBezTo>
                      <a:pt x="634" y="779"/>
                      <a:pt x="692" y="605"/>
                      <a:pt x="668" y="421"/>
                    </a:cubicBezTo>
                    <a:cubicBezTo>
                      <a:pt x="644" y="276"/>
                      <a:pt x="552" y="136"/>
                      <a:pt x="421" y="58"/>
                    </a:cubicBezTo>
                    <a:cubicBezTo>
                      <a:pt x="358" y="19"/>
                      <a:pt x="289" y="0"/>
                      <a:pt x="22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a:off x="5030719" y="3192518"/>
                <a:ext cx="20878" cy="105175"/>
              </a:xfrm>
              <a:custGeom>
                <a:rect b="b" l="l" r="r" t="t"/>
                <a:pathLst>
                  <a:path extrusionOk="0" h="1612" w="320">
                    <a:moveTo>
                      <a:pt x="182" y="1"/>
                    </a:moveTo>
                    <a:cubicBezTo>
                      <a:pt x="114" y="1"/>
                      <a:pt x="68" y="55"/>
                      <a:pt x="68" y="118"/>
                    </a:cubicBezTo>
                    <a:lnTo>
                      <a:pt x="0" y="1482"/>
                    </a:lnTo>
                    <a:cubicBezTo>
                      <a:pt x="0" y="1549"/>
                      <a:pt x="54" y="1607"/>
                      <a:pt x="121" y="1612"/>
                    </a:cubicBezTo>
                    <a:lnTo>
                      <a:pt x="126" y="1612"/>
                    </a:lnTo>
                    <a:cubicBezTo>
                      <a:pt x="193" y="1612"/>
                      <a:pt x="251" y="1559"/>
                      <a:pt x="251" y="1491"/>
                    </a:cubicBezTo>
                    <a:lnTo>
                      <a:pt x="319" y="132"/>
                    </a:lnTo>
                    <a:cubicBezTo>
                      <a:pt x="319" y="60"/>
                      <a:pt x="266" y="2"/>
                      <a:pt x="199" y="2"/>
                    </a:cubicBezTo>
                    <a:cubicBezTo>
                      <a:pt x="193" y="1"/>
                      <a:pt x="188" y="1"/>
                      <a:pt x="18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a:off x="4988049" y="3234862"/>
                <a:ext cx="105827" cy="20552"/>
              </a:xfrm>
              <a:custGeom>
                <a:rect b="b" l="l" r="r" t="t"/>
                <a:pathLst>
                  <a:path extrusionOk="0" h="315" w="1622">
                    <a:moveTo>
                      <a:pt x="132" y="0"/>
                    </a:moveTo>
                    <a:cubicBezTo>
                      <a:pt x="63" y="0"/>
                      <a:pt x="11" y="54"/>
                      <a:pt x="5" y="116"/>
                    </a:cubicBezTo>
                    <a:cubicBezTo>
                      <a:pt x="1" y="190"/>
                      <a:pt x="59" y="248"/>
                      <a:pt x="127" y="252"/>
                    </a:cubicBezTo>
                    <a:lnTo>
                      <a:pt x="1491" y="315"/>
                    </a:lnTo>
                    <a:lnTo>
                      <a:pt x="1496" y="315"/>
                    </a:lnTo>
                    <a:cubicBezTo>
                      <a:pt x="1563" y="315"/>
                      <a:pt x="1617" y="262"/>
                      <a:pt x="1621" y="194"/>
                    </a:cubicBezTo>
                    <a:cubicBezTo>
                      <a:pt x="1621" y="127"/>
                      <a:pt x="1568" y="69"/>
                      <a:pt x="1500" y="63"/>
                    </a:cubicBezTo>
                    <a:lnTo>
                      <a:pt x="136" y="0"/>
                    </a:ln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a:off x="4429153" y="3227032"/>
                <a:ext cx="111830" cy="20552"/>
              </a:xfrm>
              <a:custGeom>
                <a:rect b="b" l="l" r="r" t="t"/>
                <a:pathLst>
                  <a:path extrusionOk="0" h="315" w="1714">
                    <a:moveTo>
                      <a:pt x="951" y="0"/>
                    </a:moveTo>
                    <a:cubicBezTo>
                      <a:pt x="672" y="0"/>
                      <a:pt x="394" y="22"/>
                      <a:pt x="117" y="62"/>
                    </a:cubicBezTo>
                    <a:cubicBezTo>
                      <a:pt x="50" y="73"/>
                      <a:pt x="1" y="135"/>
                      <a:pt x="10" y="203"/>
                    </a:cubicBezTo>
                    <a:cubicBezTo>
                      <a:pt x="21" y="265"/>
                      <a:pt x="74" y="314"/>
                      <a:pt x="132" y="314"/>
                    </a:cubicBezTo>
                    <a:cubicBezTo>
                      <a:pt x="141" y="314"/>
                      <a:pt x="146" y="314"/>
                      <a:pt x="151" y="310"/>
                    </a:cubicBezTo>
                    <a:cubicBezTo>
                      <a:pt x="414" y="271"/>
                      <a:pt x="680" y="253"/>
                      <a:pt x="945" y="253"/>
                    </a:cubicBezTo>
                    <a:cubicBezTo>
                      <a:pt x="1152" y="253"/>
                      <a:pt x="1358" y="264"/>
                      <a:pt x="1563" y="285"/>
                    </a:cubicBezTo>
                    <a:cubicBezTo>
                      <a:pt x="1569" y="286"/>
                      <a:pt x="1575" y="286"/>
                      <a:pt x="1581" y="286"/>
                    </a:cubicBezTo>
                    <a:cubicBezTo>
                      <a:pt x="1645" y="286"/>
                      <a:pt x="1694" y="241"/>
                      <a:pt x="1704" y="174"/>
                    </a:cubicBezTo>
                    <a:cubicBezTo>
                      <a:pt x="1713" y="106"/>
                      <a:pt x="1660" y="44"/>
                      <a:pt x="1592" y="38"/>
                    </a:cubicBezTo>
                    <a:cubicBezTo>
                      <a:pt x="1379" y="13"/>
                      <a:pt x="1165" y="0"/>
                      <a:pt x="951"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p:nvPr/>
            </p:nvSpPr>
            <p:spPr>
              <a:xfrm>
                <a:off x="4427914" y="3259851"/>
                <a:ext cx="111765" cy="20487"/>
              </a:xfrm>
              <a:custGeom>
                <a:rect b="b" l="l" r="r" t="t"/>
                <a:pathLst>
                  <a:path extrusionOk="0" h="314" w="1713">
                    <a:moveTo>
                      <a:pt x="949" y="1"/>
                    </a:moveTo>
                    <a:cubicBezTo>
                      <a:pt x="670" y="1"/>
                      <a:pt x="392" y="22"/>
                      <a:pt x="116" y="63"/>
                    </a:cubicBezTo>
                    <a:cubicBezTo>
                      <a:pt x="49" y="72"/>
                      <a:pt x="0" y="135"/>
                      <a:pt x="11" y="202"/>
                    </a:cubicBezTo>
                    <a:cubicBezTo>
                      <a:pt x="20" y="266"/>
                      <a:pt x="73" y="314"/>
                      <a:pt x="136" y="314"/>
                    </a:cubicBezTo>
                    <a:cubicBezTo>
                      <a:pt x="141" y="314"/>
                      <a:pt x="145" y="314"/>
                      <a:pt x="156" y="309"/>
                    </a:cubicBezTo>
                    <a:cubicBezTo>
                      <a:pt x="414" y="272"/>
                      <a:pt x="674" y="254"/>
                      <a:pt x="934" y="254"/>
                    </a:cubicBezTo>
                    <a:cubicBezTo>
                      <a:pt x="1145" y="254"/>
                      <a:pt x="1357" y="266"/>
                      <a:pt x="1567" y="289"/>
                    </a:cubicBezTo>
                    <a:cubicBezTo>
                      <a:pt x="1573" y="290"/>
                      <a:pt x="1580" y="291"/>
                      <a:pt x="1585" y="291"/>
                    </a:cubicBezTo>
                    <a:cubicBezTo>
                      <a:pt x="1650" y="291"/>
                      <a:pt x="1699" y="241"/>
                      <a:pt x="1703" y="179"/>
                    </a:cubicBezTo>
                    <a:cubicBezTo>
                      <a:pt x="1712" y="106"/>
                      <a:pt x="1665" y="43"/>
                      <a:pt x="1592" y="39"/>
                    </a:cubicBezTo>
                    <a:cubicBezTo>
                      <a:pt x="1379" y="13"/>
                      <a:pt x="1164" y="1"/>
                      <a:pt x="94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2"/>
              <p:cNvSpPr/>
              <p:nvPr/>
            </p:nvSpPr>
            <p:spPr>
              <a:xfrm>
                <a:off x="4593638" y="3078990"/>
                <a:ext cx="886810" cy="246235"/>
              </a:xfrm>
              <a:custGeom>
                <a:rect b="b" l="l" r="r" t="t"/>
                <a:pathLst>
                  <a:path extrusionOk="0" h="3774" w="13592">
                    <a:moveTo>
                      <a:pt x="13461" y="0"/>
                    </a:moveTo>
                    <a:lnTo>
                      <a:pt x="2074" y="460"/>
                    </a:lnTo>
                    <a:cubicBezTo>
                      <a:pt x="1929" y="465"/>
                      <a:pt x="1737" y="469"/>
                      <a:pt x="1587" y="590"/>
                    </a:cubicBezTo>
                    <a:cubicBezTo>
                      <a:pt x="1431" y="717"/>
                      <a:pt x="1388" y="914"/>
                      <a:pt x="1355" y="1054"/>
                    </a:cubicBezTo>
                    <a:lnTo>
                      <a:pt x="817" y="3304"/>
                    </a:lnTo>
                    <a:lnTo>
                      <a:pt x="252" y="2284"/>
                    </a:lnTo>
                    <a:cubicBezTo>
                      <a:pt x="229" y="2241"/>
                      <a:pt x="189" y="2218"/>
                      <a:pt x="146" y="2218"/>
                    </a:cubicBezTo>
                    <a:cubicBezTo>
                      <a:pt x="125" y="2218"/>
                      <a:pt x="103" y="2224"/>
                      <a:pt x="82" y="2235"/>
                    </a:cubicBezTo>
                    <a:cubicBezTo>
                      <a:pt x="20" y="2269"/>
                      <a:pt x="0" y="2346"/>
                      <a:pt x="34" y="2404"/>
                    </a:cubicBezTo>
                    <a:lnTo>
                      <a:pt x="755" y="3710"/>
                    </a:lnTo>
                    <a:cubicBezTo>
                      <a:pt x="779" y="3749"/>
                      <a:pt x="822" y="3773"/>
                      <a:pt x="866" y="3773"/>
                    </a:cubicBezTo>
                    <a:lnTo>
                      <a:pt x="885" y="3773"/>
                    </a:lnTo>
                    <a:cubicBezTo>
                      <a:pt x="933" y="3764"/>
                      <a:pt x="977" y="3729"/>
                      <a:pt x="991" y="3677"/>
                    </a:cubicBezTo>
                    <a:lnTo>
                      <a:pt x="1596" y="1112"/>
                    </a:lnTo>
                    <a:cubicBezTo>
                      <a:pt x="1630" y="972"/>
                      <a:pt x="1664" y="851"/>
                      <a:pt x="1746" y="789"/>
                    </a:cubicBezTo>
                    <a:cubicBezTo>
                      <a:pt x="1824" y="726"/>
                      <a:pt x="1944" y="717"/>
                      <a:pt x="2085" y="711"/>
                    </a:cubicBezTo>
                    <a:lnTo>
                      <a:pt x="13470" y="252"/>
                    </a:lnTo>
                    <a:cubicBezTo>
                      <a:pt x="13538" y="246"/>
                      <a:pt x="13591" y="188"/>
                      <a:pt x="13591" y="121"/>
                    </a:cubicBezTo>
                    <a:cubicBezTo>
                      <a:pt x="13586" y="54"/>
                      <a:pt x="13533" y="0"/>
                      <a:pt x="1346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 name="Google Shape;231;p32"/>
            <p:cNvGrpSpPr/>
            <p:nvPr/>
          </p:nvGrpSpPr>
          <p:grpSpPr>
            <a:xfrm>
              <a:off x="5447763" y="3026607"/>
              <a:ext cx="990665" cy="201637"/>
              <a:chOff x="4355210" y="3536231"/>
              <a:chExt cx="1253055" cy="255043"/>
            </a:xfrm>
          </p:grpSpPr>
          <p:sp>
            <p:nvSpPr>
              <p:cNvPr id="232" name="Google Shape;232;p32"/>
              <p:cNvSpPr/>
              <p:nvPr/>
            </p:nvSpPr>
            <p:spPr>
              <a:xfrm>
                <a:off x="4862190" y="3641341"/>
                <a:ext cx="134209" cy="149933"/>
              </a:xfrm>
              <a:custGeom>
                <a:rect b="b" l="l" r="r" t="t"/>
                <a:pathLst>
                  <a:path extrusionOk="0" h="2298" w="2057">
                    <a:moveTo>
                      <a:pt x="1288" y="1"/>
                    </a:moveTo>
                    <a:cubicBezTo>
                      <a:pt x="861" y="1"/>
                      <a:pt x="434" y="245"/>
                      <a:pt x="237" y="624"/>
                    </a:cubicBezTo>
                    <a:cubicBezTo>
                      <a:pt x="0" y="1094"/>
                      <a:pt x="130" y="1717"/>
                      <a:pt x="537" y="2046"/>
                    </a:cubicBezTo>
                    <a:cubicBezTo>
                      <a:pt x="740" y="2211"/>
                      <a:pt x="1001" y="2298"/>
                      <a:pt x="1262" y="2298"/>
                    </a:cubicBezTo>
                    <a:cubicBezTo>
                      <a:pt x="1523" y="2298"/>
                      <a:pt x="1785" y="2211"/>
                      <a:pt x="1992" y="2046"/>
                    </a:cubicBezTo>
                    <a:cubicBezTo>
                      <a:pt x="2046" y="2003"/>
                      <a:pt x="2056" y="1925"/>
                      <a:pt x="2007" y="1867"/>
                    </a:cubicBezTo>
                    <a:cubicBezTo>
                      <a:pt x="1983" y="1838"/>
                      <a:pt x="1949" y="1823"/>
                      <a:pt x="1915" y="1823"/>
                    </a:cubicBezTo>
                    <a:cubicBezTo>
                      <a:pt x="1886" y="1823"/>
                      <a:pt x="1857" y="1833"/>
                      <a:pt x="1833" y="1853"/>
                    </a:cubicBezTo>
                    <a:cubicBezTo>
                      <a:pt x="1674" y="1981"/>
                      <a:pt x="1469" y="2046"/>
                      <a:pt x="1265" y="2046"/>
                    </a:cubicBezTo>
                    <a:cubicBezTo>
                      <a:pt x="1061" y="2046"/>
                      <a:pt x="856" y="1981"/>
                      <a:pt x="697" y="1853"/>
                    </a:cubicBezTo>
                    <a:cubicBezTo>
                      <a:pt x="378" y="1592"/>
                      <a:pt x="275" y="1103"/>
                      <a:pt x="465" y="740"/>
                    </a:cubicBezTo>
                    <a:cubicBezTo>
                      <a:pt x="614" y="442"/>
                      <a:pt x="943" y="255"/>
                      <a:pt x="1277" y="255"/>
                    </a:cubicBezTo>
                    <a:cubicBezTo>
                      <a:pt x="1334" y="255"/>
                      <a:pt x="1391" y="260"/>
                      <a:pt x="1447" y="271"/>
                    </a:cubicBezTo>
                    <a:cubicBezTo>
                      <a:pt x="1456" y="320"/>
                      <a:pt x="1494" y="363"/>
                      <a:pt x="1548" y="373"/>
                    </a:cubicBezTo>
                    <a:cubicBezTo>
                      <a:pt x="1554" y="374"/>
                      <a:pt x="1561" y="374"/>
                      <a:pt x="1568" y="374"/>
                    </a:cubicBezTo>
                    <a:cubicBezTo>
                      <a:pt x="1634" y="374"/>
                      <a:pt x="1699" y="333"/>
                      <a:pt x="1713" y="266"/>
                    </a:cubicBezTo>
                    <a:cubicBezTo>
                      <a:pt x="1731" y="175"/>
                      <a:pt x="1664" y="68"/>
                      <a:pt x="1572" y="39"/>
                    </a:cubicBezTo>
                    <a:cubicBezTo>
                      <a:pt x="1479" y="13"/>
                      <a:pt x="1383" y="1"/>
                      <a:pt x="128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2"/>
              <p:cNvSpPr/>
              <p:nvPr/>
            </p:nvSpPr>
            <p:spPr>
              <a:xfrm>
                <a:off x="5257644" y="3641798"/>
                <a:ext cx="183991" cy="132121"/>
              </a:xfrm>
              <a:custGeom>
                <a:rect b="b" l="l" r="r" t="t"/>
                <a:pathLst>
                  <a:path extrusionOk="0" h="2025" w="2820">
                    <a:moveTo>
                      <a:pt x="1063" y="255"/>
                    </a:moveTo>
                    <a:cubicBezTo>
                      <a:pt x="1155" y="255"/>
                      <a:pt x="1248" y="288"/>
                      <a:pt x="1296" y="356"/>
                    </a:cubicBezTo>
                    <a:cubicBezTo>
                      <a:pt x="1237" y="536"/>
                      <a:pt x="1228" y="724"/>
                      <a:pt x="1224" y="907"/>
                    </a:cubicBezTo>
                    <a:cubicBezTo>
                      <a:pt x="1219" y="1000"/>
                      <a:pt x="1213" y="1092"/>
                      <a:pt x="1204" y="1183"/>
                    </a:cubicBezTo>
                    <a:cubicBezTo>
                      <a:pt x="1175" y="1420"/>
                      <a:pt x="1068" y="1701"/>
                      <a:pt x="842" y="1764"/>
                    </a:cubicBezTo>
                    <a:cubicBezTo>
                      <a:pt x="816" y="1771"/>
                      <a:pt x="789" y="1774"/>
                      <a:pt x="762" y="1774"/>
                    </a:cubicBezTo>
                    <a:cubicBezTo>
                      <a:pt x="691" y="1774"/>
                      <a:pt x="618" y="1751"/>
                      <a:pt x="551" y="1706"/>
                    </a:cubicBezTo>
                    <a:cubicBezTo>
                      <a:pt x="420" y="1623"/>
                      <a:pt x="329" y="1483"/>
                      <a:pt x="309" y="1338"/>
                    </a:cubicBezTo>
                    <a:cubicBezTo>
                      <a:pt x="261" y="1009"/>
                      <a:pt x="478" y="695"/>
                      <a:pt x="614" y="536"/>
                    </a:cubicBezTo>
                    <a:cubicBezTo>
                      <a:pt x="744" y="380"/>
                      <a:pt x="865" y="293"/>
                      <a:pt x="987" y="259"/>
                    </a:cubicBezTo>
                    <a:cubicBezTo>
                      <a:pt x="1010" y="255"/>
                      <a:pt x="1039" y="255"/>
                      <a:pt x="1063" y="255"/>
                    </a:cubicBezTo>
                    <a:close/>
                    <a:moveTo>
                      <a:pt x="1066" y="1"/>
                    </a:moveTo>
                    <a:cubicBezTo>
                      <a:pt x="1019" y="1"/>
                      <a:pt x="973" y="7"/>
                      <a:pt x="929" y="18"/>
                    </a:cubicBezTo>
                    <a:cubicBezTo>
                      <a:pt x="697" y="76"/>
                      <a:pt x="527" y="250"/>
                      <a:pt x="420" y="375"/>
                    </a:cubicBezTo>
                    <a:cubicBezTo>
                      <a:pt x="222" y="608"/>
                      <a:pt x="0" y="965"/>
                      <a:pt x="58" y="1371"/>
                    </a:cubicBezTo>
                    <a:cubicBezTo>
                      <a:pt x="92" y="1585"/>
                      <a:pt x="226" y="1797"/>
                      <a:pt x="411" y="1918"/>
                    </a:cubicBezTo>
                    <a:cubicBezTo>
                      <a:pt x="522" y="1991"/>
                      <a:pt x="643" y="2025"/>
                      <a:pt x="759" y="2025"/>
                    </a:cubicBezTo>
                    <a:cubicBezTo>
                      <a:pt x="807" y="2025"/>
                      <a:pt x="860" y="2020"/>
                      <a:pt x="909" y="2005"/>
                    </a:cubicBezTo>
                    <a:cubicBezTo>
                      <a:pt x="1257" y="1909"/>
                      <a:pt x="1416" y="1532"/>
                      <a:pt x="1456" y="1212"/>
                    </a:cubicBezTo>
                    <a:cubicBezTo>
                      <a:pt x="1494" y="1309"/>
                      <a:pt x="1538" y="1400"/>
                      <a:pt x="1601" y="1488"/>
                    </a:cubicBezTo>
                    <a:cubicBezTo>
                      <a:pt x="1751" y="1691"/>
                      <a:pt x="1997" y="1842"/>
                      <a:pt x="2249" y="1871"/>
                    </a:cubicBezTo>
                    <a:cubicBezTo>
                      <a:pt x="2274" y="1873"/>
                      <a:pt x="2300" y="1874"/>
                      <a:pt x="2325" y="1874"/>
                    </a:cubicBezTo>
                    <a:cubicBezTo>
                      <a:pt x="2493" y="1874"/>
                      <a:pt x="2643" y="1820"/>
                      <a:pt x="2762" y="1715"/>
                    </a:cubicBezTo>
                    <a:cubicBezTo>
                      <a:pt x="2815" y="1672"/>
                      <a:pt x="2820" y="1590"/>
                      <a:pt x="2776" y="1541"/>
                    </a:cubicBezTo>
                    <a:cubicBezTo>
                      <a:pt x="2750" y="1512"/>
                      <a:pt x="2714" y="1497"/>
                      <a:pt x="2679" y="1497"/>
                    </a:cubicBezTo>
                    <a:cubicBezTo>
                      <a:pt x="2650" y="1497"/>
                      <a:pt x="2621" y="1507"/>
                      <a:pt x="2597" y="1527"/>
                    </a:cubicBezTo>
                    <a:cubicBezTo>
                      <a:pt x="2510" y="1601"/>
                      <a:pt x="2411" y="1622"/>
                      <a:pt x="2331" y="1622"/>
                    </a:cubicBezTo>
                    <a:cubicBezTo>
                      <a:pt x="2312" y="1622"/>
                      <a:pt x="2294" y="1620"/>
                      <a:pt x="2278" y="1619"/>
                    </a:cubicBezTo>
                    <a:cubicBezTo>
                      <a:pt x="2094" y="1599"/>
                      <a:pt x="1910" y="1488"/>
                      <a:pt x="1809" y="1338"/>
                    </a:cubicBezTo>
                    <a:cubicBezTo>
                      <a:pt x="1601" y="1052"/>
                      <a:pt x="1576" y="652"/>
                      <a:pt x="1557" y="327"/>
                    </a:cubicBezTo>
                    <a:cubicBezTo>
                      <a:pt x="1557" y="298"/>
                      <a:pt x="1543" y="269"/>
                      <a:pt x="1523" y="245"/>
                    </a:cubicBezTo>
                    <a:cubicBezTo>
                      <a:pt x="1431" y="81"/>
                      <a:pt x="1244" y="1"/>
                      <a:pt x="106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2"/>
              <p:cNvSpPr/>
              <p:nvPr/>
            </p:nvSpPr>
            <p:spPr>
              <a:xfrm>
                <a:off x="5004491" y="3594756"/>
                <a:ext cx="71052" cy="90495"/>
              </a:xfrm>
              <a:custGeom>
                <a:rect b="b" l="l" r="r" t="t"/>
                <a:pathLst>
                  <a:path extrusionOk="0" h="1387" w="1089">
                    <a:moveTo>
                      <a:pt x="399" y="1"/>
                    </a:moveTo>
                    <a:cubicBezTo>
                      <a:pt x="220" y="1"/>
                      <a:pt x="98" y="153"/>
                      <a:pt x="43" y="221"/>
                    </a:cubicBezTo>
                    <a:cubicBezTo>
                      <a:pt x="1" y="275"/>
                      <a:pt x="10" y="357"/>
                      <a:pt x="63" y="400"/>
                    </a:cubicBezTo>
                    <a:cubicBezTo>
                      <a:pt x="88" y="419"/>
                      <a:pt x="116" y="428"/>
                      <a:pt x="143" y="428"/>
                    </a:cubicBezTo>
                    <a:cubicBezTo>
                      <a:pt x="181" y="428"/>
                      <a:pt x="217" y="411"/>
                      <a:pt x="242" y="380"/>
                    </a:cubicBezTo>
                    <a:cubicBezTo>
                      <a:pt x="265" y="348"/>
                      <a:pt x="346" y="254"/>
                      <a:pt x="400" y="254"/>
                    </a:cubicBezTo>
                    <a:cubicBezTo>
                      <a:pt x="402" y="254"/>
                      <a:pt x="405" y="254"/>
                      <a:pt x="407" y="255"/>
                    </a:cubicBezTo>
                    <a:cubicBezTo>
                      <a:pt x="411" y="255"/>
                      <a:pt x="427" y="255"/>
                      <a:pt x="440" y="279"/>
                    </a:cubicBezTo>
                    <a:cubicBezTo>
                      <a:pt x="470" y="328"/>
                      <a:pt x="474" y="415"/>
                      <a:pt x="450" y="482"/>
                    </a:cubicBezTo>
                    <a:cubicBezTo>
                      <a:pt x="436" y="525"/>
                      <a:pt x="416" y="569"/>
                      <a:pt x="398" y="612"/>
                    </a:cubicBezTo>
                    <a:cubicBezTo>
                      <a:pt x="344" y="724"/>
                      <a:pt x="286" y="850"/>
                      <a:pt x="295" y="995"/>
                    </a:cubicBezTo>
                    <a:cubicBezTo>
                      <a:pt x="310" y="1150"/>
                      <a:pt x="421" y="1290"/>
                      <a:pt x="581" y="1353"/>
                    </a:cubicBezTo>
                    <a:cubicBezTo>
                      <a:pt x="639" y="1377"/>
                      <a:pt x="702" y="1387"/>
                      <a:pt x="764" y="1387"/>
                    </a:cubicBezTo>
                    <a:cubicBezTo>
                      <a:pt x="862" y="1387"/>
                      <a:pt x="958" y="1353"/>
                      <a:pt x="1030" y="1290"/>
                    </a:cubicBezTo>
                    <a:cubicBezTo>
                      <a:pt x="1084" y="1242"/>
                      <a:pt x="1088" y="1164"/>
                      <a:pt x="1045" y="1112"/>
                    </a:cubicBezTo>
                    <a:cubicBezTo>
                      <a:pt x="1019" y="1083"/>
                      <a:pt x="985" y="1068"/>
                      <a:pt x="950" y="1068"/>
                    </a:cubicBezTo>
                    <a:cubicBezTo>
                      <a:pt x="921" y="1068"/>
                      <a:pt x="891" y="1079"/>
                      <a:pt x="867" y="1101"/>
                    </a:cubicBezTo>
                    <a:cubicBezTo>
                      <a:pt x="838" y="1127"/>
                      <a:pt x="800" y="1137"/>
                      <a:pt x="763" y="1137"/>
                    </a:cubicBezTo>
                    <a:cubicBezTo>
                      <a:pt x="731" y="1137"/>
                      <a:pt x="699" y="1130"/>
                      <a:pt x="673" y="1121"/>
                    </a:cubicBezTo>
                    <a:cubicBezTo>
                      <a:pt x="615" y="1096"/>
                      <a:pt x="552" y="1043"/>
                      <a:pt x="547" y="976"/>
                    </a:cubicBezTo>
                    <a:cubicBezTo>
                      <a:pt x="543" y="893"/>
                      <a:pt x="581" y="811"/>
                      <a:pt x="624" y="719"/>
                    </a:cubicBezTo>
                    <a:cubicBezTo>
                      <a:pt x="648" y="670"/>
                      <a:pt x="673" y="618"/>
                      <a:pt x="688" y="569"/>
                    </a:cubicBezTo>
                    <a:cubicBezTo>
                      <a:pt x="735" y="429"/>
                      <a:pt x="726" y="259"/>
                      <a:pt x="653" y="148"/>
                    </a:cubicBezTo>
                    <a:cubicBezTo>
                      <a:pt x="605" y="67"/>
                      <a:pt x="528" y="13"/>
                      <a:pt x="436" y="3"/>
                    </a:cubicBezTo>
                    <a:cubicBezTo>
                      <a:pt x="423" y="1"/>
                      <a:pt x="411" y="1"/>
                      <a:pt x="39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2"/>
              <p:cNvSpPr/>
              <p:nvPr/>
            </p:nvSpPr>
            <p:spPr>
              <a:xfrm>
                <a:off x="4355210" y="3566178"/>
                <a:ext cx="132317" cy="225095"/>
              </a:xfrm>
              <a:custGeom>
                <a:rect b="b" l="l" r="r" t="t"/>
                <a:pathLst>
                  <a:path extrusionOk="0" h="3450" w="2028">
                    <a:moveTo>
                      <a:pt x="1268" y="1822"/>
                    </a:moveTo>
                    <a:cubicBezTo>
                      <a:pt x="1337" y="1822"/>
                      <a:pt x="1415" y="1838"/>
                      <a:pt x="1486" y="1887"/>
                    </a:cubicBezTo>
                    <a:cubicBezTo>
                      <a:pt x="1602" y="1974"/>
                      <a:pt x="1680" y="2130"/>
                      <a:pt x="1724" y="2376"/>
                    </a:cubicBezTo>
                    <a:cubicBezTo>
                      <a:pt x="1771" y="2642"/>
                      <a:pt x="1747" y="2836"/>
                      <a:pt x="1660" y="2972"/>
                    </a:cubicBezTo>
                    <a:cubicBezTo>
                      <a:pt x="1552" y="3138"/>
                      <a:pt x="1363" y="3197"/>
                      <a:pt x="1148" y="3197"/>
                    </a:cubicBezTo>
                    <a:cubicBezTo>
                      <a:pt x="969" y="3197"/>
                      <a:pt x="773" y="3156"/>
                      <a:pt x="592" y="3102"/>
                    </a:cubicBezTo>
                    <a:cubicBezTo>
                      <a:pt x="577" y="2797"/>
                      <a:pt x="577" y="2434"/>
                      <a:pt x="731" y="2153"/>
                    </a:cubicBezTo>
                    <a:cubicBezTo>
                      <a:pt x="824" y="1999"/>
                      <a:pt x="992" y="1873"/>
                      <a:pt x="1162" y="1834"/>
                    </a:cubicBezTo>
                    <a:cubicBezTo>
                      <a:pt x="1193" y="1827"/>
                      <a:pt x="1229" y="1822"/>
                      <a:pt x="1268" y="1822"/>
                    </a:cubicBezTo>
                    <a:close/>
                    <a:moveTo>
                      <a:pt x="142" y="0"/>
                    </a:moveTo>
                    <a:cubicBezTo>
                      <a:pt x="138" y="0"/>
                      <a:pt x="133" y="0"/>
                      <a:pt x="127" y="1"/>
                    </a:cubicBezTo>
                    <a:cubicBezTo>
                      <a:pt x="54" y="6"/>
                      <a:pt x="1" y="64"/>
                      <a:pt x="6" y="132"/>
                    </a:cubicBezTo>
                    <a:cubicBezTo>
                      <a:pt x="50" y="1177"/>
                      <a:pt x="146" y="1956"/>
                      <a:pt x="325" y="3073"/>
                    </a:cubicBezTo>
                    <a:cubicBezTo>
                      <a:pt x="306" y="3088"/>
                      <a:pt x="291" y="3106"/>
                      <a:pt x="282" y="3131"/>
                    </a:cubicBezTo>
                    <a:cubicBezTo>
                      <a:pt x="262" y="3198"/>
                      <a:pt x="296" y="3266"/>
                      <a:pt x="360" y="3291"/>
                    </a:cubicBezTo>
                    <a:cubicBezTo>
                      <a:pt x="659" y="3396"/>
                      <a:pt x="920" y="3450"/>
                      <a:pt x="1148" y="3450"/>
                    </a:cubicBezTo>
                    <a:cubicBezTo>
                      <a:pt x="1476" y="3450"/>
                      <a:pt x="1724" y="3334"/>
                      <a:pt x="1873" y="3106"/>
                    </a:cubicBezTo>
                    <a:cubicBezTo>
                      <a:pt x="1994" y="2918"/>
                      <a:pt x="2028" y="2666"/>
                      <a:pt x="1970" y="2333"/>
                    </a:cubicBezTo>
                    <a:cubicBezTo>
                      <a:pt x="1936" y="2135"/>
                      <a:pt x="1863" y="1849"/>
                      <a:pt x="1637" y="1684"/>
                    </a:cubicBezTo>
                    <a:cubicBezTo>
                      <a:pt x="1531" y="1611"/>
                      <a:pt x="1403" y="1570"/>
                      <a:pt x="1266" y="1570"/>
                    </a:cubicBezTo>
                    <a:cubicBezTo>
                      <a:pt x="1214" y="1570"/>
                      <a:pt x="1161" y="1576"/>
                      <a:pt x="1108" y="1588"/>
                    </a:cubicBezTo>
                    <a:cubicBezTo>
                      <a:pt x="867" y="1641"/>
                      <a:pt x="639" y="1811"/>
                      <a:pt x="514" y="2028"/>
                    </a:cubicBezTo>
                    <a:cubicBezTo>
                      <a:pt x="485" y="2077"/>
                      <a:pt x="465" y="2124"/>
                      <a:pt x="441" y="2178"/>
                    </a:cubicBezTo>
                    <a:cubicBezTo>
                      <a:pt x="345" y="1476"/>
                      <a:pt x="287" y="867"/>
                      <a:pt x="257" y="122"/>
                    </a:cubicBezTo>
                    <a:cubicBezTo>
                      <a:pt x="253" y="59"/>
                      <a:pt x="210" y="0"/>
                      <a:pt x="14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2"/>
              <p:cNvSpPr/>
              <p:nvPr/>
            </p:nvSpPr>
            <p:spPr>
              <a:xfrm>
                <a:off x="5374043" y="3597692"/>
                <a:ext cx="73270" cy="81295"/>
              </a:xfrm>
              <a:custGeom>
                <a:rect b="b" l="l" r="r" t="t"/>
                <a:pathLst>
                  <a:path extrusionOk="0" h="1246" w="1123">
                    <a:moveTo>
                      <a:pt x="222" y="0"/>
                    </a:moveTo>
                    <a:cubicBezTo>
                      <a:pt x="181" y="0"/>
                      <a:pt x="142" y="7"/>
                      <a:pt x="102" y="22"/>
                    </a:cubicBezTo>
                    <a:cubicBezTo>
                      <a:pt x="34" y="45"/>
                      <a:pt x="0" y="118"/>
                      <a:pt x="25" y="181"/>
                    </a:cubicBezTo>
                    <a:cubicBezTo>
                      <a:pt x="44" y="234"/>
                      <a:pt x="92" y="266"/>
                      <a:pt x="142" y="266"/>
                    </a:cubicBezTo>
                    <a:cubicBezTo>
                      <a:pt x="156" y="266"/>
                      <a:pt x="170" y="264"/>
                      <a:pt x="184" y="259"/>
                    </a:cubicBezTo>
                    <a:cubicBezTo>
                      <a:pt x="197" y="254"/>
                      <a:pt x="210" y="252"/>
                      <a:pt x="222" y="252"/>
                    </a:cubicBezTo>
                    <a:cubicBezTo>
                      <a:pt x="251" y="252"/>
                      <a:pt x="278" y="263"/>
                      <a:pt x="295" y="273"/>
                    </a:cubicBezTo>
                    <a:cubicBezTo>
                      <a:pt x="358" y="312"/>
                      <a:pt x="411" y="384"/>
                      <a:pt x="422" y="457"/>
                    </a:cubicBezTo>
                    <a:cubicBezTo>
                      <a:pt x="440" y="602"/>
                      <a:pt x="373" y="761"/>
                      <a:pt x="290" y="931"/>
                    </a:cubicBezTo>
                    <a:cubicBezTo>
                      <a:pt x="266" y="993"/>
                      <a:pt x="286" y="1061"/>
                      <a:pt x="344" y="1096"/>
                    </a:cubicBezTo>
                    <a:cubicBezTo>
                      <a:pt x="513" y="1192"/>
                      <a:pt x="706" y="1245"/>
                      <a:pt x="900" y="1245"/>
                    </a:cubicBezTo>
                    <a:cubicBezTo>
                      <a:pt x="934" y="1245"/>
                      <a:pt x="967" y="1241"/>
                      <a:pt x="1002" y="1241"/>
                    </a:cubicBezTo>
                    <a:cubicBezTo>
                      <a:pt x="1069" y="1230"/>
                      <a:pt x="1123" y="1172"/>
                      <a:pt x="1118" y="1100"/>
                    </a:cubicBezTo>
                    <a:cubicBezTo>
                      <a:pt x="1108" y="1037"/>
                      <a:pt x="1058" y="988"/>
                      <a:pt x="994" y="988"/>
                    </a:cubicBezTo>
                    <a:cubicBezTo>
                      <a:pt x="989" y="988"/>
                      <a:pt x="983" y="988"/>
                      <a:pt x="978" y="989"/>
                    </a:cubicBezTo>
                    <a:cubicBezTo>
                      <a:pt x="955" y="990"/>
                      <a:pt x="933" y="991"/>
                      <a:pt x="911" y="991"/>
                    </a:cubicBezTo>
                    <a:cubicBezTo>
                      <a:pt x="796" y="991"/>
                      <a:pt x="680" y="971"/>
                      <a:pt x="571" y="926"/>
                    </a:cubicBezTo>
                    <a:cubicBezTo>
                      <a:pt x="639" y="781"/>
                      <a:pt x="697" y="607"/>
                      <a:pt x="668" y="422"/>
                    </a:cubicBezTo>
                    <a:cubicBezTo>
                      <a:pt x="648" y="273"/>
                      <a:pt x="556" y="138"/>
                      <a:pt x="426" y="60"/>
                    </a:cubicBezTo>
                    <a:cubicBezTo>
                      <a:pt x="359" y="21"/>
                      <a:pt x="290" y="0"/>
                      <a:pt x="22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2"/>
              <p:cNvSpPr/>
              <p:nvPr/>
            </p:nvSpPr>
            <p:spPr>
              <a:xfrm>
                <a:off x="5158144" y="3649497"/>
                <a:ext cx="21205" cy="105501"/>
              </a:xfrm>
              <a:custGeom>
                <a:rect b="b" l="l" r="r" t="t"/>
                <a:pathLst>
                  <a:path extrusionOk="0" h="1617" w="325">
                    <a:moveTo>
                      <a:pt x="192" y="1"/>
                    </a:moveTo>
                    <a:cubicBezTo>
                      <a:pt x="128" y="1"/>
                      <a:pt x="74" y="57"/>
                      <a:pt x="68" y="122"/>
                    </a:cubicBezTo>
                    <a:lnTo>
                      <a:pt x="6" y="1486"/>
                    </a:lnTo>
                    <a:cubicBezTo>
                      <a:pt x="1" y="1554"/>
                      <a:pt x="54" y="1612"/>
                      <a:pt x="126" y="1617"/>
                    </a:cubicBezTo>
                    <a:lnTo>
                      <a:pt x="132" y="1617"/>
                    </a:lnTo>
                    <a:cubicBezTo>
                      <a:pt x="199" y="1617"/>
                      <a:pt x="253" y="1563"/>
                      <a:pt x="257" y="1496"/>
                    </a:cubicBezTo>
                    <a:lnTo>
                      <a:pt x="320" y="132"/>
                    </a:lnTo>
                    <a:cubicBezTo>
                      <a:pt x="325" y="64"/>
                      <a:pt x="271" y="6"/>
                      <a:pt x="199" y="1"/>
                    </a:cubicBezTo>
                    <a:cubicBezTo>
                      <a:pt x="197" y="1"/>
                      <a:pt x="194" y="1"/>
                      <a:pt x="19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2"/>
              <p:cNvSpPr/>
              <p:nvPr/>
            </p:nvSpPr>
            <p:spPr>
              <a:xfrm>
                <a:off x="5115930" y="3691841"/>
                <a:ext cx="105762" cy="20944"/>
              </a:xfrm>
              <a:custGeom>
                <a:rect b="b" l="l" r="r" t="t"/>
                <a:pathLst>
                  <a:path extrusionOk="0" h="321" w="1621">
                    <a:moveTo>
                      <a:pt x="125" y="0"/>
                    </a:moveTo>
                    <a:cubicBezTo>
                      <a:pt x="58" y="0"/>
                      <a:pt x="9" y="56"/>
                      <a:pt x="5" y="122"/>
                    </a:cubicBezTo>
                    <a:cubicBezTo>
                      <a:pt x="0" y="194"/>
                      <a:pt x="54" y="252"/>
                      <a:pt x="125" y="252"/>
                    </a:cubicBezTo>
                    <a:lnTo>
                      <a:pt x="1485" y="320"/>
                    </a:lnTo>
                    <a:lnTo>
                      <a:pt x="1489" y="320"/>
                    </a:lnTo>
                    <a:cubicBezTo>
                      <a:pt x="1557" y="320"/>
                      <a:pt x="1615" y="267"/>
                      <a:pt x="1615" y="198"/>
                    </a:cubicBezTo>
                    <a:cubicBezTo>
                      <a:pt x="1621" y="131"/>
                      <a:pt x="1567" y="68"/>
                      <a:pt x="1499" y="68"/>
                    </a:cubicBezTo>
                    <a:lnTo>
                      <a:pt x="135" y="1"/>
                    </a:lnTo>
                    <a:cubicBezTo>
                      <a:pt x="131" y="1"/>
                      <a:pt x="128" y="0"/>
                      <a:pt x="12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2"/>
              <p:cNvSpPr/>
              <p:nvPr/>
            </p:nvSpPr>
            <p:spPr>
              <a:xfrm>
                <a:off x="4556644" y="3684272"/>
                <a:ext cx="111765" cy="20226"/>
              </a:xfrm>
              <a:custGeom>
                <a:rect b="b" l="l" r="r" t="t"/>
                <a:pathLst>
                  <a:path extrusionOk="0" h="310" w="1713">
                    <a:moveTo>
                      <a:pt x="969" y="0"/>
                    </a:moveTo>
                    <a:cubicBezTo>
                      <a:pt x="685" y="0"/>
                      <a:pt x="401" y="21"/>
                      <a:pt x="117" y="63"/>
                    </a:cubicBezTo>
                    <a:cubicBezTo>
                      <a:pt x="49" y="73"/>
                      <a:pt x="1" y="135"/>
                      <a:pt x="16" y="204"/>
                    </a:cubicBezTo>
                    <a:cubicBezTo>
                      <a:pt x="20" y="267"/>
                      <a:pt x="78" y="310"/>
                      <a:pt x="136" y="310"/>
                    </a:cubicBezTo>
                    <a:lnTo>
                      <a:pt x="156" y="310"/>
                    </a:lnTo>
                    <a:cubicBezTo>
                      <a:pt x="424" y="271"/>
                      <a:pt x="692" y="252"/>
                      <a:pt x="961" y="252"/>
                    </a:cubicBezTo>
                    <a:cubicBezTo>
                      <a:pt x="1164" y="252"/>
                      <a:pt x="1366" y="263"/>
                      <a:pt x="1568" y="285"/>
                    </a:cubicBezTo>
                    <a:cubicBezTo>
                      <a:pt x="1574" y="286"/>
                      <a:pt x="1580" y="286"/>
                      <a:pt x="1586" y="286"/>
                    </a:cubicBezTo>
                    <a:cubicBezTo>
                      <a:pt x="1650" y="286"/>
                      <a:pt x="1700" y="236"/>
                      <a:pt x="1708" y="175"/>
                    </a:cubicBezTo>
                    <a:cubicBezTo>
                      <a:pt x="1713" y="106"/>
                      <a:pt x="1665" y="44"/>
                      <a:pt x="1597" y="34"/>
                    </a:cubicBezTo>
                    <a:cubicBezTo>
                      <a:pt x="1387" y="12"/>
                      <a:pt x="1178" y="0"/>
                      <a:pt x="96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2"/>
              <p:cNvSpPr/>
              <p:nvPr/>
            </p:nvSpPr>
            <p:spPr>
              <a:xfrm>
                <a:off x="4555730" y="3717091"/>
                <a:ext cx="111765" cy="20552"/>
              </a:xfrm>
              <a:custGeom>
                <a:rect b="b" l="l" r="r" t="t"/>
                <a:pathLst>
                  <a:path extrusionOk="0" h="315" w="1713">
                    <a:moveTo>
                      <a:pt x="971" y="0"/>
                    </a:moveTo>
                    <a:cubicBezTo>
                      <a:pt x="685" y="0"/>
                      <a:pt x="399" y="21"/>
                      <a:pt x="117" y="63"/>
                    </a:cubicBezTo>
                    <a:cubicBezTo>
                      <a:pt x="49" y="72"/>
                      <a:pt x="1" y="136"/>
                      <a:pt x="10" y="204"/>
                    </a:cubicBezTo>
                    <a:cubicBezTo>
                      <a:pt x="20" y="266"/>
                      <a:pt x="73" y="315"/>
                      <a:pt x="136" y="315"/>
                    </a:cubicBezTo>
                    <a:cubicBezTo>
                      <a:pt x="141" y="315"/>
                      <a:pt x="146" y="310"/>
                      <a:pt x="155" y="310"/>
                    </a:cubicBezTo>
                    <a:cubicBezTo>
                      <a:pt x="419" y="271"/>
                      <a:pt x="687" y="252"/>
                      <a:pt x="955" y="252"/>
                    </a:cubicBezTo>
                    <a:cubicBezTo>
                      <a:pt x="1158" y="252"/>
                      <a:pt x="1361" y="263"/>
                      <a:pt x="1563" y="286"/>
                    </a:cubicBezTo>
                    <a:cubicBezTo>
                      <a:pt x="1569" y="287"/>
                      <a:pt x="1574" y="287"/>
                      <a:pt x="1579" y="287"/>
                    </a:cubicBezTo>
                    <a:cubicBezTo>
                      <a:pt x="1644" y="287"/>
                      <a:pt x="1698" y="237"/>
                      <a:pt x="1704" y="174"/>
                    </a:cubicBezTo>
                    <a:cubicBezTo>
                      <a:pt x="1713" y="107"/>
                      <a:pt x="1659" y="43"/>
                      <a:pt x="1592" y="34"/>
                    </a:cubicBezTo>
                    <a:cubicBezTo>
                      <a:pt x="1386" y="12"/>
                      <a:pt x="1179" y="0"/>
                      <a:pt x="971"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2"/>
              <p:cNvSpPr/>
              <p:nvPr/>
            </p:nvSpPr>
            <p:spPr>
              <a:xfrm>
                <a:off x="4721389" y="3536231"/>
                <a:ext cx="886875" cy="246169"/>
              </a:xfrm>
              <a:custGeom>
                <a:rect b="b" l="l" r="r" t="t"/>
                <a:pathLst>
                  <a:path extrusionOk="0" h="3773" w="13593">
                    <a:moveTo>
                      <a:pt x="13457" y="0"/>
                    </a:moveTo>
                    <a:lnTo>
                      <a:pt x="2076" y="455"/>
                    </a:lnTo>
                    <a:cubicBezTo>
                      <a:pt x="1931" y="465"/>
                      <a:pt x="1737" y="470"/>
                      <a:pt x="1587" y="591"/>
                    </a:cubicBezTo>
                    <a:cubicBezTo>
                      <a:pt x="1433" y="717"/>
                      <a:pt x="1389" y="910"/>
                      <a:pt x="1355" y="1055"/>
                    </a:cubicBezTo>
                    <a:lnTo>
                      <a:pt x="819" y="3299"/>
                    </a:lnTo>
                    <a:lnTo>
                      <a:pt x="252" y="2284"/>
                    </a:lnTo>
                    <a:cubicBezTo>
                      <a:pt x="229" y="2240"/>
                      <a:pt x="184" y="2215"/>
                      <a:pt x="140" y="2215"/>
                    </a:cubicBezTo>
                    <a:cubicBezTo>
                      <a:pt x="120" y="2215"/>
                      <a:pt x="101" y="2220"/>
                      <a:pt x="83" y="2230"/>
                    </a:cubicBezTo>
                    <a:cubicBezTo>
                      <a:pt x="20" y="2264"/>
                      <a:pt x="0" y="2342"/>
                      <a:pt x="35" y="2404"/>
                    </a:cubicBezTo>
                    <a:lnTo>
                      <a:pt x="755" y="3706"/>
                    </a:lnTo>
                    <a:cubicBezTo>
                      <a:pt x="779" y="3750"/>
                      <a:pt x="823" y="3773"/>
                      <a:pt x="866" y="3773"/>
                    </a:cubicBezTo>
                    <a:lnTo>
                      <a:pt x="886" y="3773"/>
                    </a:lnTo>
                    <a:cubicBezTo>
                      <a:pt x="935" y="3764"/>
                      <a:pt x="978" y="3725"/>
                      <a:pt x="987" y="3677"/>
                    </a:cubicBezTo>
                    <a:lnTo>
                      <a:pt x="1597" y="1114"/>
                    </a:lnTo>
                    <a:cubicBezTo>
                      <a:pt x="1631" y="973"/>
                      <a:pt x="1665" y="852"/>
                      <a:pt x="1747" y="790"/>
                    </a:cubicBezTo>
                    <a:cubicBezTo>
                      <a:pt x="1824" y="726"/>
                      <a:pt x="1945" y="717"/>
                      <a:pt x="2085" y="707"/>
                    </a:cubicBezTo>
                    <a:lnTo>
                      <a:pt x="13466" y="252"/>
                    </a:lnTo>
                    <a:cubicBezTo>
                      <a:pt x="13539" y="248"/>
                      <a:pt x="13593" y="190"/>
                      <a:pt x="13588" y="122"/>
                    </a:cubicBezTo>
                    <a:cubicBezTo>
                      <a:pt x="13588" y="54"/>
                      <a:pt x="13530" y="0"/>
                      <a:pt x="13461"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 name="Google Shape;242;p32"/>
          <p:cNvGrpSpPr/>
          <p:nvPr/>
        </p:nvGrpSpPr>
        <p:grpSpPr>
          <a:xfrm>
            <a:off x="2882646" y="1924286"/>
            <a:ext cx="1303782" cy="966095"/>
            <a:chOff x="412625" y="2258025"/>
            <a:chExt cx="1906392" cy="1412625"/>
          </a:xfrm>
        </p:grpSpPr>
        <p:sp>
          <p:nvSpPr>
            <p:cNvPr id="243" name="Google Shape;243;p32"/>
            <p:cNvSpPr/>
            <p:nvPr/>
          </p:nvSpPr>
          <p:spPr>
            <a:xfrm>
              <a:off x="736217" y="2269413"/>
              <a:ext cx="36358" cy="1044177"/>
            </a:xfrm>
            <a:custGeom>
              <a:rect b="b" l="l" r="r" t="t"/>
              <a:pathLst>
                <a:path extrusionOk="0" h="12378" w="431">
                  <a:moveTo>
                    <a:pt x="301" y="1"/>
                  </a:moveTo>
                  <a:cubicBezTo>
                    <a:pt x="232" y="1"/>
                    <a:pt x="179" y="54"/>
                    <a:pt x="174" y="122"/>
                  </a:cubicBezTo>
                  <a:cubicBezTo>
                    <a:pt x="44" y="4146"/>
                    <a:pt x="0" y="8228"/>
                    <a:pt x="49" y="12252"/>
                  </a:cubicBezTo>
                  <a:cubicBezTo>
                    <a:pt x="49" y="12320"/>
                    <a:pt x="107" y="12378"/>
                    <a:pt x="174" y="12378"/>
                  </a:cubicBezTo>
                  <a:cubicBezTo>
                    <a:pt x="248" y="12378"/>
                    <a:pt x="301" y="12320"/>
                    <a:pt x="301" y="12248"/>
                  </a:cubicBezTo>
                  <a:cubicBezTo>
                    <a:pt x="252" y="8228"/>
                    <a:pt x="295" y="4151"/>
                    <a:pt x="426" y="126"/>
                  </a:cubicBezTo>
                  <a:cubicBezTo>
                    <a:pt x="431" y="59"/>
                    <a:pt x="378" y="1"/>
                    <a:pt x="30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2"/>
            <p:cNvSpPr/>
            <p:nvPr/>
          </p:nvSpPr>
          <p:spPr>
            <a:xfrm>
              <a:off x="737483" y="2258025"/>
              <a:ext cx="1581534" cy="1100950"/>
            </a:xfrm>
            <a:custGeom>
              <a:rect b="b" l="l" r="r" t="t"/>
              <a:pathLst>
                <a:path extrusionOk="0" h="13051" w="18748">
                  <a:moveTo>
                    <a:pt x="470" y="1"/>
                  </a:moveTo>
                  <a:cubicBezTo>
                    <a:pt x="434" y="1"/>
                    <a:pt x="397" y="16"/>
                    <a:pt x="373" y="49"/>
                  </a:cubicBezTo>
                  <a:cubicBezTo>
                    <a:pt x="329" y="102"/>
                    <a:pt x="338" y="179"/>
                    <a:pt x="392" y="223"/>
                  </a:cubicBezTo>
                  <a:cubicBezTo>
                    <a:pt x="3826" y="3000"/>
                    <a:pt x="7686" y="5543"/>
                    <a:pt x="11419" y="8001"/>
                  </a:cubicBezTo>
                  <a:cubicBezTo>
                    <a:pt x="13674" y="9485"/>
                    <a:pt x="16000" y="11014"/>
                    <a:pt x="18244" y="12606"/>
                  </a:cubicBezTo>
                  <a:cubicBezTo>
                    <a:pt x="15853" y="12734"/>
                    <a:pt x="13415" y="12799"/>
                    <a:pt x="10942" y="12799"/>
                  </a:cubicBezTo>
                  <a:cubicBezTo>
                    <a:pt x="7402" y="12799"/>
                    <a:pt x="3791" y="12667"/>
                    <a:pt x="141" y="12402"/>
                  </a:cubicBezTo>
                  <a:cubicBezTo>
                    <a:pt x="137" y="12402"/>
                    <a:pt x="134" y="12402"/>
                    <a:pt x="131" y="12402"/>
                  </a:cubicBezTo>
                  <a:cubicBezTo>
                    <a:pt x="66" y="12402"/>
                    <a:pt x="9" y="12453"/>
                    <a:pt x="5" y="12519"/>
                  </a:cubicBezTo>
                  <a:cubicBezTo>
                    <a:pt x="0" y="12586"/>
                    <a:pt x="54" y="12649"/>
                    <a:pt x="126" y="12653"/>
                  </a:cubicBezTo>
                  <a:cubicBezTo>
                    <a:pt x="3778" y="12919"/>
                    <a:pt x="7390" y="13050"/>
                    <a:pt x="10931" y="13050"/>
                  </a:cubicBezTo>
                  <a:cubicBezTo>
                    <a:pt x="13538" y="13050"/>
                    <a:pt x="16102" y="12977"/>
                    <a:pt x="18617" y="12832"/>
                  </a:cubicBezTo>
                  <a:cubicBezTo>
                    <a:pt x="18670" y="12832"/>
                    <a:pt x="18719" y="12794"/>
                    <a:pt x="18733" y="12745"/>
                  </a:cubicBezTo>
                  <a:cubicBezTo>
                    <a:pt x="18748" y="12693"/>
                    <a:pt x="18728" y="12639"/>
                    <a:pt x="18685" y="12606"/>
                  </a:cubicBezTo>
                  <a:cubicBezTo>
                    <a:pt x="16348" y="10941"/>
                    <a:pt x="13915" y="9340"/>
                    <a:pt x="11560" y="7793"/>
                  </a:cubicBezTo>
                  <a:cubicBezTo>
                    <a:pt x="7831" y="5335"/>
                    <a:pt x="3972" y="2797"/>
                    <a:pt x="552" y="29"/>
                  </a:cubicBezTo>
                  <a:cubicBezTo>
                    <a:pt x="528" y="10"/>
                    <a:pt x="499" y="1"/>
                    <a:pt x="470"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2"/>
            <p:cNvSpPr/>
            <p:nvPr/>
          </p:nvSpPr>
          <p:spPr>
            <a:xfrm>
              <a:off x="742797" y="3052740"/>
              <a:ext cx="255013" cy="286225"/>
            </a:xfrm>
            <a:custGeom>
              <a:rect b="b" l="l" r="r" t="t"/>
              <a:pathLst>
                <a:path extrusionOk="0" h="3393" w="3023">
                  <a:moveTo>
                    <a:pt x="2247" y="0"/>
                  </a:moveTo>
                  <a:cubicBezTo>
                    <a:pt x="1960" y="0"/>
                    <a:pt x="1675" y="22"/>
                    <a:pt x="1398" y="45"/>
                  </a:cubicBezTo>
                  <a:cubicBezTo>
                    <a:pt x="1127" y="67"/>
                    <a:pt x="849" y="90"/>
                    <a:pt x="574" y="90"/>
                  </a:cubicBezTo>
                  <a:cubicBezTo>
                    <a:pt x="432" y="90"/>
                    <a:pt x="290" y="84"/>
                    <a:pt x="150" y="69"/>
                  </a:cubicBezTo>
                  <a:cubicBezTo>
                    <a:pt x="144" y="68"/>
                    <a:pt x="139" y="68"/>
                    <a:pt x="134" y="68"/>
                  </a:cubicBezTo>
                  <a:cubicBezTo>
                    <a:pt x="69" y="68"/>
                    <a:pt x="19" y="118"/>
                    <a:pt x="9" y="180"/>
                  </a:cubicBezTo>
                  <a:cubicBezTo>
                    <a:pt x="0" y="248"/>
                    <a:pt x="53" y="312"/>
                    <a:pt x="121" y="316"/>
                  </a:cubicBezTo>
                  <a:cubicBezTo>
                    <a:pt x="276" y="333"/>
                    <a:pt x="432" y="340"/>
                    <a:pt x="587" y="340"/>
                  </a:cubicBezTo>
                  <a:cubicBezTo>
                    <a:pt x="867" y="340"/>
                    <a:pt x="1146" y="318"/>
                    <a:pt x="1417" y="296"/>
                  </a:cubicBezTo>
                  <a:cubicBezTo>
                    <a:pt x="1690" y="274"/>
                    <a:pt x="1969" y="252"/>
                    <a:pt x="2247" y="252"/>
                  </a:cubicBezTo>
                  <a:cubicBezTo>
                    <a:pt x="2389" y="252"/>
                    <a:pt x="2530" y="258"/>
                    <a:pt x="2670" y="272"/>
                  </a:cubicBezTo>
                  <a:cubicBezTo>
                    <a:pt x="2675" y="272"/>
                    <a:pt x="2684" y="273"/>
                    <a:pt x="2693" y="273"/>
                  </a:cubicBezTo>
                  <a:cubicBezTo>
                    <a:pt x="2701" y="273"/>
                    <a:pt x="2708" y="272"/>
                    <a:pt x="2708" y="267"/>
                  </a:cubicBezTo>
                  <a:lnTo>
                    <a:pt x="2708" y="316"/>
                  </a:lnTo>
                  <a:cubicBezTo>
                    <a:pt x="2719" y="756"/>
                    <a:pt x="2728" y="1274"/>
                    <a:pt x="2737" y="1792"/>
                  </a:cubicBezTo>
                  <a:cubicBezTo>
                    <a:pt x="2748" y="2314"/>
                    <a:pt x="2757" y="2831"/>
                    <a:pt x="2766" y="3272"/>
                  </a:cubicBezTo>
                  <a:cubicBezTo>
                    <a:pt x="2766" y="3339"/>
                    <a:pt x="2820" y="3392"/>
                    <a:pt x="2893" y="3392"/>
                  </a:cubicBezTo>
                  <a:cubicBezTo>
                    <a:pt x="2960" y="3392"/>
                    <a:pt x="3014" y="3339"/>
                    <a:pt x="3018" y="3272"/>
                  </a:cubicBezTo>
                  <a:lnTo>
                    <a:pt x="3018" y="3024"/>
                  </a:lnTo>
                  <a:cubicBezTo>
                    <a:pt x="3023" y="2923"/>
                    <a:pt x="3023" y="2826"/>
                    <a:pt x="3023" y="2807"/>
                  </a:cubicBezTo>
                  <a:cubicBezTo>
                    <a:pt x="3023" y="2783"/>
                    <a:pt x="3018" y="2759"/>
                    <a:pt x="3009" y="2739"/>
                  </a:cubicBezTo>
                  <a:cubicBezTo>
                    <a:pt x="3003" y="2435"/>
                    <a:pt x="2994" y="2111"/>
                    <a:pt x="2989" y="1786"/>
                  </a:cubicBezTo>
                  <a:cubicBezTo>
                    <a:pt x="2980" y="1269"/>
                    <a:pt x="2969" y="751"/>
                    <a:pt x="2960" y="312"/>
                  </a:cubicBezTo>
                  <a:cubicBezTo>
                    <a:pt x="2960" y="263"/>
                    <a:pt x="2960" y="180"/>
                    <a:pt x="2902" y="113"/>
                  </a:cubicBezTo>
                  <a:cubicBezTo>
                    <a:pt x="2839" y="35"/>
                    <a:pt x="2748" y="26"/>
                    <a:pt x="2694" y="21"/>
                  </a:cubicBezTo>
                  <a:cubicBezTo>
                    <a:pt x="2545" y="6"/>
                    <a:pt x="2396" y="0"/>
                    <a:pt x="224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2"/>
            <p:cNvSpPr/>
            <p:nvPr/>
          </p:nvSpPr>
          <p:spPr>
            <a:xfrm>
              <a:off x="412625" y="2688070"/>
              <a:ext cx="214774" cy="131513"/>
            </a:xfrm>
            <a:custGeom>
              <a:rect b="b" l="l" r="r" t="t"/>
              <a:pathLst>
                <a:path extrusionOk="0" h="1559" w="2546">
                  <a:moveTo>
                    <a:pt x="1282" y="0"/>
                  </a:moveTo>
                  <a:cubicBezTo>
                    <a:pt x="978" y="0"/>
                    <a:pt x="736" y="54"/>
                    <a:pt x="533" y="155"/>
                  </a:cubicBezTo>
                  <a:cubicBezTo>
                    <a:pt x="271" y="295"/>
                    <a:pt x="88" y="527"/>
                    <a:pt x="50" y="789"/>
                  </a:cubicBezTo>
                  <a:cubicBezTo>
                    <a:pt x="1" y="1094"/>
                    <a:pt x="175" y="1403"/>
                    <a:pt x="445" y="1500"/>
                  </a:cubicBezTo>
                  <a:cubicBezTo>
                    <a:pt x="502" y="1519"/>
                    <a:pt x="562" y="1529"/>
                    <a:pt x="623" y="1529"/>
                  </a:cubicBezTo>
                  <a:cubicBezTo>
                    <a:pt x="851" y="1529"/>
                    <a:pt x="1090" y="1397"/>
                    <a:pt x="1224" y="1175"/>
                  </a:cubicBezTo>
                  <a:cubicBezTo>
                    <a:pt x="1249" y="1146"/>
                    <a:pt x="1268" y="1108"/>
                    <a:pt x="1282" y="1074"/>
                  </a:cubicBezTo>
                  <a:cubicBezTo>
                    <a:pt x="1336" y="1157"/>
                    <a:pt x="1399" y="1233"/>
                    <a:pt x="1476" y="1297"/>
                  </a:cubicBezTo>
                  <a:cubicBezTo>
                    <a:pt x="1670" y="1465"/>
                    <a:pt x="1921" y="1558"/>
                    <a:pt x="2177" y="1558"/>
                  </a:cubicBezTo>
                  <a:cubicBezTo>
                    <a:pt x="2264" y="1558"/>
                    <a:pt x="2352" y="1543"/>
                    <a:pt x="2439" y="1523"/>
                  </a:cubicBezTo>
                  <a:cubicBezTo>
                    <a:pt x="2506" y="1505"/>
                    <a:pt x="2545" y="1436"/>
                    <a:pt x="2526" y="1369"/>
                  </a:cubicBezTo>
                  <a:cubicBezTo>
                    <a:pt x="2514" y="1311"/>
                    <a:pt x="2462" y="1274"/>
                    <a:pt x="2405" y="1274"/>
                  </a:cubicBezTo>
                  <a:cubicBezTo>
                    <a:pt x="2395" y="1274"/>
                    <a:pt x="2386" y="1275"/>
                    <a:pt x="2376" y="1277"/>
                  </a:cubicBezTo>
                  <a:cubicBezTo>
                    <a:pt x="2311" y="1295"/>
                    <a:pt x="2243" y="1303"/>
                    <a:pt x="2176" y="1303"/>
                  </a:cubicBezTo>
                  <a:cubicBezTo>
                    <a:pt x="1981" y="1303"/>
                    <a:pt x="1784" y="1234"/>
                    <a:pt x="1641" y="1108"/>
                  </a:cubicBezTo>
                  <a:cubicBezTo>
                    <a:pt x="1505" y="987"/>
                    <a:pt x="1409" y="818"/>
                    <a:pt x="1374" y="639"/>
                  </a:cubicBezTo>
                  <a:cubicBezTo>
                    <a:pt x="1380" y="557"/>
                    <a:pt x="1374" y="469"/>
                    <a:pt x="1365" y="378"/>
                  </a:cubicBezTo>
                  <a:cubicBezTo>
                    <a:pt x="1360" y="315"/>
                    <a:pt x="1307" y="266"/>
                    <a:pt x="1239" y="266"/>
                  </a:cubicBezTo>
                  <a:cubicBezTo>
                    <a:pt x="1177" y="266"/>
                    <a:pt x="1123" y="315"/>
                    <a:pt x="1113" y="378"/>
                  </a:cubicBezTo>
                  <a:cubicBezTo>
                    <a:pt x="1104" y="469"/>
                    <a:pt x="1108" y="566"/>
                    <a:pt x="1123" y="659"/>
                  </a:cubicBezTo>
                  <a:cubicBezTo>
                    <a:pt x="1113" y="813"/>
                    <a:pt x="1075" y="943"/>
                    <a:pt x="1012" y="1045"/>
                  </a:cubicBezTo>
                  <a:cubicBezTo>
                    <a:pt x="933" y="1172"/>
                    <a:pt x="779" y="1279"/>
                    <a:pt x="628" y="1279"/>
                  </a:cubicBezTo>
                  <a:cubicBezTo>
                    <a:pt x="594" y="1279"/>
                    <a:pt x="560" y="1274"/>
                    <a:pt x="528" y="1262"/>
                  </a:cubicBezTo>
                  <a:cubicBezTo>
                    <a:pt x="373" y="1204"/>
                    <a:pt x="267" y="1012"/>
                    <a:pt x="296" y="827"/>
                  </a:cubicBezTo>
                  <a:cubicBezTo>
                    <a:pt x="325" y="648"/>
                    <a:pt x="461" y="479"/>
                    <a:pt x="649" y="378"/>
                  </a:cubicBezTo>
                  <a:cubicBezTo>
                    <a:pt x="813" y="295"/>
                    <a:pt x="1021" y="252"/>
                    <a:pt x="1282" y="252"/>
                  </a:cubicBezTo>
                  <a:cubicBezTo>
                    <a:pt x="1351" y="252"/>
                    <a:pt x="1409" y="194"/>
                    <a:pt x="1409" y="126"/>
                  </a:cubicBezTo>
                  <a:cubicBezTo>
                    <a:pt x="1409" y="59"/>
                    <a:pt x="1351" y="0"/>
                    <a:pt x="128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2"/>
            <p:cNvSpPr/>
            <p:nvPr/>
          </p:nvSpPr>
          <p:spPr>
            <a:xfrm>
              <a:off x="1398839" y="3412685"/>
              <a:ext cx="126621" cy="257965"/>
            </a:xfrm>
            <a:custGeom>
              <a:rect b="b" l="l" r="r" t="t"/>
              <a:pathLst>
                <a:path extrusionOk="0" h="3058" w="1501">
                  <a:moveTo>
                    <a:pt x="813" y="1761"/>
                  </a:moveTo>
                  <a:cubicBezTo>
                    <a:pt x="821" y="1761"/>
                    <a:pt x="829" y="1761"/>
                    <a:pt x="838" y="1762"/>
                  </a:cubicBezTo>
                  <a:cubicBezTo>
                    <a:pt x="929" y="1766"/>
                    <a:pt x="1026" y="1820"/>
                    <a:pt x="1103" y="1901"/>
                  </a:cubicBezTo>
                  <a:cubicBezTo>
                    <a:pt x="1195" y="2008"/>
                    <a:pt x="1244" y="2153"/>
                    <a:pt x="1233" y="2307"/>
                  </a:cubicBezTo>
                  <a:cubicBezTo>
                    <a:pt x="1229" y="2458"/>
                    <a:pt x="1166" y="2597"/>
                    <a:pt x="1065" y="2684"/>
                  </a:cubicBezTo>
                  <a:cubicBezTo>
                    <a:pt x="976" y="2766"/>
                    <a:pt x="853" y="2809"/>
                    <a:pt x="720" y="2809"/>
                  </a:cubicBezTo>
                  <a:cubicBezTo>
                    <a:pt x="701" y="2809"/>
                    <a:pt x="682" y="2808"/>
                    <a:pt x="663" y="2806"/>
                  </a:cubicBezTo>
                  <a:cubicBezTo>
                    <a:pt x="547" y="2791"/>
                    <a:pt x="441" y="2748"/>
                    <a:pt x="363" y="2680"/>
                  </a:cubicBezTo>
                  <a:cubicBezTo>
                    <a:pt x="353" y="2477"/>
                    <a:pt x="353" y="2260"/>
                    <a:pt x="427" y="2070"/>
                  </a:cubicBezTo>
                  <a:cubicBezTo>
                    <a:pt x="491" y="1914"/>
                    <a:pt x="639" y="1761"/>
                    <a:pt x="813" y="1761"/>
                  </a:cubicBezTo>
                  <a:close/>
                  <a:moveTo>
                    <a:pt x="131" y="1"/>
                  </a:moveTo>
                  <a:cubicBezTo>
                    <a:pt x="63" y="1"/>
                    <a:pt x="5" y="59"/>
                    <a:pt x="5" y="126"/>
                  </a:cubicBezTo>
                  <a:cubicBezTo>
                    <a:pt x="1" y="954"/>
                    <a:pt x="34" y="1785"/>
                    <a:pt x="102" y="2613"/>
                  </a:cubicBezTo>
                  <a:cubicBezTo>
                    <a:pt x="68" y="2655"/>
                    <a:pt x="63" y="2719"/>
                    <a:pt x="102" y="2767"/>
                  </a:cubicBezTo>
                  <a:cubicBezTo>
                    <a:pt x="223" y="2927"/>
                    <a:pt x="416" y="3033"/>
                    <a:pt x="634" y="3057"/>
                  </a:cubicBezTo>
                  <a:lnTo>
                    <a:pt x="721" y="3057"/>
                  </a:lnTo>
                  <a:cubicBezTo>
                    <a:pt x="914" y="3057"/>
                    <a:pt x="1099" y="2994"/>
                    <a:pt x="1233" y="2874"/>
                  </a:cubicBezTo>
                  <a:cubicBezTo>
                    <a:pt x="1384" y="2738"/>
                    <a:pt x="1476" y="2539"/>
                    <a:pt x="1485" y="2322"/>
                  </a:cubicBezTo>
                  <a:cubicBezTo>
                    <a:pt x="1500" y="2099"/>
                    <a:pt x="1427" y="1887"/>
                    <a:pt x="1291" y="1733"/>
                  </a:cubicBezTo>
                  <a:cubicBezTo>
                    <a:pt x="1171" y="1601"/>
                    <a:pt x="1016" y="1519"/>
                    <a:pt x="856" y="1510"/>
                  </a:cubicBezTo>
                  <a:cubicBezTo>
                    <a:pt x="841" y="1508"/>
                    <a:pt x="825" y="1508"/>
                    <a:pt x="810" y="1508"/>
                  </a:cubicBezTo>
                  <a:cubicBezTo>
                    <a:pt x="594" y="1508"/>
                    <a:pt x="418" y="1637"/>
                    <a:pt x="300" y="1791"/>
                  </a:cubicBezTo>
                  <a:cubicBezTo>
                    <a:pt x="271" y="1239"/>
                    <a:pt x="257" y="677"/>
                    <a:pt x="257" y="126"/>
                  </a:cubicBezTo>
                  <a:cubicBezTo>
                    <a:pt x="257" y="59"/>
                    <a:pt x="189" y="5"/>
                    <a:pt x="13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2"/>
            <p:cNvSpPr/>
            <p:nvPr/>
          </p:nvSpPr>
          <p:spPr>
            <a:xfrm>
              <a:off x="1633857" y="2689504"/>
              <a:ext cx="114726" cy="141805"/>
            </a:xfrm>
            <a:custGeom>
              <a:rect b="b" l="l" r="r" t="t"/>
              <a:pathLst>
                <a:path extrusionOk="0" h="1681" w="1360">
                  <a:moveTo>
                    <a:pt x="915" y="1"/>
                  </a:moveTo>
                  <a:cubicBezTo>
                    <a:pt x="653" y="1"/>
                    <a:pt x="389" y="122"/>
                    <a:pt x="228" y="336"/>
                  </a:cubicBezTo>
                  <a:cubicBezTo>
                    <a:pt x="1" y="636"/>
                    <a:pt x="10" y="1086"/>
                    <a:pt x="252" y="1381"/>
                  </a:cubicBezTo>
                  <a:cubicBezTo>
                    <a:pt x="412" y="1575"/>
                    <a:pt x="663" y="1681"/>
                    <a:pt x="914" y="1681"/>
                  </a:cubicBezTo>
                  <a:cubicBezTo>
                    <a:pt x="1036" y="1681"/>
                    <a:pt x="1157" y="1657"/>
                    <a:pt x="1273" y="1604"/>
                  </a:cubicBezTo>
                  <a:cubicBezTo>
                    <a:pt x="1336" y="1570"/>
                    <a:pt x="1360" y="1497"/>
                    <a:pt x="1331" y="1435"/>
                  </a:cubicBezTo>
                  <a:cubicBezTo>
                    <a:pt x="1310" y="1390"/>
                    <a:pt x="1264" y="1364"/>
                    <a:pt x="1217" y="1364"/>
                  </a:cubicBezTo>
                  <a:cubicBezTo>
                    <a:pt x="1198" y="1364"/>
                    <a:pt x="1179" y="1368"/>
                    <a:pt x="1161" y="1376"/>
                  </a:cubicBezTo>
                  <a:cubicBezTo>
                    <a:pt x="1085" y="1412"/>
                    <a:pt x="1000" y="1430"/>
                    <a:pt x="915" y="1430"/>
                  </a:cubicBezTo>
                  <a:cubicBezTo>
                    <a:pt x="737" y="1430"/>
                    <a:pt x="557" y="1354"/>
                    <a:pt x="445" y="1216"/>
                  </a:cubicBezTo>
                  <a:cubicBezTo>
                    <a:pt x="276" y="1019"/>
                    <a:pt x="271" y="694"/>
                    <a:pt x="427" y="486"/>
                  </a:cubicBezTo>
                  <a:cubicBezTo>
                    <a:pt x="539" y="339"/>
                    <a:pt x="728" y="252"/>
                    <a:pt x="914" y="252"/>
                  </a:cubicBezTo>
                  <a:cubicBezTo>
                    <a:pt x="990" y="252"/>
                    <a:pt x="1067" y="267"/>
                    <a:pt x="1137" y="298"/>
                  </a:cubicBezTo>
                  <a:cubicBezTo>
                    <a:pt x="1152" y="304"/>
                    <a:pt x="1167" y="307"/>
                    <a:pt x="1183" y="307"/>
                  </a:cubicBezTo>
                  <a:cubicBezTo>
                    <a:pt x="1232" y="307"/>
                    <a:pt x="1280" y="278"/>
                    <a:pt x="1302" y="230"/>
                  </a:cubicBezTo>
                  <a:cubicBezTo>
                    <a:pt x="1331" y="167"/>
                    <a:pt x="1302" y="90"/>
                    <a:pt x="1233" y="66"/>
                  </a:cubicBezTo>
                  <a:cubicBezTo>
                    <a:pt x="1133" y="22"/>
                    <a:pt x="1024" y="1"/>
                    <a:pt x="91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32"/>
          <p:cNvGrpSpPr/>
          <p:nvPr/>
        </p:nvGrpSpPr>
        <p:grpSpPr>
          <a:xfrm>
            <a:off x="4246041" y="1865595"/>
            <a:ext cx="940296" cy="1029108"/>
            <a:chOff x="4351100" y="2087125"/>
            <a:chExt cx="1047100" cy="1146000"/>
          </a:xfrm>
        </p:grpSpPr>
        <p:cxnSp>
          <p:nvCxnSpPr>
            <p:cNvPr id="250" name="Google Shape;250;p32"/>
            <p:cNvCxnSpPr/>
            <p:nvPr/>
          </p:nvCxnSpPr>
          <p:spPr>
            <a:xfrm>
              <a:off x="4351100" y="2660125"/>
              <a:ext cx="1040100" cy="0"/>
            </a:xfrm>
            <a:prstGeom prst="straightConnector1">
              <a:avLst/>
            </a:prstGeom>
            <a:noFill/>
            <a:ln cap="flat" cmpd="sng" w="19050">
              <a:solidFill>
                <a:srgbClr val="5B72B7"/>
              </a:solidFill>
              <a:prstDash val="solid"/>
              <a:round/>
              <a:headEnd len="med" w="med" type="none"/>
              <a:tailEnd len="med" w="med" type="none"/>
            </a:ln>
          </p:spPr>
        </p:cxnSp>
        <p:cxnSp>
          <p:nvCxnSpPr>
            <p:cNvPr id="251" name="Google Shape;251;p32"/>
            <p:cNvCxnSpPr/>
            <p:nvPr/>
          </p:nvCxnSpPr>
          <p:spPr>
            <a:xfrm>
              <a:off x="5398200" y="2087125"/>
              <a:ext cx="0" cy="1146000"/>
            </a:xfrm>
            <a:prstGeom prst="straightConnector1">
              <a:avLst/>
            </a:prstGeom>
            <a:noFill/>
            <a:ln cap="flat" cmpd="sng" w="19050">
              <a:solidFill>
                <a:srgbClr val="5B72B7"/>
              </a:solidFill>
              <a:prstDash val="solid"/>
              <a:round/>
              <a:headEnd len="med" w="med" type="none"/>
              <a:tailEnd len="med" w="med" type="none"/>
            </a:ln>
          </p:spPr>
        </p:cxnSp>
      </p:grpSp>
      <p:sp>
        <p:nvSpPr>
          <p:cNvPr id="252" name="Google Shape;252;p32"/>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CASE STUDY</a:t>
            </a:r>
            <a:endParaRPr/>
          </a:p>
        </p:txBody>
      </p:sp>
      <p:sp>
        <p:nvSpPr>
          <p:cNvPr id="253" name="Google Shape;253;p32"/>
          <p:cNvSpPr txBox="1"/>
          <p:nvPr>
            <p:ph idx="1" type="subTitle"/>
          </p:nvPr>
        </p:nvSpPr>
        <p:spPr>
          <a:xfrm>
            <a:off x="2189400" y="3800650"/>
            <a:ext cx="4765200" cy="36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The square of the hypotenuse is equal to the sum of the squares of the other two sides in a right triangle</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257" name="Shape 257"/>
        <p:cNvGrpSpPr/>
        <p:nvPr/>
      </p:nvGrpSpPr>
      <p:grpSpPr>
        <a:xfrm>
          <a:off x="0" y="0"/>
          <a:ext cx="0" cy="0"/>
          <a:chOff x="0" y="0"/>
          <a:chExt cx="0" cy="0"/>
        </a:xfrm>
      </p:grpSpPr>
      <p:sp>
        <p:nvSpPr>
          <p:cNvPr id="258" name="Google Shape;258;p33"/>
          <p:cNvSpPr txBox="1"/>
          <p:nvPr>
            <p:ph idx="4294967295" type="subTitle"/>
          </p:nvPr>
        </p:nvSpPr>
        <p:spPr>
          <a:xfrm>
            <a:off x="2508824" y="2697145"/>
            <a:ext cx="1999200" cy="577800"/>
          </a:xfrm>
          <a:prstGeom prst="rect">
            <a:avLst/>
          </a:prstGeom>
        </p:spPr>
        <p:txBody>
          <a:bodyPr anchorCtr="0" anchor="t" bIns="72000" lIns="91425" spcFirstLastPara="1" rIns="91425" wrap="square" tIns="90000">
            <a:noAutofit/>
          </a:bodyPr>
          <a:lstStyle/>
          <a:p>
            <a:pPr indent="0" lvl="0" marL="0" rtl="0" algn="l">
              <a:spcBef>
                <a:spcPts val="0"/>
              </a:spcBef>
              <a:spcAft>
                <a:spcPts val="1600"/>
              </a:spcAft>
              <a:buNone/>
            </a:pPr>
            <a:r>
              <a:rPr lang="es"/>
              <a:t>The hypotenuse is the longest side of a right triangle, which is opposite the right angle</a:t>
            </a:r>
            <a:endParaRPr>
              <a:solidFill>
                <a:srgbClr val="5B72B7"/>
              </a:solidFill>
            </a:endParaRPr>
          </a:p>
        </p:txBody>
      </p:sp>
      <p:sp>
        <p:nvSpPr>
          <p:cNvPr id="259" name="Google Shape;259;p33"/>
          <p:cNvSpPr txBox="1"/>
          <p:nvPr>
            <p:ph idx="4294967295" type="subTitle"/>
          </p:nvPr>
        </p:nvSpPr>
        <p:spPr>
          <a:xfrm>
            <a:off x="2508813" y="2074375"/>
            <a:ext cx="1999200" cy="5778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s"/>
              <a:t>The abacus is the oldest calculating tool, and it’s still used in some countries</a:t>
            </a:r>
            <a:endParaRPr>
              <a:solidFill>
                <a:srgbClr val="5B72B7"/>
              </a:solidFill>
            </a:endParaRPr>
          </a:p>
        </p:txBody>
      </p:sp>
      <p:sp>
        <p:nvSpPr>
          <p:cNvPr id="260" name="Google Shape;260;p33"/>
          <p:cNvSpPr txBox="1"/>
          <p:nvPr>
            <p:ph idx="4294967295" type="subTitle"/>
          </p:nvPr>
        </p:nvSpPr>
        <p:spPr>
          <a:xfrm>
            <a:off x="4768750" y="2697145"/>
            <a:ext cx="19992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The number or expression placed underneath the radical sign is called radicand</a:t>
            </a:r>
            <a:endParaRPr>
              <a:solidFill>
                <a:srgbClr val="5B72B7"/>
              </a:solidFill>
            </a:endParaRPr>
          </a:p>
        </p:txBody>
      </p:sp>
      <p:sp>
        <p:nvSpPr>
          <p:cNvPr id="261" name="Google Shape;261;p33"/>
          <p:cNvSpPr/>
          <p:nvPr/>
        </p:nvSpPr>
        <p:spPr>
          <a:xfrm>
            <a:off x="2109400" y="1997579"/>
            <a:ext cx="242969" cy="355428"/>
          </a:xfrm>
          <a:custGeom>
            <a:rect b="b" l="l" r="r" t="t"/>
            <a:pathLst>
              <a:path extrusionOk="0" h="208768" w="142713">
                <a:moveTo>
                  <a:pt x="50953" y="37317"/>
                </a:moveTo>
                <a:cubicBezTo>
                  <a:pt x="54313" y="37317"/>
                  <a:pt x="57086" y="40057"/>
                  <a:pt x="57086" y="43417"/>
                </a:cubicBezTo>
                <a:cubicBezTo>
                  <a:pt x="57086" y="46810"/>
                  <a:pt x="54313" y="49550"/>
                  <a:pt x="50953" y="49550"/>
                </a:cubicBezTo>
                <a:cubicBezTo>
                  <a:pt x="47593" y="49550"/>
                  <a:pt x="44853" y="46810"/>
                  <a:pt x="44853" y="43417"/>
                </a:cubicBezTo>
                <a:cubicBezTo>
                  <a:pt x="44853" y="40057"/>
                  <a:pt x="47593" y="37317"/>
                  <a:pt x="50953" y="37317"/>
                </a:cubicBezTo>
                <a:close/>
                <a:moveTo>
                  <a:pt x="71341" y="37317"/>
                </a:moveTo>
                <a:cubicBezTo>
                  <a:pt x="74700" y="37317"/>
                  <a:pt x="77473" y="40057"/>
                  <a:pt x="77473" y="43417"/>
                </a:cubicBezTo>
                <a:cubicBezTo>
                  <a:pt x="77473" y="46810"/>
                  <a:pt x="74700" y="49550"/>
                  <a:pt x="71341" y="49550"/>
                </a:cubicBezTo>
                <a:cubicBezTo>
                  <a:pt x="67981" y="49550"/>
                  <a:pt x="65241" y="46810"/>
                  <a:pt x="65241" y="43417"/>
                </a:cubicBezTo>
                <a:cubicBezTo>
                  <a:pt x="65241" y="40057"/>
                  <a:pt x="67981" y="37317"/>
                  <a:pt x="71341" y="37317"/>
                </a:cubicBezTo>
                <a:close/>
                <a:moveTo>
                  <a:pt x="91728" y="37317"/>
                </a:moveTo>
                <a:cubicBezTo>
                  <a:pt x="95088" y="37317"/>
                  <a:pt x="97861" y="40057"/>
                  <a:pt x="97861" y="43417"/>
                </a:cubicBezTo>
                <a:cubicBezTo>
                  <a:pt x="97861" y="46810"/>
                  <a:pt x="95088" y="49550"/>
                  <a:pt x="91728" y="49550"/>
                </a:cubicBezTo>
                <a:cubicBezTo>
                  <a:pt x="88368" y="49550"/>
                  <a:pt x="85628" y="46810"/>
                  <a:pt x="85628" y="43417"/>
                </a:cubicBezTo>
                <a:cubicBezTo>
                  <a:pt x="85628" y="40057"/>
                  <a:pt x="88368" y="37317"/>
                  <a:pt x="91728" y="37317"/>
                </a:cubicBezTo>
                <a:close/>
                <a:moveTo>
                  <a:pt x="112115" y="37317"/>
                </a:moveTo>
                <a:cubicBezTo>
                  <a:pt x="115475" y="37317"/>
                  <a:pt x="118248" y="40057"/>
                  <a:pt x="118248" y="43417"/>
                </a:cubicBezTo>
                <a:cubicBezTo>
                  <a:pt x="118248" y="46810"/>
                  <a:pt x="115475" y="49550"/>
                  <a:pt x="112115" y="49550"/>
                </a:cubicBezTo>
                <a:cubicBezTo>
                  <a:pt x="108756" y="49550"/>
                  <a:pt x="106015" y="46810"/>
                  <a:pt x="106015" y="43417"/>
                </a:cubicBezTo>
                <a:cubicBezTo>
                  <a:pt x="106015" y="40057"/>
                  <a:pt x="108756" y="37317"/>
                  <a:pt x="112115" y="37317"/>
                </a:cubicBezTo>
                <a:close/>
                <a:moveTo>
                  <a:pt x="37285" y="47495"/>
                </a:moveTo>
                <a:cubicBezTo>
                  <a:pt x="39047" y="53399"/>
                  <a:pt x="44494" y="57705"/>
                  <a:pt x="50953" y="57705"/>
                </a:cubicBezTo>
                <a:cubicBezTo>
                  <a:pt x="54933" y="57705"/>
                  <a:pt x="58554" y="56041"/>
                  <a:pt x="61163" y="53399"/>
                </a:cubicBezTo>
                <a:cubicBezTo>
                  <a:pt x="63740" y="56041"/>
                  <a:pt x="67361" y="57705"/>
                  <a:pt x="71341" y="57705"/>
                </a:cubicBezTo>
                <a:cubicBezTo>
                  <a:pt x="75320" y="57705"/>
                  <a:pt x="78941" y="56041"/>
                  <a:pt x="81551" y="53399"/>
                </a:cubicBezTo>
                <a:cubicBezTo>
                  <a:pt x="84128" y="56041"/>
                  <a:pt x="87748" y="57705"/>
                  <a:pt x="91728" y="57705"/>
                </a:cubicBezTo>
                <a:cubicBezTo>
                  <a:pt x="95708" y="57705"/>
                  <a:pt x="99328" y="56041"/>
                  <a:pt x="101938" y="53399"/>
                </a:cubicBezTo>
                <a:cubicBezTo>
                  <a:pt x="104515" y="56041"/>
                  <a:pt x="108136" y="57705"/>
                  <a:pt x="112115" y="57705"/>
                </a:cubicBezTo>
                <a:cubicBezTo>
                  <a:pt x="114301" y="57705"/>
                  <a:pt x="116389" y="57215"/>
                  <a:pt x="118248" y="56302"/>
                </a:cubicBezTo>
                <a:lnTo>
                  <a:pt x="118248" y="71307"/>
                </a:lnTo>
                <a:cubicBezTo>
                  <a:pt x="116389" y="70426"/>
                  <a:pt x="114301" y="69937"/>
                  <a:pt x="112115" y="69937"/>
                </a:cubicBezTo>
                <a:cubicBezTo>
                  <a:pt x="108136" y="69937"/>
                  <a:pt x="104515" y="71568"/>
                  <a:pt x="101938" y="74210"/>
                </a:cubicBezTo>
                <a:cubicBezTo>
                  <a:pt x="99328" y="71568"/>
                  <a:pt x="95708" y="69937"/>
                  <a:pt x="91728" y="69937"/>
                </a:cubicBezTo>
                <a:cubicBezTo>
                  <a:pt x="87748" y="69937"/>
                  <a:pt x="84128" y="71568"/>
                  <a:pt x="81551" y="74210"/>
                </a:cubicBezTo>
                <a:cubicBezTo>
                  <a:pt x="78941" y="71568"/>
                  <a:pt x="75320" y="69937"/>
                  <a:pt x="71341" y="69937"/>
                </a:cubicBezTo>
                <a:cubicBezTo>
                  <a:pt x="64882" y="69937"/>
                  <a:pt x="59434" y="74243"/>
                  <a:pt x="57673" y="80114"/>
                </a:cubicBezTo>
                <a:lnTo>
                  <a:pt x="44233" y="80114"/>
                </a:lnTo>
                <a:cubicBezTo>
                  <a:pt x="42472" y="74243"/>
                  <a:pt x="37024" y="69937"/>
                  <a:pt x="30566" y="69937"/>
                </a:cubicBezTo>
                <a:cubicBezTo>
                  <a:pt x="28380" y="69937"/>
                  <a:pt x="26293" y="70426"/>
                  <a:pt x="24466" y="71307"/>
                </a:cubicBezTo>
                <a:lnTo>
                  <a:pt x="24466" y="47495"/>
                </a:lnTo>
                <a:close/>
                <a:moveTo>
                  <a:pt x="30566" y="78092"/>
                </a:moveTo>
                <a:cubicBezTo>
                  <a:pt x="33926" y="78092"/>
                  <a:pt x="36698" y="80832"/>
                  <a:pt x="36698" y="84192"/>
                </a:cubicBezTo>
                <a:cubicBezTo>
                  <a:pt x="36698" y="87584"/>
                  <a:pt x="33926" y="90324"/>
                  <a:pt x="30566" y="90324"/>
                </a:cubicBezTo>
                <a:cubicBezTo>
                  <a:pt x="27206" y="90324"/>
                  <a:pt x="24466" y="87584"/>
                  <a:pt x="24466" y="84192"/>
                </a:cubicBezTo>
                <a:cubicBezTo>
                  <a:pt x="24466" y="80832"/>
                  <a:pt x="27206" y="78092"/>
                  <a:pt x="30566" y="78092"/>
                </a:cubicBezTo>
                <a:close/>
                <a:moveTo>
                  <a:pt x="71341" y="78092"/>
                </a:moveTo>
                <a:cubicBezTo>
                  <a:pt x="74700" y="78092"/>
                  <a:pt x="77473" y="80832"/>
                  <a:pt x="77473" y="84192"/>
                </a:cubicBezTo>
                <a:cubicBezTo>
                  <a:pt x="77473" y="87584"/>
                  <a:pt x="74700" y="90324"/>
                  <a:pt x="71341" y="90324"/>
                </a:cubicBezTo>
                <a:cubicBezTo>
                  <a:pt x="67981" y="90324"/>
                  <a:pt x="65241" y="87584"/>
                  <a:pt x="65241" y="84192"/>
                </a:cubicBezTo>
                <a:cubicBezTo>
                  <a:pt x="65241" y="80832"/>
                  <a:pt x="67981" y="78092"/>
                  <a:pt x="71341" y="78092"/>
                </a:cubicBezTo>
                <a:close/>
                <a:moveTo>
                  <a:pt x="91728" y="78092"/>
                </a:moveTo>
                <a:cubicBezTo>
                  <a:pt x="95088" y="78092"/>
                  <a:pt x="97861" y="80832"/>
                  <a:pt x="97861" y="84192"/>
                </a:cubicBezTo>
                <a:cubicBezTo>
                  <a:pt x="97861" y="87584"/>
                  <a:pt x="95088" y="90324"/>
                  <a:pt x="91728" y="90324"/>
                </a:cubicBezTo>
                <a:cubicBezTo>
                  <a:pt x="88368" y="90324"/>
                  <a:pt x="85628" y="87584"/>
                  <a:pt x="85628" y="84192"/>
                </a:cubicBezTo>
                <a:cubicBezTo>
                  <a:pt x="85628" y="80832"/>
                  <a:pt x="88368" y="78092"/>
                  <a:pt x="91728" y="78092"/>
                </a:cubicBezTo>
                <a:close/>
                <a:moveTo>
                  <a:pt x="112115" y="78092"/>
                </a:moveTo>
                <a:cubicBezTo>
                  <a:pt x="115475" y="78092"/>
                  <a:pt x="118248" y="80832"/>
                  <a:pt x="118248" y="84192"/>
                </a:cubicBezTo>
                <a:cubicBezTo>
                  <a:pt x="118248" y="87584"/>
                  <a:pt x="115475" y="90324"/>
                  <a:pt x="112115" y="90324"/>
                </a:cubicBezTo>
                <a:cubicBezTo>
                  <a:pt x="108756" y="90324"/>
                  <a:pt x="106015" y="87584"/>
                  <a:pt x="106015" y="84192"/>
                </a:cubicBezTo>
                <a:cubicBezTo>
                  <a:pt x="106015" y="80832"/>
                  <a:pt x="108756" y="78092"/>
                  <a:pt x="112115" y="78092"/>
                </a:cubicBezTo>
                <a:close/>
                <a:moveTo>
                  <a:pt x="57673" y="88269"/>
                </a:moveTo>
                <a:cubicBezTo>
                  <a:pt x="59434" y="94174"/>
                  <a:pt x="64882" y="98479"/>
                  <a:pt x="71341" y="98479"/>
                </a:cubicBezTo>
                <a:cubicBezTo>
                  <a:pt x="75320" y="98479"/>
                  <a:pt x="78941" y="96816"/>
                  <a:pt x="81551" y="94174"/>
                </a:cubicBezTo>
                <a:cubicBezTo>
                  <a:pt x="84128" y="96816"/>
                  <a:pt x="87748" y="98479"/>
                  <a:pt x="91728" y="98479"/>
                </a:cubicBezTo>
                <a:cubicBezTo>
                  <a:pt x="95708" y="98479"/>
                  <a:pt x="99328" y="96816"/>
                  <a:pt x="101938" y="94174"/>
                </a:cubicBezTo>
                <a:cubicBezTo>
                  <a:pt x="104515" y="96816"/>
                  <a:pt x="108136" y="98479"/>
                  <a:pt x="112115" y="98479"/>
                </a:cubicBezTo>
                <a:cubicBezTo>
                  <a:pt x="114301" y="98479"/>
                  <a:pt x="116389" y="97990"/>
                  <a:pt x="118248" y="97077"/>
                </a:cubicBezTo>
                <a:lnTo>
                  <a:pt x="118248" y="112082"/>
                </a:lnTo>
                <a:cubicBezTo>
                  <a:pt x="116389" y="111201"/>
                  <a:pt x="114301" y="110712"/>
                  <a:pt x="112115" y="110712"/>
                </a:cubicBezTo>
                <a:cubicBezTo>
                  <a:pt x="108136" y="110712"/>
                  <a:pt x="104515" y="112343"/>
                  <a:pt x="101938" y="114985"/>
                </a:cubicBezTo>
                <a:cubicBezTo>
                  <a:pt x="99328" y="112343"/>
                  <a:pt x="95708" y="110712"/>
                  <a:pt x="91728" y="110712"/>
                </a:cubicBezTo>
                <a:cubicBezTo>
                  <a:pt x="85269" y="110712"/>
                  <a:pt x="79822" y="115018"/>
                  <a:pt x="78060" y="120889"/>
                </a:cubicBezTo>
                <a:lnTo>
                  <a:pt x="64621" y="120889"/>
                </a:lnTo>
                <a:cubicBezTo>
                  <a:pt x="62859" y="115018"/>
                  <a:pt x="57412" y="110712"/>
                  <a:pt x="50953" y="110712"/>
                </a:cubicBezTo>
                <a:cubicBezTo>
                  <a:pt x="46974" y="110712"/>
                  <a:pt x="43353" y="112343"/>
                  <a:pt x="40776" y="114985"/>
                </a:cubicBezTo>
                <a:cubicBezTo>
                  <a:pt x="38166" y="112343"/>
                  <a:pt x="34545" y="110712"/>
                  <a:pt x="30566" y="110712"/>
                </a:cubicBezTo>
                <a:cubicBezTo>
                  <a:pt x="28380" y="110712"/>
                  <a:pt x="26293" y="111201"/>
                  <a:pt x="24466" y="112082"/>
                </a:cubicBezTo>
                <a:lnTo>
                  <a:pt x="24466" y="97077"/>
                </a:lnTo>
                <a:cubicBezTo>
                  <a:pt x="26293" y="97990"/>
                  <a:pt x="28380" y="98479"/>
                  <a:pt x="30566" y="98479"/>
                </a:cubicBezTo>
                <a:cubicBezTo>
                  <a:pt x="37024" y="98479"/>
                  <a:pt x="42472" y="94174"/>
                  <a:pt x="44233" y="88269"/>
                </a:cubicBezTo>
                <a:close/>
                <a:moveTo>
                  <a:pt x="30566" y="118867"/>
                </a:moveTo>
                <a:cubicBezTo>
                  <a:pt x="33926" y="118867"/>
                  <a:pt x="36698" y="121607"/>
                  <a:pt x="36698" y="124967"/>
                </a:cubicBezTo>
                <a:cubicBezTo>
                  <a:pt x="36698" y="128359"/>
                  <a:pt x="33926" y="131099"/>
                  <a:pt x="30566" y="131099"/>
                </a:cubicBezTo>
                <a:cubicBezTo>
                  <a:pt x="27206" y="131099"/>
                  <a:pt x="24466" y="128359"/>
                  <a:pt x="24466" y="124967"/>
                </a:cubicBezTo>
                <a:cubicBezTo>
                  <a:pt x="24466" y="121607"/>
                  <a:pt x="27206" y="118867"/>
                  <a:pt x="30566" y="118867"/>
                </a:cubicBezTo>
                <a:close/>
                <a:moveTo>
                  <a:pt x="50953" y="118867"/>
                </a:moveTo>
                <a:cubicBezTo>
                  <a:pt x="54313" y="118867"/>
                  <a:pt x="57086" y="121607"/>
                  <a:pt x="57086" y="124967"/>
                </a:cubicBezTo>
                <a:cubicBezTo>
                  <a:pt x="57086" y="128359"/>
                  <a:pt x="54313" y="131099"/>
                  <a:pt x="50953" y="131099"/>
                </a:cubicBezTo>
                <a:cubicBezTo>
                  <a:pt x="47593" y="131099"/>
                  <a:pt x="44853" y="128359"/>
                  <a:pt x="44853" y="124967"/>
                </a:cubicBezTo>
                <a:cubicBezTo>
                  <a:pt x="44853" y="121607"/>
                  <a:pt x="47593" y="118867"/>
                  <a:pt x="50953" y="118867"/>
                </a:cubicBezTo>
                <a:close/>
                <a:moveTo>
                  <a:pt x="91728" y="118867"/>
                </a:moveTo>
                <a:cubicBezTo>
                  <a:pt x="95088" y="118867"/>
                  <a:pt x="97861" y="121607"/>
                  <a:pt x="97861" y="124967"/>
                </a:cubicBezTo>
                <a:cubicBezTo>
                  <a:pt x="97861" y="128359"/>
                  <a:pt x="95088" y="131099"/>
                  <a:pt x="91728" y="131099"/>
                </a:cubicBezTo>
                <a:cubicBezTo>
                  <a:pt x="88368" y="131099"/>
                  <a:pt x="85628" y="128359"/>
                  <a:pt x="85628" y="124967"/>
                </a:cubicBezTo>
                <a:cubicBezTo>
                  <a:pt x="85628" y="121607"/>
                  <a:pt x="88368" y="118867"/>
                  <a:pt x="91728" y="118867"/>
                </a:cubicBezTo>
                <a:close/>
                <a:moveTo>
                  <a:pt x="112115" y="118867"/>
                </a:moveTo>
                <a:cubicBezTo>
                  <a:pt x="115475" y="118867"/>
                  <a:pt x="118248" y="121607"/>
                  <a:pt x="118248" y="124967"/>
                </a:cubicBezTo>
                <a:cubicBezTo>
                  <a:pt x="118248" y="128359"/>
                  <a:pt x="115475" y="131099"/>
                  <a:pt x="112115" y="131099"/>
                </a:cubicBezTo>
                <a:cubicBezTo>
                  <a:pt x="108756" y="131099"/>
                  <a:pt x="106015" y="128359"/>
                  <a:pt x="106015" y="124967"/>
                </a:cubicBezTo>
                <a:cubicBezTo>
                  <a:pt x="106015" y="121607"/>
                  <a:pt x="108756" y="118867"/>
                  <a:pt x="112115" y="118867"/>
                </a:cubicBezTo>
                <a:close/>
                <a:moveTo>
                  <a:pt x="78060" y="129044"/>
                </a:moveTo>
                <a:cubicBezTo>
                  <a:pt x="79822" y="134948"/>
                  <a:pt x="85269" y="139254"/>
                  <a:pt x="91728" y="139254"/>
                </a:cubicBezTo>
                <a:cubicBezTo>
                  <a:pt x="95708" y="139254"/>
                  <a:pt x="99328" y="137591"/>
                  <a:pt x="101938" y="134948"/>
                </a:cubicBezTo>
                <a:cubicBezTo>
                  <a:pt x="104515" y="137591"/>
                  <a:pt x="108136" y="139254"/>
                  <a:pt x="112115" y="139254"/>
                </a:cubicBezTo>
                <a:cubicBezTo>
                  <a:pt x="114301" y="139254"/>
                  <a:pt x="116389" y="138765"/>
                  <a:pt x="118248" y="137852"/>
                </a:cubicBezTo>
                <a:lnTo>
                  <a:pt x="118248" y="161273"/>
                </a:lnTo>
                <a:lnTo>
                  <a:pt x="105396" y="161273"/>
                </a:lnTo>
                <a:cubicBezTo>
                  <a:pt x="103634" y="155368"/>
                  <a:pt x="98187" y="151063"/>
                  <a:pt x="91728" y="151063"/>
                </a:cubicBezTo>
                <a:cubicBezTo>
                  <a:pt x="87748" y="151063"/>
                  <a:pt x="84128" y="152726"/>
                  <a:pt x="81551" y="155368"/>
                </a:cubicBezTo>
                <a:cubicBezTo>
                  <a:pt x="78941" y="152726"/>
                  <a:pt x="75320" y="151063"/>
                  <a:pt x="71341" y="151063"/>
                </a:cubicBezTo>
                <a:cubicBezTo>
                  <a:pt x="67361" y="151063"/>
                  <a:pt x="63740" y="152726"/>
                  <a:pt x="61163" y="155368"/>
                </a:cubicBezTo>
                <a:cubicBezTo>
                  <a:pt x="58554" y="152726"/>
                  <a:pt x="54933" y="151063"/>
                  <a:pt x="50953" y="151063"/>
                </a:cubicBezTo>
                <a:cubicBezTo>
                  <a:pt x="46974" y="151063"/>
                  <a:pt x="43353" y="152726"/>
                  <a:pt x="40776" y="155368"/>
                </a:cubicBezTo>
                <a:cubicBezTo>
                  <a:pt x="38166" y="152726"/>
                  <a:pt x="34545" y="151063"/>
                  <a:pt x="30566" y="151063"/>
                </a:cubicBezTo>
                <a:cubicBezTo>
                  <a:pt x="28380" y="151063"/>
                  <a:pt x="26293" y="151552"/>
                  <a:pt x="24466" y="152465"/>
                </a:cubicBezTo>
                <a:lnTo>
                  <a:pt x="24466" y="137852"/>
                </a:lnTo>
                <a:cubicBezTo>
                  <a:pt x="26293" y="138765"/>
                  <a:pt x="28380" y="139254"/>
                  <a:pt x="30566" y="139254"/>
                </a:cubicBezTo>
                <a:cubicBezTo>
                  <a:pt x="34545" y="139254"/>
                  <a:pt x="38166" y="137591"/>
                  <a:pt x="40776" y="134948"/>
                </a:cubicBezTo>
                <a:cubicBezTo>
                  <a:pt x="43353" y="137591"/>
                  <a:pt x="46974" y="139254"/>
                  <a:pt x="50953" y="139254"/>
                </a:cubicBezTo>
                <a:cubicBezTo>
                  <a:pt x="57412" y="139254"/>
                  <a:pt x="62859" y="134948"/>
                  <a:pt x="64621" y="129044"/>
                </a:cubicBezTo>
                <a:close/>
                <a:moveTo>
                  <a:pt x="30566" y="159218"/>
                </a:moveTo>
                <a:cubicBezTo>
                  <a:pt x="33926" y="159218"/>
                  <a:pt x="36698" y="161958"/>
                  <a:pt x="36698" y="165350"/>
                </a:cubicBezTo>
                <a:cubicBezTo>
                  <a:pt x="36698" y="168710"/>
                  <a:pt x="33926" y="171450"/>
                  <a:pt x="30566" y="171450"/>
                </a:cubicBezTo>
                <a:cubicBezTo>
                  <a:pt x="27206" y="171450"/>
                  <a:pt x="24466" y="168710"/>
                  <a:pt x="24466" y="165350"/>
                </a:cubicBezTo>
                <a:cubicBezTo>
                  <a:pt x="24466" y="161958"/>
                  <a:pt x="27206" y="159218"/>
                  <a:pt x="30566" y="159218"/>
                </a:cubicBezTo>
                <a:close/>
                <a:moveTo>
                  <a:pt x="50953" y="159218"/>
                </a:moveTo>
                <a:cubicBezTo>
                  <a:pt x="54313" y="159218"/>
                  <a:pt x="57086" y="161958"/>
                  <a:pt x="57086" y="165350"/>
                </a:cubicBezTo>
                <a:cubicBezTo>
                  <a:pt x="57086" y="168710"/>
                  <a:pt x="54313" y="171450"/>
                  <a:pt x="50953" y="171450"/>
                </a:cubicBezTo>
                <a:cubicBezTo>
                  <a:pt x="47593" y="171450"/>
                  <a:pt x="44853" y="168710"/>
                  <a:pt x="44853" y="165350"/>
                </a:cubicBezTo>
                <a:cubicBezTo>
                  <a:pt x="44853" y="161958"/>
                  <a:pt x="47593" y="159218"/>
                  <a:pt x="50953" y="159218"/>
                </a:cubicBezTo>
                <a:close/>
                <a:moveTo>
                  <a:pt x="71341" y="159218"/>
                </a:moveTo>
                <a:cubicBezTo>
                  <a:pt x="74700" y="159218"/>
                  <a:pt x="77473" y="161958"/>
                  <a:pt x="77473" y="165350"/>
                </a:cubicBezTo>
                <a:cubicBezTo>
                  <a:pt x="77473" y="168710"/>
                  <a:pt x="74700" y="171450"/>
                  <a:pt x="71341" y="171450"/>
                </a:cubicBezTo>
                <a:cubicBezTo>
                  <a:pt x="67981" y="171450"/>
                  <a:pt x="65241" y="168710"/>
                  <a:pt x="65241" y="165350"/>
                </a:cubicBezTo>
                <a:cubicBezTo>
                  <a:pt x="65241" y="161958"/>
                  <a:pt x="67981" y="159218"/>
                  <a:pt x="71341" y="159218"/>
                </a:cubicBezTo>
                <a:close/>
                <a:moveTo>
                  <a:pt x="91728" y="159218"/>
                </a:moveTo>
                <a:cubicBezTo>
                  <a:pt x="95088" y="159218"/>
                  <a:pt x="97861" y="161958"/>
                  <a:pt x="97861" y="165350"/>
                </a:cubicBezTo>
                <a:cubicBezTo>
                  <a:pt x="97861" y="168710"/>
                  <a:pt x="95088" y="171450"/>
                  <a:pt x="91728" y="171450"/>
                </a:cubicBezTo>
                <a:cubicBezTo>
                  <a:pt x="88368" y="171450"/>
                  <a:pt x="85628" y="168710"/>
                  <a:pt x="85628" y="165350"/>
                </a:cubicBezTo>
                <a:cubicBezTo>
                  <a:pt x="85628" y="161958"/>
                  <a:pt x="88368" y="159218"/>
                  <a:pt x="91728" y="159218"/>
                </a:cubicBezTo>
                <a:close/>
                <a:moveTo>
                  <a:pt x="16311" y="8155"/>
                </a:moveTo>
                <a:lnTo>
                  <a:pt x="16311" y="200612"/>
                </a:lnTo>
                <a:lnTo>
                  <a:pt x="8156" y="200612"/>
                </a:lnTo>
                <a:lnTo>
                  <a:pt x="8156" y="8155"/>
                </a:lnTo>
                <a:close/>
                <a:moveTo>
                  <a:pt x="134558" y="8155"/>
                </a:moveTo>
                <a:lnTo>
                  <a:pt x="134558" y="200612"/>
                </a:lnTo>
                <a:lnTo>
                  <a:pt x="126403" y="200612"/>
                </a:lnTo>
                <a:lnTo>
                  <a:pt x="126403" y="8155"/>
                </a:lnTo>
                <a:close/>
                <a:moveTo>
                  <a:pt x="4078" y="0"/>
                </a:moveTo>
                <a:cubicBezTo>
                  <a:pt x="1795" y="0"/>
                  <a:pt x="1" y="1827"/>
                  <a:pt x="1" y="4077"/>
                </a:cubicBezTo>
                <a:lnTo>
                  <a:pt x="1" y="204690"/>
                </a:lnTo>
                <a:cubicBezTo>
                  <a:pt x="1" y="206940"/>
                  <a:pt x="1795" y="208767"/>
                  <a:pt x="4078" y="208767"/>
                </a:cubicBezTo>
                <a:lnTo>
                  <a:pt x="20388" y="208767"/>
                </a:lnTo>
                <a:cubicBezTo>
                  <a:pt x="22639" y="208767"/>
                  <a:pt x="24466" y="206940"/>
                  <a:pt x="24466" y="204690"/>
                </a:cubicBezTo>
                <a:lnTo>
                  <a:pt x="24466" y="178235"/>
                </a:lnTo>
                <a:cubicBezTo>
                  <a:pt x="26293" y="179116"/>
                  <a:pt x="28380" y="179605"/>
                  <a:pt x="30566" y="179605"/>
                </a:cubicBezTo>
                <a:cubicBezTo>
                  <a:pt x="34545" y="179605"/>
                  <a:pt x="38166" y="177974"/>
                  <a:pt x="40776" y="175332"/>
                </a:cubicBezTo>
                <a:cubicBezTo>
                  <a:pt x="43353" y="177974"/>
                  <a:pt x="46974" y="179605"/>
                  <a:pt x="50953" y="179605"/>
                </a:cubicBezTo>
                <a:cubicBezTo>
                  <a:pt x="54933" y="179605"/>
                  <a:pt x="58554" y="177974"/>
                  <a:pt x="61163" y="175332"/>
                </a:cubicBezTo>
                <a:cubicBezTo>
                  <a:pt x="63740" y="177974"/>
                  <a:pt x="67361" y="179605"/>
                  <a:pt x="71341" y="179605"/>
                </a:cubicBezTo>
                <a:cubicBezTo>
                  <a:pt x="75320" y="179605"/>
                  <a:pt x="78941" y="177974"/>
                  <a:pt x="81551" y="175332"/>
                </a:cubicBezTo>
                <a:cubicBezTo>
                  <a:pt x="84128" y="177974"/>
                  <a:pt x="87748" y="179605"/>
                  <a:pt x="91728" y="179605"/>
                </a:cubicBezTo>
                <a:cubicBezTo>
                  <a:pt x="98187" y="179605"/>
                  <a:pt x="103634" y="175299"/>
                  <a:pt x="105396" y="169428"/>
                </a:cubicBezTo>
                <a:lnTo>
                  <a:pt x="118248" y="169428"/>
                </a:lnTo>
                <a:lnTo>
                  <a:pt x="118248" y="204690"/>
                </a:lnTo>
                <a:cubicBezTo>
                  <a:pt x="118248" y="206940"/>
                  <a:pt x="120042" y="208767"/>
                  <a:pt x="122325" y="208767"/>
                </a:cubicBezTo>
                <a:lnTo>
                  <a:pt x="138635" y="208767"/>
                </a:lnTo>
                <a:cubicBezTo>
                  <a:pt x="140886" y="208767"/>
                  <a:pt x="142713" y="206940"/>
                  <a:pt x="142713" y="204690"/>
                </a:cubicBezTo>
                <a:lnTo>
                  <a:pt x="142713" y="4077"/>
                </a:lnTo>
                <a:cubicBezTo>
                  <a:pt x="142713" y="1827"/>
                  <a:pt x="140886" y="0"/>
                  <a:pt x="138635" y="0"/>
                </a:cubicBezTo>
                <a:lnTo>
                  <a:pt x="122325" y="0"/>
                </a:lnTo>
                <a:cubicBezTo>
                  <a:pt x="120042" y="0"/>
                  <a:pt x="118248" y="1827"/>
                  <a:pt x="118248" y="4077"/>
                </a:cubicBezTo>
                <a:lnTo>
                  <a:pt x="118248" y="30532"/>
                </a:lnTo>
                <a:cubicBezTo>
                  <a:pt x="116389" y="29651"/>
                  <a:pt x="114301" y="29162"/>
                  <a:pt x="112115" y="29162"/>
                </a:cubicBezTo>
                <a:cubicBezTo>
                  <a:pt x="108136" y="29162"/>
                  <a:pt x="104515" y="30793"/>
                  <a:pt x="101938" y="33435"/>
                </a:cubicBezTo>
                <a:cubicBezTo>
                  <a:pt x="99328" y="30793"/>
                  <a:pt x="95708" y="29162"/>
                  <a:pt x="91728" y="29162"/>
                </a:cubicBezTo>
                <a:cubicBezTo>
                  <a:pt x="87748" y="29162"/>
                  <a:pt x="84128" y="30793"/>
                  <a:pt x="81551" y="33435"/>
                </a:cubicBezTo>
                <a:cubicBezTo>
                  <a:pt x="78941" y="30793"/>
                  <a:pt x="75320" y="29162"/>
                  <a:pt x="71341" y="29162"/>
                </a:cubicBezTo>
                <a:cubicBezTo>
                  <a:pt x="67361" y="29162"/>
                  <a:pt x="63740" y="30793"/>
                  <a:pt x="61163" y="33435"/>
                </a:cubicBezTo>
                <a:cubicBezTo>
                  <a:pt x="58554" y="30793"/>
                  <a:pt x="54933" y="29162"/>
                  <a:pt x="50953" y="29162"/>
                </a:cubicBezTo>
                <a:cubicBezTo>
                  <a:pt x="44494" y="29162"/>
                  <a:pt x="39047" y="33468"/>
                  <a:pt x="37285" y="39340"/>
                </a:cubicBezTo>
                <a:lnTo>
                  <a:pt x="24466" y="39340"/>
                </a:lnTo>
                <a:lnTo>
                  <a:pt x="24466" y="4077"/>
                </a:lnTo>
                <a:cubicBezTo>
                  <a:pt x="24466" y="1827"/>
                  <a:pt x="22639" y="0"/>
                  <a:pt x="2038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 name="Google Shape;262;p33"/>
          <p:cNvGrpSpPr/>
          <p:nvPr/>
        </p:nvGrpSpPr>
        <p:grpSpPr>
          <a:xfrm>
            <a:off x="2075660" y="2820952"/>
            <a:ext cx="310430" cy="308449"/>
            <a:chOff x="1190625" y="243100"/>
            <a:chExt cx="5252625" cy="5219100"/>
          </a:xfrm>
        </p:grpSpPr>
        <p:sp>
          <p:nvSpPr>
            <p:cNvPr id="263" name="Google Shape;263;p33"/>
            <p:cNvSpPr/>
            <p:nvPr/>
          </p:nvSpPr>
          <p:spPr>
            <a:xfrm>
              <a:off x="1190625" y="243100"/>
              <a:ext cx="358025" cy="407675"/>
            </a:xfrm>
            <a:custGeom>
              <a:rect b="b" l="l" r="r" t="t"/>
              <a:pathLst>
                <a:path extrusionOk="0" h="16307" w="14321">
                  <a:moveTo>
                    <a:pt x="4090" y="0"/>
                  </a:moveTo>
                  <a:cubicBezTo>
                    <a:pt x="3559" y="0"/>
                    <a:pt x="3023" y="105"/>
                    <a:pt x="2512" y="323"/>
                  </a:cubicBezTo>
                  <a:cubicBezTo>
                    <a:pt x="979" y="943"/>
                    <a:pt x="0" y="2443"/>
                    <a:pt x="0" y="4074"/>
                  </a:cubicBezTo>
                  <a:lnTo>
                    <a:pt x="0" y="12229"/>
                  </a:lnTo>
                  <a:cubicBezTo>
                    <a:pt x="0" y="14480"/>
                    <a:pt x="1827" y="16307"/>
                    <a:pt x="4077" y="16307"/>
                  </a:cubicBezTo>
                  <a:cubicBezTo>
                    <a:pt x="5904" y="16307"/>
                    <a:pt x="7437" y="15132"/>
                    <a:pt x="7959" y="13469"/>
                  </a:cubicBezTo>
                  <a:cubicBezTo>
                    <a:pt x="8545" y="13768"/>
                    <a:pt x="9194" y="13920"/>
                    <a:pt x="9842" y="13920"/>
                  </a:cubicBezTo>
                  <a:cubicBezTo>
                    <a:pt x="10889" y="13920"/>
                    <a:pt x="11936" y="13524"/>
                    <a:pt x="12722" y="12718"/>
                  </a:cubicBezTo>
                  <a:cubicBezTo>
                    <a:pt x="14320" y="11153"/>
                    <a:pt x="14320" y="8543"/>
                    <a:pt x="12722" y="6977"/>
                  </a:cubicBezTo>
                  <a:lnTo>
                    <a:pt x="6948" y="1204"/>
                  </a:lnTo>
                  <a:cubicBezTo>
                    <a:pt x="6187" y="421"/>
                    <a:pt x="5150" y="0"/>
                    <a:pt x="409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3"/>
            <p:cNvSpPr/>
            <p:nvPr/>
          </p:nvSpPr>
          <p:spPr>
            <a:xfrm>
              <a:off x="1190625" y="866050"/>
              <a:ext cx="203875" cy="203900"/>
            </a:xfrm>
            <a:custGeom>
              <a:rect b="b" l="l" r="r" t="t"/>
              <a:pathLst>
                <a:path extrusionOk="0" h="8156" w="8155">
                  <a:moveTo>
                    <a:pt x="4077" y="0"/>
                  </a:moveTo>
                  <a:cubicBezTo>
                    <a:pt x="1827" y="0"/>
                    <a:pt x="0" y="1827"/>
                    <a:pt x="0" y="4078"/>
                  </a:cubicBezTo>
                  <a:cubicBezTo>
                    <a:pt x="0" y="6329"/>
                    <a:pt x="1827" y="8155"/>
                    <a:pt x="4077" y="8155"/>
                  </a:cubicBezTo>
                  <a:cubicBezTo>
                    <a:pt x="6328" y="8155"/>
                    <a:pt x="8155" y="6329"/>
                    <a:pt x="8155" y="4078"/>
                  </a:cubicBezTo>
                  <a:cubicBezTo>
                    <a:pt x="8155" y="1827"/>
                    <a:pt x="6328" y="0"/>
                    <a:pt x="407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3"/>
            <p:cNvSpPr/>
            <p:nvPr/>
          </p:nvSpPr>
          <p:spPr>
            <a:xfrm>
              <a:off x="1190625" y="2122725"/>
              <a:ext cx="203875" cy="203900"/>
            </a:xfrm>
            <a:custGeom>
              <a:rect b="b" l="l" r="r" t="t"/>
              <a:pathLst>
                <a:path extrusionOk="0" h="8156" w="8155">
                  <a:moveTo>
                    <a:pt x="4077" y="1"/>
                  </a:moveTo>
                  <a:cubicBezTo>
                    <a:pt x="1827" y="1"/>
                    <a:pt x="0" y="1827"/>
                    <a:pt x="0" y="4078"/>
                  </a:cubicBezTo>
                  <a:cubicBezTo>
                    <a:pt x="0" y="6329"/>
                    <a:pt x="1827" y="8155"/>
                    <a:pt x="4077" y="8155"/>
                  </a:cubicBezTo>
                  <a:cubicBezTo>
                    <a:pt x="6328" y="8155"/>
                    <a:pt x="8155" y="6329"/>
                    <a:pt x="8155" y="4078"/>
                  </a:cubicBezTo>
                  <a:cubicBezTo>
                    <a:pt x="8155" y="1827"/>
                    <a:pt x="6328" y="1"/>
                    <a:pt x="407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3"/>
            <p:cNvSpPr/>
            <p:nvPr/>
          </p:nvSpPr>
          <p:spPr>
            <a:xfrm>
              <a:off x="1190625" y="1284400"/>
              <a:ext cx="203875" cy="623050"/>
            </a:xfrm>
            <a:custGeom>
              <a:rect b="b" l="l" r="r" t="t"/>
              <a:pathLst>
                <a:path extrusionOk="0" h="24922" w="8155">
                  <a:moveTo>
                    <a:pt x="4077" y="0"/>
                  </a:moveTo>
                  <a:cubicBezTo>
                    <a:pt x="1827" y="0"/>
                    <a:pt x="0" y="1860"/>
                    <a:pt x="0" y="4078"/>
                  </a:cubicBezTo>
                  <a:lnTo>
                    <a:pt x="0" y="20844"/>
                  </a:lnTo>
                  <a:cubicBezTo>
                    <a:pt x="0" y="23095"/>
                    <a:pt x="1827" y="24922"/>
                    <a:pt x="4077" y="24922"/>
                  </a:cubicBezTo>
                  <a:cubicBezTo>
                    <a:pt x="6328" y="24922"/>
                    <a:pt x="8155" y="23095"/>
                    <a:pt x="8155" y="20844"/>
                  </a:cubicBezTo>
                  <a:lnTo>
                    <a:pt x="8155" y="4078"/>
                  </a:lnTo>
                  <a:cubicBezTo>
                    <a:pt x="8155" y="1860"/>
                    <a:pt x="6328" y="0"/>
                    <a:pt x="407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3"/>
            <p:cNvSpPr/>
            <p:nvPr/>
          </p:nvSpPr>
          <p:spPr>
            <a:xfrm>
              <a:off x="1190625" y="3379400"/>
              <a:ext cx="203875" cy="203900"/>
            </a:xfrm>
            <a:custGeom>
              <a:rect b="b" l="l" r="r" t="t"/>
              <a:pathLst>
                <a:path extrusionOk="0" h="8156" w="8155">
                  <a:moveTo>
                    <a:pt x="4077" y="1"/>
                  </a:moveTo>
                  <a:cubicBezTo>
                    <a:pt x="1827" y="1"/>
                    <a:pt x="0" y="1827"/>
                    <a:pt x="0" y="4078"/>
                  </a:cubicBezTo>
                  <a:cubicBezTo>
                    <a:pt x="0" y="6329"/>
                    <a:pt x="1827" y="8156"/>
                    <a:pt x="4077" y="8156"/>
                  </a:cubicBezTo>
                  <a:cubicBezTo>
                    <a:pt x="6328" y="8156"/>
                    <a:pt x="8155" y="6329"/>
                    <a:pt x="8155" y="4078"/>
                  </a:cubicBezTo>
                  <a:cubicBezTo>
                    <a:pt x="8155" y="1827"/>
                    <a:pt x="6328" y="1"/>
                    <a:pt x="407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3"/>
            <p:cNvSpPr/>
            <p:nvPr/>
          </p:nvSpPr>
          <p:spPr>
            <a:xfrm>
              <a:off x="1190625" y="4636075"/>
              <a:ext cx="203875" cy="203900"/>
            </a:xfrm>
            <a:custGeom>
              <a:rect b="b" l="l" r="r" t="t"/>
              <a:pathLst>
                <a:path extrusionOk="0" h="8156" w="8155">
                  <a:moveTo>
                    <a:pt x="4077" y="1"/>
                  </a:moveTo>
                  <a:cubicBezTo>
                    <a:pt x="1827" y="1"/>
                    <a:pt x="0" y="1828"/>
                    <a:pt x="0" y="4078"/>
                  </a:cubicBezTo>
                  <a:cubicBezTo>
                    <a:pt x="0" y="6297"/>
                    <a:pt x="1827" y="8156"/>
                    <a:pt x="4077" y="8156"/>
                  </a:cubicBezTo>
                  <a:cubicBezTo>
                    <a:pt x="6328" y="8156"/>
                    <a:pt x="8155" y="6297"/>
                    <a:pt x="8155" y="4078"/>
                  </a:cubicBezTo>
                  <a:cubicBezTo>
                    <a:pt x="8155" y="1828"/>
                    <a:pt x="6328" y="1"/>
                    <a:pt x="407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3"/>
            <p:cNvSpPr/>
            <p:nvPr/>
          </p:nvSpPr>
          <p:spPr>
            <a:xfrm>
              <a:off x="1190625" y="2541075"/>
              <a:ext cx="203875" cy="623075"/>
            </a:xfrm>
            <a:custGeom>
              <a:rect b="b" l="l" r="r" t="t"/>
              <a:pathLst>
                <a:path extrusionOk="0" h="24923" w="8155">
                  <a:moveTo>
                    <a:pt x="4077" y="0"/>
                  </a:moveTo>
                  <a:cubicBezTo>
                    <a:pt x="1827" y="0"/>
                    <a:pt x="0" y="1827"/>
                    <a:pt x="0" y="4078"/>
                  </a:cubicBezTo>
                  <a:lnTo>
                    <a:pt x="0" y="20845"/>
                  </a:lnTo>
                  <a:cubicBezTo>
                    <a:pt x="0" y="23095"/>
                    <a:pt x="1827" y="24922"/>
                    <a:pt x="4077" y="24922"/>
                  </a:cubicBezTo>
                  <a:cubicBezTo>
                    <a:pt x="6328" y="24922"/>
                    <a:pt x="8155" y="23095"/>
                    <a:pt x="8155" y="20845"/>
                  </a:cubicBezTo>
                  <a:lnTo>
                    <a:pt x="8155" y="4078"/>
                  </a:lnTo>
                  <a:cubicBezTo>
                    <a:pt x="8155" y="1827"/>
                    <a:pt x="6328" y="0"/>
                    <a:pt x="407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3"/>
            <p:cNvSpPr/>
            <p:nvPr/>
          </p:nvSpPr>
          <p:spPr>
            <a:xfrm>
              <a:off x="1190625" y="3797750"/>
              <a:ext cx="203875" cy="623075"/>
            </a:xfrm>
            <a:custGeom>
              <a:rect b="b" l="l" r="r" t="t"/>
              <a:pathLst>
                <a:path extrusionOk="0" h="24923" w="8155">
                  <a:moveTo>
                    <a:pt x="4077" y="1"/>
                  </a:moveTo>
                  <a:cubicBezTo>
                    <a:pt x="1827" y="1"/>
                    <a:pt x="0" y="1827"/>
                    <a:pt x="0" y="4078"/>
                  </a:cubicBezTo>
                  <a:lnTo>
                    <a:pt x="0" y="20845"/>
                  </a:lnTo>
                  <a:cubicBezTo>
                    <a:pt x="0" y="23096"/>
                    <a:pt x="1827" y="24922"/>
                    <a:pt x="4077" y="24922"/>
                  </a:cubicBezTo>
                  <a:cubicBezTo>
                    <a:pt x="6328" y="24922"/>
                    <a:pt x="8155" y="23096"/>
                    <a:pt x="8155" y="20845"/>
                  </a:cubicBezTo>
                  <a:lnTo>
                    <a:pt x="8155" y="4078"/>
                  </a:lnTo>
                  <a:cubicBezTo>
                    <a:pt x="8155" y="1827"/>
                    <a:pt x="6328" y="1"/>
                    <a:pt x="407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3"/>
            <p:cNvSpPr/>
            <p:nvPr/>
          </p:nvSpPr>
          <p:spPr>
            <a:xfrm>
              <a:off x="3266875" y="2329250"/>
              <a:ext cx="224275" cy="203700"/>
            </a:xfrm>
            <a:custGeom>
              <a:rect b="b" l="l" r="r" t="t"/>
              <a:pathLst>
                <a:path extrusionOk="0" h="8148" w="8971">
                  <a:moveTo>
                    <a:pt x="4485" y="0"/>
                  </a:moveTo>
                  <a:cubicBezTo>
                    <a:pt x="3442" y="0"/>
                    <a:pt x="2398" y="400"/>
                    <a:pt x="1599" y="1199"/>
                  </a:cubicBezTo>
                  <a:cubicBezTo>
                    <a:pt x="0" y="2798"/>
                    <a:pt x="0" y="5375"/>
                    <a:pt x="1599" y="6973"/>
                  </a:cubicBezTo>
                  <a:cubicBezTo>
                    <a:pt x="2381" y="7756"/>
                    <a:pt x="3425" y="8147"/>
                    <a:pt x="4469" y="8147"/>
                  </a:cubicBezTo>
                  <a:cubicBezTo>
                    <a:pt x="5513" y="8147"/>
                    <a:pt x="6557" y="7756"/>
                    <a:pt x="7372" y="6973"/>
                  </a:cubicBezTo>
                  <a:cubicBezTo>
                    <a:pt x="8971" y="5375"/>
                    <a:pt x="8971" y="2798"/>
                    <a:pt x="7372" y="1199"/>
                  </a:cubicBezTo>
                  <a:cubicBezTo>
                    <a:pt x="6573" y="400"/>
                    <a:pt x="5529" y="0"/>
                    <a:pt x="448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3"/>
            <p:cNvSpPr/>
            <p:nvPr/>
          </p:nvSpPr>
          <p:spPr>
            <a:xfrm>
              <a:off x="2435050" y="1497250"/>
              <a:ext cx="223475" cy="203075"/>
            </a:xfrm>
            <a:custGeom>
              <a:rect b="b" l="l" r="r" t="t"/>
              <a:pathLst>
                <a:path extrusionOk="0" h="8123" w="8939">
                  <a:moveTo>
                    <a:pt x="4466" y="0"/>
                  </a:moveTo>
                  <a:cubicBezTo>
                    <a:pt x="3418" y="0"/>
                    <a:pt x="2366" y="392"/>
                    <a:pt x="1567" y="1174"/>
                  </a:cubicBezTo>
                  <a:cubicBezTo>
                    <a:pt x="1" y="2773"/>
                    <a:pt x="1" y="5350"/>
                    <a:pt x="1567" y="6948"/>
                  </a:cubicBezTo>
                  <a:cubicBezTo>
                    <a:pt x="2350" y="7731"/>
                    <a:pt x="3426" y="8122"/>
                    <a:pt x="4470" y="8122"/>
                  </a:cubicBezTo>
                  <a:cubicBezTo>
                    <a:pt x="5514" y="8122"/>
                    <a:pt x="6558" y="7731"/>
                    <a:pt x="7340" y="6948"/>
                  </a:cubicBezTo>
                  <a:cubicBezTo>
                    <a:pt x="8939" y="5350"/>
                    <a:pt x="8939" y="2773"/>
                    <a:pt x="7340" y="1174"/>
                  </a:cubicBezTo>
                  <a:cubicBezTo>
                    <a:pt x="6558" y="392"/>
                    <a:pt x="5514" y="0"/>
                    <a:pt x="446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3"/>
            <p:cNvSpPr/>
            <p:nvPr/>
          </p:nvSpPr>
          <p:spPr>
            <a:xfrm>
              <a:off x="2722125" y="1774500"/>
              <a:ext cx="490950" cy="481175"/>
            </a:xfrm>
            <a:custGeom>
              <a:rect b="b" l="l" r="r" t="t"/>
              <a:pathLst>
                <a:path extrusionOk="0" h="19247" w="19638">
                  <a:moveTo>
                    <a:pt x="4078" y="1"/>
                  </a:moveTo>
                  <a:cubicBezTo>
                    <a:pt x="3001" y="1"/>
                    <a:pt x="1957" y="425"/>
                    <a:pt x="1207" y="1175"/>
                  </a:cubicBezTo>
                  <a:cubicBezTo>
                    <a:pt x="424" y="1958"/>
                    <a:pt x="0" y="2969"/>
                    <a:pt x="0" y="4078"/>
                  </a:cubicBezTo>
                  <a:cubicBezTo>
                    <a:pt x="0" y="5155"/>
                    <a:pt x="424" y="6199"/>
                    <a:pt x="1207" y="6949"/>
                  </a:cubicBezTo>
                  <a:lnTo>
                    <a:pt x="12298" y="18072"/>
                  </a:lnTo>
                  <a:cubicBezTo>
                    <a:pt x="13048" y="18822"/>
                    <a:pt x="14092" y="19247"/>
                    <a:pt x="15168" y="19247"/>
                  </a:cubicBezTo>
                  <a:cubicBezTo>
                    <a:pt x="16277" y="19247"/>
                    <a:pt x="17289" y="18822"/>
                    <a:pt x="18072" y="18072"/>
                  </a:cubicBezTo>
                  <a:cubicBezTo>
                    <a:pt x="19637" y="16474"/>
                    <a:pt x="19637" y="13864"/>
                    <a:pt x="18072" y="12299"/>
                  </a:cubicBezTo>
                  <a:lnTo>
                    <a:pt x="6948" y="1175"/>
                  </a:lnTo>
                  <a:cubicBezTo>
                    <a:pt x="6198" y="425"/>
                    <a:pt x="5154" y="1"/>
                    <a:pt x="407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3"/>
            <p:cNvSpPr/>
            <p:nvPr/>
          </p:nvSpPr>
          <p:spPr>
            <a:xfrm>
              <a:off x="1889500" y="941875"/>
              <a:ext cx="491750" cy="482000"/>
            </a:xfrm>
            <a:custGeom>
              <a:rect b="b" l="l" r="r" t="t"/>
              <a:pathLst>
                <a:path extrusionOk="0" h="19280" w="19670">
                  <a:moveTo>
                    <a:pt x="4078" y="1"/>
                  </a:moveTo>
                  <a:cubicBezTo>
                    <a:pt x="3001" y="1"/>
                    <a:pt x="1990" y="425"/>
                    <a:pt x="1207" y="1208"/>
                  </a:cubicBezTo>
                  <a:cubicBezTo>
                    <a:pt x="424" y="1991"/>
                    <a:pt x="0" y="3002"/>
                    <a:pt x="0" y="4078"/>
                  </a:cubicBezTo>
                  <a:cubicBezTo>
                    <a:pt x="0" y="5188"/>
                    <a:pt x="424" y="6199"/>
                    <a:pt x="1207" y="6982"/>
                  </a:cubicBezTo>
                  <a:lnTo>
                    <a:pt x="12298" y="18072"/>
                  </a:lnTo>
                  <a:cubicBezTo>
                    <a:pt x="13081" y="18855"/>
                    <a:pt x="14092" y="19279"/>
                    <a:pt x="15201" y="19279"/>
                  </a:cubicBezTo>
                  <a:cubicBezTo>
                    <a:pt x="16278" y="19279"/>
                    <a:pt x="17289" y="18855"/>
                    <a:pt x="18072" y="18072"/>
                  </a:cubicBezTo>
                  <a:cubicBezTo>
                    <a:pt x="19670" y="16474"/>
                    <a:pt x="19670" y="13897"/>
                    <a:pt x="18072" y="12299"/>
                  </a:cubicBezTo>
                  <a:lnTo>
                    <a:pt x="6981" y="1208"/>
                  </a:lnTo>
                  <a:cubicBezTo>
                    <a:pt x="6198" y="425"/>
                    <a:pt x="5187" y="1"/>
                    <a:pt x="407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3"/>
            <p:cNvSpPr/>
            <p:nvPr/>
          </p:nvSpPr>
          <p:spPr>
            <a:xfrm>
              <a:off x="1612225" y="664625"/>
              <a:ext cx="203900" cy="203075"/>
            </a:xfrm>
            <a:custGeom>
              <a:rect b="b" l="l" r="r" t="t"/>
              <a:pathLst>
                <a:path extrusionOk="0" h="8123" w="8156">
                  <a:moveTo>
                    <a:pt x="4078" y="0"/>
                  </a:moveTo>
                  <a:cubicBezTo>
                    <a:pt x="1958" y="0"/>
                    <a:pt x="0" y="1794"/>
                    <a:pt x="0" y="4078"/>
                  </a:cubicBezTo>
                  <a:cubicBezTo>
                    <a:pt x="0" y="6361"/>
                    <a:pt x="1827" y="8123"/>
                    <a:pt x="4078" y="8123"/>
                  </a:cubicBezTo>
                  <a:cubicBezTo>
                    <a:pt x="6329" y="8123"/>
                    <a:pt x="8155" y="6361"/>
                    <a:pt x="8155" y="4078"/>
                  </a:cubicBezTo>
                  <a:cubicBezTo>
                    <a:pt x="8155" y="1892"/>
                    <a:pt x="6296" y="0"/>
                    <a:pt x="407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3"/>
            <p:cNvSpPr/>
            <p:nvPr/>
          </p:nvSpPr>
          <p:spPr>
            <a:xfrm>
              <a:off x="1190625" y="2606525"/>
              <a:ext cx="5252625" cy="2855675"/>
            </a:xfrm>
            <a:custGeom>
              <a:rect b="b" l="l" r="r" t="t"/>
              <a:pathLst>
                <a:path extrusionOk="0" h="114227" w="210105">
                  <a:moveTo>
                    <a:pt x="28379" y="91621"/>
                  </a:moveTo>
                  <a:cubicBezTo>
                    <a:pt x="31609" y="95797"/>
                    <a:pt x="33696" y="100853"/>
                    <a:pt x="34381" y="106072"/>
                  </a:cubicBezTo>
                  <a:lnTo>
                    <a:pt x="13929" y="106072"/>
                  </a:lnTo>
                  <a:lnTo>
                    <a:pt x="28379" y="91621"/>
                  </a:lnTo>
                  <a:close/>
                  <a:moveTo>
                    <a:pt x="104384" y="15617"/>
                  </a:moveTo>
                  <a:lnTo>
                    <a:pt x="194871" y="106072"/>
                  </a:lnTo>
                  <a:lnTo>
                    <a:pt x="42602" y="106072"/>
                  </a:lnTo>
                  <a:cubicBezTo>
                    <a:pt x="42602" y="106007"/>
                    <a:pt x="42602" y="105974"/>
                    <a:pt x="42602" y="105909"/>
                  </a:cubicBezTo>
                  <a:cubicBezTo>
                    <a:pt x="41786" y="98569"/>
                    <a:pt x="38850" y="91523"/>
                    <a:pt x="34218" y="85815"/>
                  </a:cubicBezTo>
                  <a:lnTo>
                    <a:pt x="104384" y="15617"/>
                  </a:lnTo>
                  <a:close/>
                  <a:moveTo>
                    <a:pt x="98626" y="0"/>
                  </a:moveTo>
                  <a:cubicBezTo>
                    <a:pt x="97582" y="0"/>
                    <a:pt x="96538" y="400"/>
                    <a:pt x="95739" y="1199"/>
                  </a:cubicBezTo>
                  <a:cubicBezTo>
                    <a:pt x="94141" y="2797"/>
                    <a:pt x="94141" y="5374"/>
                    <a:pt x="95739" y="6973"/>
                  </a:cubicBezTo>
                  <a:lnTo>
                    <a:pt x="98642" y="9843"/>
                  </a:lnTo>
                  <a:lnTo>
                    <a:pt x="7894" y="100559"/>
                  </a:lnTo>
                  <a:cubicBezTo>
                    <a:pt x="7307" y="99026"/>
                    <a:pt x="5839" y="97917"/>
                    <a:pt x="4077" y="97917"/>
                  </a:cubicBezTo>
                  <a:cubicBezTo>
                    <a:pt x="1827" y="97917"/>
                    <a:pt x="0" y="99744"/>
                    <a:pt x="0" y="101994"/>
                  </a:cubicBezTo>
                  <a:lnTo>
                    <a:pt x="0" y="110149"/>
                  </a:lnTo>
                  <a:cubicBezTo>
                    <a:pt x="0" y="112302"/>
                    <a:pt x="1892" y="114227"/>
                    <a:pt x="4077" y="114227"/>
                  </a:cubicBezTo>
                  <a:lnTo>
                    <a:pt x="204722" y="114227"/>
                  </a:lnTo>
                  <a:cubicBezTo>
                    <a:pt x="208278" y="114227"/>
                    <a:pt x="210105" y="109791"/>
                    <a:pt x="207593" y="107279"/>
                  </a:cubicBezTo>
                  <a:lnTo>
                    <a:pt x="101513" y="1199"/>
                  </a:lnTo>
                  <a:cubicBezTo>
                    <a:pt x="100714" y="400"/>
                    <a:pt x="99670" y="0"/>
                    <a:pt x="9862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3"/>
            <p:cNvSpPr/>
            <p:nvPr/>
          </p:nvSpPr>
          <p:spPr>
            <a:xfrm>
              <a:off x="1912325" y="2898250"/>
              <a:ext cx="526850" cy="639375"/>
            </a:xfrm>
            <a:custGeom>
              <a:rect b="b" l="l" r="r" t="t"/>
              <a:pathLst>
                <a:path extrusionOk="0" h="25575" w="21074">
                  <a:moveTo>
                    <a:pt x="13967" y="14382"/>
                  </a:moveTo>
                  <a:cubicBezTo>
                    <a:pt x="14209" y="14382"/>
                    <a:pt x="14353" y="14403"/>
                    <a:pt x="14353" y="14452"/>
                  </a:cubicBezTo>
                  <a:cubicBezTo>
                    <a:pt x="14353" y="16115"/>
                    <a:pt x="13995" y="17583"/>
                    <a:pt x="12788" y="18757"/>
                  </a:cubicBezTo>
                  <a:cubicBezTo>
                    <a:pt x="11711" y="19736"/>
                    <a:pt x="10635" y="20225"/>
                    <a:pt x="9526" y="20225"/>
                  </a:cubicBezTo>
                  <a:cubicBezTo>
                    <a:pt x="7927" y="20225"/>
                    <a:pt x="6753" y="19149"/>
                    <a:pt x="6753" y="17550"/>
                  </a:cubicBezTo>
                  <a:cubicBezTo>
                    <a:pt x="6753" y="16311"/>
                    <a:pt x="7373" y="15463"/>
                    <a:pt x="8547" y="15071"/>
                  </a:cubicBezTo>
                  <a:cubicBezTo>
                    <a:pt x="9037" y="14908"/>
                    <a:pt x="12748" y="14382"/>
                    <a:pt x="13967" y="14382"/>
                  </a:cubicBezTo>
                  <a:close/>
                  <a:moveTo>
                    <a:pt x="9852" y="1"/>
                  </a:moveTo>
                  <a:cubicBezTo>
                    <a:pt x="7862" y="1"/>
                    <a:pt x="5970" y="360"/>
                    <a:pt x="4176" y="1110"/>
                  </a:cubicBezTo>
                  <a:cubicBezTo>
                    <a:pt x="1925" y="2056"/>
                    <a:pt x="686" y="3687"/>
                    <a:pt x="2121" y="6036"/>
                  </a:cubicBezTo>
                  <a:cubicBezTo>
                    <a:pt x="2524" y="6728"/>
                    <a:pt x="3024" y="6974"/>
                    <a:pt x="3565" y="6974"/>
                  </a:cubicBezTo>
                  <a:cubicBezTo>
                    <a:pt x="4248" y="6974"/>
                    <a:pt x="4999" y="6581"/>
                    <a:pt x="5709" y="6199"/>
                  </a:cubicBezTo>
                  <a:cubicBezTo>
                    <a:pt x="6726" y="5658"/>
                    <a:pt x="8146" y="5281"/>
                    <a:pt x="9524" y="5281"/>
                  </a:cubicBezTo>
                  <a:cubicBezTo>
                    <a:pt x="10973" y="5281"/>
                    <a:pt x="12375" y="5699"/>
                    <a:pt x="13212" y="6786"/>
                  </a:cubicBezTo>
                  <a:cubicBezTo>
                    <a:pt x="13962" y="7765"/>
                    <a:pt x="14353" y="8939"/>
                    <a:pt x="14353" y="10244"/>
                  </a:cubicBezTo>
                  <a:lnTo>
                    <a:pt x="14353" y="10961"/>
                  </a:lnTo>
                  <a:lnTo>
                    <a:pt x="12200" y="10961"/>
                  </a:lnTo>
                  <a:cubicBezTo>
                    <a:pt x="8253" y="10961"/>
                    <a:pt x="5252" y="11516"/>
                    <a:pt x="3165" y="12625"/>
                  </a:cubicBezTo>
                  <a:cubicBezTo>
                    <a:pt x="1044" y="13734"/>
                    <a:pt x="1" y="15659"/>
                    <a:pt x="1" y="18399"/>
                  </a:cubicBezTo>
                  <a:cubicBezTo>
                    <a:pt x="1" y="22411"/>
                    <a:pt x="2643" y="25575"/>
                    <a:pt x="6818" y="25575"/>
                  </a:cubicBezTo>
                  <a:cubicBezTo>
                    <a:pt x="9689" y="25575"/>
                    <a:pt x="12364" y="24107"/>
                    <a:pt x="14745" y="21204"/>
                  </a:cubicBezTo>
                  <a:lnTo>
                    <a:pt x="14745" y="22802"/>
                  </a:lnTo>
                  <a:cubicBezTo>
                    <a:pt x="14745" y="24368"/>
                    <a:pt x="16539" y="25086"/>
                    <a:pt x="17778" y="25086"/>
                  </a:cubicBezTo>
                  <a:cubicBezTo>
                    <a:pt x="19018" y="25086"/>
                    <a:pt x="21073" y="24499"/>
                    <a:pt x="21073" y="22965"/>
                  </a:cubicBezTo>
                  <a:lnTo>
                    <a:pt x="21073" y="10178"/>
                  </a:lnTo>
                  <a:cubicBezTo>
                    <a:pt x="21073" y="7243"/>
                    <a:pt x="20160" y="4829"/>
                    <a:pt x="18300" y="2872"/>
                  </a:cubicBezTo>
                  <a:cubicBezTo>
                    <a:pt x="16474" y="947"/>
                    <a:pt x="13636" y="1"/>
                    <a:pt x="985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3"/>
            <p:cNvSpPr/>
            <p:nvPr/>
          </p:nvSpPr>
          <p:spPr>
            <a:xfrm>
              <a:off x="5029150" y="2544125"/>
              <a:ext cx="579025" cy="990650"/>
            </a:xfrm>
            <a:custGeom>
              <a:rect b="b" l="l" r="r" t="t"/>
              <a:pathLst>
                <a:path extrusionOk="0" h="39626" w="23161">
                  <a:moveTo>
                    <a:pt x="11418" y="20103"/>
                  </a:moveTo>
                  <a:cubicBezTo>
                    <a:pt x="12657" y="20103"/>
                    <a:pt x="13766" y="20592"/>
                    <a:pt x="14647" y="21538"/>
                  </a:cubicBezTo>
                  <a:cubicBezTo>
                    <a:pt x="15560" y="22484"/>
                    <a:pt x="16017" y="23561"/>
                    <a:pt x="16017" y="24767"/>
                  </a:cubicBezTo>
                  <a:lnTo>
                    <a:pt x="16017" y="29008"/>
                  </a:lnTo>
                  <a:cubicBezTo>
                    <a:pt x="16017" y="30215"/>
                    <a:pt x="15560" y="31324"/>
                    <a:pt x="14647" y="32303"/>
                  </a:cubicBezTo>
                  <a:cubicBezTo>
                    <a:pt x="13766" y="33281"/>
                    <a:pt x="12690" y="33771"/>
                    <a:pt x="11483" y="33771"/>
                  </a:cubicBezTo>
                  <a:cubicBezTo>
                    <a:pt x="10243" y="33771"/>
                    <a:pt x="9167" y="33314"/>
                    <a:pt x="8188" y="32368"/>
                  </a:cubicBezTo>
                  <a:cubicBezTo>
                    <a:pt x="7242" y="31389"/>
                    <a:pt x="6753" y="30606"/>
                    <a:pt x="6753" y="29954"/>
                  </a:cubicBezTo>
                  <a:lnTo>
                    <a:pt x="6753" y="24767"/>
                  </a:lnTo>
                  <a:cubicBezTo>
                    <a:pt x="6753" y="23397"/>
                    <a:pt x="7242" y="22256"/>
                    <a:pt x="8188" y="21408"/>
                  </a:cubicBezTo>
                  <a:cubicBezTo>
                    <a:pt x="9167" y="20527"/>
                    <a:pt x="10243" y="20103"/>
                    <a:pt x="11418" y="20103"/>
                  </a:cubicBezTo>
                  <a:close/>
                  <a:moveTo>
                    <a:pt x="3288" y="0"/>
                  </a:moveTo>
                  <a:cubicBezTo>
                    <a:pt x="2002" y="0"/>
                    <a:pt x="744" y="450"/>
                    <a:pt x="327" y="1379"/>
                  </a:cubicBezTo>
                  <a:cubicBezTo>
                    <a:pt x="1" y="2064"/>
                    <a:pt x="1" y="2814"/>
                    <a:pt x="1" y="3565"/>
                  </a:cubicBezTo>
                  <a:cubicBezTo>
                    <a:pt x="1" y="14427"/>
                    <a:pt x="1" y="25289"/>
                    <a:pt x="33" y="36152"/>
                  </a:cubicBezTo>
                  <a:cubicBezTo>
                    <a:pt x="33" y="36478"/>
                    <a:pt x="33" y="36804"/>
                    <a:pt x="66" y="37098"/>
                  </a:cubicBezTo>
                  <a:cubicBezTo>
                    <a:pt x="99" y="37293"/>
                    <a:pt x="131" y="37457"/>
                    <a:pt x="196" y="37620"/>
                  </a:cubicBezTo>
                  <a:cubicBezTo>
                    <a:pt x="588" y="38566"/>
                    <a:pt x="1599" y="39120"/>
                    <a:pt x="2610" y="39218"/>
                  </a:cubicBezTo>
                  <a:cubicBezTo>
                    <a:pt x="2796" y="39241"/>
                    <a:pt x="2983" y="39253"/>
                    <a:pt x="3170" y="39253"/>
                  </a:cubicBezTo>
                  <a:cubicBezTo>
                    <a:pt x="4038" y="39253"/>
                    <a:pt x="4902" y="38999"/>
                    <a:pt x="5546" y="38435"/>
                  </a:cubicBezTo>
                  <a:cubicBezTo>
                    <a:pt x="6329" y="37718"/>
                    <a:pt x="6720" y="36543"/>
                    <a:pt x="6296" y="35597"/>
                  </a:cubicBezTo>
                  <a:lnTo>
                    <a:pt x="6296" y="35597"/>
                  </a:lnTo>
                  <a:cubicBezTo>
                    <a:pt x="7769" y="38122"/>
                    <a:pt x="10717" y="39625"/>
                    <a:pt x="13626" y="39625"/>
                  </a:cubicBezTo>
                  <a:cubicBezTo>
                    <a:pt x="14776" y="39625"/>
                    <a:pt x="15919" y="39391"/>
                    <a:pt x="16963" y="38892"/>
                  </a:cubicBezTo>
                  <a:cubicBezTo>
                    <a:pt x="20845" y="37033"/>
                    <a:pt x="22672" y="32433"/>
                    <a:pt x="22965" y="28127"/>
                  </a:cubicBezTo>
                  <a:cubicBezTo>
                    <a:pt x="23161" y="25126"/>
                    <a:pt x="22769" y="21995"/>
                    <a:pt x="21301" y="19353"/>
                  </a:cubicBezTo>
                  <a:cubicBezTo>
                    <a:pt x="19834" y="16678"/>
                    <a:pt x="17224" y="14557"/>
                    <a:pt x="14223" y="14199"/>
                  </a:cubicBezTo>
                  <a:cubicBezTo>
                    <a:pt x="13922" y="14159"/>
                    <a:pt x="13618" y="14140"/>
                    <a:pt x="13314" y="14140"/>
                  </a:cubicBezTo>
                  <a:cubicBezTo>
                    <a:pt x="10589" y="14140"/>
                    <a:pt x="7845" y="15687"/>
                    <a:pt x="6818" y="18211"/>
                  </a:cubicBezTo>
                  <a:cubicBezTo>
                    <a:pt x="6786" y="13220"/>
                    <a:pt x="6786" y="8229"/>
                    <a:pt x="6753" y="3238"/>
                  </a:cubicBezTo>
                  <a:cubicBezTo>
                    <a:pt x="6753" y="2619"/>
                    <a:pt x="6753" y="1966"/>
                    <a:pt x="6459" y="1412"/>
                  </a:cubicBezTo>
                  <a:cubicBezTo>
                    <a:pt x="5978" y="482"/>
                    <a:pt x="4619" y="0"/>
                    <a:pt x="328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3"/>
            <p:cNvSpPr/>
            <p:nvPr/>
          </p:nvSpPr>
          <p:spPr>
            <a:xfrm>
              <a:off x="3671350" y="4386550"/>
              <a:ext cx="520325" cy="639375"/>
            </a:xfrm>
            <a:custGeom>
              <a:rect b="b" l="l" r="r" t="t"/>
              <a:pathLst>
                <a:path extrusionOk="0" h="25575" w="20813">
                  <a:moveTo>
                    <a:pt x="11320" y="0"/>
                  </a:moveTo>
                  <a:cubicBezTo>
                    <a:pt x="4894" y="0"/>
                    <a:pt x="1" y="4012"/>
                    <a:pt x="1" y="10700"/>
                  </a:cubicBezTo>
                  <a:lnTo>
                    <a:pt x="1" y="14875"/>
                  </a:lnTo>
                  <a:cubicBezTo>
                    <a:pt x="1" y="21660"/>
                    <a:pt x="4861" y="25574"/>
                    <a:pt x="11352" y="25574"/>
                  </a:cubicBezTo>
                  <a:cubicBezTo>
                    <a:pt x="13734" y="25574"/>
                    <a:pt x="15756" y="25118"/>
                    <a:pt x="17452" y="24237"/>
                  </a:cubicBezTo>
                  <a:cubicBezTo>
                    <a:pt x="19540" y="23128"/>
                    <a:pt x="20812" y="21236"/>
                    <a:pt x="19181" y="19148"/>
                  </a:cubicBezTo>
                  <a:cubicBezTo>
                    <a:pt x="18619" y="18430"/>
                    <a:pt x="18005" y="18168"/>
                    <a:pt x="17361" y="18168"/>
                  </a:cubicBezTo>
                  <a:cubicBezTo>
                    <a:pt x="16658" y="18168"/>
                    <a:pt x="15918" y="18480"/>
                    <a:pt x="15169" y="18855"/>
                  </a:cubicBezTo>
                  <a:cubicBezTo>
                    <a:pt x="14158" y="19376"/>
                    <a:pt x="13081" y="19605"/>
                    <a:pt x="11874" y="19605"/>
                  </a:cubicBezTo>
                  <a:cubicBezTo>
                    <a:pt x="8482" y="19605"/>
                    <a:pt x="6753" y="18039"/>
                    <a:pt x="6753" y="14842"/>
                  </a:cubicBezTo>
                  <a:lnTo>
                    <a:pt x="6753" y="10700"/>
                  </a:lnTo>
                  <a:cubicBezTo>
                    <a:pt x="6753" y="7535"/>
                    <a:pt x="8449" y="5937"/>
                    <a:pt x="11842" y="5937"/>
                  </a:cubicBezTo>
                  <a:cubicBezTo>
                    <a:pt x="13734" y="5937"/>
                    <a:pt x="15267" y="7340"/>
                    <a:pt x="16996" y="7340"/>
                  </a:cubicBezTo>
                  <a:cubicBezTo>
                    <a:pt x="18561" y="7340"/>
                    <a:pt x="19670" y="5448"/>
                    <a:pt x="19670" y="4045"/>
                  </a:cubicBezTo>
                  <a:cubicBezTo>
                    <a:pt x="19670" y="751"/>
                    <a:pt x="13603" y="0"/>
                    <a:pt x="1132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 name="Google Shape;280;p33"/>
          <p:cNvGrpSpPr/>
          <p:nvPr/>
        </p:nvGrpSpPr>
        <p:grpSpPr>
          <a:xfrm>
            <a:off x="6919533" y="2793903"/>
            <a:ext cx="346769" cy="384284"/>
            <a:chOff x="1446125" y="238125"/>
            <a:chExt cx="4717950" cy="5228350"/>
          </a:xfrm>
        </p:grpSpPr>
        <p:sp>
          <p:nvSpPr>
            <p:cNvPr id="281" name="Google Shape;281;p33"/>
            <p:cNvSpPr/>
            <p:nvPr/>
          </p:nvSpPr>
          <p:spPr>
            <a:xfrm>
              <a:off x="2408075" y="1203150"/>
              <a:ext cx="2368800" cy="1600900"/>
            </a:xfrm>
            <a:custGeom>
              <a:rect b="b" l="l" r="r" t="t"/>
              <a:pathLst>
                <a:path extrusionOk="0" h="64036" w="94752">
                  <a:moveTo>
                    <a:pt x="46543" y="0"/>
                  </a:moveTo>
                  <a:cubicBezTo>
                    <a:pt x="45195" y="0"/>
                    <a:pt x="44019" y="883"/>
                    <a:pt x="43627" y="2182"/>
                  </a:cubicBezTo>
                  <a:lnTo>
                    <a:pt x="28358" y="52498"/>
                  </a:lnTo>
                  <a:lnTo>
                    <a:pt x="18971" y="32646"/>
                  </a:lnTo>
                  <a:cubicBezTo>
                    <a:pt x="18481" y="31592"/>
                    <a:pt x="17402" y="30906"/>
                    <a:pt x="16201" y="30906"/>
                  </a:cubicBezTo>
                  <a:lnTo>
                    <a:pt x="3065" y="30906"/>
                  </a:lnTo>
                  <a:cubicBezTo>
                    <a:pt x="1373" y="30906"/>
                    <a:pt x="1" y="32278"/>
                    <a:pt x="1" y="33969"/>
                  </a:cubicBezTo>
                  <a:cubicBezTo>
                    <a:pt x="1" y="35661"/>
                    <a:pt x="1373" y="37033"/>
                    <a:pt x="3065" y="37033"/>
                  </a:cubicBezTo>
                  <a:lnTo>
                    <a:pt x="14265" y="37033"/>
                  </a:lnTo>
                  <a:lnTo>
                    <a:pt x="26201" y="62277"/>
                  </a:lnTo>
                  <a:cubicBezTo>
                    <a:pt x="26761" y="63465"/>
                    <a:pt x="27863" y="64035"/>
                    <a:pt x="28963" y="64035"/>
                  </a:cubicBezTo>
                  <a:cubicBezTo>
                    <a:pt x="30223" y="64035"/>
                    <a:pt x="31480" y="63287"/>
                    <a:pt x="31911" y="61860"/>
                  </a:cubicBezTo>
                  <a:lnTo>
                    <a:pt x="48822" y="6128"/>
                  </a:lnTo>
                  <a:lnTo>
                    <a:pt x="91688" y="6128"/>
                  </a:lnTo>
                  <a:cubicBezTo>
                    <a:pt x="93379" y="6128"/>
                    <a:pt x="94752" y="4755"/>
                    <a:pt x="94752" y="3064"/>
                  </a:cubicBezTo>
                  <a:cubicBezTo>
                    <a:pt x="94752" y="1373"/>
                    <a:pt x="93379" y="0"/>
                    <a:pt x="9168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3"/>
            <p:cNvSpPr/>
            <p:nvPr/>
          </p:nvSpPr>
          <p:spPr>
            <a:xfrm>
              <a:off x="3754225" y="1788450"/>
              <a:ext cx="1030000" cy="1015600"/>
            </a:xfrm>
            <a:custGeom>
              <a:rect b="b" l="l" r="r" t="t"/>
              <a:pathLst>
                <a:path extrusionOk="0" h="40624" w="41200">
                  <a:moveTo>
                    <a:pt x="3346" y="0"/>
                  </a:moveTo>
                  <a:cubicBezTo>
                    <a:pt x="2562" y="0"/>
                    <a:pt x="1778" y="301"/>
                    <a:pt x="1177" y="901"/>
                  </a:cubicBezTo>
                  <a:cubicBezTo>
                    <a:pt x="1" y="2102"/>
                    <a:pt x="1" y="4038"/>
                    <a:pt x="1177" y="5239"/>
                  </a:cubicBezTo>
                  <a:lnTo>
                    <a:pt x="16275" y="20312"/>
                  </a:lnTo>
                  <a:lnTo>
                    <a:pt x="1177" y="35409"/>
                  </a:lnTo>
                  <a:cubicBezTo>
                    <a:pt x="1" y="36586"/>
                    <a:pt x="1" y="38546"/>
                    <a:pt x="1177" y="39723"/>
                  </a:cubicBezTo>
                  <a:cubicBezTo>
                    <a:pt x="1778" y="40323"/>
                    <a:pt x="2562" y="40624"/>
                    <a:pt x="3346" y="40624"/>
                  </a:cubicBezTo>
                  <a:cubicBezTo>
                    <a:pt x="4130" y="40624"/>
                    <a:pt x="4915" y="40323"/>
                    <a:pt x="5515" y="39723"/>
                  </a:cubicBezTo>
                  <a:lnTo>
                    <a:pt x="20588" y="24650"/>
                  </a:lnTo>
                  <a:lnTo>
                    <a:pt x="35685" y="39723"/>
                  </a:lnTo>
                  <a:cubicBezTo>
                    <a:pt x="36286" y="40323"/>
                    <a:pt x="37070" y="40624"/>
                    <a:pt x="37855" y="40624"/>
                  </a:cubicBezTo>
                  <a:cubicBezTo>
                    <a:pt x="38639" y="40624"/>
                    <a:pt x="39423" y="40323"/>
                    <a:pt x="40024" y="39723"/>
                  </a:cubicBezTo>
                  <a:cubicBezTo>
                    <a:pt x="41200" y="38546"/>
                    <a:pt x="41200" y="36586"/>
                    <a:pt x="40024" y="35409"/>
                  </a:cubicBezTo>
                  <a:lnTo>
                    <a:pt x="24926" y="20312"/>
                  </a:lnTo>
                  <a:lnTo>
                    <a:pt x="40024" y="5239"/>
                  </a:lnTo>
                  <a:cubicBezTo>
                    <a:pt x="41200" y="4038"/>
                    <a:pt x="41200" y="2102"/>
                    <a:pt x="40024" y="901"/>
                  </a:cubicBezTo>
                  <a:cubicBezTo>
                    <a:pt x="39423" y="301"/>
                    <a:pt x="38639" y="0"/>
                    <a:pt x="37855" y="0"/>
                  </a:cubicBezTo>
                  <a:cubicBezTo>
                    <a:pt x="37070" y="0"/>
                    <a:pt x="36286" y="301"/>
                    <a:pt x="35685" y="901"/>
                  </a:cubicBezTo>
                  <a:lnTo>
                    <a:pt x="20588" y="15974"/>
                  </a:lnTo>
                  <a:lnTo>
                    <a:pt x="5515" y="901"/>
                  </a:lnTo>
                  <a:cubicBezTo>
                    <a:pt x="4915" y="301"/>
                    <a:pt x="4130" y="0"/>
                    <a:pt x="334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3"/>
            <p:cNvSpPr/>
            <p:nvPr/>
          </p:nvSpPr>
          <p:spPr>
            <a:xfrm>
              <a:off x="1446125" y="238125"/>
              <a:ext cx="4717950" cy="5228350"/>
            </a:xfrm>
            <a:custGeom>
              <a:rect b="b" l="l" r="r" t="t"/>
              <a:pathLst>
                <a:path extrusionOk="0" h="209134" w="188718">
                  <a:moveTo>
                    <a:pt x="58552" y="125730"/>
                  </a:moveTo>
                  <a:lnTo>
                    <a:pt x="58552" y="137837"/>
                  </a:lnTo>
                  <a:lnTo>
                    <a:pt x="58527" y="138009"/>
                  </a:lnTo>
                  <a:cubicBezTo>
                    <a:pt x="58454" y="139210"/>
                    <a:pt x="57449" y="140190"/>
                    <a:pt x="56223" y="140190"/>
                  </a:cubicBezTo>
                  <a:lnTo>
                    <a:pt x="29141" y="140190"/>
                  </a:lnTo>
                  <a:cubicBezTo>
                    <a:pt x="27940" y="140190"/>
                    <a:pt x="26935" y="139283"/>
                    <a:pt x="26837" y="138107"/>
                  </a:cubicBezTo>
                  <a:cubicBezTo>
                    <a:pt x="26837" y="138082"/>
                    <a:pt x="26837" y="138033"/>
                    <a:pt x="26837" y="138009"/>
                  </a:cubicBezTo>
                  <a:lnTo>
                    <a:pt x="26813" y="125730"/>
                  </a:lnTo>
                  <a:close/>
                  <a:moveTo>
                    <a:pt x="73919" y="141244"/>
                  </a:moveTo>
                  <a:lnTo>
                    <a:pt x="61052" y="190335"/>
                  </a:lnTo>
                  <a:lnTo>
                    <a:pt x="49312" y="190335"/>
                  </a:lnTo>
                  <a:lnTo>
                    <a:pt x="61297" y="144626"/>
                  </a:lnTo>
                  <a:cubicBezTo>
                    <a:pt x="62424" y="143744"/>
                    <a:pt x="63355" y="142617"/>
                    <a:pt x="63968" y="141244"/>
                  </a:cubicBezTo>
                  <a:close/>
                  <a:moveTo>
                    <a:pt x="126539" y="141244"/>
                  </a:moveTo>
                  <a:lnTo>
                    <a:pt x="139406" y="190335"/>
                  </a:lnTo>
                  <a:lnTo>
                    <a:pt x="127666" y="190335"/>
                  </a:lnTo>
                  <a:lnTo>
                    <a:pt x="114799" y="141244"/>
                  </a:lnTo>
                  <a:close/>
                  <a:moveTo>
                    <a:pt x="62890" y="196462"/>
                  </a:moveTo>
                  <a:cubicBezTo>
                    <a:pt x="64115" y="196462"/>
                    <a:pt x="65144" y="197467"/>
                    <a:pt x="65144" y="198717"/>
                  </a:cubicBezTo>
                  <a:lnTo>
                    <a:pt x="65144" y="200751"/>
                  </a:lnTo>
                  <a:cubicBezTo>
                    <a:pt x="65144" y="202001"/>
                    <a:pt x="64115" y="203006"/>
                    <a:pt x="62890" y="203006"/>
                  </a:cubicBezTo>
                  <a:lnTo>
                    <a:pt x="42229" y="203006"/>
                  </a:lnTo>
                  <a:cubicBezTo>
                    <a:pt x="40979" y="203006"/>
                    <a:pt x="39974" y="202001"/>
                    <a:pt x="39974" y="200751"/>
                  </a:cubicBezTo>
                  <a:lnTo>
                    <a:pt x="39974" y="198717"/>
                  </a:lnTo>
                  <a:cubicBezTo>
                    <a:pt x="39974" y="197467"/>
                    <a:pt x="40979" y="196462"/>
                    <a:pt x="42229" y="196462"/>
                  </a:cubicBezTo>
                  <a:close/>
                  <a:moveTo>
                    <a:pt x="146489" y="196462"/>
                  </a:moveTo>
                  <a:cubicBezTo>
                    <a:pt x="147739" y="196462"/>
                    <a:pt x="148744" y="197467"/>
                    <a:pt x="148744" y="198717"/>
                  </a:cubicBezTo>
                  <a:lnTo>
                    <a:pt x="148744" y="200751"/>
                  </a:lnTo>
                  <a:cubicBezTo>
                    <a:pt x="148744" y="202001"/>
                    <a:pt x="147739" y="203006"/>
                    <a:pt x="146489" y="203006"/>
                  </a:cubicBezTo>
                  <a:lnTo>
                    <a:pt x="125828" y="203006"/>
                  </a:lnTo>
                  <a:cubicBezTo>
                    <a:pt x="124578" y="203006"/>
                    <a:pt x="123573" y="202001"/>
                    <a:pt x="123573" y="200751"/>
                  </a:cubicBezTo>
                  <a:lnTo>
                    <a:pt x="123573" y="198717"/>
                  </a:lnTo>
                  <a:cubicBezTo>
                    <a:pt x="123573" y="197467"/>
                    <a:pt x="124603" y="196462"/>
                    <a:pt x="125828" y="196462"/>
                  </a:cubicBezTo>
                  <a:close/>
                  <a:moveTo>
                    <a:pt x="10760" y="0"/>
                  </a:moveTo>
                  <a:cubicBezTo>
                    <a:pt x="4828" y="0"/>
                    <a:pt x="0" y="4828"/>
                    <a:pt x="0" y="10784"/>
                  </a:cubicBezTo>
                  <a:lnTo>
                    <a:pt x="0" y="130460"/>
                  </a:lnTo>
                  <a:cubicBezTo>
                    <a:pt x="0" y="136416"/>
                    <a:pt x="4828" y="141244"/>
                    <a:pt x="10760" y="141244"/>
                  </a:cubicBezTo>
                  <a:lnTo>
                    <a:pt x="21396" y="141244"/>
                  </a:lnTo>
                  <a:cubicBezTo>
                    <a:pt x="22720" y="144234"/>
                    <a:pt x="25685" y="146317"/>
                    <a:pt x="29141" y="146317"/>
                  </a:cubicBezTo>
                  <a:lnTo>
                    <a:pt x="54508" y="146317"/>
                  </a:lnTo>
                  <a:lnTo>
                    <a:pt x="42964" y="190335"/>
                  </a:lnTo>
                  <a:lnTo>
                    <a:pt x="42229" y="190335"/>
                  </a:lnTo>
                  <a:cubicBezTo>
                    <a:pt x="37597" y="190335"/>
                    <a:pt x="33847" y="194085"/>
                    <a:pt x="33847" y="198717"/>
                  </a:cubicBezTo>
                  <a:lnTo>
                    <a:pt x="33847" y="200751"/>
                  </a:lnTo>
                  <a:cubicBezTo>
                    <a:pt x="33847" y="205384"/>
                    <a:pt x="37597" y="209133"/>
                    <a:pt x="42229" y="209133"/>
                  </a:cubicBezTo>
                  <a:lnTo>
                    <a:pt x="62890" y="209133"/>
                  </a:lnTo>
                  <a:cubicBezTo>
                    <a:pt x="67497" y="209133"/>
                    <a:pt x="71272" y="205384"/>
                    <a:pt x="71272" y="200751"/>
                  </a:cubicBezTo>
                  <a:lnTo>
                    <a:pt x="71272" y="198717"/>
                  </a:lnTo>
                  <a:cubicBezTo>
                    <a:pt x="71272" y="195605"/>
                    <a:pt x="69581" y="192909"/>
                    <a:pt x="67081" y="191463"/>
                  </a:cubicBezTo>
                  <a:lnTo>
                    <a:pt x="80242" y="141244"/>
                  </a:lnTo>
                  <a:lnTo>
                    <a:pt x="108451" y="141244"/>
                  </a:lnTo>
                  <a:lnTo>
                    <a:pt x="121637" y="191463"/>
                  </a:lnTo>
                  <a:cubicBezTo>
                    <a:pt x="119137" y="192909"/>
                    <a:pt x="117446" y="195605"/>
                    <a:pt x="117446" y="198717"/>
                  </a:cubicBezTo>
                  <a:lnTo>
                    <a:pt x="117446" y="200751"/>
                  </a:lnTo>
                  <a:cubicBezTo>
                    <a:pt x="117446" y="205384"/>
                    <a:pt x="121221" y="209133"/>
                    <a:pt x="125828" y="209133"/>
                  </a:cubicBezTo>
                  <a:lnTo>
                    <a:pt x="146489" y="209133"/>
                  </a:lnTo>
                  <a:cubicBezTo>
                    <a:pt x="151121" y="209133"/>
                    <a:pt x="154871" y="205384"/>
                    <a:pt x="154871" y="200751"/>
                  </a:cubicBezTo>
                  <a:lnTo>
                    <a:pt x="154871" y="198717"/>
                  </a:lnTo>
                  <a:cubicBezTo>
                    <a:pt x="154871" y="194085"/>
                    <a:pt x="151121" y="190335"/>
                    <a:pt x="146489" y="190335"/>
                  </a:cubicBezTo>
                  <a:lnTo>
                    <a:pt x="145754" y="190335"/>
                  </a:lnTo>
                  <a:lnTo>
                    <a:pt x="132862" y="141244"/>
                  </a:lnTo>
                  <a:lnTo>
                    <a:pt x="177934" y="141244"/>
                  </a:lnTo>
                  <a:cubicBezTo>
                    <a:pt x="183889" y="141244"/>
                    <a:pt x="188718" y="136416"/>
                    <a:pt x="188718" y="130460"/>
                  </a:cubicBezTo>
                  <a:lnTo>
                    <a:pt x="188718" y="10784"/>
                  </a:lnTo>
                  <a:cubicBezTo>
                    <a:pt x="188718" y="4828"/>
                    <a:pt x="183889" y="0"/>
                    <a:pt x="177934" y="0"/>
                  </a:cubicBezTo>
                  <a:lnTo>
                    <a:pt x="101515" y="0"/>
                  </a:lnTo>
                  <a:cubicBezTo>
                    <a:pt x="99800" y="0"/>
                    <a:pt x="98452" y="1372"/>
                    <a:pt x="98452" y="3064"/>
                  </a:cubicBezTo>
                  <a:cubicBezTo>
                    <a:pt x="98452" y="4755"/>
                    <a:pt x="99800" y="6127"/>
                    <a:pt x="101515" y="6127"/>
                  </a:cubicBezTo>
                  <a:lnTo>
                    <a:pt x="177934" y="6127"/>
                  </a:lnTo>
                  <a:cubicBezTo>
                    <a:pt x="180507" y="6127"/>
                    <a:pt x="182591" y="8210"/>
                    <a:pt x="182591" y="10784"/>
                  </a:cubicBezTo>
                  <a:lnTo>
                    <a:pt x="182591" y="130460"/>
                  </a:lnTo>
                  <a:cubicBezTo>
                    <a:pt x="182591" y="133034"/>
                    <a:pt x="180507" y="135117"/>
                    <a:pt x="177934" y="135117"/>
                  </a:cubicBezTo>
                  <a:lnTo>
                    <a:pt x="64679" y="135117"/>
                  </a:lnTo>
                  <a:lnTo>
                    <a:pt x="64679" y="128549"/>
                  </a:lnTo>
                  <a:lnTo>
                    <a:pt x="170312" y="128549"/>
                  </a:lnTo>
                  <a:cubicBezTo>
                    <a:pt x="173473" y="128549"/>
                    <a:pt x="176022" y="126000"/>
                    <a:pt x="176022" y="122838"/>
                  </a:cubicBezTo>
                  <a:lnTo>
                    <a:pt x="176022" y="78722"/>
                  </a:lnTo>
                  <a:cubicBezTo>
                    <a:pt x="176022" y="77031"/>
                    <a:pt x="174650" y="75659"/>
                    <a:pt x="172959" y="75659"/>
                  </a:cubicBezTo>
                  <a:cubicBezTo>
                    <a:pt x="171267" y="75659"/>
                    <a:pt x="169895" y="77031"/>
                    <a:pt x="169895" y="78722"/>
                  </a:cubicBezTo>
                  <a:lnTo>
                    <a:pt x="169895" y="122421"/>
                  </a:lnTo>
                  <a:lnTo>
                    <a:pt x="63821" y="122421"/>
                  </a:lnTo>
                  <a:cubicBezTo>
                    <a:pt x="62792" y="120730"/>
                    <a:pt x="60904" y="119603"/>
                    <a:pt x="58821" y="119603"/>
                  </a:cubicBezTo>
                  <a:lnTo>
                    <a:pt x="26543" y="119603"/>
                  </a:lnTo>
                  <a:cubicBezTo>
                    <a:pt x="24460" y="119603"/>
                    <a:pt x="22573" y="120730"/>
                    <a:pt x="21543" y="122421"/>
                  </a:cubicBezTo>
                  <a:lnTo>
                    <a:pt x="18798" y="122421"/>
                  </a:lnTo>
                  <a:lnTo>
                    <a:pt x="18798" y="18823"/>
                  </a:lnTo>
                  <a:lnTo>
                    <a:pt x="169895" y="18823"/>
                  </a:lnTo>
                  <a:lnTo>
                    <a:pt x="169895" y="64434"/>
                  </a:lnTo>
                  <a:cubicBezTo>
                    <a:pt x="169895" y="66125"/>
                    <a:pt x="171267" y="67497"/>
                    <a:pt x="172959" y="67497"/>
                  </a:cubicBezTo>
                  <a:cubicBezTo>
                    <a:pt x="174650" y="67497"/>
                    <a:pt x="176022" y="66125"/>
                    <a:pt x="176022" y="64434"/>
                  </a:cubicBezTo>
                  <a:lnTo>
                    <a:pt x="176022" y="18406"/>
                  </a:lnTo>
                  <a:cubicBezTo>
                    <a:pt x="176022" y="15244"/>
                    <a:pt x="173473" y="12696"/>
                    <a:pt x="170312" y="12696"/>
                  </a:cubicBezTo>
                  <a:lnTo>
                    <a:pt x="18406" y="12696"/>
                  </a:lnTo>
                  <a:cubicBezTo>
                    <a:pt x="15245" y="12696"/>
                    <a:pt x="12671" y="15244"/>
                    <a:pt x="12671" y="18406"/>
                  </a:cubicBezTo>
                  <a:lnTo>
                    <a:pt x="12671" y="122838"/>
                  </a:lnTo>
                  <a:cubicBezTo>
                    <a:pt x="12671" y="126000"/>
                    <a:pt x="15245" y="128549"/>
                    <a:pt x="18406" y="128549"/>
                  </a:cubicBezTo>
                  <a:lnTo>
                    <a:pt x="20686" y="128549"/>
                  </a:lnTo>
                  <a:lnTo>
                    <a:pt x="20686" y="135117"/>
                  </a:lnTo>
                  <a:lnTo>
                    <a:pt x="10760" y="135117"/>
                  </a:lnTo>
                  <a:cubicBezTo>
                    <a:pt x="8211" y="135117"/>
                    <a:pt x="6127" y="133034"/>
                    <a:pt x="6127" y="130460"/>
                  </a:cubicBezTo>
                  <a:lnTo>
                    <a:pt x="6127" y="10784"/>
                  </a:lnTo>
                  <a:cubicBezTo>
                    <a:pt x="6127" y="8210"/>
                    <a:pt x="8211" y="6127"/>
                    <a:pt x="10760" y="6127"/>
                  </a:cubicBezTo>
                  <a:lnTo>
                    <a:pt x="87202" y="6127"/>
                  </a:lnTo>
                  <a:cubicBezTo>
                    <a:pt x="88893" y="6127"/>
                    <a:pt x="90266" y="4755"/>
                    <a:pt x="90266" y="3064"/>
                  </a:cubicBezTo>
                  <a:cubicBezTo>
                    <a:pt x="90266" y="1372"/>
                    <a:pt x="88893" y="0"/>
                    <a:pt x="8720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 name="Google Shape;284;p33"/>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DID YOU KNOW THIS?</a:t>
            </a:r>
            <a:endParaRPr/>
          </a:p>
        </p:txBody>
      </p:sp>
      <p:cxnSp>
        <p:nvCxnSpPr>
          <p:cNvPr id="285" name="Google Shape;285;p33"/>
          <p:cNvCxnSpPr/>
          <p:nvPr/>
        </p:nvCxnSpPr>
        <p:spPr>
          <a:xfrm>
            <a:off x="2075688" y="2610856"/>
            <a:ext cx="2418300" cy="0"/>
          </a:xfrm>
          <a:prstGeom prst="straightConnector1">
            <a:avLst/>
          </a:prstGeom>
          <a:noFill/>
          <a:ln cap="flat" cmpd="sng" w="19050">
            <a:solidFill>
              <a:srgbClr val="5B72B7"/>
            </a:solidFill>
            <a:prstDash val="solid"/>
            <a:round/>
            <a:headEnd len="med" w="med" type="none"/>
            <a:tailEnd len="med" w="med" type="none"/>
          </a:ln>
        </p:spPr>
      </p:cxnSp>
      <p:cxnSp>
        <p:nvCxnSpPr>
          <p:cNvPr id="286" name="Google Shape;286;p33"/>
          <p:cNvCxnSpPr/>
          <p:nvPr/>
        </p:nvCxnSpPr>
        <p:spPr>
          <a:xfrm>
            <a:off x="4867788" y="2610850"/>
            <a:ext cx="2398500" cy="0"/>
          </a:xfrm>
          <a:prstGeom prst="straightConnector1">
            <a:avLst/>
          </a:prstGeom>
          <a:noFill/>
          <a:ln cap="flat" cmpd="sng" w="19050">
            <a:solidFill>
              <a:srgbClr val="5B72B7"/>
            </a:solidFill>
            <a:prstDash val="solid"/>
            <a:round/>
            <a:headEnd len="med" w="med" type="none"/>
            <a:tailEnd len="med" w="med" type="none"/>
          </a:ln>
        </p:spPr>
      </p:cxnSp>
      <p:sp>
        <p:nvSpPr>
          <p:cNvPr id="287" name="Google Shape;287;p33"/>
          <p:cNvSpPr txBox="1"/>
          <p:nvPr>
            <p:ph idx="4294967295" type="subTitle"/>
          </p:nvPr>
        </p:nvSpPr>
        <p:spPr>
          <a:xfrm>
            <a:off x="4768750" y="2074375"/>
            <a:ext cx="1999200" cy="577800"/>
          </a:xfrm>
          <a:prstGeom prst="rect">
            <a:avLst/>
          </a:prstGeom>
        </p:spPr>
        <p:txBody>
          <a:bodyPr anchorCtr="0" anchor="b" bIns="0" lIns="91425" spcFirstLastPara="1" rIns="91425" wrap="square" tIns="0">
            <a:noAutofit/>
          </a:bodyPr>
          <a:lstStyle/>
          <a:p>
            <a:pPr indent="0" lvl="0" marL="0" rtl="0" algn="r">
              <a:spcBef>
                <a:spcPts val="0"/>
              </a:spcBef>
              <a:spcAft>
                <a:spcPts val="1600"/>
              </a:spcAft>
              <a:buNone/>
            </a:pPr>
            <a:r>
              <a:rPr lang="es"/>
              <a:t>To make a paper plane, it’s best if you use a square paper instead of a rectangular one</a:t>
            </a:r>
            <a:endParaRPr>
              <a:solidFill>
                <a:srgbClr val="5B72B7"/>
              </a:solidFill>
            </a:endParaRPr>
          </a:p>
        </p:txBody>
      </p:sp>
      <p:grpSp>
        <p:nvGrpSpPr>
          <p:cNvPr id="288" name="Google Shape;288;p33"/>
          <p:cNvGrpSpPr/>
          <p:nvPr/>
        </p:nvGrpSpPr>
        <p:grpSpPr>
          <a:xfrm>
            <a:off x="6910192" y="2067292"/>
            <a:ext cx="365433" cy="355623"/>
            <a:chOff x="1190175" y="307975"/>
            <a:chExt cx="5213025" cy="5073075"/>
          </a:xfrm>
        </p:grpSpPr>
        <p:sp>
          <p:nvSpPr>
            <p:cNvPr id="289" name="Google Shape;289;p33"/>
            <p:cNvSpPr/>
            <p:nvPr/>
          </p:nvSpPr>
          <p:spPr>
            <a:xfrm>
              <a:off x="2771375" y="307975"/>
              <a:ext cx="3631825" cy="3660475"/>
            </a:xfrm>
            <a:custGeom>
              <a:rect b="b" l="l" r="r" t="t"/>
              <a:pathLst>
                <a:path extrusionOk="0" h="146419" w="145273">
                  <a:moveTo>
                    <a:pt x="19060" y="10054"/>
                  </a:moveTo>
                  <a:lnTo>
                    <a:pt x="121528" y="65849"/>
                  </a:lnTo>
                  <a:lnTo>
                    <a:pt x="121528" y="65849"/>
                  </a:lnTo>
                  <a:lnTo>
                    <a:pt x="29956" y="48138"/>
                  </a:lnTo>
                  <a:lnTo>
                    <a:pt x="19060" y="10054"/>
                  </a:lnTo>
                  <a:close/>
                  <a:moveTo>
                    <a:pt x="28359" y="54598"/>
                  </a:moveTo>
                  <a:lnTo>
                    <a:pt x="107224" y="69895"/>
                  </a:lnTo>
                  <a:lnTo>
                    <a:pt x="40959" y="69895"/>
                  </a:lnTo>
                  <a:cubicBezTo>
                    <a:pt x="39113" y="69895"/>
                    <a:pt x="37623" y="71386"/>
                    <a:pt x="37623" y="73196"/>
                  </a:cubicBezTo>
                  <a:cubicBezTo>
                    <a:pt x="37623" y="75042"/>
                    <a:pt x="39113" y="76533"/>
                    <a:pt x="40959" y="76533"/>
                  </a:cubicBezTo>
                  <a:lnTo>
                    <a:pt x="107224" y="76533"/>
                  </a:lnTo>
                  <a:lnTo>
                    <a:pt x="28359" y="91795"/>
                  </a:lnTo>
                  <a:lnTo>
                    <a:pt x="11819" y="76533"/>
                  </a:lnTo>
                  <a:lnTo>
                    <a:pt x="27330" y="76533"/>
                  </a:lnTo>
                  <a:cubicBezTo>
                    <a:pt x="29175" y="76533"/>
                    <a:pt x="30666" y="75042"/>
                    <a:pt x="30666" y="73196"/>
                  </a:cubicBezTo>
                  <a:cubicBezTo>
                    <a:pt x="30666" y="71386"/>
                    <a:pt x="29175" y="69895"/>
                    <a:pt x="27330" y="69895"/>
                  </a:cubicBezTo>
                  <a:lnTo>
                    <a:pt x="11819" y="69895"/>
                  </a:lnTo>
                  <a:lnTo>
                    <a:pt x="28359" y="54598"/>
                  </a:lnTo>
                  <a:close/>
                  <a:moveTo>
                    <a:pt x="121528" y="80543"/>
                  </a:moveTo>
                  <a:lnTo>
                    <a:pt x="19060" y="136374"/>
                  </a:lnTo>
                  <a:lnTo>
                    <a:pt x="29956" y="98290"/>
                  </a:lnTo>
                  <a:lnTo>
                    <a:pt x="121528" y="80543"/>
                  </a:lnTo>
                  <a:close/>
                  <a:moveTo>
                    <a:pt x="13702" y="1"/>
                  </a:moveTo>
                  <a:cubicBezTo>
                    <a:pt x="12958" y="1"/>
                    <a:pt x="12223" y="247"/>
                    <a:pt x="11606" y="720"/>
                  </a:cubicBezTo>
                  <a:cubicBezTo>
                    <a:pt x="10577" y="1572"/>
                    <a:pt x="10116" y="2956"/>
                    <a:pt x="10506" y="4234"/>
                  </a:cubicBezTo>
                  <a:lnTo>
                    <a:pt x="23567" y="49984"/>
                  </a:lnTo>
                  <a:lnTo>
                    <a:pt x="1065" y="70783"/>
                  </a:lnTo>
                  <a:cubicBezTo>
                    <a:pt x="1029" y="70783"/>
                    <a:pt x="1029" y="70783"/>
                    <a:pt x="1029" y="70818"/>
                  </a:cubicBezTo>
                  <a:cubicBezTo>
                    <a:pt x="958" y="70854"/>
                    <a:pt x="923" y="70889"/>
                    <a:pt x="887" y="70960"/>
                  </a:cubicBezTo>
                  <a:cubicBezTo>
                    <a:pt x="852" y="70996"/>
                    <a:pt x="817" y="71031"/>
                    <a:pt x="781" y="71067"/>
                  </a:cubicBezTo>
                  <a:cubicBezTo>
                    <a:pt x="746" y="71102"/>
                    <a:pt x="710" y="71173"/>
                    <a:pt x="675" y="71209"/>
                  </a:cubicBezTo>
                  <a:cubicBezTo>
                    <a:pt x="639" y="71244"/>
                    <a:pt x="604" y="71280"/>
                    <a:pt x="568" y="71315"/>
                  </a:cubicBezTo>
                  <a:cubicBezTo>
                    <a:pt x="533" y="71386"/>
                    <a:pt x="497" y="71422"/>
                    <a:pt x="462" y="71493"/>
                  </a:cubicBezTo>
                  <a:cubicBezTo>
                    <a:pt x="462" y="71528"/>
                    <a:pt x="426" y="71564"/>
                    <a:pt x="426" y="71599"/>
                  </a:cubicBezTo>
                  <a:cubicBezTo>
                    <a:pt x="355" y="71670"/>
                    <a:pt x="320" y="71741"/>
                    <a:pt x="284" y="71812"/>
                  </a:cubicBezTo>
                  <a:cubicBezTo>
                    <a:pt x="284" y="71848"/>
                    <a:pt x="284" y="71883"/>
                    <a:pt x="249" y="71883"/>
                  </a:cubicBezTo>
                  <a:cubicBezTo>
                    <a:pt x="213" y="71990"/>
                    <a:pt x="178" y="72061"/>
                    <a:pt x="142" y="72167"/>
                  </a:cubicBezTo>
                  <a:cubicBezTo>
                    <a:pt x="142" y="72167"/>
                    <a:pt x="142" y="72202"/>
                    <a:pt x="142" y="72202"/>
                  </a:cubicBezTo>
                  <a:cubicBezTo>
                    <a:pt x="107" y="72309"/>
                    <a:pt x="71" y="72415"/>
                    <a:pt x="71" y="72522"/>
                  </a:cubicBezTo>
                  <a:cubicBezTo>
                    <a:pt x="36" y="72628"/>
                    <a:pt x="0" y="72735"/>
                    <a:pt x="0" y="72877"/>
                  </a:cubicBezTo>
                  <a:cubicBezTo>
                    <a:pt x="0" y="72983"/>
                    <a:pt x="0" y="73090"/>
                    <a:pt x="0" y="73196"/>
                  </a:cubicBezTo>
                  <a:cubicBezTo>
                    <a:pt x="0" y="73338"/>
                    <a:pt x="0" y="73445"/>
                    <a:pt x="0" y="73551"/>
                  </a:cubicBezTo>
                  <a:cubicBezTo>
                    <a:pt x="0" y="73658"/>
                    <a:pt x="36" y="73800"/>
                    <a:pt x="71" y="73906"/>
                  </a:cubicBezTo>
                  <a:cubicBezTo>
                    <a:pt x="71" y="74013"/>
                    <a:pt x="107" y="74119"/>
                    <a:pt x="142" y="74226"/>
                  </a:cubicBezTo>
                  <a:cubicBezTo>
                    <a:pt x="142" y="74226"/>
                    <a:pt x="142" y="74226"/>
                    <a:pt x="142" y="74261"/>
                  </a:cubicBezTo>
                  <a:cubicBezTo>
                    <a:pt x="178" y="74332"/>
                    <a:pt x="213" y="74439"/>
                    <a:pt x="249" y="74545"/>
                  </a:cubicBezTo>
                  <a:cubicBezTo>
                    <a:pt x="284" y="74545"/>
                    <a:pt x="284" y="74580"/>
                    <a:pt x="284" y="74580"/>
                  </a:cubicBezTo>
                  <a:cubicBezTo>
                    <a:pt x="320" y="74687"/>
                    <a:pt x="355" y="74758"/>
                    <a:pt x="426" y="74829"/>
                  </a:cubicBezTo>
                  <a:cubicBezTo>
                    <a:pt x="426" y="74864"/>
                    <a:pt x="462" y="74900"/>
                    <a:pt x="462" y="74935"/>
                  </a:cubicBezTo>
                  <a:cubicBezTo>
                    <a:pt x="497" y="74971"/>
                    <a:pt x="533" y="75042"/>
                    <a:pt x="568" y="75113"/>
                  </a:cubicBezTo>
                  <a:cubicBezTo>
                    <a:pt x="604" y="75148"/>
                    <a:pt x="639" y="75184"/>
                    <a:pt x="675" y="75219"/>
                  </a:cubicBezTo>
                  <a:cubicBezTo>
                    <a:pt x="710" y="75255"/>
                    <a:pt x="746" y="75326"/>
                    <a:pt x="781" y="75361"/>
                  </a:cubicBezTo>
                  <a:cubicBezTo>
                    <a:pt x="817" y="75397"/>
                    <a:pt x="852" y="75432"/>
                    <a:pt x="887" y="75468"/>
                  </a:cubicBezTo>
                  <a:cubicBezTo>
                    <a:pt x="923" y="75503"/>
                    <a:pt x="958" y="75574"/>
                    <a:pt x="1029" y="75610"/>
                  </a:cubicBezTo>
                  <a:cubicBezTo>
                    <a:pt x="1029" y="75610"/>
                    <a:pt x="1029" y="75645"/>
                    <a:pt x="1065" y="75645"/>
                  </a:cubicBezTo>
                  <a:lnTo>
                    <a:pt x="23567" y="96444"/>
                  </a:lnTo>
                  <a:lnTo>
                    <a:pt x="10506" y="142159"/>
                  </a:lnTo>
                  <a:cubicBezTo>
                    <a:pt x="10116" y="143472"/>
                    <a:pt x="10577" y="144856"/>
                    <a:pt x="11606" y="145673"/>
                  </a:cubicBezTo>
                  <a:cubicBezTo>
                    <a:pt x="12210" y="146170"/>
                    <a:pt x="12955" y="146418"/>
                    <a:pt x="13700" y="146418"/>
                  </a:cubicBezTo>
                  <a:cubicBezTo>
                    <a:pt x="14233" y="146418"/>
                    <a:pt x="14765" y="146276"/>
                    <a:pt x="15298" y="145992"/>
                  </a:cubicBezTo>
                  <a:lnTo>
                    <a:pt x="143498" y="76142"/>
                  </a:lnTo>
                  <a:cubicBezTo>
                    <a:pt x="143533" y="76142"/>
                    <a:pt x="143569" y="76107"/>
                    <a:pt x="143569" y="76107"/>
                  </a:cubicBezTo>
                  <a:cubicBezTo>
                    <a:pt x="143604" y="76107"/>
                    <a:pt x="143640" y="76071"/>
                    <a:pt x="143675" y="76036"/>
                  </a:cubicBezTo>
                  <a:cubicBezTo>
                    <a:pt x="143746" y="76000"/>
                    <a:pt x="143782" y="76000"/>
                    <a:pt x="143817" y="75965"/>
                  </a:cubicBezTo>
                  <a:cubicBezTo>
                    <a:pt x="143853" y="75929"/>
                    <a:pt x="143853" y="75929"/>
                    <a:pt x="143888" y="75929"/>
                  </a:cubicBezTo>
                  <a:cubicBezTo>
                    <a:pt x="143923" y="75894"/>
                    <a:pt x="143923" y="75858"/>
                    <a:pt x="143959" y="75858"/>
                  </a:cubicBezTo>
                  <a:cubicBezTo>
                    <a:pt x="144030" y="75823"/>
                    <a:pt x="144065" y="75752"/>
                    <a:pt x="144136" y="75716"/>
                  </a:cubicBezTo>
                  <a:cubicBezTo>
                    <a:pt x="144172" y="75681"/>
                    <a:pt x="144207" y="75645"/>
                    <a:pt x="144243" y="75610"/>
                  </a:cubicBezTo>
                  <a:cubicBezTo>
                    <a:pt x="144278" y="75610"/>
                    <a:pt x="144278" y="75574"/>
                    <a:pt x="144278" y="75574"/>
                  </a:cubicBezTo>
                  <a:cubicBezTo>
                    <a:pt x="144314" y="75539"/>
                    <a:pt x="144314" y="75539"/>
                    <a:pt x="144349" y="75503"/>
                  </a:cubicBezTo>
                  <a:cubicBezTo>
                    <a:pt x="144385" y="75468"/>
                    <a:pt x="144456" y="75397"/>
                    <a:pt x="144491" y="75361"/>
                  </a:cubicBezTo>
                  <a:cubicBezTo>
                    <a:pt x="144491" y="75361"/>
                    <a:pt x="144491" y="75326"/>
                    <a:pt x="144527" y="75326"/>
                  </a:cubicBezTo>
                  <a:cubicBezTo>
                    <a:pt x="144527" y="75326"/>
                    <a:pt x="144527" y="75290"/>
                    <a:pt x="144527" y="75290"/>
                  </a:cubicBezTo>
                  <a:cubicBezTo>
                    <a:pt x="144562" y="75290"/>
                    <a:pt x="144562" y="75255"/>
                    <a:pt x="144562" y="75255"/>
                  </a:cubicBezTo>
                  <a:cubicBezTo>
                    <a:pt x="144598" y="75184"/>
                    <a:pt x="144633" y="75148"/>
                    <a:pt x="144669" y="75113"/>
                  </a:cubicBezTo>
                  <a:cubicBezTo>
                    <a:pt x="144704" y="75077"/>
                    <a:pt x="144704" y="75042"/>
                    <a:pt x="144740" y="75006"/>
                  </a:cubicBezTo>
                  <a:cubicBezTo>
                    <a:pt x="144775" y="74971"/>
                    <a:pt x="144775" y="74935"/>
                    <a:pt x="144811" y="74900"/>
                  </a:cubicBezTo>
                  <a:cubicBezTo>
                    <a:pt x="144811" y="74900"/>
                    <a:pt x="144811" y="74864"/>
                    <a:pt x="144846" y="74864"/>
                  </a:cubicBezTo>
                  <a:cubicBezTo>
                    <a:pt x="144846" y="74829"/>
                    <a:pt x="144882" y="74793"/>
                    <a:pt x="144882" y="74758"/>
                  </a:cubicBezTo>
                  <a:cubicBezTo>
                    <a:pt x="144917" y="74687"/>
                    <a:pt x="144953" y="74651"/>
                    <a:pt x="144988" y="74580"/>
                  </a:cubicBezTo>
                  <a:cubicBezTo>
                    <a:pt x="144988" y="74545"/>
                    <a:pt x="145024" y="74510"/>
                    <a:pt x="145024" y="74474"/>
                  </a:cubicBezTo>
                  <a:cubicBezTo>
                    <a:pt x="145059" y="74403"/>
                    <a:pt x="145059" y="74368"/>
                    <a:pt x="145095" y="74297"/>
                  </a:cubicBezTo>
                  <a:cubicBezTo>
                    <a:pt x="145095" y="74261"/>
                    <a:pt x="145095" y="74226"/>
                    <a:pt x="145130" y="74226"/>
                  </a:cubicBezTo>
                  <a:cubicBezTo>
                    <a:pt x="145130" y="74190"/>
                    <a:pt x="145130" y="74190"/>
                    <a:pt x="145130" y="74155"/>
                  </a:cubicBezTo>
                  <a:cubicBezTo>
                    <a:pt x="145130" y="74155"/>
                    <a:pt x="145130" y="74119"/>
                    <a:pt x="145130" y="74119"/>
                  </a:cubicBezTo>
                  <a:cubicBezTo>
                    <a:pt x="145166" y="74084"/>
                    <a:pt x="145166" y="74084"/>
                    <a:pt x="145166" y="74048"/>
                  </a:cubicBezTo>
                  <a:cubicBezTo>
                    <a:pt x="145166" y="74048"/>
                    <a:pt x="145166" y="74048"/>
                    <a:pt x="145166" y="74013"/>
                  </a:cubicBezTo>
                  <a:cubicBezTo>
                    <a:pt x="145166" y="73977"/>
                    <a:pt x="145201" y="73942"/>
                    <a:pt x="145201" y="73871"/>
                  </a:cubicBezTo>
                  <a:cubicBezTo>
                    <a:pt x="145201" y="73835"/>
                    <a:pt x="145201" y="73800"/>
                    <a:pt x="145237" y="73764"/>
                  </a:cubicBezTo>
                  <a:cubicBezTo>
                    <a:pt x="145237" y="73764"/>
                    <a:pt x="145237" y="73729"/>
                    <a:pt x="145237" y="73729"/>
                  </a:cubicBezTo>
                  <a:cubicBezTo>
                    <a:pt x="145237" y="73693"/>
                    <a:pt x="145237" y="73658"/>
                    <a:pt x="145237" y="73622"/>
                  </a:cubicBezTo>
                  <a:cubicBezTo>
                    <a:pt x="145237" y="73622"/>
                    <a:pt x="145237" y="73587"/>
                    <a:pt x="145237" y="73551"/>
                  </a:cubicBezTo>
                  <a:cubicBezTo>
                    <a:pt x="145272" y="73551"/>
                    <a:pt x="145272" y="73551"/>
                    <a:pt x="145272" y="73516"/>
                  </a:cubicBezTo>
                  <a:cubicBezTo>
                    <a:pt x="145272" y="73480"/>
                    <a:pt x="145272" y="73445"/>
                    <a:pt x="145272" y="73409"/>
                  </a:cubicBezTo>
                  <a:cubicBezTo>
                    <a:pt x="145272" y="73338"/>
                    <a:pt x="145272" y="73267"/>
                    <a:pt x="145272" y="73232"/>
                  </a:cubicBezTo>
                  <a:cubicBezTo>
                    <a:pt x="145272" y="73125"/>
                    <a:pt x="145272" y="73090"/>
                    <a:pt x="145272" y="73019"/>
                  </a:cubicBezTo>
                  <a:cubicBezTo>
                    <a:pt x="145272" y="72983"/>
                    <a:pt x="145272" y="72948"/>
                    <a:pt x="145272" y="72877"/>
                  </a:cubicBezTo>
                  <a:lnTo>
                    <a:pt x="145237" y="72877"/>
                  </a:lnTo>
                  <a:cubicBezTo>
                    <a:pt x="145237" y="72841"/>
                    <a:pt x="145237" y="72806"/>
                    <a:pt x="145237" y="72770"/>
                  </a:cubicBezTo>
                  <a:cubicBezTo>
                    <a:pt x="145237" y="72770"/>
                    <a:pt x="145237" y="72735"/>
                    <a:pt x="145237" y="72699"/>
                  </a:cubicBezTo>
                  <a:cubicBezTo>
                    <a:pt x="145237" y="72699"/>
                    <a:pt x="145237" y="72664"/>
                    <a:pt x="145237" y="72664"/>
                  </a:cubicBezTo>
                  <a:cubicBezTo>
                    <a:pt x="145201" y="72628"/>
                    <a:pt x="145201" y="72593"/>
                    <a:pt x="145201" y="72593"/>
                  </a:cubicBezTo>
                  <a:cubicBezTo>
                    <a:pt x="145201" y="72557"/>
                    <a:pt x="145201" y="72557"/>
                    <a:pt x="145201" y="72522"/>
                  </a:cubicBezTo>
                  <a:cubicBezTo>
                    <a:pt x="145201" y="72486"/>
                    <a:pt x="145166" y="72415"/>
                    <a:pt x="145166" y="72380"/>
                  </a:cubicBezTo>
                  <a:cubicBezTo>
                    <a:pt x="145166" y="72344"/>
                    <a:pt x="145166" y="72309"/>
                    <a:pt x="145130" y="72309"/>
                  </a:cubicBezTo>
                  <a:cubicBezTo>
                    <a:pt x="145130" y="72273"/>
                    <a:pt x="145130" y="72273"/>
                    <a:pt x="145130" y="72238"/>
                  </a:cubicBezTo>
                  <a:cubicBezTo>
                    <a:pt x="145130" y="72238"/>
                    <a:pt x="145130" y="72238"/>
                    <a:pt x="145130" y="72202"/>
                  </a:cubicBezTo>
                  <a:cubicBezTo>
                    <a:pt x="145095" y="72202"/>
                    <a:pt x="145095" y="72167"/>
                    <a:pt x="145095" y="72131"/>
                  </a:cubicBezTo>
                  <a:cubicBezTo>
                    <a:pt x="145059" y="72096"/>
                    <a:pt x="145059" y="72061"/>
                    <a:pt x="145059" y="72025"/>
                  </a:cubicBezTo>
                  <a:cubicBezTo>
                    <a:pt x="145024" y="71990"/>
                    <a:pt x="145024" y="71954"/>
                    <a:pt x="145024" y="71919"/>
                  </a:cubicBezTo>
                  <a:cubicBezTo>
                    <a:pt x="144988" y="71883"/>
                    <a:pt x="144953" y="71812"/>
                    <a:pt x="144953" y="71777"/>
                  </a:cubicBezTo>
                  <a:cubicBezTo>
                    <a:pt x="144917" y="71706"/>
                    <a:pt x="144882" y="71670"/>
                    <a:pt x="144882" y="71635"/>
                  </a:cubicBezTo>
                  <a:cubicBezTo>
                    <a:pt x="144846" y="71599"/>
                    <a:pt x="144846" y="71564"/>
                    <a:pt x="144811" y="71564"/>
                  </a:cubicBezTo>
                  <a:cubicBezTo>
                    <a:pt x="144811" y="71528"/>
                    <a:pt x="144775" y="71493"/>
                    <a:pt x="144775" y="71457"/>
                  </a:cubicBezTo>
                  <a:cubicBezTo>
                    <a:pt x="144704" y="71386"/>
                    <a:pt x="144669" y="71280"/>
                    <a:pt x="144598" y="71173"/>
                  </a:cubicBezTo>
                  <a:cubicBezTo>
                    <a:pt x="144562" y="71173"/>
                    <a:pt x="144562" y="71138"/>
                    <a:pt x="144527" y="71138"/>
                  </a:cubicBezTo>
                  <a:cubicBezTo>
                    <a:pt x="144456" y="71031"/>
                    <a:pt x="144385" y="70960"/>
                    <a:pt x="144314" y="70854"/>
                  </a:cubicBezTo>
                  <a:cubicBezTo>
                    <a:pt x="144278" y="70854"/>
                    <a:pt x="144278" y="70854"/>
                    <a:pt x="144278" y="70818"/>
                  </a:cubicBezTo>
                  <a:cubicBezTo>
                    <a:pt x="144243" y="70818"/>
                    <a:pt x="144243" y="70818"/>
                    <a:pt x="144207" y="70783"/>
                  </a:cubicBezTo>
                  <a:cubicBezTo>
                    <a:pt x="144136" y="70712"/>
                    <a:pt x="144065" y="70641"/>
                    <a:pt x="143959" y="70570"/>
                  </a:cubicBezTo>
                  <a:cubicBezTo>
                    <a:pt x="143923" y="70534"/>
                    <a:pt x="143923" y="70534"/>
                    <a:pt x="143888" y="70499"/>
                  </a:cubicBezTo>
                  <a:cubicBezTo>
                    <a:pt x="143817" y="70463"/>
                    <a:pt x="143711" y="70392"/>
                    <a:pt x="143640" y="70357"/>
                  </a:cubicBezTo>
                  <a:cubicBezTo>
                    <a:pt x="143604" y="70321"/>
                    <a:pt x="143569" y="70286"/>
                    <a:pt x="143533" y="70286"/>
                  </a:cubicBezTo>
                  <a:cubicBezTo>
                    <a:pt x="143498" y="70286"/>
                    <a:pt x="15298" y="400"/>
                    <a:pt x="15298" y="400"/>
                  </a:cubicBezTo>
                  <a:cubicBezTo>
                    <a:pt x="14789" y="131"/>
                    <a:pt x="14243" y="1"/>
                    <a:pt x="1370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3"/>
            <p:cNvSpPr/>
            <p:nvPr/>
          </p:nvSpPr>
          <p:spPr>
            <a:xfrm>
              <a:off x="1217675" y="4044250"/>
              <a:ext cx="229825" cy="327925"/>
            </a:xfrm>
            <a:custGeom>
              <a:rect b="b" l="l" r="r" t="t"/>
              <a:pathLst>
                <a:path extrusionOk="0" h="13117" w="9193">
                  <a:moveTo>
                    <a:pt x="3676" y="1"/>
                  </a:moveTo>
                  <a:cubicBezTo>
                    <a:pt x="3424" y="1"/>
                    <a:pt x="3168" y="30"/>
                    <a:pt x="2911" y="90"/>
                  </a:cubicBezTo>
                  <a:cubicBezTo>
                    <a:pt x="1136" y="481"/>
                    <a:pt x="0" y="2256"/>
                    <a:pt x="391" y="4030"/>
                  </a:cubicBezTo>
                  <a:cubicBezTo>
                    <a:pt x="888" y="6337"/>
                    <a:pt x="1562" y="8644"/>
                    <a:pt x="2307" y="10880"/>
                  </a:cubicBezTo>
                  <a:cubicBezTo>
                    <a:pt x="2804" y="12265"/>
                    <a:pt x="4082" y="13116"/>
                    <a:pt x="5466" y="13116"/>
                  </a:cubicBezTo>
                  <a:cubicBezTo>
                    <a:pt x="5821" y="13116"/>
                    <a:pt x="6176" y="13045"/>
                    <a:pt x="6531" y="12939"/>
                  </a:cubicBezTo>
                  <a:cubicBezTo>
                    <a:pt x="8270" y="12336"/>
                    <a:pt x="9193" y="10454"/>
                    <a:pt x="8625" y="8715"/>
                  </a:cubicBezTo>
                  <a:cubicBezTo>
                    <a:pt x="7915" y="6728"/>
                    <a:pt x="7347" y="4669"/>
                    <a:pt x="6886" y="2610"/>
                  </a:cubicBezTo>
                  <a:cubicBezTo>
                    <a:pt x="6551" y="1058"/>
                    <a:pt x="5197" y="1"/>
                    <a:pt x="367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3"/>
            <p:cNvSpPr/>
            <p:nvPr/>
          </p:nvSpPr>
          <p:spPr>
            <a:xfrm>
              <a:off x="1190175" y="3542825"/>
              <a:ext cx="180150" cy="334225"/>
            </a:xfrm>
            <a:custGeom>
              <a:rect b="b" l="l" r="r" t="t"/>
              <a:pathLst>
                <a:path extrusionOk="0" h="13369" w="7206">
                  <a:moveTo>
                    <a:pt x="3669" y="1"/>
                  </a:moveTo>
                  <a:cubicBezTo>
                    <a:pt x="2010" y="1"/>
                    <a:pt x="555" y="1285"/>
                    <a:pt x="390" y="2969"/>
                  </a:cubicBezTo>
                  <a:cubicBezTo>
                    <a:pt x="142" y="5276"/>
                    <a:pt x="0" y="7654"/>
                    <a:pt x="0" y="9997"/>
                  </a:cubicBezTo>
                  <a:cubicBezTo>
                    <a:pt x="0" y="11842"/>
                    <a:pt x="1491" y="13333"/>
                    <a:pt x="3336" y="13368"/>
                  </a:cubicBezTo>
                  <a:cubicBezTo>
                    <a:pt x="5146" y="13368"/>
                    <a:pt x="6637" y="11878"/>
                    <a:pt x="6673" y="10032"/>
                  </a:cubicBezTo>
                  <a:cubicBezTo>
                    <a:pt x="6673" y="7902"/>
                    <a:pt x="6779" y="5773"/>
                    <a:pt x="6992" y="3679"/>
                  </a:cubicBezTo>
                  <a:cubicBezTo>
                    <a:pt x="7205" y="1833"/>
                    <a:pt x="5856" y="200"/>
                    <a:pt x="4046" y="23"/>
                  </a:cubicBezTo>
                  <a:cubicBezTo>
                    <a:pt x="3920" y="8"/>
                    <a:pt x="3794" y="1"/>
                    <a:pt x="366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3"/>
            <p:cNvSpPr/>
            <p:nvPr/>
          </p:nvSpPr>
          <p:spPr>
            <a:xfrm>
              <a:off x="1258475" y="3056275"/>
              <a:ext cx="246700" cy="323875"/>
            </a:xfrm>
            <a:custGeom>
              <a:rect b="b" l="l" r="r" t="t"/>
              <a:pathLst>
                <a:path extrusionOk="0" h="12955" w="9868">
                  <a:moveTo>
                    <a:pt x="6065" y="1"/>
                  </a:moveTo>
                  <a:cubicBezTo>
                    <a:pt x="4791" y="1"/>
                    <a:pt x="3571" y="757"/>
                    <a:pt x="3018" y="2023"/>
                  </a:cubicBezTo>
                  <a:cubicBezTo>
                    <a:pt x="2095" y="4152"/>
                    <a:pt x="1243" y="6388"/>
                    <a:pt x="533" y="8624"/>
                  </a:cubicBezTo>
                  <a:cubicBezTo>
                    <a:pt x="1" y="10363"/>
                    <a:pt x="959" y="12244"/>
                    <a:pt x="2698" y="12812"/>
                  </a:cubicBezTo>
                  <a:cubicBezTo>
                    <a:pt x="3053" y="12919"/>
                    <a:pt x="3373" y="12954"/>
                    <a:pt x="3728" y="12954"/>
                  </a:cubicBezTo>
                  <a:cubicBezTo>
                    <a:pt x="5112" y="12954"/>
                    <a:pt x="6425" y="12067"/>
                    <a:pt x="6887" y="10647"/>
                  </a:cubicBezTo>
                  <a:cubicBezTo>
                    <a:pt x="7525" y="8624"/>
                    <a:pt x="8271" y="6601"/>
                    <a:pt x="9123" y="4649"/>
                  </a:cubicBezTo>
                  <a:cubicBezTo>
                    <a:pt x="9868" y="2981"/>
                    <a:pt x="9087" y="1029"/>
                    <a:pt x="7383" y="283"/>
                  </a:cubicBezTo>
                  <a:cubicBezTo>
                    <a:pt x="6954" y="92"/>
                    <a:pt x="6506" y="1"/>
                    <a:pt x="606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3"/>
            <p:cNvSpPr/>
            <p:nvPr/>
          </p:nvSpPr>
          <p:spPr>
            <a:xfrm>
              <a:off x="1480325" y="2631000"/>
              <a:ext cx="290175" cy="299275"/>
            </a:xfrm>
            <a:custGeom>
              <a:rect b="b" l="l" r="r" t="t"/>
              <a:pathLst>
                <a:path extrusionOk="0" h="11971" w="11607">
                  <a:moveTo>
                    <a:pt x="7906" y="0"/>
                  </a:moveTo>
                  <a:cubicBezTo>
                    <a:pt x="6968" y="0"/>
                    <a:pt x="6038" y="386"/>
                    <a:pt x="5395" y="1145"/>
                  </a:cubicBezTo>
                  <a:cubicBezTo>
                    <a:pt x="3833" y="2920"/>
                    <a:pt x="2378" y="4801"/>
                    <a:pt x="1029" y="6717"/>
                  </a:cubicBezTo>
                  <a:cubicBezTo>
                    <a:pt x="0" y="8208"/>
                    <a:pt x="355" y="10302"/>
                    <a:pt x="1846" y="11367"/>
                  </a:cubicBezTo>
                  <a:cubicBezTo>
                    <a:pt x="2449" y="11757"/>
                    <a:pt x="3088" y="11970"/>
                    <a:pt x="3762" y="11970"/>
                  </a:cubicBezTo>
                  <a:cubicBezTo>
                    <a:pt x="4827" y="11970"/>
                    <a:pt x="5856" y="11474"/>
                    <a:pt x="6495" y="10551"/>
                  </a:cubicBezTo>
                  <a:cubicBezTo>
                    <a:pt x="7702" y="8812"/>
                    <a:pt x="9015" y="7108"/>
                    <a:pt x="10435" y="5511"/>
                  </a:cubicBezTo>
                  <a:cubicBezTo>
                    <a:pt x="11606" y="4091"/>
                    <a:pt x="11464" y="1997"/>
                    <a:pt x="10080" y="790"/>
                  </a:cubicBezTo>
                  <a:cubicBezTo>
                    <a:pt x="9455" y="261"/>
                    <a:pt x="8678" y="0"/>
                    <a:pt x="790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3"/>
            <p:cNvSpPr/>
            <p:nvPr/>
          </p:nvSpPr>
          <p:spPr>
            <a:xfrm>
              <a:off x="1828150" y="2304250"/>
              <a:ext cx="326550" cy="262225"/>
            </a:xfrm>
            <a:custGeom>
              <a:rect b="b" l="l" r="r" t="t"/>
              <a:pathLst>
                <a:path extrusionOk="0" h="10489" w="13062">
                  <a:moveTo>
                    <a:pt x="9248" y="1"/>
                  </a:moveTo>
                  <a:cubicBezTo>
                    <a:pt x="8647" y="1"/>
                    <a:pt x="8037" y="166"/>
                    <a:pt x="7489" y="515"/>
                  </a:cubicBezTo>
                  <a:cubicBezTo>
                    <a:pt x="5502" y="1722"/>
                    <a:pt x="3550" y="3106"/>
                    <a:pt x="1704" y="4526"/>
                  </a:cubicBezTo>
                  <a:cubicBezTo>
                    <a:pt x="249" y="5661"/>
                    <a:pt x="0" y="7755"/>
                    <a:pt x="1101" y="9211"/>
                  </a:cubicBezTo>
                  <a:cubicBezTo>
                    <a:pt x="1775" y="10027"/>
                    <a:pt x="2733" y="10488"/>
                    <a:pt x="3727" y="10488"/>
                  </a:cubicBezTo>
                  <a:cubicBezTo>
                    <a:pt x="4437" y="10488"/>
                    <a:pt x="5182" y="10275"/>
                    <a:pt x="5786" y="9778"/>
                  </a:cubicBezTo>
                  <a:cubicBezTo>
                    <a:pt x="7454" y="8501"/>
                    <a:pt x="9228" y="7258"/>
                    <a:pt x="11003" y="6158"/>
                  </a:cubicBezTo>
                  <a:cubicBezTo>
                    <a:pt x="12565" y="5164"/>
                    <a:pt x="13062" y="3141"/>
                    <a:pt x="12068" y="1580"/>
                  </a:cubicBezTo>
                  <a:cubicBezTo>
                    <a:pt x="11446" y="566"/>
                    <a:pt x="10360" y="1"/>
                    <a:pt x="924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3"/>
            <p:cNvSpPr/>
            <p:nvPr/>
          </p:nvSpPr>
          <p:spPr>
            <a:xfrm>
              <a:off x="2175100" y="5131050"/>
              <a:ext cx="346950" cy="213625"/>
            </a:xfrm>
            <a:custGeom>
              <a:rect b="b" l="l" r="r" t="t"/>
              <a:pathLst>
                <a:path extrusionOk="0" h="8545" w="13878">
                  <a:moveTo>
                    <a:pt x="3728" y="0"/>
                  </a:moveTo>
                  <a:cubicBezTo>
                    <a:pt x="2368" y="0"/>
                    <a:pt x="1104" y="856"/>
                    <a:pt x="603" y="2191"/>
                  </a:cubicBezTo>
                  <a:cubicBezTo>
                    <a:pt x="0" y="3930"/>
                    <a:pt x="887" y="5847"/>
                    <a:pt x="2626" y="6450"/>
                  </a:cubicBezTo>
                  <a:cubicBezTo>
                    <a:pt x="4863" y="7267"/>
                    <a:pt x="7170" y="7941"/>
                    <a:pt x="9441" y="8474"/>
                  </a:cubicBezTo>
                  <a:cubicBezTo>
                    <a:pt x="9690" y="8509"/>
                    <a:pt x="9973" y="8545"/>
                    <a:pt x="10222" y="8545"/>
                  </a:cubicBezTo>
                  <a:cubicBezTo>
                    <a:pt x="11713" y="8545"/>
                    <a:pt x="13097" y="7515"/>
                    <a:pt x="13452" y="5989"/>
                  </a:cubicBezTo>
                  <a:cubicBezTo>
                    <a:pt x="13878" y="4179"/>
                    <a:pt x="12742" y="2404"/>
                    <a:pt x="10967" y="1978"/>
                  </a:cubicBezTo>
                  <a:cubicBezTo>
                    <a:pt x="8909" y="1517"/>
                    <a:pt x="6850" y="914"/>
                    <a:pt x="4863" y="204"/>
                  </a:cubicBezTo>
                  <a:cubicBezTo>
                    <a:pt x="4486" y="66"/>
                    <a:pt x="4104" y="0"/>
                    <a:pt x="372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3"/>
            <p:cNvSpPr/>
            <p:nvPr/>
          </p:nvSpPr>
          <p:spPr>
            <a:xfrm>
              <a:off x="1737650" y="4885075"/>
              <a:ext cx="324775" cy="264400"/>
            </a:xfrm>
            <a:custGeom>
              <a:rect b="b" l="l" r="r" t="t"/>
              <a:pathLst>
                <a:path extrusionOk="0" h="10576" w="12991">
                  <a:moveTo>
                    <a:pt x="3750" y="0"/>
                  </a:moveTo>
                  <a:cubicBezTo>
                    <a:pt x="2776" y="0"/>
                    <a:pt x="1805" y="429"/>
                    <a:pt x="1136" y="1241"/>
                  </a:cubicBezTo>
                  <a:cubicBezTo>
                    <a:pt x="0" y="2660"/>
                    <a:pt x="213" y="4754"/>
                    <a:pt x="1633" y="5926"/>
                  </a:cubicBezTo>
                  <a:cubicBezTo>
                    <a:pt x="3478" y="7416"/>
                    <a:pt x="5395" y="8800"/>
                    <a:pt x="7383" y="10078"/>
                  </a:cubicBezTo>
                  <a:cubicBezTo>
                    <a:pt x="7950" y="10433"/>
                    <a:pt x="8589" y="10575"/>
                    <a:pt x="9193" y="10575"/>
                  </a:cubicBezTo>
                  <a:cubicBezTo>
                    <a:pt x="10293" y="10575"/>
                    <a:pt x="11358" y="10043"/>
                    <a:pt x="11997" y="9049"/>
                  </a:cubicBezTo>
                  <a:cubicBezTo>
                    <a:pt x="12990" y="7487"/>
                    <a:pt x="12529" y="5429"/>
                    <a:pt x="10967" y="4470"/>
                  </a:cubicBezTo>
                  <a:cubicBezTo>
                    <a:pt x="9193" y="3335"/>
                    <a:pt x="7454" y="2057"/>
                    <a:pt x="5821" y="744"/>
                  </a:cubicBezTo>
                  <a:cubicBezTo>
                    <a:pt x="5212" y="242"/>
                    <a:pt x="4480" y="0"/>
                    <a:pt x="375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3"/>
            <p:cNvSpPr/>
            <p:nvPr/>
          </p:nvSpPr>
          <p:spPr>
            <a:xfrm>
              <a:off x="1403125" y="4508975"/>
              <a:ext cx="285725" cy="304200"/>
            </a:xfrm>
            <a:custGeom>
              <a:rect b="b" l="l" r="r" t="t"/>
              <a:pathLst>
                <a:path extrusionOk="0" h="12168" w="11429">
                  <a:moveTo>
                    <a:pt x="3797" y="0"/>
                  </a:moveTo>
                  <a:cubicBezTo>
                    <a:pt x="3202" y="0"/>
                    <a:pt x="2601" y="158"/>
                    <a:pt x="2059" y="490"/>
                  </a:cubicBezTo>
                  <a:cubicBezTo>
                    <a:pt x="497" y="1484"/>
                    <a:pt x="0" y="3543"/>
                    <a:pt x="994" y="5069"/>
                  </a:cubicBezTo>
                  <a:cubicBezTo>
                    <a:pt x="2236" y="7092"/>
                    <a:pt x="3585" y="9044"/>
                    <a:pt x="5076" y="10890"/>
                  </a:cubicBezTo>
                  <a:cubicBezTo>
                    <a:pt x="5715" y="11706"/>
                    <a:pt x="6708" y="12167"/>
                    <a:pt x="7667" y="12167"/>
                  </a:cubicBezTo>
                  <a:cubicBezTo>
                    <a:pt x="8412" y="12167"/>
                    <a:pt x="9122" y="11919"/>
                    <a:pt x="9725" y="11457"/>
                  </a:cubicBezTo>
                  <a:cubicBezTo>
                    <a:pt x="11181" y="10286"/>
                    <a:pt x="11429" y="8228"/>
                    <a:pt x="10293" y="6772"/>
                  </a:cubicBezTo>
                  <a:cubicBezTo>
                    <a:pt x="8980" y="5104"/>
                    <a:pt x="7738" y="3365"/>
                    <a:pt x="6637" y="1555"/>
                  </a:cubicBezTo>
                  <a:cubicBezTo>
                    <a:pt x="6012" y="558"/>
                    <a:pt x="4916" y="0"/>
                    <a:pt x="379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3"/>
            <p:cNvSpPr/>
            <p:nvPr/>
          </p:nvSpPr>
          <p:spPr>
            <a:xfrm>
              <a:off x="2688850" y="5205650"/>
              <a:ext cx="330100" cy="175400"/>
            </a:xfrm>
            <a:custGeom>
              <a:rect b="b" l="l" r="r" t="t"/>
              <a:pathLst>
                <a:path extrusionOk="0" h="7016" w="13204">
                  <a:moveTo>
                    <a:pt x="9694" y="1"/>
                  </a:moveTo>
                  <a:cubicBezTo>
                    <a:pt x="9563" y="1"/>
                    <a:pt x="9432" y="8"/>
                    <a:pt x="9299" y="24"/>
                  </a:cubicBezTo>
                  <a:cubicBezTo>
                    <a:pt x="7312" y="237"/>
                    <a:pt x="5324" y="379"/>
                    <a:pt x="3337" y="379"/>
                  </a:cubicBezTo>
                  <a:cubicBezTo>
                    <a:pt x="1491" y="379"/>
                    <a:pt x="0" y="1869"/>
                    <a:pt x="0" y="3679"/>
                  </a:cubicBezTo>
                  <a:cubicBezTo>
                    <a:pt x="0" y="5525"/>
                    <a:pt x="1491" y="7016"/>
                    <a:pt x="3337" y="7016"/>
                  </a:cubicBezTo>
                  <a:cubicBezTo>
                    <a:pt x="5573" y="7016"/>
                    <a:pt x="7844" y="6874"/>
                    <a:pt x="10080" y="6625"/>
                  </a:cubicBezTo>
                  <a:cubicBezTo>
                    <a:pt x="11890" y="6412"/>
                    <a:pt x="13204" y="4744"/>
                    <a:pt x="12991" y="2934"/>
                  </a:cubicBezTo>
                  <a:cubicBezTo>
                    <a:pt x="12793" y="1223"/>
                    <a:pt x="11346" y="1"/>
                    <a:pt x="9694"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3"/>
            <p:cNvSpPr/>
            <p:nvPr/>
          </p:nvSpPr>
          <p:spPr>
            <a:xfrm>
              <a:off x="3161800" y="5053125"/>
              <a:ext cx="340750" cy="237425"/>
            </a:xfrm>
            <a:custGeom>
              <a:rect b="b" l="l" r="r" t="t"/>
              <a:pathLst>
                <a:path extrusionOk="0" h="9497" w="13630">
                  <a:moveTo>
                    <a:pt x="9840" y="0"/>
                  </a:moveTo>
                  <a:cubicBezTo>
                    <a:pt x="9298" y="0"/>
                    <a:pt x="8747" y="132"/>
                    <a:pt x="8234" y="410"/>
                  </a:cubicBezTo>
                  <a:cubicBezTo>
                    <a:pt x="6424" y="1404"/>
                    <a:pt x="4508" y="2291"/>
                    <a:pt x="2555" y="3072"/>
                  </a:cubicBezTo>
                  <a:cubicBezTo>
                    <a:pt x="852" y="3747"/>
                    <a:pt x="0" y="5663"/>
                    <a:pt x="674" y="7367"/>
                  </a:cubicBezTo>
                  <a:cubicBezTo>
                    <a:pt x="1171" y="8680"/>
                    <a:pt x="2414" y="9497"/>
                    <a:pt x="3762" y="9497"/>
                  </a:cubicBezTo>
                  <a:cubicBezTo>
                    <a:pt x="4153" y="9497"/>
                    <a:pt x="4579" y="9426"/>
                    <a:pt x="4969" y="9248"/>
                  </a:cubicBezTo>
                  <a:cubicBezTo>
                    <a:pt x="7170" y="8396"/>
                    <a:pt x="9335" y="7402"/>
                    <a:pt x="11429" y="6267"/>
                  </a:cubicBezTo>
                  <a:cubicBezTo>
                    <a:pt x="13026" y="5379"/>
                    <a:pt x="13629" y="3356"/>
                    <a:pt x="12742" y="1724"/>
                  </a:cubicBezTo>
                  <a:cubicBezTo>
                    <a:pt x="12158" y="628"/>
                    <a:pt x="11022" y="0"/>
                    <a:pt x="984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3"/>
            <p:cNvSpPr/>
            <p:nvPr/>
          </p:nvSpPr>
          <p:spPr>
            <a:xfrm>
              <a:off x="3588600" y="4737050"/>
              <a:ext cx="300825" cy="289075"/>
            </a:xfrm>
            <a:custGeom>
              <a:rect b="b" l="l" r="r" t="t"/>
              <a:pathLst>
                <a:path extrusionOk="0" h="11563" w="12033">
                  <a:moveTo>
                    <a:pt x="8295" y="1"/>
                  </a:moveTo>
                  <a:cubicBezTo>
                    <a:pt x="7345" y="1"/>
                    <a:pt x="6404" y="406"/>
                    <a:pt x="5750" y="1199"/>
                  </a:cubicBezTo>
                  <a:cubicBezTo>
                    <a:pt x="4401" y="2831"/>
                    <a:pt x="2946" y="4358"/>
                    <a:pt x="1420" y="5777"/>
                  </a:cubicBezTo>
                  <a:cubicBezTo>
                    <a:pt x="71" y="7055"/>
                    <a:pt x="0" y="9149"/>
                    <a:pt x="1278" y="10498"/>
                  </a:cubicBezTo>
                  <a:cubicBezTo>
                    <a:pt x="1917" y="11208"/>
                    <a:pt x="2804" y="11563"/>
                    <a:pt x="3691" y="11563"/>
                  </a:cubicBezTo>
                  <a:cubicBezTo>
                    <a:pt x="4508" y="11563"/>
                    <a:pt x="5324" y="11243"/>
                    <a:pt x="5963" y="10640"/>
                  </a:cubicBezTo>
                  <a:cubicBezTo>
                    <a:pt x="7702" y="9043"/>
                    <a:pt x="9335" y="7268"/>
                    <a:pt x="10861" y="5458"/>
                  </a:cubicBezTo>
                  <a:cubicBezTo>
                    <a:pt x="12032" y="4038"/>
                    <a:pt x="11855" y="1944"/>
                    <a:pt x="10435" y="773"/>
                  </a:cubicBezTo>
                  <a:cubicBezTo>
                    <a:pt x="9808" y="255"/>
                    <a:pt x="9048" y="1"/>
                    <a:pt x="829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3"/>
            <p:cNvSpPr/>
            <p:nvPr/>
          </p:nvSpPr>
          <p:spPr>
            <a:xfrm>
              <a:off x="3882300" y="4297950"/>
              <a:ext cx="250250" cy="322675"/>
            </a:xfrm>
            <a:custGeom>
              <a:rect b="b" l="l" r="r" t="t"/>
              <a:pathLst>
                <a:path extrusionOk="0" h="12907" w="10010">
                  <a:moveTo>
                    <a:pt x="6287" y="1"/>
                  </a:moveTo>
                  <a:cubicBezTo>
                    <a:pt x="4888" y="1"/>
                    <a:pt x="3580" y="895"/>
                    <a:pt x="3124" y="2294"/>
                  </a:cubicBezTo>
                  <a:cubicBezTo>
                    <a:pt x="2449" y="4282"/>
                    <a:pt x="1668" y="6269"/>
                    <a:pt x="781" y="8150"/>
                  </a:cubicBezTo>
                  <a:cubicBezTo>
                    <a:pt x="0" y="9818"/>
                    <a:pt x="710" y="11806"/>
                    <a:pt x="2378" y="12587"/>
                  </a:cubicBezTo>
                  <a:cubicBezTo>
                    <a:pt x="2840" y="12800"/>
                    <a:pt x="3301" y="12906"/>
                    <a:pt x="3798" y="12906"/>
                  </a:cubicBezTo>
                  <a:cubicBezTo>
                    <a:pt x="5040" y="12906"/>
                    <a:pt x="6247" y="12197"/>
                    <a:pt x="6815" y="11025"/>
                  </a:cubicBezTo>
                  <a:cubicBezTo>
                    <a:pt x="7809" y="8860"/>
                    <a:pt x="8696" y="6624"/>
                    <a:pt x="9441" y="4353"/>
                  </a:cubicBezTo>
                  <a:cubicBezTo>
                    <a:pt x="10009" y="2613"/>
                    <a:pt x="9051" y="732"/>
                    <a:pt x="7312" y="164"/>
                  </a:cubicBezTo>
                  <a:cubicBezTo>
                    <a:pt x="6972" y="53"/>
                    <a:pt x="6627" y="1"/>
                    <a:pt x="628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3"/>
            <p:cNvSpPr/>
            <p:nvPr/>
          </p:nvSpPr>
          <p:spPr>
            <a:xfrm>
              <a:off x="2267375" y="2105950"/>
              <a:ext cx="346075" cy="217400"/>
            </a:xfrm>
            <a:custGeom>
              <a:rect b="b" l="l" r="r" t="t"/>
              <a:pathLst>
                <a:path extrusionOk="0" h="8696" w="13843">
                  <a:moveTo>
                    <a:pt x="10155" y="1"/>
                  </a:moveTo>
                  <a:cubicBezTo>
                    <a:pt x="9884" y="1"/>
                    <a:pt x="9609" y="35"/>
                    <a:pt x="9335" y="106"/>
                  </a:cubicBezTo>
                  <a:cubicBezTo>
                    <a:pt x="7063" y="709"/>
                    <a:pt x="4792" y="1419"/>
                    <a:pt x="2591" y="2236"/>
                  </a:cubicBezTo>
                  <a:cubicBezTo>
                    <a:pt x="852" y="2874"/>
                    <a:pt x="0" y="4791"/>
                    <a:pt x="639" y="6495"/>
                  </a:cubicBezTo>
                  <a:cubicBezTo>
                    <a:pt x="1136" y="7843"/>
                    <a:pt x="2378" y="8695"/>
                    <a:pt x="3763" y="8695"/>
                  </a:cubicBezTo>
                  <a:cubicBezTo>
                    <a:pt x="4117" y="8695"/>
                    <a:pt x="4508" y="8624"/>
                    <a:pt x="4898" y="8482"/>
                  </a:cubicBezTo>
                  <a:cubicBezTo>
                    <a:pt x="6886" y="7737"/>
                    <a:pt x="8944" y="7098"/>
                    <a:pt x="11003" y="6566"/>
                  </a:cubicBezTo>
                  <a:cubicBezTo>
                    <a:pt x="12778" y="6104"/>
                    <a:pt x="13842" y="4294"/>
                    <a:pt x="13381" y="2520"/>
                  </a:cubicBezTo>
                  <a:cubicBezTo>
                    <a:pt x="12991" y="1019"/>
                    <a:pt x="11637" y="1"/>
                    <a:pt x="1015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306" name="Shape 306"/>
        <p:cNvGrpSpPr/>
        <p:nvPr/>
      </p:nvGrpSpPr>
      <p:grpSpPr>
        <a:xfrm>
          <a:off x="0" y="0"/>
          <a:ext cx="0" cy="0"/>
          <a:chOff x="0" y="0"/>
          <a:chExt cx="0" cy="0"/>
        </a:xfrm>
      </p:grpSpPr>
      <p:sp>
        <p:nvSpPr>
          <p:cNvPr id="307" name="Google Shape;307;p34"/>
          <p:cNvSpPr txBox="1"/>
          <p:nvPr>
            <p:ph idx="3" type="subTitle"/>
          </p:nvPr>
        </p:nvSpPr>
        <p:spPr>
          <a:xfrm>
            <a:off x="4703789" y="3102288"/>
            <a:ext cx="1959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Despite being red, Mars is a cold place, not hot. It’s full of iron oxide dust</a:t>
            </a:r>
            <a:endParaRPr/>
          </a:p>
        </p:txBody>
      </p:sp>
      <p:sp>
        <p:nvSpPr>
          <p:cNvPr id="308" name="Google Shape;308;p34"/>
          <p:cNvSpPr txBox="1"/>
          <p:nvPr>
            <p:ph idx="1" type="subTitle"/>
          </p:nvPr>
        </p:nvSpPr>
        <p:spPr>
          <a:xfrm>
            <a:off x="2480600" y="3102275"/>
            <a:ext cx="1959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Venus has a beautiful name and is the second planet from the Sun</a:t>
            </a:r>
            <a:endParaRPr/>
          </a:p>
        </p:txBody>
      </p:sp>
      <p:grpSp>
        <p:nvGrpSpPr>
          <p:cNvPr id="309" name="Google Shape;309;p34"/>
          <p:cNvGrpSpPr/>
          <p:nvPr/>
        </p:nvGrpSpPr>
        <p:grpSpPr>
          <a:xfrm>
            <a:off x="5033750" y="2241569"/>
            <a:ext cx="1135376" cy="186701"/>
            <a:chOff x="4935125" y="2351613"/>
            <a:chExt cx="1135376" cy="186701"/>
          </a:xfrm>
        </p:grpSpPr>
        <p:sp>
          <p:nvSpPr>
            <p:cNvPr id="310" name="Google Shape;310;p34"/>
            <p:cNvSpPr/>
            <p:nvPr/>
          </p:nvSpPr>
          <p:spPr>
            <a:xfrm>
              <a:off x="4935125" y="2418031"/>
              <a:ext cx="123266" cy="111834"/>
            </a:xfrm>
            <a:custGeom>
              <a:rect b="b" l="l" r="r" t="t"/>
              <a:pathLst>
                <a:path extrusionOk="0" h="1800" w="1984">
                  <a:moveTo>
                    <a:pt x="138" y="1"/>
                  </a:moveTo>
                  <a:cubicBezTo>
                    <a:pt x="105" y="1"/>
                    <a:pt x="71" y="14"/>
                    <a:pt x="48" y="40"/>
                  </a:cubicBezTo>
                  <a:cubicBezTo>
                    <a:pt x="0" y="93"/>
                    <a:pt x="5" y="170"/>
                    <a:pt x="54" y="219"/>
                  </a:cubicBezTo>
                  <a:lnTo>
                    <a:pt x="1760" y="1766"/>
                  </a:lnTo>
                  <a:cubicBezTo>
                    <a:pt x="1785" y="1786"/>
                    <a:pt x="1814" y="1800"/>
                    <a:pt x="1843" y="1800"/>
                  </a:cubicBezTo>
                  <a:cubicBezTo>
                    <a:pt x="1876" y="1800"/>
                    <a:pt x="1911" y="1786"/>
                    <a:pt x="1940" y="1757"/>
                  </a:cubicBezTo>
                  <a:cubicBezTo>
                    <a:pt x="1983" y="1703"/>
                    <a:pt x="1978" y="1626"/>
                    <a:pt x="1930" y="1578"/>
                  </a:cubicBezTo>
                  <a:lnTo>
                    <a:pt x="222" y="35"/>
                  </a:lnTo>
                  <a:cubicBezTo>
                    <a:pt x="199" y="12"/>
                    <a:pt x="169" y="1"/>
                    <a:pt x="138"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4"/>
            <p:cNvSpPr/>
            <p:nvPr/>
          </p:nvSpPr>
          <p:spPr>
            <a:xfrm>
              <a:off x="4935125" y="2418031"/>
              <a:ext cx="123266" cy="111834"/>
            </a:xfrm>
            <a:custGeom>
              <a:rect b="b" l="l" r="r" t="t"/>
              <a:pathLst>
                <a:path extrusionOk="0" h="1800" w="1984">
                  <a:moveTo>
                    <a:pt x="1846" y="1"/>
                  </a:moveTo>
                  <a:cubicBezTo>
                    <a:pt x="1814" y="1"/>
                    <a:pt x="1783" y="12"/>
                    <a:pt x="1760" y="35"/>
                  </a:cubicBezTo>
                  <a:lnTo>
                    <a:pt x="54" y="1578"/>
                  </a:lnTo>
                  <a:cubicBezTo>
                    <a:pt x="5" y="1626"/>
                    <a:pt x="0" y="1703"/>
                    <a:pt x="48" y="1757"/>
                  </a:cubicBezTo>
                  <a:cubicBezTo>
                    <a:pt x="72" y="1786"/>
                    <a:pt x="106" y="1800"/>
                    <a:pt x="141" y="1800"/>
                  </a:cubicBezTo>
                  <a:cubicBezTo>
                    <a:pt x="170" y="1800"/>
                    <a:pt x="199" y="1786"/>
                    <a:pt x="222" y="1766"/>
                  </a:cubicBezTo>
                  <a:lnTo>
                    <a:pt x="1930" y="219"/>
                  </a:lnTo>
                  <a:cubicBezTo>
                    <a:pt x="1978" y="170"/>
                    <a:pt x="1983" y="93"/>
                    <a:pt x="1940" y="40"/>
                  </a:cubicBezTo>
                  <a:cubicBezTo>
                    <a:pt x="1915" y="14"/>
                    <a:pt x="1880" y="1"/>
                    <a:pt x="1846"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4"/>
            <p:cNvSpPr/>
            <p:nvPr/>
          </p:nvSpPr>
          <p:spPr>
            <a:xfrm>
              <a:off x="5529468" y="2418031"/>
              <a:ext cx="123639" cy="111834"/>
            </a:xfrm>
            <a:custGeom>
              <a:rect b="b" l="l" r="r" t="t"/>
              <a:pathLst>
                <a:path extrusionOk="0" h="1800" w="1990">
                  <a:moveTo>
                    <a:pt x="142" y="1"/>
                  </a:moveTo>
                  <a:cubicBezTo>
                    <a:pt x="108" y="1"/>
                    <a:pt x="75" y="14"/>
                    <a:pt x="50" y="40"/>
                  </a:cubicBezTo>
                  <a:cubicBezTo>
                    <a:pt x="1" y="93"/>
                    <a:pt x="7" y="170"/>
                    <a:pt x="59" y="219"/>
                  </a:cubicBezTo>
                  <a:lnTo>
                    <a:pt x="1762" y="1766"/>
                  </a:lnTo>
                  <a:cubicBezTo>
                    <a:pt x="1786" y="1786"/>
                    <a:pt x="1820" y="1800"/>
                    <a:pt x="1849" y="1800"/>
                  </a:cubicBezTo>
                  <a:cubicBezTo>
                    <a:pt x="1883" y="1800"/>
                    <a:pt x="1916" y="1786"/>
                    <a:pt x="1941" y="1757"/>
                  </a:cubicBezTo>
                  <a:cubicBezTo>
                    <a:pt x="1989" y="1703"/>
                    <a:pt x="1985" y="1626"/>
                    <a:pt x="1931" y="1578"/>
                  </a:cubicBezTo>
                  <a:lnTo>
                    <a:pt x="228" y="35"/>
                  </a:lnTo>
                  <a:cubicBezTo>
                    <a:pt x="203" y="12"/>
                    <a:pt x="172" y="1"/>
                    <a:pt x="142"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4"/>
            <p:cNvSpPr/>
            <p:nvPr/>
          </p:nvSpPr>
          <p:spPr>
            <a:xfrm>
              <a:off x="5529468" y="2418031"/>
              <a:ext cx="123639" cy="111834"/>
            </a:xfrm>
            <a:custGeom>
              <a:rect b="b" l="l" r="r" t="t"/>
              <a:pathLst>
                <a:path extrusionOk="0" h="1800" w="1990">
                  <a:moveTo>
                    <a:pt x="1849" y="1"/>
                  </a:moveTo>
                  <a:cubicBezTo>
                    <a:pt x="1818" y="1"/>
                    <a:pt x="1787" y="12"/>
                    <a:pt x="1762" y="35"/>
                  </a:cubicBezTo>
                  <a:lnTo>
                    <a:pt x="59" y="1578"/>
                  </a:lnTo>
                  <a:cubicBezTo>
                    <a:pt x="7" y="1626"/>
                    <a:pt x="1" y="1703"/>
                    <a:pt x="50" y="1757"/>
                  </a:cubicBezTo>
                  <a:cubicBezTo>
                    <a:pt x="74" y="1786"/>
                    <a:pt x="108" y="1800"/>
                    <a:pt x="141" y="1800"/>
                  </a:cubicBezTo>
                  <a:cubicBezTo>
                    <a:pt x="175" y="1800"/>
                    <a:pt x="204" y="1786"/>
                    <a:pt x="228" y="1766"/>
                  </a:cubicBezTo>
                  <a:lnTo>
                    <a:pt x="1931" y="219"/>
                  </a:lnTo>
                  <a:cubicBezTo>
                    <a:pt x="1985" y="170"/>
                    <a:pt x="1989" y="93"/>
                    <a:pt x="1941" y="40"/>
                  </a:cubicBezTo>
                  <a:cubicBezTo>
                    <a:pt x="1916" y="14"/>
                    <a:pt x="1882" y="1"/>
                    <a:pt x="1849"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4"/>
            <p:cNvSpPr/>
            <p:nvPr/>
          </p:nvSpPr>
          <p:spPr>
            <a:xfrm>
              <a:off x="5364262" y="2411880"/>
              <a:ext cx="166508" cy="126435"/>
            </a:xfrm>
            <a:custGeom>
              <a:rect b="b" l="l" r="r" t="t"/>
              <a:pathLst>
                <a:path extrusionOk="0" h="2035" w="2680">
                  <a:moveTo>
                    <a:pt x="1098" y="255"/>
                  </a:moveTo>
                  <a:cubicBezTo>
                    <a:pt x="1151" y="255"/>
                    <a:pt x="1204" y="260"/>
                    <a:pt x="1258" y="273"/>
                  </a:cubicBezTo>
                  <a:cubicBezTo>
                    <a:pt x="1267" y="279"/>
                    <a:pt x="1277" y="279"/>
                    <a:pt x="1291" y="284"/>
                  </a:cubicBezTo>
                  <a:cubicBezTo>
                    <a:pt x="1258" y="400"/>
                    <a:pt x="1229" y="530"/>
                    <a:pt x="1209" y="661"/>
                  </a:cubicBezTo>
                  <a:cubicBezTo>
                    <a:pt x="1103" y="990"/>
                    <a:pt x="943" y="1295"/>
                    <a:pt x="740" y="1570"/>
                  </a:cubicBezTo>
                  <a:cubicBezTo>
                    <a:pt x="653" y="1682"/>
                    <a:pt x="523" y="1773"/>
                    <a:pt x="431" y="1778"/>
                  </a:cubicBezTo>
                  <a:cubicBezTo>
                    <a:pt x="426" y="1779"/>
                    <a:pt x="421" y="1779"/>
                    <a:pt x="417" y="1779"/>
                  </a:cubicBezTo>
                  <a:cubicBezTo>
                    <a:pt x="394" y="1779"/>
                    <a:pt x="374" y="1770"/>
                    <a:pt x="358" y="1754"/>
                  </a:cubicBezTo>
                  <a:cubicBezTo>
                    <a:pt x="324" y="1720"/>
                    <a:pt x="309" y="1648"/>
                    <a:pt x="300" y="1585"/>
                  </a:cubicBezTo>
                  <a:cubicBezTo>
                    <a:pt x="271" y="1314"/>
                    <a:pt x="271" y="922"/>
                    <a:pt x="469" y="617"/>
                  </a:cubicBezTo>
                  <a:cubicBezTo>
                    <a:pt x="614" y="390"/>
                    <a:pt x="866" y="255"/>
                    <a:pt x="1098" y="255"/>
                  </a:cubicBezTo>
                  <a:close/>
                  <a:moveTo>
                    <a:pt x="1092" y="0"/>
                  </a:moveTo>
                  <a:cubicBezTo>
                    <a:pt x="774" y="0"/>
                    <a:pt x="449" y="182"/>
                    <a:pt x="257" y="482"/>
                  </a:cubicBezTo>
                  <a:cubicBezTo>
                    <a:pt x="68" y="773"/>
                    <a:pt x="0" y="1164"/>
                    <a:pt x="54" y="1614"/>
                  </a:cubicBezTo>
                  <a:cubicBezTo>
                    <a:pt x="63" y="1720"/>
                    <a:pt x="87" y="1841"/>
                    <a:pt x="179" y="1928"/>
                  </a:cubicBezTo>
                  <a:cubicBezTo>
                    <a:pt x="242" y="1996"/>
                    <a:pt x="329" y="2034"/>
                    <a:pt x="421" y="2034"/>
                  </a:cubicBezTo>
                  <a:cubicBezTo>
                    <a:pt x="431" y="2034"/>
                    <a:pt x="440" y="2034"/>
                    <a:pt x="450" y="2030"/>
                  </a:cubicBezTo>
                  <a:cubicBezTo>
                    <a:pt x="648" y="2021"/>
                    <a:pt x="837" y="1856"/>
                    <a:pt x="938" y="1720"/>
                  </a:cubicBezTo>
                  <a:cubicBezTo>
                    <a:pt x="1050" y="1575"/>
                    <a:pt x="1146" y="1420"/>
                    <a:pt x="1229" y="1260"/>
                  </a:cubicBezTo>
                  <a:cubicBezTo>
                    <a:pt x="1233" y="1275"/>
                    <a:pt x="1238" y="1285"/>
                    <a:pt x="1244" y="1300"/>
                  </a:cubicBezTo>
                  <a:cubicBezTo>
                    <a:pt x="1316" y="1536"/>
                    <a:pt x="1505" y="1740"/>
                    <a:pt x="1737" y="1836"/>
                  </a:cubicBezTo>
                  <a:cubicBezTo>
                    <a:pt x="1824" y="1871"/>
                    <a:pt x="1911" y="1890"/>
                    <a:pt x="1997" y="1890"/>
                  </a:cubicBezTo>
                  <a:cubicBezTo>
                    <a:pt x="2088" y="1890"/>
                    <a:pt x="2177" y="1869"/>
                    <a:pt x="2259" y="1827"/>
                  </a:cubicBezTo>
                  <a:cubicBezTo>
                    <a:pt x="2443" y="1735"/>
                    <a:pt x="2554" y="1561"/>
                    <a:pt x="2641" y="1420"/>
                  </a:cubicBezTo>
                  <a:cubicBezTo>
                    <a:pt x="2680" y="1362"/>
                    <a:pt x="2666" y="1285"/>
                    <a:pt x="2602" y="1246"/>
                  </a:cubicBezTo>
                  <a:cubicBezTo>
                    <a:pt x="2581" y="1233"/>
                    <a:pt x="2558" y="1226"/>
                    <a:pt x="2535" y="1226"/>
                  </a:cubicBezTo>
                  <a:cubicBezTo>
                    <a:pt x="2494" y="1226"/>
                    <a:pt x="2453" y="1247"/>
                    <a:pt x="2428" y="1285"/>
                  </a:cubicBezTo>
                  <a:cubicBezTo>
                    <a:pt x="2356" y="1405"/>
                    <a:pt x="2264" y="1541"/>
                    <a:pt x="2143" y="1604"/>
                  </a:cubicBezTo>
                  <a:cubicBezTo>
                    <a:pt x="2093" y="1629"/>
                    <a:pt x="2042" y="1639"/>
                    <a:pt x="1994" y="1639"/>
                  </a:cubicBezTo>
                  <a:cubicBezTo>
                    <a:pt x="1933" y="1639"/>
                    <a:pt x="1877" y="1623"/>
                    <a:pt x="1833" y="1604"/>
                  </a:cubicBezTo>
                  <a:cubicBezTo>
                    <a:pt x="1673" y="1536"/>
                    <a:pt x="1534" y="1387"/>
                    <a:pt x="1480" y="1222"/>
                  </a:cubicBezTo>
                  <a:cubicBezTo>
                    <a:pt x="1432" y="1063"/>
                    <a:pt x="1432" y="889"/>
                    <a:pt x="1456" y="715"/>
                  </a:cubicBezTo>
                  <a:cubicBezTo>
                    <a:pt x="1505" y="550"/>
                    <a:pt x="1543" y="380"/>
                    <a:pt x="1567" y="211"/>
                  </a:cubicBezTo>
                  <a:cubicBezTo>
                    <a:pt x="1577" y="148"/>
                    <a:pt x="1534" y="85"/>
                    <a:pt x="1470" y="70"/>
                  </a:cubicBezTo>
                  <a:cubicBezTo>
                    <a:pt x="1462" y="69"/>
                    <a:pt x="1455" y="69"/>
                    <a:pt x="1448" y="69"/>
                  </a:cubicBezTo>
                  <a:cubicBezTo>
                    <a:pt x="1429" y="69"/>
                    <a:pt x="1411" y="73"/>
                    <a:pt x="1393" y="81"/>
                  </a:cubicBezTo>
                  <a:cubicBezTo>
                    <a:pt x="1378" y="61"/>
                    <a:pt x="1354" y="41"/>
                    <a:pt x="1331" y="37"/>
                  </a:cubicBezTo>
                  <a:cubicBezTo>
                    <a:pt x="1253" y="12"/>
                    <a:pt x="1173" y="0"/>
                    <a:pt x="1092"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4"/>
            <p:cNvSpPr/>
            <p:nvPr/>
          </p:nvSpPr>
          <p:spPr>
            <a:xfrm>
              <a:off x="5833660" y="2411880"/>
              <a:ext cx="166508" cy="126435"/>
            </a:xfrm>
            <a:custGeom>
              <a:rect b="b" l="l" r="r" t="t"/>
              <a:pathLst>
                <a:path extrusionOk="0" h="2035" w="2680">
                  <a:moveTo>
                    <a:pt x="1098" y="255"/>
                  </a:moveTo>
                  <a:cubicBezTo>
                    <a:pt x="1152" y="255"/>
                    <a:pt x="1205" y="260"/>
                    <a:pt x="1257" y="273"/>
                  </a:cubicBezTo>
                  <a:cubicBezTo>
                    <a:pt x="1268" y="279"/>
                    <a:pt x="1277" y="279"/>
                    <a:pt x="1292" y="284"/>
                  </a:cubicBezTo>
                  <a:cubicBezTo>
                    <a:pt x="1257" y="400"/>
                    <a:pt x="1228" y="530"/>
                    <a:pt x="1210" y="661"/>
                  </a:cubicBezTo>
                  <a:cubicBezTo>
                    <a:pt x="1103" y="990"/>
                    <a:pt x="944" y="1295"/>
                    <a:pt x="741" y="1570"/>
                  </a:cubicBezTo>
                  <a:cubicBezTo>
                    <a:pt x="654" y="1682"/>
                    <a:pt x="522" y="1773"/>
                    <a:pt x="431" y="1778"/>
                  </a:cubicBezTo>
                  <a:cubicBezTo>
                    <a:pt x="425" y="1779"/>
                    <a:pt x="420" y="1779"/>
                    <a:pt x="415" y="1779"/>
                  </a:cubicBezTo>
                  <a:cubicBezTo>
                    <a:pt x="390" y="1779"/>
                    <a:pt x="374" y="1770"/>
                    <a:pt x="358" y="1754"/>
                  </a:cubicBezTo>
                  <a:cubicBezTo>
                    <a:pt x="324" y="1720"/>
                    <a:pt x="310" y="1648"/>
                    <a:pt x="300" y="1585"/>
                  </a:cubicBezTo>
                  <a:cubicBezTo>
                    <a:pt x="271" y="1314"/>
                    <a:pt x="271" y="922"/>
                    <a:pt x="469" y="617"/>
                  </a:cubicBezTo>
                  <a:cubicBezTo>
                    <a:pt x="614" y="390"/>
                    <a:pt x="866" y="255"/>
                    <a:pt x="1098" y="255"/>
                  </a:cubicBezTo>
                  <a:close/>
                  <a:moveTo>
                    <a:pt x="1092" y="0"/>
                  </a:moveTo>
                  <a:cubicBezTo>
                    <a:pt x="774" y="0"/>
                    <a:pt x="449" y="182"/>
                    <a:pt x="257" y="482"/>
                  </a:cubicBezTo>
                  <a:cubicBezTo>
                    <a:pt x="67" y="773"/>
                    <a:pt x="0" y="1164"/>
                    <a:pt x="53" y="1614"/>
                  </a:cubicBezTo>
                  <a:cubicBezTo>
                    <a:pt x="63" y="1720"/>
                    <a:pt x="87" y="1841"/>
                    <a:pt x="179" y="1928"/>
                  </a:cubicBezTo>
                  <a:cubicBezTo>
                    <a:pt x="241" y="1996"/>
                    <a:pt x="329" y="2034"/>
                    <a:pt x="421" y="2034"/>
                  </a:cubicBezTo>
                  <a:cubicBezTo>
                    <a:pt x="431" y="2034"/>
                    <a:pt x="440" y="2034"/>
                    <a:pt x="450" y="2030"/>
                  </a:cubicBezTo>
                  <a:cubicBezTo>
                    <a:pt x="648" y="2021"/>
                    <a:pt x="837" y="1856"/>
                    <a:pt x="938" y="1720"/>
                  </a:cubicBezTo>
                  <a:cubicBezTo>
                    <a:pt x="1049" y="1575"/>
                    <a:pt x="1147" y="1420"/>
                    <a:pt x="1228" y="1260"/>
                  </a:cubicBezTo>
                  <a:cubicBezTo>
                    <a:pt x="1234" y="1275"/>
                    <a:pt x="1239" y="1285"/>
                    <a:pt x="1243" y="1300"/>
                  </a:cubicBezTo>
                  <a:cubicBezTo>
                    <a:pt x="1315" y="1536"/>
                    <a:pt x="1504" y="1740"/>
                    <a:pt x="1737" y="1836"/>
                  </a:cubicBezTo>
                  <a:cubicBezTo>
                    <a:pt x="1823" y="1871"/>
                    <a:pt x="1911" y="1890"/>
                    <a:pt x="1997" y="1890"/>
                  </a:cubicBezTo>
                  <a:cubicBezTo>
                    <a:pt x="2088" y="1890"/>
                    <a:pt x="2177" y="1869"/>
                    <a:pt x="2259" y="1827"/>
                  </a:cubicBezTo>
                  <a:cubicBezTo>
                    <a:pt x="2442" y="1735"/>
                    <a:pt x="2554" y="1561"/>
                    <a:pt x="2641" y="1420"/>
                  </a:cubicBezTo>
                  <a:cubicBezTo>
                    <a:pt x="2679" y="1362"/>
                    <a:pt x="2661" y="1285"/>
                    <a:pt x="2603" y="1246"/>
                  </a:cubicBezTo>
                  <a:cubicBezTo>
                    <a:pt x="2582" y="1233"/>
                    <a:pt x="2559" y="1226"/>
                    <a:pt x="2536" y="1226"/>
                  </a:cubicBezTo>
                  <a:cubicBezTo>
                    <a:pt x="2494" y="1226"/>
                    <a:pt x="2453" y="1247"/>
                    <a:pt x="2428" y="1285"/>
                  </a:cubicBezTo>
                  <a:cubicBezTo>
                    <a:pt x="2355" y="1405"/>
                    <a:pt x="2264" y="1541"/>
                    <a:pt x="2143" y="1604"/>
                  </a:cubicBezTo>
                  <a:cubicBezTo>
                    <a:pt x="2092" y="1629"/>
                    <a:pt x="2042" y="1639"/>
                    <a:pt x="1994" y="1639"/>
                  </a:cubicBezTo>
                  <a:cubicBezTo>
                    <a:pt x="1933" y="1639"/>
                    <a:pt x="1877" y="1623"/>
                    <a:pt x="1833" y="1604"/>
                  </a:cubicBezTo>
                  <a:cubicBezTo>
                    <a:pt x="1674" y="1536"/>
                    <a:pt x="1533" y="1387"/>
                    <a:pt x="1480" y="1222"/>
                  </a:cubicBezTo>
                  <a:cubicBezTo>
                    <a:pt x="1431" y="1063"/>
                    <a:pt x="1431" y="889"/>
                    <a:pt x="1456" y="715"/>
                  </a:cubicBezTo>
                  <a:cubicBezTo>
                    <a:pt x="1504" y="550"/>
                    <a:pt x="1543" y="380"/>
                    <a:pt x="1567" y="211"/>
                  </a:cubicBezTo>
                  <a:cubicBezTo>
                    <a:pt x="1576" y="148"/>
                    <a:pt x="1533" y="85"/>
                    <a:pt x="1471" y="70"/>
                  </a:cubicBezTo>
                  <a:cubicBezTo>
                    <a:pt x="1463" y="69"/>
                    <a:pt x="1456" y="69"/>
                    <a:pt x="1449" y="69"/>
                  </a:cubicBezTo>
                  <a:cubicBezTo>
                    <a:pt x="1429" y="69"/>
                    <a:pt x="1411" y="73"/>
                    <a:pt x="1393" y="81"/>
                  </a:cubicBezTo>
                  <a:cubicBezTo>
                    <a:pt x="1379" y="61"/>
                    <a:pt x="1355" y="41"/>
                    <a:pt x="1330" y="37"/>
                  </a:cubicBezTo>
                  <a:cubicBezTo>
                    <a:pt x="1253" y="12"/>
                    <a:pt x="1173" y="0"/>
                    <a:pt x="1092"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4"/>
            <p:cNvSpPr/>
            <p:nvPr/>
          </p:nvSpPr>
          <p:spPr>
            <a:xfrm>
              <a:off x="5252489" y="2374726"/>
              <a:ext cx="94935" cy="158494"/>
            </a:xfrm>
            <a:custGeom>
              <a:rect b="b" l="l" r="r" t="t"/>
              <a:pathLst>
                <a:path extrusionOk="0" h="2551" w="1528">
                  <a:moveTo>
                    <a:pt x="721" y="0"/>
                  </a:moveTo>
                  <a:cubicBezTo>
                    <a:pt x="661" y="0"/>
                    <a:pt x="601" y="8"/>
                    <a:pt x="541" y="25"/>
                  </a:cubicBezTo>
                  <a:cubicBezTo>
                    <a:pt x="344" y="83"/>
                    <a:pt x="217" y="228"/>
                    <a:pt x="199" y="407"/>
                  </a:cubicBezTo>
                  <a:cubicBezTo>
                    <a:pt x="193" y="480"/>
                    <a:pt x="246" y="538"/>
                    <a:pt x="315" y="548"/>
                  </a:cubicBezTo>
                  <a:cubicBezTo>
                    <a:pt x="318" y="548"/>
                    <a:pt x="321" y="548"/>
                    <a:pt x="324" y="548"/>
                  </a:cubicBezTo>
                  <a:cubicBezTo>
                    <a:pt x="391" y="548"/>
                    <a:pt x="445" y="497"/>
                    <a:pt x="449" y="432"/>
                  </a:cubicBezTo>
                  <a:cubicBezTo>
                    <a:pt x="460" y="326"/>
                    <a:pt x="556" y="282"/>
                    <a:pt x="614" y="268"/>
                  </a:cubicBezTo>
                  <a:cubicBezTo>
                    <a:pt x="648" y="258"/>
                    <a:pt x="686" y="252"/>
                    <a:pt x="724" y="252"/>
                  </a:cubicBezTo>
                  <a:cubicBezTo>
                    <a:pt x="817" y="252"/>
                    <a:pt x="913" y="284"/>
                    <a:pt x="972" y="360"/>
                  </a:cubicBezTo>
                  <a:cubicBezTo>
                    <a:pt x="1137" y="567"/>
                    <a:pt x="1059" y="896"/>
                    <a:pt x="904" y="1119"/>
                  </a:cubicBezTo>
                  <a:cubicBezTo>
                    <a:pt x="793" y="1278"/>
                    <a:pt x="643" y="1409"/>
                    <a:pt x="483" y="1549"/>
                  </a:cubicBezTo>
                  <a:cubicBezTo>
                    <a:pt x="396" y="1626"/>
                    <a:pt x="309" y="1704"/>
                    <a:pt x="228" y="1791"/>
                  </a:cubicBezTo>
                  <a:cubicBezTo>
                    <a:pt x="43" y="1970"/>
                    <a:pt x="0" y="2173"/>
                    <a:pt x="101" y="2318"/>
                  </a:cubicBezTo>
                  <a:cubicBezTo>
                    <a:pt x="164" y="2405"/>
                    <a:pt x="261" y="2439"/>
                    <a:pt x="344" y="2463"/>
                  </a:cubicBezTo>
                  <a:cubicBezTo>
                    <a:pt x="561" y="2521"/>
                    <a:pt x="788" y="2550"/>
                    <a:pt x="1016" y="2550"/>
                  </a:cubicBezTo>
                  <a:cubicBezTo>
                    <a:pt x="1150" y="2550"/>
                    <a:pt x="1286" y="2541"/>
                    <a:pt x="1417" y="2521"/>
                  </a:cubicBezTo>
                  <a:cubicBezTo>
                    <a:pt x="1485" y="2512"/>
                    <a:pt x="1528" y="2444"/>
                    <a:pt x="1518" y="2376"/>
                  </a:cubicBezTo>
                  <a:cubicBezTo>
                    <a:pt x="1510" y="2315"/>
                    <a:pt x="1453" y="2269"/>
                    <a:pt x="1392" y="2269"/>
                  </a:cubicBezTo>
                  <a:cubicBezTo>
                    <a:pt x="1386" y="2269"/>
                    <a:pt x="1379" y="2269"/>
                    <a:pt x="1373" y="2270"/>
                  </a:cubicBezTo>
                  <a:cubicBezTo>
                    <a:pt x="1253" y="2290"/>
                    <a:pt x="1131" y="2300"/>
                    <a:pt x="1010" y="2300"/>
                  </a:cubicBezTo>
                  <a:cubicBezTo>
                    <a:pt x="807" y="2300"/>
                    <a:pt x="604" y="2273"/>
                    <a:pt x="411" y="2222"/>
                  </a:cubicBezTo>
                  <a:cubicBezTo>
                    <a:pt x="387" y="2212"/>
                    <a:pt x="324" y="2197"/>
                    <a:pt x="304" y="2168"/>
                  </a:cubicBezTo>
                  <a:cubicBezTo>
                    <a:pt x="280" y="2134"/>
                    <a:pt x="324" y="2047"/>
                    <a:pt x="406" y="1965"/>
                  </a:cubicBezTo>
                  <a:cubicBezTo>
                    <a:pt x="483" y="1887"/>
                    <a:pt x="565" y="1815"/>
                    <a:pt x="652" y="1737"/>
                  </a:cubicBezTo>
                  <a:cubicBezTo>
                    <a:pt x="813" y="1597"/>
                    <a:pt x="982" y="1447"/>
                    <a:pt x="1112" y="1264"/>
                  </a:cubicBezTo>
                  <a:cubicBezTo>
                    <a:pt x="1315" y="978"/>
                    <a:pt x="1422" y="523"/>
                    <a:pt x="1175" y="204"/>
                  </a:cubicBezTo>
                  <a:cubicBezTo>
                    <a:pt x="1069" y="73"/>
                    <a:pt x="899" y="0"/>
                    <a:pt x="721"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4"/>
            <p:cNvSpPr/>
            <p:nvPr/>
          </p:nvSpPr>
          <p:spPr>
            <a:xfrm>
              <a:off x="5733257" y="2418652"/>
              <a:ext cx="16899" cy="100402"/>
            </a:xfrm>
            <a:custGeom>
              <a:rect b="b" l="l" r="r" t="t"/>
              <a:pathLst>
                <a:path extrusionOk="0" h="1616" w="272">
                  <a:moveTo>
                    <a:pt x="138" y="1"/>
                  </a:moveTo>
                  <a:cubicBezTo>
                    <a:pt x="74" y="1"/>
                    <a:pt x="20" y="57"/>
                    <a:pt x="20" y="122"/>
                  </a:cubicBezTo>
                  <a:lnTo>
                    <a:pt x="0" y="1485"/>
                  </a:lnTo>
                  <a:cubicBezTo>
                    <a:pt x="0" y="1557"/>
                    <a:pt x="54" y="1616"/>
                    <a:pt x="127" y="1616"/>
                  </a:cubicBezTo>
                  <a:cubicBezTo>
                    <a:pt x="194" y="1616"/>
                    <a:pt x="252" y="1557"/>
                    <a:pt x="252" y="1490"/>
                  </a:cubicBezTo>
                  <a:lnTo>
                    <a:pt x="272" y="126"/>
                  </a:lnTo>
                  <a:cubicBezTo>
                    <a:pt x="272" y="59"/>
                    <a:pt x="218" y="1"/>
                    <a:pt x="145" y="1"/>
                  </a:cubicBezTo>
                  <a:cubicBezTo>
                    <a:pt x="143" y="1"/>
                    <a:pt x="140" y="1"/>
                    <a:pt x="138"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4"/>
            <p:cNvSpPr/>
            <p:nvPr/>
          </p:nvSpPr>
          <p:spPr>
            <a:xfrm>
              <a:off x="5691505" y="2460404"/>
              <a:ext cx="100402" cy="16899"/>
            </a:xfrm>
            <a:custGeom>
              <a:rect b="b" l="l" r="r" t="t"/>
              <a:pathLst>
                <a:path extrusionOk="0" h="272" w="1616">
                  <a:moveTo>
                    <a:pt x="119" y="1"/>
                  </a:moveTo>
                  <a:cubicBezTo>
                    <a:pt x="54" y="1"/>
                    <a:pt x="0" y="57"/>
                    <a:pt x="0" y="126"/>
                  </a:cubicBezTo>
                  <a:cubicBezTo>
                    <a:pt x="0" y="195"/>
                    <a:pt x="53" y="253"/>
                    <a:pt x="127" y="253"/>
                  </a:cubicBezTo>
                  <a:lnTo>
                    <a:pt x="1491" y="271"/>
                  </a:lnTo>
                  <a:cubicBezTo>
                    <a:pt x="1558" y="271"/>
                    <a:pt x="1616" y="213"/>
                    <a:pt x="1616" y="146"/>
                  </a:cubicBezTo>
                  <a:cubicBezTo>
                    <a:pt x="1616" y="79"/>
                    <a:pt x="1563" y="21"/>
                    <a:pt x="1491" y="21"/>
                  </a:cubicBezTo>
                  <a:lnTo>
                    <a:pt x="127" y="1"/>
                  </a:lnTo>
                  <a:cubicBezTo>
                    <a:pt x="124" y="1"/>
                    <a:pt x="121" y="1"/>
                    <a:pt x="119"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4"/>
            <p:cNvSpPr/>
            <p:nvPr/>
          </p:nvSpPr>
          <p:spPr>
            <a:xfrm>
              <a:off x="5154136" y="2418652"/>
              <a:ext cx="17272" cy="100402"/>
            </a:xfrm>
            <a:custGeom>
              <a:rect b="b" l="l" r="r" t="t"/>
              <a:pathLst>
                <a:path extrusionOk="0" h="1616" w="278">
                  <a:moveTo>
                    <a:pt x="143" y="1"/>
                  </a:moveTo>
                  <a:cubicBezTo>
                    <a:pt x="79" y="1"/>
                    <a:pt x="25" y="57"/>
                    <a:pt x="21" y="122"/>
                  </a:cubicBezTo>
                  <a:lnTo>
                    <a:pt x="6" y="1485"/>
                  </a:lnTo>
                  <a:cubicBezTo>
                    <a:pt x="1" y="1557"/>
                    <a:pt x="59" y="1616"/>
                    <a:pt x="127" y="1616"/>
                  </a:cubicBezTo>
                  <a:lnTo>
                    <a:pt x="132" y="1616"/>
                  </a:lnTo>
                  <a:cubicBezTo>
                    <a:pt x="199" y="1616"/>
                    <a:pt x="257" y="1557"/>
                    <a:pt x="257" y="1490"/>
                  </a:cubicBezTo>
                  <a:lnTo>
                    <a:pt x="272" y="126"/>
                  </a:lnTo>
                  <a:cubicBezTo>
                    <a:pt x="277" y="59"/>
                    <a:pt x="219" y="1"/>
                    <a:pt x="151" y="1"/>
                  </a:cubicBezTo>
                  <a:cubicBezTo>
                    <a:pt x="148" y="1"/>
                    <a:pt x="146" y="1"/>
                    <a:pt x="143"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4"/>
            <p:cNvSpPr/>
            <p:nvPr/>
          </p:nvSpPr>
          <p:spPr>
            <a:xfrm>
              <a:off x="5112384" y="2460404"/>
              <a:ext cx="100775" cy="16899"/>
            </a:xfrm>
            <a:custGeom>
              <a:rect b="b" l="l" r="r" t="t"/>
              <a:pathLst>
                <a:path extrusionOk="0" h="272" w="1622">
                  <a:moveTo>
                    <a:pt x="124" y="1"/>
                  </a:moveTo>
                  <a:cubicBezTo>
                    <a:pt x="55" y="1"/>
                    <a:pt x="5" y="57"/>
                    <a:pt x="1" y="126"/>
                  </a:cubicBezTo>
                  <a:cubicBezTo>
                    <a:pt x="1" y="195"/>
                    <a:pt x="59" y="253"/>
                    <a:pt x="126" y="253"/>
                  </a:cubicBezTo>
                  <a:lnTo>
                    <a:pt x="1490" y="271"/>
                  </a:lnTo>
                  <a:cubicBezTo>
                    <a:pt x="1563" y="271"/>
                    <a:pt x="1617" y="213"/>
                    <a:pt x="1621" y="146"/>
                  </a:cubicBezTo>
                  <a:cubicBezTo>
                    <a:pt x="1621" y="79"/>
                    <a:pt x="1563" y="21"/>
                    <a:pt x="1496" y="21"/>
                  </a:cubicBezTo>
                  <a:lnTo>
                    <a:pt x="132" y="1"/>
                  </a:lnTo>
                  <a:cubicBezTo>
                    <a:pt x="129" y="1"/>
                    <a:pt x="126" y="1"/>
                    <a:pt x="124"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4"/>
            <p:cNvSpPr/>
            <p:nvPr/>
          </p:nvSpPr>
          <p:spPr>
            <a:xfrm>
              <a:off x="5988676" y="2351613"/>
              <a:ext cx="81825" cy="76731"/>
            </a:xfrm>
            <a:custGeom>
              <a:rect b="b" l="l" r="r" t="t"/>
              <a:pathLst>
                <a:path extrusionOk="0" h="1235" w="1317">
                  <a:moveTo>
                    <a:pt x="441" y="0"/>
                  </a:moveTo>
                  <a:cubicBezTo>
                    <a:pt x="288" y="0"/>
                    <a:pt x="139" y="68"/>
                    <a:pt x="88" y="93"/>
                  </a:cubicBezTo>
                  <a:cubicBezTo>
                    <a:pt x="25" y="122"/>
                    <a:pt x="1" y="199"/>
                    <a:pt x="30" y="263"/>
                  </a:cubicBezTo>
                  <a:cubicBezTo>
                    <a:pt x="53" y="306"/>
                    <a:pt x="95" y="331"/>
                    <a:pt x="139" y="331"/>
                  </a:cubicBezTo>
                  <a:cubicBezTo>
                    <a:pt x="159" y="331"/>
                    <a:pt x="180" y="326"/>
                    <a:pt x="199" y="315"/>
                  </a:cubicBezTo>
                  <a:cubicBezTo>
                    <a:pt x="286" y="274"/>
                    <a:pt x="380" y="251"/>
                    <a:pt x="446" y="251"/>
                  </a:cubicBezTo>
                  <a:cubicBezTo>
                    <a:pt x="465" y="251"/>
                    <a:pt x="481" y="253"/>
                    <a:pt x="494" y="257"/>
                  </a:cubicBezTo>
                  <a:cubicBezTo>
                    <a:pt x="514" y="267"/>
                    <a:pt x="519" y="272"/>
                    <a:pt x="523" y="286"/>
                  </a:cubicBezTo>
                  <a:cubicBezTo>
                    <a:pt x="543" y="335"/>
                    <a:pt x="494" y="422"/>
                    <a:pt x="474" y="466"/>
                  </a:cubicBezTo>
                  <a:lnTo>
                    <a:pt x="161" y="1051"/>
                  </a:lnTo>
                  <a:cubicBezTo>
                    <a:pt x="141" y="1089"/>
                    <a:pt x="141" y="1133"/>
                    <a:pt x="166" y="1171"/>
                  </a:cubicBezTo>
                  <a:cubicBezTo>
                    <a:pt x="184" y="1210"/>
                    <a:pt x="228" y="1234"/>
                    <a:pt x="271" y="1234"/>
                  </a:cubicBezTo>
                  <a:lnTo>
                    <a:pt x="320" y="1234"/>
                  </a:lnTo>
                  <a:cubicBezTo>
                    <a:pt x="625" y="1234"/>
                    <a:pt x="925" y="1191"/>
                    <a:pt x="1210" y="1098"/>
                  </a:cubicBezTo>
                  <a:cubicBezTo>
                    <a:pt x="1278" y="1080"/>
                    <a:pt x="1316" y="1007"/>
                    <a:pt x="1297" y="944"/>
                  </a:cubicBezTo>
                  <a:cubicBezTo>
                    <a:pt x="1277" y="888"/>
                    <a:pt x="1228" y="852"/>
                    <a:pt x="1173" y="852"/>
                  </a:cubicBezTo>
                  <a:cubicBezTo>
                    <a:pt x="1161" y="852"/>
                    <a:pt x="1149" y="853"/>
                    <a:pt x="1137" y="857"/>
                  </a:cubicBezTo>
                  <a:cubicBezTo>
                    <a:pt x="925" y="924"/>
                    <a:pt x="707" y="964"/>
                    <a:pt x="485" y="978"/>
                  </a:cubicBezTo>
                  <a:lnTo>
                    <a:pt x="697" y="582"/>
                  </a:lnTo>
                  <a:cubicBezTo>
                    <a:pt x="741" y="499"/>
                    <a:pt x="823" y="350"/>
                    <a:pt x="760" y="194"/>
                  </a:cubicBezTo>
                  <a:cubicBezTo>
                    <a:pt x="726" y="112"/>
                    <a:pt x="668" y="54"/>
                    <a:pt x="586" y="25"/>
                  </a:cubicBezTo>
                  <a:cubicBezTo>
                    <a:pt x="539" y="7"/>
                    <a:pt x="490" y="0"/>
                    <a:pt x="441"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34"/>
          <p:cNvGrpSpPr/>
          <p:nvPr/>
        </p:nvGrpSpPr>
        <p:grpSpPr>
          <a:xfrm>
            <a:off x="3423487" y="2207709"/>
            <a:ext cx="723387" cy="254422"/>
            <a:chOff x="3423487" y="2268075"/>
            <a:chExt cx="723387" cy="254422"/>
          </a:xfrm>
        </p:grpSpPr>
        <p:sp>
          <p:nvSpPr>
            <p:cNvPr id="323" name="Google Shape;323;p34"/>
            <p:cNvSpPr/>
            <p:nvPr/>
          </p:nvSpPr>
          <p:spPr>
            <a:xfrm>
              <a:off x="3831624" y="2367298"/>
              <a:ext cx="166819" cy="126372"/>
            </a:xfrm>
            <a:custGeom>
              <a:rect b="b" l="l" r="r" t="t"/>
              <a:pathLst>
                <a:path extrusionOk="0" h="2034" w="2685">
                  <a:moveTo>
                    <a:pt x="1103" y="249"/>
                  </a:moveTo>
                  <a:cubicBezTo>
                    <a:pt x="1155" y="249"/>
                    <a:pt x="1209" y="259"/>
                    <a:pt x="1258" y="274"/>
                  </a:cubicBezTo>
                  <a:cubicBezTo>
                    <a:pt x="1271" y="278"/>
                    <a:pt x="1282" y="278"/>
                    <a:pt x="1291" y="283"/>
                  </a:cubicBezTo>
                  <a:cubicBezTo>
                    <a:pt x="1262" y="399"/>
                    <a:pt x="1229" y="530"/>
                    <a:pt x="1209" y="660"/>
                  </a:cubicBezTo>
                  <a:cubicBezTo>
                    <a:pt x="1108" y="989"/>
                    <a:pt x="948" y="1294"/>
                    <a:pt x="744" y="1569"/>
                  </a:cubicBezTo>
                  <a:cubicBezTo>
                    <a:pt x="657" y="1681"/>
                    <a:pt x="523" y="1772"/>
                    <a:pt x="436" y="1778"/>
                  </a:cubicBezTo>
                  <a:cubicBezTo>
                    <a:pt x="431" y="1779"/>
                    <a:pt x="427" y="1779"/>
                    <a:pt x="422" y="1779"/>
                  </a:cubicBezTo>
                  <a:cubicBezTo>
                    <a:pt x="399" y="1779"/>
                    <a:pt x="378" y="1769"/>
                    <a:pt x="358" y="1754"/>
                  </a:cubicBezTo>
                  <a:cubicBezTo>
                    <a:pt x="324" y="1720"/>
                    <a:pt x="314" y="1652"/>
                    <a:pt x="305" y="1584"/>
                  </a:cubicBezTo>
                  <a:cubicBezTo>
                    <a:pt x="271" y="1314"/>
                    <a:pt x="275" y="921"/>
                    <a:pt x="469" y="617"/>
                  </a:cubicBezTo>
                  <a:cubicBezTo>
                    <a:pt x="619" y="390"/>
                    <a:pt x="865" y="249"/>
                    <a:pt x="1103" y="249"/>
                  </a:cubicBezTo>
                  <a:close/>
                  <a:moveTo>
                    <a:pt x="1095" y="0"/>
                  </a:moveTo>
                  <a:cubicBezTo>
                    <a:pt x="778" y="0"/>
                    <a:pt x="454" y="181"/>
                    <a:pt x="262" y="482"/>
                  </a:cubicBezTo>
                  <a:cubicBezTo>
                    <a:pt x="72" y="772"/>
                    <a:pt x="0" y="1163"/>
                    <a:pt x="53" y="1613"/>
                  </a:cubicBezTo>
                  <a:cubicBezTo>
                    <a:pt x="68" y="1725"/>
                    <a:pt x="92" y="1841"/>
                    <a:pt x="179" y="1928"/>
                  </a:cubicBezTo>
                  <a:cubicBezTo>
                    <a:pt x="246" y="1995"/>
                    <a:pt x="334" y="2034"/>
                    <a:pt x="425" y="2034"/>
                  </a:cubicBezTo>
                  <a:cubicBezTo>
                    <a:pt x="436" y="2034"/>
                    <a:pt x="445" y="2029"/>
                    <a:pt x="450" y="2029"/>
                  </a:cubicBezTo>
                  <a:cubicBezTo>
                    <a:pt x="653" y="2020"/>
                    <a:pt x="842" y="1855"/>
                    <a:pt x="943" y="1720"/>
                  </a:cubicBezTo>
                  <a:cubicBezTo>
                    <a:pt x="1054" y="1575"/>
                    <a:pt x="1151" y="1419"/>
                    <a:pt x="1233" y="1260"/>
                  </a:cubicBezTo>
                  <a:cubicBezTo>
                    <a:pt x="1238" y="1270"/>
                    <a:pt x="1242" y="1285"/>
                    <a:pt x="1248" y="1299"/>
                  </a:cubicBezTo>
                  <a:cubicBezTo>
                    <a:pt x="1320" y="1531"/>
                    <a:pt x="1509" y="1739"/>
                    <a:pt x="1736" y="1836"/>
                  </a:cubicBezTo>
                  <a:cubicBezTo>
                    <a:pt x="1823" y="1871"/>
                    <a:pt x="1912" y="1889"/>
                    <a:pt x="1998" y="1889"/>
                  </a:cubicBezTo>
                  <a:cubicBezTo>
                    <a:pt x="2090" y="1889"/>
                    <a:pt x="2178" y="1868"/>
                    <a:pt x="2258" y="1826"/>
                  </a:cubicBezTo>
                  <a:cubicBezTo>
                    <a:pt x="2447" y="1734"/>
                    <a:pt x="2559" y="1560"/>
                    <a:pt x="2646" y="1419"/>
                  </a:cubicBezTo>
                  <a:cubicBezTo>
                    <a:pt x="2684" y="1361"/>
                    <a:pt x="2664" y="1285"/>
                    <a:pt x="2606" y="1245"/>
                  </a:cubicBezTo>
                  <a:cubicBezTo>
                    <a:pt x="2586" y="1232"/>
                    <a:pt x="2563" y="1226"/>
                    <a:pt x="2541" y="1226"/>
                  </a:cubicBezTo>
                  <a:cubicBezTo>
                    <a:pt x="2499" y="1226"/>
                    <a:pt x="2458" y="1247"/>
                    <a:pt x="2432" y="1285"/>
                  </a:cubicBezTo>
                  <a:cubicBezTo>
                    <a:pt x="2341" y="1430"/>
                    <a:pt x="2258" y="1546"/>
                    <a:pt x="2148" y="1604"/>
                  </a:cubicBezTo>
                  <a:cubicBezTo>
                    <a:pt x="2097" y="1629"/>
                    <a:pt x="2047" y="1639"/>
                    <a:pt x="1999" y="1639"/>
                  </a:cubicBezTo>
                  <a:cubicBezTo>
                    <a:pt x="1937" y="1639"/>
                    <a:pt x="1880" y="1623"/>
                    <a:pt x="1833" y="1604"/>
                  </a:cubicBezTo>
                  <a:cubicBezTo>
                    <a:pt x="1673" y="1536"/>
                    <a:pt x="1538" y="1386"/>
                    <a:pt x="1485" y="1221"/>
                  </a:cubicBezTo>
                  <a:cubicBezTo>
                    <a:pt x="1436" y="1062"/>
                    <a:pt x="1436" y="888"/>
                    <a:pt x="1456" y="714"/>
                  </a:cubicBezTo>
                  <a:cubicBezTo>
                    <a:pt x="1509" y="549"/>
                    <a:pt x="1548" y="379"/>
                    <a:pt x="1572" y="211"/>
                  </a:cubicBezTo>
                  <a:cubicBezTo>
                    <a:pt x="1581" y="143"/>
                    <a:pt x="1538" y="85"/>
                    <a:pt x="1470" y="71"/>
                  </a:cubicBezTo>
                  <a:cubicBezTo>
                    <a:pt x="1461" y="69"/>
                    <a:pt x="1452" y="68"/>
                    <a:pt x="1442" y="68"/>
                  </a:cubicBezTo>
                  <a:cubicBezTo>
                    <a:pt x="1426" y="68"/>
                    <a:pt x="1410" y="71"/>
                    <a:pt x="1398" y="80"/>
                  </a:cubicBezTo>
                  <a:cubicBezTo>
                    <a:pt x="1378" y="55"/>
                    <a:pt x="1359" y="42"/>
                    <a:pt x="1335" y="37"/>
                  </a:cubicBezTo>
                  <a:cubicBezTo>
                    <a:pt x="1257" y="12"/>
                    <a:pt x="1176" y="0"/>
                    <a:pt x="1095"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4"/>
            <p:cNvSpPr/>
            <p:nvPr/>
          </p:nvSpPr>
          <p:spPr>
            <a:xfrm>
              <a:off x="3746194" y="2390286"/>
              <a:ext cx="17831" cy="100402"/>
            </a:xfrm>
            <a:custGeom>
              <a:rect b="b" l="l" r="r" t="t"/>
              <a:pathLst>
                <a:path extrusionOk="0" h="1616" w="287">
                  <a:moveTo>
                    <a:pt x="161" y="0"/>
                  </a:moveTo>
                  <a:cubicBezTo>
                    <a:pt x="88" y="0"/>
                    <a:pt x="35" y="53"/>
                    <a:pt x="30" y="125"/>
                  </a:cubicBezTo>
                  <a:lnTo>
                    <a:pt x="6" y="1489"/>
                  </a:lnTo>
                  <a:cubicBezTo>
                    <a:pt x="1" y="1558"/>
                    <a:pt x="59" y="1616"/>
                    <a:pt x="127" y="1616"/>
                  </a:cubicBezTo>
                  <a:lnTo>
                    <a:pt x="132" y="1616"/>
                  </a:lnTo>
                  <a:cubicBezTo>
                    <a:pt x="199" y="1616"/>
                    <a:pt x="257" y="1563"/>
                    <a:pt x="257" y="1495"/>
                  </a:cubicBezTo>
                  <a:lnTo>
                    <a:pt x="287" y="131"/>
                  </a:lnTo>
                  <a:cubicBezTo>
                    <a:pt x="287" y="58"/>
                    <a:pt x="228" y="0"/>
                    <a:pt x="161"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4"/>
            <p:cNvSpPr/>
            <p:nvPr/>
          </p:nvSpPr>
          <p:spPr>
            <a:xfrm>
              <a:off x="3704753" y="2431727"/>
              <a:ext cx="100713" cy="17521"/>
            </a:xfrm>
            <a:custGeom>
              <a:rect b="b" l="l" r="r" t="t"/>
              <a:pathLst>
                <a:path extrusionOk="0" h="282" w="1621">
                  <a:moveTo>
                    <a:pt x="132" y="1"/>
                  </a:moveTo>
                  <a:cubicBezTo>
                    <a:pt x="63" y="1"/>
                    <a:pt x="5" y="54"/>
                    <a:pt x="5" y="126"/>
                  </a:cubicBezTo>
                  <a:cubicBezTo>
                    <a:pt x="0" y="194"/>
                    <a:pt x="59" y="252"/>
                    <a:pt x="127" y="252"/>
                  </a:cubicBezTo>
                  <a:lnTo>
                    <a:pt x="1491" y="281"/>
                  </a:lnTo>
                  <a:lnTo>
                    <a:pt x="1496" y="281"/>
                  </a:lnTo>
                  <a:cubicBezTo>
                    <a:pt x="1563" y="281"/>
                    <a:pt x="1616" y="228"/>
                    <a:pt x="1621" y="155"/>
                  </a:cubicBezTo>
                  <a:cubicBezTo>
                    <a:pt x="1621" y="88"/>
                    <a:pt x="1563" y="30"/>
                    <a:pt x="1496" y="30"/>
                  </a:cubicBezTo>
                  <a:lnTo>
                    <a:pt x="132" y="1"/>
                  </a:ln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4"/>
            <p:cNvSpPr/>
            <p:nvPr/>
          </p:nvSpPr>
          <p:spPr>
            <a:xfrm>
              <a:off x="4065049" y="2291374"/>
              <a:ext cx="81825" cy="76731"/>
            </a:xfrm>
            <a:custGeom>
              <a:rect b="b" l="l" r="r" t="t"/>
              <a:pathLst>
                <a:path extrusionOk="0" h="1235" w="1317">
                  <a:moveTo>
                    <a:pt x="440" y="0"/>
                  </a:moveTo>
                  <a:cubicBezTo>
                    <a:pt x="287" y="0"/>
                    <a:pt x="139" y="67"/>
                    <a:pt x="88" y="92"/>
                  </a:cubicBezTo>
                  <a:cubicBezTo>
                    <a:pt x="25" y="121"/>
                    <a:pt x="1" y="199"/>
                    <a:pt x="30" y="262"/>
                  </a:cubicBezTo>
                  <a:cubicBezTo>
                    <a:pt x="53" y="305"/>
                    <a:pt x="96" y="330"/>
                    <a:pt x="140" y="330"/>
                  </a:cubicBezTo>
                  <a:cubicBezTo>
                    <a:pt x="160" y="330"/>
                    <a:pt x="180" y="325"/>
                    <a:pt x="199" y="315"/>
                  </a:cubicBezTo>
                  <a:cubicBezTo>
                    <a:pt x="285" y="274"/>
                    <a:pt x="379" y="250"/>
                    <a:pt x="444" y="250"/>
                  </a:cubicBezTo>
                  <a:cubicBezTo>
                    <a:pt x="464" y="250"/>
                    <a:pt x="481" y="253"/>
                    <a:pt x="494" y="257"/>
                  </a:cubicBezTo>
                  <a:cubicBezTo>
                    <a:pt x="514" y="262"/>
                    <a:pt x="519" y="272"/>
                    <a:pt x="528" y="286"/>
                  </a:cubicBezTo>
                  <a:cubicBezTo>
                    <a:pt x="543" y="330"/>
                    <a:pt x="494" y="422"/>
                    <a:pt x="475" y="465"/>
                  </a:cubicBezTo>
                  <a:lnTo>
                    <a:pt x="161" y="1045"/>
                  </a:lnTo>
                  <a:cubicBezTo>
                    <a:pt x="141" y="1085"/>
                    <a:pt x="141" y="1132"/>
                    <a:pt x="166" y="1172"/>
                  </a:cubicBezTo>
                  <a:cubicBezTo>
                    <a:pt x="184" y="1210"/>
                    <a:pt x="229" y="1235"/>
                    <a:pt x="271" y="1235"/>
                  </a:cubicBezTo>
                  <a:lnTo>
                    <a:pt x="320" y="1235"/>
                  </a:lnTo>
                  <a:cubicBezTo>
                    <a:pt x="626" y="1235"/>
                    <a:pt x="925" y="1186"/>
                    <a:pt x="1215" y="1099"/>
                  </a:cubicBezTo>
                  <a:cubicBezTo>
                    <a:pt x="1278" y="1079"/>
                    <a:pt x="1316" y="1007"/>
                    <a:pt x="1298" y="940"/>
                  </a:cubicBezTo>
                  <a:cubicBezTo>
                    <a:pt x="1281" y="887"/>
                    <a:pt x="1230" y="852"/>
                    <a:pt x="1174" y="852"/>
                  </a:cubicBezTo>
                  <a:cubicBezTo>
                    <a:pt x="1162" y="852"/>
                    <a:pt x="1150" y="854"/>
                    <a:pt x="1137" y="857"/>
                  </a:cubicBezTo>
                  <a:cubicBezTo>
                    <a:pt x="925" y="925"/>
                    <a:pt x="707" y="963"/>
                    <a:pt x="485" y="978"/>
                  </a:cubicBezTo>
                  <a:lnTo>
                    <a:pt x="697" y="581"/>
                  </a:lnTo>
                  <a:cubicBezTo>
                    <a:pt x="742" y="499"/>
                    <a:pt x="823" y="349"/>
                    <a:pt x="760" y="194"/>
                  </a:cubicBezTo>
                  <a:cubicBezTo>
                    <a:pt x="726" y="112"/>
                    <a:pt x="668" y="54"/>
                    <a:pt x="586" y="25"/>
                  </a:cubicBezTo>
                  <a:cubicBezTo>
                    <a:pt x="539" y="7"/>
                    <a:pt x="489" y="0"/>
                    <a:pt x="440"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4"/>
            <p:cNvSpPr/>
            <p:nvPr/>
          </p:nvSpPr>
          <p:spPr>
            <a:xfrm>
              <a:off x="3423487" y="2289759"/>
              <a:ext cx="82695" cy="223171"/>
            </a:xfrm>
            <a:custGeom>
              <a:rect b="b" l="l" r="r" t="t"/>
              <a:pathLst>
                <a:path extrusionOk="0" h="3592" w="1331">
                  <a:moveTo>
                    <a:pt x="849" y="0"/>
                  </a:moveTo>
                  <a:cubicBezTo>
                    <a:pt x="818" y="0"/>
                    <a:pt x="788" y="11"/>
                    <a:pt x="765" y="31"/>
                  </a:cubicBezTo>
                  <a:cubicBezTo>
                    <a:pt x="272" y="491"/>
                    <a:pt x="0" y="1192"/>
                    <a:pt x="58" y="1865"/>
                  </a:cubicBezTo>
                  <a:cubicBezTo>
                    <a:pt x="116" y="2537"/>
                    <a:pt x="498" y="3185"/>
                    <a:pt x="1060" y="3553"/>
                  </a:cubicBezTo>
                  <a:cubicBezTo>
                    <a:pt x="1103" y="3578"/>
                    <a:pt x="1142" y="3591"/>
                    <a:pt x="1176" y="3591"/>
                  </a:cubicBezTo>
                  <a:cubicBezTo>
                    <a:pt x="1224" y="3591"/>
                    <a:pt x="1263" y="3567"/>
                    <a:pt x="1288" y="3538"/>
                  </a:cubicBezTo>
                  <a:cubicBezTo>
                    <a:pt x="1331" y="3495"/>
                    <a:pt x="1331" y="3413"/>
                    <a:pt x="1297" y="3364"/>
                  </a:cubicBezTo>
                  <a:cubicBezTo>
                    <a:pt x="1265" y="3324"/>
                    <a:pt x="1219" y="3304"/>
                    <a:pt x="1173" y="3304"/>
                  </a:cubicBezTo>
                  <a:cubicBezTo>
                    <a:pt x="1164" y="3304"/>
                    <a:pt x="1156" y="3304"/>
                    <a:pt x="1147" y="3306"/>
                  </a:cubicBezTo>
                  <a:cubicBezTo>
                    <a:pt x="678" y="2973"/>
                    <a:pt x="359" y="2417"/>
                    <a:pt x="310" y="1846"/>
                  </a:cubicBezTo>
                  <a:cubicBezTo>
                    <a:pt x="257" y="1250"/>
                    <a:pt x="498" y="627"/>
                    <a:pt x="934" y="216"/>
                  </a:cubicBezTo>
                  <a:cubicBezTo>
                    <a:pt x="987" y="172"/>
                    <a:pt x="987" y="89"/>
                    <a:pt x="944" y="42"/>
                  </a:cubicBezTo>
                  <a:cubicBezTo>
                    <a:pt x="918" y="14"/>
                    <a:pt x="883" y="0"/>
                    <a:pt x="849"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4"/>
            <p:cNvSpPr/>
            <p:nvPr/>
          </p:nvSpPr>
          <p:spPr>
            <a:xfrm>
              <a:off x="3981297" y="2268075"/>
              <a:ext cx="79651" cy="254422"/>
            </a:xfrm>
            <a:custGeom>
              <a:rect b="b" l="l" r="r" t="t"/>
              <a:pathLst>
                <a:path extrusionOk="0" h="4095" w="1282">
                  <a:moveTo>
                    <a:pt x="143" y="0"/>
                  </a:moveTo>
                  <a:cubicBezTo>
                    <a:pt x="115" y="0"/>
                    <a:pt x="87" y="9"/>
                    <a:pt x="63" y="27"/>
                  </a:cubicBezTo>
                  <a:cubicBezTo>
                    <a:pt x="9" y="71"/>
                    <a:pt x="0" y="148"/>
                    <a:pt x="43" y="201"/>
                  </a:cubicBezTo>
                  <a:cubicBezTo>
                    <a:pt x="807" y="1174"/>
                    <a:pt x="991" y="2547"/>
                    <a:pt x="536" y="3694"/>
                  </a:cubicBezTo>
                  <a:cubicBezTo>
                    <a:pt x="488" y="3708"/>
                    <a:pt x="445" y="3757"/>
                    <a:pt x="440" y="3810"/>
                  </a:cubicBezTo>
                  <a:lnTo>
                    <a:pt x="430" y="3956"/>
                  </a:lnTo>
                  <a:cubicBezTo>
                    <a:pt x="420" y="4018"/>
                    <a:pt x="459" y="4072"/>
                    <a:pt x="517" y="4090"/>
                  </a:cubicBezTo>
                  <a:cubicBezTo>
                    <a:pt x="532" y="4090"/>
                    <a:pt x="541" y="4095"/>
                    <a:pt x="551" y="4095"/>
                  </a:cubicBezTo>
                  <a:cubicBezTo>
                    <a:pt x="599" y="4095"/>
                    <a:pt x="643" y="4066"/>
                    <a:pt x="668" y="4023"/>
                  </a:cubicBezTo>
                  <a:cubicBezTo>
                    <a:pt x="1282" y="2755"/>
                    <a:pt x="1112" y="1159"/>
                    <a:pt x="242" y="47"/>
                  </a:cubicBezTo>
                  <a:cubicBezTo>
                    <a:pt x="216" y="16"/>
                    <a:pt x="180" y="0"/>
                    <a:pt x="143"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4"/>
            <p:cNvSpPr/>
            <p:nvPr/>
          </p:nvSpPr>
          <p:spPr>
            <a:xfrm>
              <a:off x="3558994" y="2389043"/>
              <a:ext cx="123577" cy="111834"/>
            </a:xfrm>
            <a:custGeom>
              <a:rect b="b" l="l" r="r" t="t"/>
              <a:pathLst>
                <a:path extrusionOk="0" h="1800" w="1989">
                  <a:moveTo>
                    <a:pt x="141" y="1"/>
                  </a:moveTo>
                  <a:cubicBezTo>
                    <a:pt x="108" y="1"/>
                    <a:pt x="75" y="14"/>
                    <a:pt x="49" y="40"/>
                  </a:cubicBezTo>
                  <a:cubicBezTo>
                    <a:pt x="0" y="93"/>
                    <a:pt x="6" y="170"/>
                    <a:pt x="58" y="219"/>
                  </a:cubicBezTo>
                  <a:lnTo>
                    <a:pt x="1761" y="1766"/>
                  </a:lnTo>
                  <a:cubicBezTo>
                    <a:pt x="1786" y="1786"/>
                    <a:pt x="1815" y="1800"/>
                    <a:pt x="1848" y="1800"/>
                  </a:cubicBezTo>
                  <a:cubicBezTo>
                    <a:pt x="1882" y="1800"/>
                    <a:pt x="1916" y="1786"/>
                    <a:pt x="1940" y="1757"/>
                  </a:cubicBezTo>
                  <a:cubicBezTo>
                    <a:pt x="1989" y="1703"/>
                    <a:pt x="1984" y="1626"/>
                    <a:pt x="1931" y="1578"/>
                  </a:cubicBezTo>
                  <a:lnTo>
                    <a:pt x="228" y="35"/>
                  </a:lnTo>
                  <a:cubicBezTo>
                    <a:pt x="203" y="12"/>
                    <a:pt x="172" y="1"/>
                    <a:pt x="141"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4"/>
            <p:cNvSpPr/>
            <p:nvPr/>
          </p:nvSpPr>
          <p:spPr>
            <a:xfrm>
              <a:off x="3558994" y="2389043"/>
              <a:ext cx="123577" cy="111834"/>
            </a:xfrm>
            <a:custGeom>
              <a:rect b="b" l="l" r="r" t="t"/>
              <a:pathLst>
                <a:path extrusionOk="0" h="1800" w="1989">
                  <a:moveTo>
                    <a:pt x="1848" y="1"/>
                  </a:moveTo>
                  <a:cubicBezTo>
                    <a:pt x="1818" y="1"/>
                    <a:pt x="1787" y="12"/>
                    <a:pt x="1761" y="35"/>
                  </a:cubicBezTo>
                  <a:lnTo>
                    <a:pt x="58" y="1578"/>
                  </a:lnTo>
                  <a:cubicBezTo>
                    <a:pt x="6" y="1626"/>
                    <a:pt x="0" y="1703"/>
                    <a:pt x="49" y="1757"/>
                  </a:cubicBezTo>
                  <a:cubicBezTo>
                    <a:pt x="74" y="1786"/>
                    <a:pt x="107" y="1800"/>
                    <a:pt x="141" y="1800"/>
                  </a:cubicBezTo>
                  <a:cubicBezTo>
                    <a:pt x="175" y="1800"/>
                    <a:pt x="204" y="1786"/>
                    <a:pt x="228" y="1766"/>
                  </a:cubicBezTo>
                  <a:lnTo>
                    <a:pt x="1931" y="219"/>
                  </a:lnTo>
                  <a:cubicBezTo>
                    <a:pt x="1984" y="170"/>
                    <a:pt x="1989" y="93"/>
                    <a:pt x="1940" y="40"/>
                  </a:cubicBezTo>
                  <a:cubicBezTo>
                    <a:pt x="1915" y="14"/>
                    <a:pt x="1882" y="1"/>
                    <a:pt x="1848"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 name="Google Shape;331;p34"/>
          <p:cNvSpPr txBox="1"/>
          <p:nvPr>
            <p:ph idx="4"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PROBLEM VS. SOLUTION</a:t>
            </a:r>
            <a:endParaRPr/>
          </a:p>
        </p:txBody>
      </p:sp>
      <p:sp>
        <p:nvSpPr>
          <p:cNvPr id="332" name="Google Shape;332;p34"/>
          <p:cNvSpPr txBox="1"/>
          <p:nvPr>
            <p:ph idx="2" type="ctrTitle"/>
          </p:nvPr>
        </p:nvSpPr>
        <p:spPr>
          <a:xfrm>
            <a:off x="4703789" y="2604863"/>
            <a:ext cx="2626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SOLUTION</a:t>
            </a:r>
            <a:endParaRPr/>
          </a:p>
        </p:txBody>
      </p:sp>
      <p:sp>
        <p:nvSpPr>
          <p:cNvPr id="333" name="Google Shape;333;p34"/>
          <p:cNvSpPr txBox="1"/>
          <p:nvPr>
            <p:ph type="ctrTitle"/>
          </p:nvPr>
        </p:nvSpPr>
        <p:spPr>
          <a:xfrm>
            <a:off x="1813400" y="2604875"/>
            <a:ext cx="2626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PROBLEM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337" name="Shape 337"/>
        <p:cNvGrpSpPr/>
        <p:nvPr/>
      </p:nvGrpSpPr>
      <p:grpSpPr>
        <a:xfrm>
          <a:off x="0" y="0"/>
          <a:ext cx="0" cy="0"/>
          <a:chOff x="0" y="0"/>
          <a:chExt cx="0" cy="0"/>
        </a:xfrm>
      </p:grpSpPr>
      <p:grpSp>
        <p:nvGrpSpPr>
          <p:cNvPr id="338" name="Google Shape;338;p35"/>
          <p:cNvGrpSpPr/>
          <p:nvPr/>
        </p:nvGrpSpPr>
        <p:grpSpPr>
          <a:xfrm>
            <a:off x="4884794" y="1977051"/>
            <a:ext cx="731408" cy="462739"/>
            <a:chOff x="3118250" y="2252663"/>
            <a:chExt cx="1008700" cy="638172"/>
          </a:xfrm>
        </p:grpSpPr>
        <p:sp>
          <p:nvSpPr>
            <p:cNvPr id="339" name="Google Shape;339;p35"/>
            <p:cNvSpPr/>
            <p:nvPr/>
          </p:nvSpPr>
          <p:spPr>
            <a:xfrm>
              <a:off x="3382283" y="2529991"/>
              <a:ext cx="161978" cy="23055"/>
            </a:xfrm>
            <a:custGeom>
              <a:rect b="b" l="l" r="r" t="t"/>
              <a:pathLst>
                <a:path extrusionOk="0" h="310" w="2178">
                  <a:moveTo>
                    <a:pt x="2047" y="1"/>
                  </a:moveTo>
                  <a:cubicBezTo>
                    <a:pt x="1588" y="10"/>
                    <a:pt x="1336" y="19"/>
                    <a:pt x="1085" y="30"/>
                  </a:cubicBezTo>
                  <a:cubicBezTo>
                    <a:pt x="833" y="39"/>
                    <a:pt x="581" y="48"/>
                    <a:pt x="127" y="59"/>
                  </a:cubicBezTo>
                  <a:cubicBezTo>
                    <a:pt x="54" y="59"/>
                    <a:pt x="1" y="117"/>
                    <a:pt x="1" y="184"/>
                  </a:cubicBezTo>
                  <a:cubicBezTo>
                    <a:pt x="1" y="251"/>
                    <a:pt x="59" y="309"/>
                    <a:pt x="127" y="309"/>
                  </a:cubicBezTo>
                  <a:lnTo>
                    <a:pt x="132" y="309"/>
                  </a:lnTo>
                  <a:cubicBezTo>
                    <a:pt x="592" y="300"/>
                    <a:pt x="842" y="291"/>
                    <a:pt x="1094" y="280"/>
                  </a:cubicBezTo>
                  <a:cubicBezTo>
                    <a:pt x="1346" y="271"/>
                    <a:pt x="1592" y="262"/>
                    <a:pt x="2052" y="251"/>
                  </a:cubicBezTo>
                  <a:cubicBezTo>
                    <a:pt x="2125" y="251"/>
                    <a:pt x="2177" y="193"/>
                    <a:pt x="2177" y="126"/>
                  </a:cubicBezTo>
                  <a:cubicBezTo>
                    <a:pt x="2177" y="54"/>
                    <a:pt x="2125" y="1"/>
                    <a:pt x="2047"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a:off x="3624804" y="2515563"/>
              <a:ext cx="502146" cy="23129"/>
            </a:xfrm>
            <a:custGeom>
              <a:rect b="b" l="l" r="r" t="t"/>
              <a:pathLst>
                <a:path extrusionOk="0" h="311" w="6752">
                  <a:moveTo>
                    <a:pt x="6622" y="1"/>
                  </a:moveTo>
                  <a:cubicBezTo>
                    <a:pt x="6162" y="10"/>
                    <a:pt x="4745" y="21"/>
                    <a:pt x="3376" y="30"/>
                  </a:cubicBezTo>
                  <a:cubicBezTo>
                    <a:pt x="2003" y="39"/>
                    <a:pt x="581" y="50"/>
                    <a:pt x="121" y="59"/>
                  </a:cubicBezTo>
                  <a:cubicBezTo>
                    <a:pt x="54" y="59"/>
                    <a:pt x="0" y="117"/>
                    <a:pt x="0" y="184"/>
                  </a:cubicBezTo>
                  <a:cubicBezTo>
                    <a:pt x="0" y="253"/>
                    <a:pt x="59" y="311"/>
                    <a:pt x="126" y="311"/>
                  </a:cubicBezTo>
                  <a:cubicBezTo>
                    <a:pt x="586" y="300"/>
                    <a:pt x="2003" y="291"/>
                    <a:pt x="3376" y="282"/>
                  </a:cubicBezTo>
                  <a:cubicBezTo>
                    <a:pt x="4749" y="271"/>
                    <a:pt x="6167" y="262"/>
                    <a:pt x="6626" y="253"/>
                  </a:cubicBezTo>
                  <a:cubicBezTo>
                    <a:pt x="6700" y="253"/>
                    <a:pt x="6752" y="195"/>
                    <a:pt x="6752" y="126"/>
                  </a:cubicBezTo>
                  <a:cubicBezTo>
                    <a:pt x="6747" y="59"/>
                    <a:pt x="6694" y="1"/>
                    <a:pt x="6622"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a:off x="3382283" y="2605923"/>
              <a:ext cx="161978" cy="22683"/>
            </a:xfrm>
            <a:custGeom>
              <a:rect b="b" l="l" r="r" t="t"/>
              <a:pathLst>
                <a:path extrusionOk="0" h="305" w="2178">
                  <a:moveTo>
                    <a:pt x="2047" y="0"/>
                  </a:moveTo>
                  <a:cubicBezTo>
                    <a:pt x="1588" y="9"/>
                    <a:pt x="1336" y="20"/>
                    <a:pt x="1085" y="29"/>
                  </a:cubicBezTo>
                  <a:cubicBezTo>
                    <a:pt x="833" y="38"/>
                    <a:pt x="587" y="43"/>
                    <a:pt x="127" y="53"/>
                  </a:cubicBezTo>
                  <a:cubicBezTo>
                    <a:pt x="54" y="58"/>
                    <a:pt x="1" y="112"/>
                    <a:pt x="1" y="184"/>
                  </a:cubicBezTo>
                  <a:cubicBezTo>
                    <a:pt x="1" y="252"/>
                    <a:pt x="59" y="304"/>
                    <a:pt x="127" y="304"/>
                  </a:cubicBezTo>
                  <a:lnTo>
                    <a:pt x="132" y="304"/>
                  </a:lnTo>
                  <a:cubicBezTo>
                    <a:pt x="592" y="295"/>
                    <a:pt x="842" y="290"/>
                    <a:pt x="1094" y="281"/>
                  </a:cubicBezTo>
                  <a:cubicBezTo>
                    <a:pt x="1346" y="271"/>
                    <a:pt x="1597" y="261"/>
                    <a:pt x="2052" y="252"/>
                  </a:cubicBezTo>
                  <a:cubicBezTo>
                    <a:pt x="2125" y="252"/>
                    <a:pt x="2177" y="194"/>
                    <a:pt x="2177" y="121"/>
                  </a:cubicBezTo>
                  <a:cubicBezTo>
                    <a:pt x="2177" y="53"/>
                    <a:pt x="2125" y="0"/>
                    <a:pt x="2047"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a:off x="3782319" y="2252663"/>
              <a:ext cx="99730" cy="216194"/>
            </a:xfrm>
            <a:custGeom>
              <a:rect b="b" l="l" r="r" t="t"/>
              <a:pathLst>
                <a:path extrusionOk="0" h="2907" w="1341">
                  <a:moveTo>
                    <a:pt x="1179" y="1"/>
                  </a:moveTo>
                  <a:cubicBezTo>
                    <a:pt x="1136" y="1"/>
                    <a:pt x="1094" y="24"/>
                    <a:pt x="1070" y="63"/>
                  </a:cubicBezTo>
                  <a:cubicBezTo>
                    <a:pt x="780" y="585"/>
                    <a:pt x="436" y="1074"/>
                    <a:pt x="44" y="1519"/>
                  </a:cubicBezTo>
                  <a:cubicBezTo>
                    <a:pt x="1" y="1572"/>
                    <a:pt x="6" y="1654"/>
                    <a:pt x="59" y="1698"/>
                  </a:cubicBezTo>
                  <a:cubicBezTo>
                    <a:pt x="81" y="1720"/>
                    <a:pt x="111" y="1731"/>
                    <a:pt x="140" y="1731"/>
                  </a:cubicBezTo>
                  <a:cubicBezTo>
                    <a:pt x="175" y="1731"/>
                    <a:pt x="209" y="1717"/>
                    <a:pt x="233" y="1688"/>
                  </a:cubicBezTo>
                  <a:cubicBezTo>
                    <a:pt x="537" y="1340"/>
                    <a:pt x="814" y="968"/>
                    <a:pt x="1060" y="576"/>
                  </a:cubicBezTo>
                  <a:lnTo>
                    <a:pt x="1084" y="2781"/>
                  </a:lnTo>
                  <a:cubicBezTo>
                    <a:pt x="1084" y="2854"/>
                    <a:pt x="1142" y="2907"/>
                    <a:pt x="1209" y="2907"/>
                  </a:cubicBezTo>
                  <a:lnTo>
                    <a:pt x="1215" y="2907"/>
                  </a:lnTo>
                  <a:cubicBezTo>
                    <a:pt x="1283" y="2907"/>
                    <a:pt x="1341" y="2849"/>
                    <a:pt x="1336" y="2781"/>
                  </a:cubicBezTo>
                  <a:lnTo>
                    <a:pt x="1307" y="126"/>
                  </a:lnTo>
                  <a:cubicBezTo>
                    <a:pt x="1307" y="68"/>
                    <a:pt x="1267" y="20"/>
                    <a:pt x="1209" y="5"/>
                  </a:cubicBezTo>
                  <a:cubicBezTo>
                    <a:pt x="1200" y="2"/>
                    <a:pt x="1189" y="1"/>
                    <a:pt x="1179"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3620118" y="2595883"/>
              <a:ext cx="99358" cy="216565"/>
            </a:xfrm>
            <a:custGeom>
              <a:rect b="b" l="l" r="r" t="t"/>
              <a:pathLst>
                <a:path extrusionOk="0" h="2912" w="1336">
                  <a:moveTo>
                    <a:pt x="1182" y="0"/>
                  </a:moveTo>
                  <a:cubicBezTo>
                    <a:pt x="1137" y="0"/>
                    <a:pt x="1093" y="27"/>
                    <a:pt x="1069" y="68"/>
                  </a:cubicBezTo>
                  <a:cubicBezTo>
                    <a:pt x="779" y="584"/>
                    <a:pt x="436" y="1078"/>
                    <a:pt x="44" y="1523"/>
                  </a:cubicBezTo>
                  <a:cubicBezTo>
                    <a:pt x="1" y="1577"/>
                    <a:pt x="5" y="1653"/>
                    <a:pt x="53" y="1702"/>
                  </a:cubicBezTo>
                  <a:cubicBezTo>
                    <a:pt x="77" y="1721"/>
                    <a:pt x="107" y="1731"/>
                    <a:pt x="136" y="1731"/>
                  </a:cubicBezTo>
                  <a:cubicBezTo>
                    <a:pt x="173" y="1731"/>
                    <a:pt x="209" y="1717"/>
                    <a:pt x="233" y="1687"/>
                  </a:cubicBezTo>
                  <a:cubicBezTo>
                    <a:pt x="537" y="1345"/>
                    <a:pt x="813" y="972"/>
                    <a:pt x="1059" y="580"/>
                  </a:cubicBezTo>
                  <a:lnTo>
                    <a:pt x="1084" y="2785"/>
                  </a:lnTo>
                  <a:cubicBezTo>
                    <a:pt x="1084" y="2854"/>
                    <a:pt x="1142" y="2912"/>
                    <a:pt x="1209" y="2912"/>
                  </a:cubicBezTo>
                  <a:lnTo>
                    <a:pt x="1214" y="2912"/>
                  </a:lnTo>
                  <a:cubicBezTo>
                    <a:pt x="1282" y="2912"/>
                    <a:pt x="1336" y="2854"/>
                    <a:pt x="1336" y="2781"/>
                  </a:cubicBezTo>
                  <a:lnTo>
                    <a:pt x="1307" y="126"/>
                  </a:lnTo>
                  <a:cubicBezTo>
                    <a:pt x="1307" y="72"/>
                    <a:pt x="1267" y="19"/>
                    <a:pt x="1209" y="4"/>
                  </a:cubicBezTo>
                  <a:cubicBezTo>
                    <a:pt x="1200" y="2"/>
                    <a:pt x="1191" y="0"/>
                    <a:pt x="1182"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a:off x="3834527" y="2623475"/>
              <a:ext cx="25583" cy="141080"/>
            </a:xfrm>
            <a:custGeom>
              <a:rect b="b" l="l" r="r" t="t"/>
              <a:pathLst>
                <a:path extrusionOk="0" h="1897" w="344">
                  <a:moveTo>
                    <a:pt x="130" y="1"/>
                  </a:moveTo>
                  <a:cubicBezTo>
                    <a:pt x="127" y="1"/>
                    <a:pt x="124" y="1"/>
                    <a:pt x="121" y="1"/>
                  </a:cubicBezTo>
                  <a:cubicBezTo>
                    <a:pt x="49" y="10"/>
                    <a:pt x="0" y="68"/>
                    <a:pt x="5" y="141"/>
                  </a:cubicBezTo>
                  <a:cubicBezTo>
                    <a:pt x="43" y="499"/>
                    <a:pt x="43" y="804"/>
                    <a:pt x="49" y="1075"/>
                  </a:cubicBezTo>
                  <a:cubicBezTo>
                    <a:pt x="49" y="1336"/>
                    <a:pt x="54" y="1568"/>
                    <a:pt x="83" y="1791"/>
                  </a:cubicBezTo>
                  <a:cubicBezTo>
                    <a:pt x="92" y="1854"/>
                    <a:pt x="145" y="1897"/>
                    <a:pt x="208" y="1897"/>
                  </a:cubicBezTo>
                  <a:lnTo>
                    <a:pt x="228" y="1897"/>
                  </a:lnTo>
                  <a:cubicBezTo>
                    <a:pt x="295" y="1887"/>
                    <a:pt x="344" y="1825"/>
                    <a:pt x="333" y="1751"/>
                  </a:cubicBezTo>
                  <a:cubicBezTo>
                    <a:pt x="304" y="1548"/>
                    <a:pt x="300" y="1327"/>
                    <a:pt x="300" y="1070"/>
                  </a:cubicBezTo>
                  <a:cubicBezTo>
                    <a:pt x="295" y="800"/>
                    <a:pt x="295" y="490"/>
                    <a:pt x="257" y="112"/>
                  </a:cubicBezTo>
                  <a:cubicBezTo>
                    <a:pt x="252" y="48"/>
                    <a:pt x="194" y="1"/>
                    <a:pt x="130"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a:off x="3776221" y="2681707"/>
              <a:ext cx="142195" cy="24542"/>
            </a:xfrm>
            <a:custGeom>
              <a:rect b="b" l="l" r="r" t="t"/>
              <a:pathLst>
                <a:path extrusionOk="0" h="330" w="1912">
                  <a:moveTo>
                    <a:pt x="1774" y="0"/>
                  </a:moveTo>
                  <a:cubicBezTo>
                    <a:pt x="1768" y="0"/>
                    <a:pt x="1762" y="1"/>
                    <a:pt x="1756" y="1"/>
                  </a:cubicBezTo>
                  <a:cubicBezTo>
                    <a:pt x="1553" y="30"/>
                    <a:pt x="1331" y="35"/>
                    <a:pt x="1074" y="35"/>
                  </a:cubicBezTo>
                  <a:cubicBezTo>
                    <a:pt x="804" y="40"/>
                    <a:pt x="494" y="40"/>
                    <a:pt x="121" y="79"/>
                  </a:cubicBezTo>
                  <a:cubicBezTo>
                    <a:pt x="49" y="84"/>
                    <a:pt x="1" y="147"/>
                    <a:pt x="5" y="214"/>
                  </a:cubicBezTo>
                  <a:cubicBezTo>
                    <a:pt x="10" y="282"/>
                    <a:pt x="68" y="330"/>
                    <a:pt x="131" y="330"/>
                  </a:cubicBezTo>
                  <a:lnTo>
                    <a:pt x="146" y="330"/>
                  </a:lnTo>
                  <a:cubicBezTo>
                    <a:pt x="508" y="292"/>
                    <a:pt x="809" y="292"/>
                    <a:pt x="1079" y="287"/>
                  </a:cubicBezTo>
                  <a:cubicBezTo>
                    <a:pt x="1340" y="287"/>
                    <a:pt x="1572" y="282"/>
                    <a:pt x="1795" y="253"/>
                  </a:cubicBezTo>
                  <a:cubicBezTo>
                    <a:pt x="1863" y="243"/>
                    <a:pt x="1911" y="180"/>
                    <a:pt x="1901" y="108"/>
                  </a:cubicBezTo>
                  <a:cubicBezTo>
                    <a:pt x="1892" y="46"/>
                    <a:pt x="1839" y="0"/>
                    <a:pt x="1774"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a:off x="3966534" y="2619533"/>
              <a:ext cx="146806" cy="271302"/>
            </a:xfrm>
            <a:custGeom>
              <a:rect b="b" l="l" r="r" t="t"/>
              <a:pathLst>
                <a:path extrusionOk="0" h="3648" w="1974">
                  <a:moveTo>
                    <a:pt x="300" y="0"/>
                  </a:moveTo>
                  <a:cubicBezTo>
                    <a:pt x="244" y="0"/>
                    <a:pt x="195" y="36"/>
                    <a:pt x="179" y="92"/>
                  </a:cubicBezTo>
                  <a:cubicBezTo>
                    <a:pt x="92" y="402"/>
                    <a:pt x="0" y="750"/>
                    <a:pt x="58" y="1099"/>
                  </a:cubicBezTo>
                  <a:cubicBezTo>
                    <a:pt x="121" y="1452"/>
                    <a:pt x="392" y="1824"/>
                    <a:pt x="788" y="1858"/>
                  </a:cubicBezTo>
                  <a:cubicBezTo>
                    <a:pt x="805" y="1859"/>
                    <a:pt x="821" y="1860"/>
                    <a:pt x="838" y="1860"/>
                  </a:cubicBezTo>
                  <a:cubicBezTo>
                    <a:pt x="1151" y="1860"/>
                    <a:pt x="1416" y="1643"/>
                    <a:pt x="1558" y="1409"/>
                  </a:cubicBezTo>
                  <a:cubicBezTo>
                    <a:pt x="1572" y="1641"/>
                    <a:pt x="1601" y="1878"/>
                    <a:pt x="1640" y="2110"/>
                  </a:cubicBezTo>
                  <a:lnTo>
                    <a:pt x="1650" y="2172"/>
                  </a:lnTo>
                  <a:cubicBezTo>
                    <a:pt x="1683" y="2400"/>
                    <a:pt x="1717" y="2612"/>
                    <a:pt x="1669" y="2811"/>
                  </a:cubicBezTo>
                  <a:cubicBezTo>
                    <a:pt x="1611" y="3067"/>
                    <a:pt x="1398" y="3290"/>
                    <a:pt x="1147" y="3367"/>
                  </a:cubicBezTo>
                  <a:cubicBezTo>
                    <a:pt x="1082" y="3385"/>
                    <a:pt x="1015" y="3394"/>
                    <a:pt x="948" y="3394"/>
                  </a:cubicBezTo>
                  <a:cubicBezTo>
                    <a:pt x="749" y="3394"/>
                    <a:pt x="548" y="3316"/>
                    <a:pt x="406" y="3179"/>
                  </a:cubicBezTo>
                  <a:cubicBezTo>
                    <a:pt x="380" y="3154"/>
                    <a:pt x="347" y="3142"/>
                    <a:pt x="315" y="3142"/>
                  </a:cubicBezTo>
                  <a:cubicBezTo>
                    <a:pt x="283" y="3142"/>
                    <a:pt x="252" y="3154"/>
                    <a:pt x="228" y="3179"/>
                  </a:cubicBezTo>
                  <a:cubicBezTo>
                    <a:pt x="179" y="3232"/>
                    <a:pt x="179" y="3309"/>
                    <a:pt x="228" y="3358"/>
                  </a:cubicBezTo>
                  <a:cubicBezTo>
                    <a:pt x="416" y="3546"/>
                    <a:pt x="677" y="3648"/>
                    <a:pt x="944" y="3648"/>
                  </a:cubicBezTo>
                  <a:cubicBezTo>
                    <a:pt x="1035" y="3648"/>
                    <a:pt x="1127" y="3633"/>
                    <a:pt x="1214" y="3610"/>
                  </a:cubicBezTo>
                  <a:cubicBezTo>
                    <a:pt x="1563" y="3507"/>
                    <a:pt x="1833" y="3217"/>
                    <a:pt x="1915" y="2869"/>
                  </a:cubicBezTo>
                  <a:cubicBezTo>
                    <a:pt x="1973" y="2617"/>
                    <a:pt x="1935" y="2371"/>
                    <a:pt x="1896" y="2134"/>
                  </a:cubicBezTo>
                  <a:lnTo>
                    <a:pt x="1886" y="2071"/>
                  </a:lnTo>
                  <a:cubicBezTo>
                    <a:pt x="1804" y="1549"/>
                    <a:pt x="1770" y="1012"/>
                    <a:pt x="1790" y="480"/>
                  </a:cubicBezTo>
                  <a:cubicBezTo>
                    <a:pt x="1795" y="411"/>
                    <a:pt x="1741" y="353"/>
                    <a:pt x="1674" y="349"/>
                  </a:cubicBezTo>
                  <a:cubicBezTo>
                    <a:pt x="1671" y="349"/>
                    <a:pt x="1668" y="348"/>
                    <a:pt x="1666" y="348"/>
                  </a:cubicBezTo>
                  <a:cubicBezTo>
                    <a:pt x="1601" y="348"/>
                    <a:pt x="1547" y="400"/>
                    <a:pt x="1538" y="465"/>
                  </a:cubicBezTo>
                  <a:cubicBezTo>
                    <a:pt x="1514" y="731"/>
                    <a:pt x="1485" y="1007"/>
                    <a:pt x="1364" y="1239"/>
                  </a:cubicBezTo>
                  <a:cubicBezTo>
                    <a:pt x="1262" y="1424"/>
                    <a:pt x="1064" y="1608"/>
                    <a:pt x="840" y="1608"/>
                  </a:cubicBezTo>
                  <a:cubicBezTo>
                    <a:pt x="829" y="1608"/>
                    <a:pt x="819" y="1608"/>
                    <a:pt x="808" y="1607"/>
                  </a:cubicBezTo>
                  <a:cubicBezTo>
                    <a:pt x="542" y="1587"/>
                    <a:pt x="348" y="1306"/>
                    <a:pt x="305" y="1056"/>
                  </a:cubicBezTo>
                  <a:cubicBezTo>
                    <a:pt x="257" y="760"/>
                    <a:pt x="344" y="440"/>
                    <a:pt x="421" y="161"/>
                  </a:cubicBezTo>
                  <a:cubicBezTo>
                    <a:pt x="440" y="92"/>
                    <a:pt x="402" y="25"/>
                    <a:pt x="334" y="5"/>
                  </a:cubicBezTo>
                  <a:cubicBezTo>
                    <a:pt x="323" y="2"/>
                    <a:pt x="311" y="0"/>
                    <a:pt x="300"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 name="Google Shape;347;p35"/>
            <p:cNvGrpSpPr/>
            <p:nvPr/>
          </p:nvGrpSpPr>
          <p:grpSpPr>
            <a:xfrm>
              <a:off x="3118250" y="2476370"/>
              <a:ext cx="183471" cy="169489"/>
              <a:chOff x="3132400" y="2476370"/>
              <a:chExt cx="183471" cy="169489"/>
            </a:xfrm>
          </p:grpSpPr>
          <p:sp>
            <p:nvSpPr>
              <p:cNvPr id="348" name="Google Shape;348;p35"/>
              <p:cNvSpPr/>
              <p:nvPr/>
            </p:nvSpPr>
            <p:spPr>
              <a:xfrm>
                <a:off x="3132400" y="2476370"/>
                <a:ext cx="104713" cy="169489"/>
              </a:xfrm>
              <a:custGeom>
                <a:rect b="b" l="l" r="r" t="t"/>
                <a:pathLst>
                  <a:path extrusionOk="0" h="2279" w="1408">
                    <a:moveTo>
                      <a:pt x="171" y="1"/>
                    </a:moveTo>
                    <a:cubicBezTo>
                      <a:pt x="105" y="1"/>
                      <a:pt x="48" y="52"/>
                      <a:pt x="43" y="117"/>
                    </a:cubicBezTo>
                    <a:cubicBezTo>
                      <a:pt x="38" y="189"/>
                      <a:pt x="92" y="247"/>
                      <a:pt x="164" y="253"/>
                    </a:cubicBezTo>
                    <a:cubicBezTo>
                      <a:pt x="358" y="262"/>
                      <a:pt x="633" y="325"/>
                      <a:pt x="846" y="552"/>
                    </a:cubicBezTo>
                    <a:cubicBezTo>
                      <a:pt x="1045" y="760"/>
                      <a:pt x="1146" y="1075"/>
                      <a:pt x="1108" y="1356"/>
                    </a:cubicBezTo>
                    <a:cubicBezTo>
                      <a:pt x="1079" y="1539"/>
                      <a:pt x="991" y="1708"/>
                      <a:pt x="871" y="1809"/>
                    </a:cubicBezTo>
                    <a:cubicBezTo>
                      <a:pt x="726" y="1930"/>
                      <a:pt x="532" y="1959"/>
                      <a:pt x="348" y="1988"/>
                    </a:cubicBezTo>
                    <a:lnTo>
                      <a:pt x="116" y="2028"/>
                    </a:lnTo>
                    <a:cubicBezTo>
                      <a:pt x="48" y="2037"/>
                      <a:pt x="0" y="2100"/>
                      <a:pt x="9" y="2168"/>
                    </a:cubicBezTo>
                    <a:cubicBezTo>
                      <a:pt x="19" y="2231"/>
                      <a:pt x="72" y="2278"/>
                      <a:pt x="135" y="2278"/>
                    </a:cubicBezTo>
                    <a:cubicBezTo>
                      <a:pt x="139" y="2278"/>
                      <a:pt x="145" y="2274"/>
                      <a:pt x="154" y="2274"/>
                    </a:cubicBezTo>
                    <a:lnTo>
                      <a:pt x="387" y="2240"/>
                    </a:lnTo>
                    <a:cubicBezTo>
                      <a:pt x="585" y="2211"/>
                      <a:pt x="831" y="2173"/>
                      <a:pt x="1030" y="2003"/>
                    </a:cubicBezTo>
                    <a:cubicBezTo>
                      <a:pt x="1199" y="1863"/>
                      <a:pt x="1320" y="1640"/>
                      <a:pt x="1354" y="1394"/>
                    </a:cubicBezTo>
                    <a:cubicBezTo>
                      <a:pt x="1407" y="1036"/>
                      <a:pt x="1282" y="639"/>
                      <a:pt x="1030" y="373"/>
                    </a:cubicBezTo>
                    <a:cubicBezTo>
                      <a:pt x="755" y="93"/>
                      <a:pt x="416" y="15"/>
                      <a:pt x="179" y="1"/>
                    </a:cubicBezTo>
                    <a:cubicBezTo>
                      <a:pt x="176" y="1"/>
                      <a:pt x="173" y="1"/>
                      <a:pt x="171"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a:off x="3210786" y="2476370"/>
                <a:ext cx="105085" cy="169489"/>
              </a:xfrm>
              <a:custGeom>
                <a:rect b="b" l="l" r="r" t="t"/>
                <a:pathLst>
                  <a:path extrusionOk="0" h="2279" w="1413">
                    <a:moveTo>
                      <a:pt x="1240" y="1"/>
                    </a:moveTo>
                    <a:cubicBezTo>
                      <a:pt x="1238" y="1"/>
                      <a:pt x="1235" y="1"/>
                      <a:pt x="1233" y="1"/>
                    </a:cubicBezTo>
                    <a:cubicBezTo>
                      <a:pt x="996" y="15"/>
                      <a:pt x="653" y="93"/>
                      <a:pt x="382" y="373"/>
                    </a:cubicBezTo>
                    <a:cubicBezTo>
                      <a:pt x="130" y="639"/>
                      <a:pt x="0" y="1036"/>
                      <a:pt x="54" y="1394"/>
                    </a:cubicBezTo>
                    <a:cubicBezTo>
                      <a:pt x="92" y="1640"/>
                      <a:pt x="208" y="1863"/>
                      <a:pt x="382" y="2003"/>
                    </a:cubicBezTo>
                    <a:cubicBezTo>
                      <a:pt x="581" y="2173"/>
                      <a:pt x="827" y="2211"/>
                      <a:pt x="1025" y="2240"/>
                    </a:cubicBezTo>
                    <a:lnTo>
                      <a:pt x="1257" y="2274"/>
                    </a:lnTo>
                    <a:cubicBezTo>
                      <a:pt x="1262" y="2274"/>
                      <a:pt x="1272" y="2278"/>
                      <a:pt x="1277" y="2278"/>
                    </a:cubicBezTo>
                    <a:cubicBezTo>
                      <a:pt x="1340" y="2278"/>
                      <a:pt x="1393" y="2231"/>
                      <a:pt x="1402" y="2168"/>
                    </a:cubicBezTo>
                    <a:cubicBezTo>
                      <a:pt x="1413" y="2100"/>
                      <a:pt x="1364" y="2037"/>
                      <a:pt x="1297" y="2028"/>
                    </a:cubicBezTo>
                    <a:lnTo>
                      <a:pt x="1065" y="1988"/>
                    </a:lnTo>
                    <a:cubicBezTo>
                      <a:pt x="875" y="1959"/>
                      <a:pt x="687" y="1930"/>
                      <a:pt x="542" y="1809"/>
                    </a:cubicBezTo>
                    <a:cubicBezTo>
                      <a:pt x="420" y="1708"/>
                      <a:pt x="329" y="1539"/>
                      <a:pt x="304" y="1356"/>
                    </a:cubicBezTo>
                    <a:cubicBezTo>
                      <a:pt x="261" y="1075"/>
                      <a:pt x="362" y="755"/>
                      <a:pt x="565" y="552"/>
                    </a:cubicBezTo>
                    <a:cubicBezTo>
                      <a:pt x="779" y="325"/>
                      <a:pt x="1054" y="262"/>
                      <a:pt x="1248" y="253"/>
                    </a:cubicBezTo>
                    <a:cubicBezTo>
                      <a:pt x="1315" y="247"/>
                      <a:pt x="1369" y="189"/>
                      <a:pt x="1364" y="117"/>
                    </a:cubicBezTo>
                    <a:cubicBezTo>
                      <a:pt x="1360" y="52"/>
                      <a:pt x="1296" y="1"/>
                      <a:pt x="1240"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0" name="Google Shape;350;p35"/>
          <p:cNvGrpSpPr/>
          <p:nvPr/>
        </p:nvGrpSpPr>
        <p:grpSpPr>
          <a:xfrm>
            <a:off x="6816037" y="1977139"/>
            <a:ext cx="1053931" cy="462761"/>
            <a:chOff x="5640167" y="2282856"/>
            <a:chExt cx="1316098" cy="577801"/>
          </a:xfrm>
        </p:grpSpPr>
        <p:grpSp>
          <p:nvGrpSpPr>
            <p:cNvPr id="351" name="Google Shape;351;p35"/>
            <p:cNvGrpSpPr/>
            <p:nvPr/>
          </p:nvGrpSpPr>
          <p:grpSpPr>
            <a:xfrm>
              <a:off x="6282044" y="2282856"/>
              <a:ext cx="674221" cy="577801"/>
              <a:chOff x="3382283" y="2252663"/>
              <a:chExt cx="744667" cy="638172"/>
            </a:xfrm>
          </p:grpSpPr>
          <p:sp>
            <p:nvSpPr>
              <p:cNvPr id="352" name="Google Shape;352;p35"/>
              <p:cNvSpPr/>
              <p:nvPr/>
            </p:nvSpPr>
            <p:spPr>
              <a:xfrm>
                <a:off x="3382283" y="2529991"/>
                <a:ext cx="161978" cy="23055"/>
              </a:xfrm>
              <a:custGeom>
                <a:rect b="b" l="l" r="r" t="t"/>
                <a:pathLst>
                  <a:path extrusionOk="0" h="310" w="2178">
                    <a:moveTo>
                      <a:pt x="2047" y="1"/>
                    </a:moveTo>
                    <a:cubicBezTo>
                      <a:pt x="1588" y="10"/>
                      <a:pt x="1336" y="19"/>
                      <a:pt x="1085" y="30"/>
                    </a:cubicBezTo>
                    <a:cubicBezTo>
                      <a:pt x="833" y="39"/>
                      <a:pt x="581" y="48"/>
                      <a:pt x="127" y="59"/>
                    </a:cubicBezTo>
                    <a:cubicBezTo>
                      <a:pt x="54" y="59"/>
                      <a:pt x="1" y="117"/>
                      <a:pt x="1" y="184"/>
                    </a:cubicBezTo>
                    <a:cubicBezTo>
                      <a:pt x="1" y="251"/>
                      <a:pt x="59" y="309"/>
                      <a:pt x="127" y="309"/>
                    </a:cubicBezTo>
                    <a:lnTo>
                      <a:pt x="132" y="309"/>
                    </a:lnTo>
                    <a:cubicBezTo>
                      <a:pt x="592" y="300"/>
                      <a:pt x="842" y="291"/>
                      <a:pt x="1094" y="280"/>
                    </a:cubicBezTo>
                    <a:cubicBezTo>
                      <a:pt x="1346" y="271"/>
                      <a:pt x="1592" y="262"/>
                      <a:pt x="2052" y="251"/>
                    </a:cubicBezTo>
                    <a:cubicBezTo>
                      <a:pt x="2125" y="251"/>
                      <a:pt x="2177" y="193"/>
                      <a:pt x="2177" y="126"/>
                    </a:cubicBezTo>
                    <a:cubicBezTo>
                      <a:pt x="2177" y="54"/>
                      <a:pt x="2125" y="1"/>
                      <a:pt x="2047"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a:off x="3624804" y="2515563"/>
                <a:ext cx="502146" cy="23129"/>
              </a:xfrm>
              <a:custGeom>
                <a:rect b="b" l="l" r="r" t="t"/>
                <a:pathLst>
                  <a:path extrusionOk="0" h="311" w="6752">
                    <a:moveTo>
                      <a:pt x="6622" y="1"/>
                    </a:moveTo>
                    <a:cubicBezTo>
                      <a:pt x="6162" y="10"/>
                      <a:pt x="4745" y="21"/>
                      <a:pt x="3376" y="30"/>
                    </a:cubicBezTo>
                    <a:cubicBezTo>
                      <a:pt x="2003" y="39"/>
                      <a:pt x="581" y="50"/>
                      <a:pt x="121" y="59"/>
                    </a:cubicBezTo>
                    <a:cubicBezTo>
                      <a:pt x="54" y="59"/>
                      <a:pt x="0" y="117"/>
                      <a:pt x="0" y="184"/>
                    </a:cubicBezTo>
                    <a:cubicBezTo>
                      <a:pt x="0" y="253"/>
                      <a:pt x="59" y="311"/>
                      <a:pt x="126" y="311"/>
                    </a:cubicBezTo>
                    <a:cubicBezTo>
                      <a:pt x="586" y="300"/>
                      <a:pt x="2003" y="291"/>
                      <a:pt x="3376" y="282"/>
                    </a:cubicBezTo>
                    <a:cubicBezTo>
                      <a:pt x="4749" y="271"/>
                      <a:pt x="6167" y="262"/>
                      <a:pt x="6626" y="253"/>
                    </a:cubicBezTo>
                    <a:cubicBezTo>
                      <a:pt x="6700" y="253"/>
                      <a:pt x="6752" y="195"/>
                      <a:pt x="6752" y="126"/>
                    </a:cubicBezTo>
                    <a:cubicBezTo>
                      <a:pt x="6747" y="59"/>
                      <a:pt x="6694" y="1"/>
                      <a:pt x="6622"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a:off x="3382283" y="2605923"/>
                <a:ext cx="161978" cy="22683"/>
              </a:xfrm>
              <a:custGeom>
                <a:rect b="b" l="l" r="r" t="t"/>
                <a:pathLst>
                  <a:path extrusionOk="0" h="305" w="2178">
                    <a:moveTo>
                      <a:pt x="2047" y="0"/>
                    </a:moveTo>
                    <a:cubicBezTo>
                      <a:pt x="1588" y="9"/>
                      <a:pt x="1336" y="20"/>
                      <a:pt x="1085" y="29"/>
                    </a:cubicBezTo>
                    <a:cubicBezTo>
                      <a:pt x="833" y="38"/>
                      <a:pt x="587" y="43"/>
                      <a:pt x="127" y="53"/>
                    </a:cubicBezTo>
                    <a:cubicBezTo>
                      <a:pt x="54" y="58"/>
                      <a:pt x="1" y="112"/>
                      <a:pt x="1" y="184"/>
                    </a:cubicBezTo>
                    <a:cubicBezTo>
                      <a:pt x="1" y="252"/>
                      <a:pt x="59" y="304"/>
                      <a:pt x="127" y="304"/>
                    </a:cubicBezTo>
                    <a:lnTo>
                      <a:pt x="132" y="304"/>
                    </a:lnTo>
                    <a:cubicBezTo>
                      <a:pt x="592" y="295"/>
                      <a:pt x="842" y="290"/>
                      <a:pt x="1094" y="281"/>
                    </a:cubicBezTo>
                    <a:cubicBezTo>
                      <a:pt x="1346" y="271"/>
                      <a:pt x="1597" y="261"/>
                      <a:pt x="2052" y="252"/>
                    </a:cubicBezTo>
                    <a:cubicBezTo>
                      <a:pt x="2125" y="252"/>
                      <a:pt x="2177" y="194"/>
                      <a:pt x="2177" y="121"/>
                    </a:cubicBezTo>
                    <a:cubicBezTo>
                      <a:pt x="2177" y="53"/>
                      <a:pt x="2125" y="0"/>
                      <a:pt x="2047"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a:off x="3782319" y="2252663"/>
                <a:ext cx="99730" cy="216194"/>
              </a:xfrm>
              <a:custGeom>
                <a:rect b="b" l="l" r="r" t="t"/>
                <a:pathLst>
                  <a:path extrusionOk="0" h="2907" w="1341">
                    <a:moveTo>
                      <a:pt x="1179" y="1"/>
                    </a:moveTo>
                    <a:cubicBezTo>
                      <a:pt x="1136" y="1"/>
                      <a:pt x="1094" y="24"/>
                      <a:pt x="1070" y="63"/>
                    </a:cubicBezTo>
                    <a:cubicBezTo>
                      <a:pt x="780" y="585"/>
                      <a:pt x="436" y="1074"/>
                      <a:pt x="44" y="1519"/>
                    </a:cubicBezTo>
                    <a:cubicBezTo>
                      <a:pt x="1" y="1572"/>
                      <a:pt x="6" y="1654"/>
                      <a:pt x="59" y="1698"/>
                    </a:cubicBezTo>
                    <a:cubicBezTo>
                      <a:pt x="81" y="1720"/>
                      <a:pt x="111" y="1731"/>
                      <a:pt x="140" y="1731"/>
                    </a:cubicBezTo>
                    <a:cubicBezTo>
                      <a:pt x="175" y="1731"/>
                      <a:pt x="209" y="1717"/>
                      <a:pt x="233" y="1688"/>
                    </a:cubicBezTo>
                    <a:cubicBezTo>
                      <a:pt x="537" y="1340"/>
                      <a:pt x="814" y="968"/>
                      <a:pt x="1060" y="576"/>
                    </a:cubicBezTo>
                    <a:lnTo>
                      <a:pt x="1084" y="2781"/>
                    </a:lnTo>
                    <a:cubicBezTo>
                      <a:pt x="1084" y="2854"/>
                      <a:pt x="1142" y="2907"/>
                      <a:pt x="1209" y="2907"/>
                    </a:cubicBezTo>
                    <a:lnTo>
                      <a:pt x="1215" y="2907"/>
                    </a:lnTo>
                    <a:cubicBezTo>
                      <a:pt x="1283" y="2907"/>
                      <a:pt x="1341" y="2849"/>
                      <a:pt x="1336" y="2781"/>
                    </a:cubicBezTo>
                    <a:lnTo>
                      <a:pt x="1307" y="126"/>
                    </a:lnTo>
                    <a:cubicBezTo>
                      <a:pt x="1307" y="68"/>
                      <a:pt x="1267" y="20"/>
                      <a:pt x="1209" y="5"/>
                    </a:cubicBezTo>
                    <a:cubicBezTo>
                      <a:pt x="1200" y="2"/>
                      <a:pt x="1189" y="1"/>
                      <a:pt x="1179"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a:off x="3620118" y="2595883"/>
                <a:ext cx="99358" cy="216565"/>
              </a:xfrm>
              <a:custGeom>
                <a:rect b="b" l="l" r="r" t="t"/>
                <a:pathLst>
                  <a:path extrusionOk="0" h="2912" w="1336">
                    <a:moveTo>
                      <a:pt x="1182" y="0"/>
                    </a:moveTo>
                    <a:cubicBezTo>
                      <a:pt x="1137" y="0"/>
                      <a:pt x="1093" y="27"/>
                      <a:pt x="1069" y="68"/>
                    </a:cubicBezTo>
                    <a:cubicBezTo>
                      <a:pt x="779" y="584"/>
                      <a:pt x="436" y="1078"/>
                      <a:pt x="44" y="1523"/>
                    </a:cubicBezTo>
                    <a:cubicBezTo>
                      <a:pt x="1" y="1577"/>
                      <a:pt x="5" y="1653"/>
                      <a:pt x="53" y="1702"/>
                    </a:cubicBezTo>
                    <a:cubicBezTo>
                      <a:pt x="77" y="1721"/>
                      <a:pt x="107" y="1731"/>
                      <a:pt x="136" y="1731"/>
                    </a:cubicBezTo>
                    <a:cubicBezTo>
                      <a:pt x="173" y="1731"/>
                      <a:pt x="209" y="1717"/>
                      <a:pt x="233" y="1687"/>
                    </a:cubicBezTo>
                    <a:cubicBezTo>
                      <a:pt x="537" y="1345"/>
                      <a:pt x="813" y="972"/>
                      <a:pt x="1059" y="580"/>
                    </a:cubicBezTo>
                    <a:lnTo>
                      <a:pt x="1084" y="2785"/>
                    </a:lnTo>
                    <a:cubicBezTo>
                      <a:pt x="1084" y="2854"/>
                      <a:pt x="1142" y="2912"/>
                      <a:pt x="1209" y="2912"/>
                    </a:cubicBezTo>
                    <a:lnTo>
                      <a:pt x="1214" y="2912"/>
                    </a:lnTo>
                    <a:cubicBezTo>
                      <a:pt x="1282" y="2912"/>
                      <a:pt x="1336" y="2854"/>
                      <a:pt x="1336" y="2781"/>
                    </a:cubicBezTo>
                    <a:lnTo>
                      <a:pt x="1307" y="126"/>
                    </a:lnTo>
                    <a:cubicBezTo>
                      <a:pt x="1307" y="72"/>
                      <a:pt x="1267" y="19"/>
                      <a:pt x="1209" y="4"/>
                    </a:cubicBezTo>
                    <a:cubicBezTo>
                      <a:pt x="1200" y="2"/>
                      <a:pt x="1191" y="0"/>
                      <a:pt x="1182"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a:off x="3834527" y="2623475"/>
                <a:ext cx="25583" cy="141080"/>
              </a:xfrm>
              <a:custGeom>
                <a:rect b="b" l="l" r="r" t="t"/>
                <a:pathLst>
                  <a:path extrusionOk="0" h="1897" w="344">
                    <a:moveTo>
                      <a:pt x="130" y="1"/>
                    </a:moveTo>
                    <a:cubicBezTo>
                      <a:pt x="127" y="1"/>
                      <a:pt x="124" y="1"/>
                      <a:pt x="121" y="1"/>
                    </a:cubicBezTo>
                    <a:cubicBezTo>
                      <a:pt x="49" y="10"/>
                      <a:pt x="0" y="68"/>
                      <a:pt x="5" y="141"/>
                    </a:cubicBezTo>
                    <a:cubicBezTo>
                      <a:pt x="43" y="499"/>
                      <a:pt x="43" y="804"/>
                      <a:pt x="49" y="1075"/>
                    </a:cubicBezTo>
                    <a:cubicBezTo>
                      <a:pt x="49" y="1336"/>
                      <a:pt x="54" y="1568"/>
                      <a:pt x="83" y="1791"/>
                    </a:cubicBezTo>
                    <a:cubicBezTo>
                      <a:pt x="92" y="1854"/>
                      <a:pt x="145" y="1897"/>
                      <a:pt x="208" y="1897"/>
                    </a:cubicBezTo>
                    <a:lnTo>
                      <a:pt x="228" y="1897"/>
                    </a:lnTo>
                    <a:cubicBezTo>
                      <a:pt x="295" y="1887"/>
                      <a:pt x="344" y="1825"/>
                      <a:pt x="333" y="1751"/>
                    </a:cubicBezTo>
                    <a:cubicBezTo>
                      <a:pt x="304" y="1548"/>
                      <a:pt x="300" y="1327"/>
                      <a:pt x="300" y="1070"/>
                    </a:cubicBezTo>
                    <a:cubicBezTo>
                      <a:pt x="295" y="800"/>
                      <a:pt x="295" y="490"/>
                      <a:pt x="257" y="112"/>
                    </a:cubicBezTo>
                    <a:cubicBezTo>
                      <a:pt x="252" y="48"/>
                      <a:pt x="194" y="1"/>
                      <a:pt x="130"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a:off x="3776221" y="2681707"/>
                <a:ext cx="142195" cy="24542"/>
              </a:xfrm>
              <a:custGeom>
                <a:rect b="b" l="l" r="r" t="t"/>
                <a:pathLst>
                  <a:path extrusionOk="0" h="330" w="1912">
                    <a:moveTo>
                      <a:pt x="1774" y="0"/>
                    </a:moveTo>
                    <a:cubicBezTo>
                      <a:pt x="1768" y="0"/>
                      <a:pt x="1762" y="1"/>
                      <a:pt x="1756" y="1"/>
                    </a:cubicBezTo>
                    <a:cubicBezTo>
                      <a:pt x="1553" y="30"/>
                      <a:pt x="1331" y="35"/>
                      <a:pt x="1074" y="35"/>
                    </a:cubicBezTo>
                    <a:cubicBezTo>
                      <a:pt x="804" y="40"/>
                      <a:pt x="494" y="40"/>
                      <a:pt x="121" y="79"/>
                    </a:cubicBezTo>
                    <a:cubicBezTo>
                      <a:pt x="49" y="84"/>
                      <a:pt x="1" y="147"/>
                      <a:pt x="5" y="214"/>
                    </a:cubicBezTo>
                    <a:cubicBezTo>
                      <a:pt x="10" y="282"/>
                      <a:pt x="68" y="330"/>
                      <a:pt x="131" y="330"/>
                    </a:cubicBezTo>
                    <a:lnTo>
                      <a:pt x="146" y="330"/>
                    </a:lnTo>
                    <a:cubicBezTo>
                      <a:pt x="508" y="292"/>
                      <a:pt x="809" y="292"/>
                      <a:pt x="1079" y="287"/>
                    </a:cubicBezTo>
                    <a:cubicBezTo>
                      <a:pt x="1340" y="287"/>
                      <a:pt x="1572" y="282"/>
                      <a:pt x="1795" y="253"/>
                    </a:cubicBezTo>
                    <a:cubicBezTo>
                      <a:pt x="1863" y="243"/>
                      <a:pt x="1911" y="180"/>
                      <a:pt x="1901" y="108"/>
                    </a:cubicBezTo>
                    <a:cubicBezTo>
                      <a:pt x="1892" y="46"/>
                      <a:pt x="1839" y="0"/>
                      <a:pt x="1774"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a:off x="3966534" y="2619533"/>
                <a:ext cx="146806" cy="271302"/>
              </a:xfrm>
              <a:custGeom>
                <a:rect b="b" l="l" r="r" t="t"/>
                <a:pathLst>
                  <a:path extrusionOk="0" h="3648" w="1974">
                    <a:moveTo>
                      <a:pt x="300" y="0"/>
                    </a:moveTo>
                    <a:cubicBezTo>
                      <a:pt x="244" y="0"/>
                      <a:pt x="195" y="36"/>
                      <a:pt x="179" y="92"/>
                    </a:cubicBezTo>
                    <a:cubicBezTo>
                      <a:pt x="92" y="402"/>
                      <a:pt x="0" y="750"/>
                      <a:pt x="58" y="1099"/>
                    </a:cubicBezTo>
                    <a:cubicBezTo>
                      <a:pt x="121" y="1452"/>
                      <a:pt x="392" y="1824"/>
                      <a:pt x="788" y="1858"/>
                    </a:cubicBezTo>
                    <a:cubicBezTo>
                      <a:pt x="805" y="1859"/>
                      <a:pt x="821" y="1860"/>
                      <a:pt x="838" y="1860"/>
                    </a:cubicBezTo>
                    <a:cubicBezTo>
                      <a:pt x="1151" y="1860"/>
                      <a:pt x="1416" y="1643"/>
                      <a:pt x="1558" y="1409"/>
                    </a:cubicBezTo>
                    <a:cubicBezTo>
                      <a:pt x="1572" y="1641"/>
                      <a:pt x="1601" y="1878"/>
                      <a:pt x="1640" y="2110"/>
                    </a:cubicBezTo>
                    <a:lnTo>
                      <a:pt x="1650" y="2172"/>
                    </a:lnTo>
                    <a:cubicBezTo>
                      <a:pt x="1683" y="2400"/>
                      <a:pt x="1717" y="2612"/>
                      <a:pt x="1669" y="2811"/>
                    </a:cubicBezTo>
                    <a:cubicBezTo>
                      <a:pt x="1611" y="3067"/>
                      <a:pt x="1398" y="3290"/>
                      <a:pt x="1147" y="3367"/>
                    </a:cubicBezTo>
                    <a:cubicBezTo>
                      <a:pt x="1082" y="3385"/>
                      <a:pt x="1015" y="3394"/>
                      <a:pt x="948" y="3394"/>
                    </a:cubicBezTo>
                    <a:cubicBezTo>
                      <a:pt x="749" y="3394"/>
                      <a:pt x="548" y="3316"/>
                      <a:pt x="406" y="3179"/>
                    </a:cubicBezTo>
                    <a:cubicBezTo>
                      <a:pt x="380" y="3154"/>
                      <a:pt x="347" y="3142"/>
                      <a:pt x="315" y="3142"/>
                    </a:cubicBezTo>
                    <a:cubicBezTo>
                      <a:pt x="283" y="3142"/>
                      <a:pt x="252" y="3154"/>
                      <a:pt x="228" y="3179"/>
                    </a:cubicBezTo>
                    <a:cubicBezTo>
                      <a:pt x="179" y="3232"/>
                      <a:pt x="179" y="3309"/>
                      <a:pt x="228" y="3358"/>
                    </a:cubicBezTo>
                    <a:cubicBezTo>
                      <a:pt x="416" y="3546"/>
                      <a:pt x="677" y="3648"/>
                      <a:pt x="944" y="3648"/>
                    </a:cubicBezTo>
                    <a:cubicBezTo>
                      <a:pt x="1035" y="3648"/>
                      <a:pt x="1127" y="3633"/>
                      <a:pt x="1214" y="3610"/>
                    </a:cubicBezTo>
                    <a:cubicBezTo>
                      <a:pt x="1563" y="3507"/>
                      <a:pt x="1833" y="3217"/>
                      <a:pt x="1915" y="2869"/>
                    </a:cubicBezTo>
                    <a:cubicBezTo>
                      <a:pt x="1973" y="2617"/>
                      <a:pt x="1935" y="2371"/>
                      <a:pt x="1896" y="2134"/>
                    </a:cubicBezTo>
                    <a:lnTo>
                      <a:pt x="1886" y="2071"/>
                    </a:lnTo>
                    <a:cubicBezTo>
                      <a:pt x="1804" y="1549"/>
                      <a:pt x="1770" y="1012"/>
                      <a:pt x="1790" y="480"/>
                    </a:cubicBezTo>
                    <a:cubicBezTo>
                      <a:pt x="1795" y="411"/>
                      <a:pt x="1741" y="353"/>
                      <a:pt x="1674" y="349"/>
                    </a:cubicBezTo>
                    <a:cubicBezTo>
                      <a:pt x="1671" y="349"/>
                      <a:pt x="1668" y="348"/>
                      <a:pt x="1666" y="348"/>
                    </a:cubicBezTo>
                    <a:cubicBezTo>
                      <a:pt x="1601" y="348"/>
                      <a:pt x="1547" y="400"/>
                      <a:pt x="1538" y="465"/>
                    </a:cubicBezTo>
                    <a:cubicBezTo>
                      <a:pt x="1514" y="731"/>
                      <a:pt x="1485" y="1007"/>
                      <a:pt x="1364" y="1239"/>
                    </a:cubicBezTo>
                    <a:cubicBezTo>
                      <a:pt x="1262" y="1424"/>
                      <a:pt x="1064" y="1608"/>
                      <a:pt x="840" y="1608"/>
                    </a:cubicBezTo>
                    <a:cubicBezTo>
                      <a:pt x="829" y="1608"/>
                      <a:pt x="819" y="1608"/>
                      <a:pt x="808" y="1607"/>
                    </a:cubicBezTo>
                    <a:cubicBezTo>
                      <a:pt x="542" y="1587"/>
                      <a:pt x="348" y="1306"/>
                      <a:pt x="305" y="1056"/>
                    </a:cubicBezTo>
                    <a:cubicBezTo>
                      <a:pt x="257" y="760"/>
                      <a:pt x="344" y="440"/>
                      <a:pt x="421" y="161"/>
                    </a:cubicBezTo>
                    <a:cubicBezTo>
                      <a:pt x="440" y="92"/>
                      <a:pt x="402" y="25"/>
                      <a:pt x="334" y="5"/>
                    </a:cubicBezTo>
                    <a:cubicBezTo>
                      <a:pt x="323" y="2"/>
                      <a:pt x="311" y="0"/>
                      <a:pt x="300"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 name="Google Shape;360;p35"/>
            <p:cNvGrpSpPr/>
            <p:nvPr/>
          </p:nvGrpSpPr>
          <p:grpSpPr>
            <a:xfrm>
              <a:off x="5640167" y="2449146"/>
              <a:ext cx="546229" cy="305553"/>
              <a:chOff x="5471197" y="2403000"/>
              <a:chExt cx="603301" cy="337479"/>
            </a:xfrm>
          </p:grpSpPr>
          <p:sp>
            <p:nvSpPr>
              <p:cNvPr id="361" name="Google Shape;361;p35"/>
              <p:cNvSpPr/>
              <p:nvPr/>
            </p:nvSpPr>
            <p:spPr>
              <a:xfrm>
                <a:off x="5471197" y="2455812"/>
                <a:ext cx="139320" cy="167855"/>
              </a:xfrm>
              <a:custGeom>
                <a:rect b="b" l="l" r="r" t="t"/>
                <a:pathLst>
                  <a:path extrusionOk="0" h="2371" w="1968">
                    <a:moveTo>
                      <a:pt x="140" y="0"/>
                    </a:moveTo>
                    <a:cubicBezTo>
                      <a:pt x="114" y="0"/>
                      <a:pt x="89" y="8"/>
                      <a:pt x="68" y="26"/>
                    </a:cubicBezTo>
                    <a:cubicBezTo>
                      <a:pt x="9" y="69"/>
                      <a:pt x="0" y="147"/>
                      <a:pt x="39" y="200"/>
                    </a:cubicBezTo>
                    <a:lnTo>
                      <a:pt x="1572" y="2241"/>
                    </a:lnTo>
                    <a:cubicBezTo>
                      <a:pt x="1601" y="2279"/>
                      <a:pt x="1664" y="2371"/>
                      <a:pt x="1780" y="2371"/>
                    </a:cubicBezTo>
                    <a:lnTo>
                      <a:pt x="1784" y="2371"/>
                    </a:lnTo>
                    <a:cubicBezTo>
                      <a:pt x="1871" y="2366"/>
                      <a:pt x="1945" y="2299"/>
                      <a:pt x="1959" y="2207"/>
                    </a:cubicBezTo>
                    <a:cubicBezTo>
                      <a:pt x="1968" y="2125"/>
                      <a:pt x="1920" y="2052"/>
                      <a:pt x="1842" y="2033"/>
                    </a:cubicBezTo>
                    <a:cubicBezTo>
                      <a:pt x="1830" y="2028"/>
                      <a:pt x="1817" y="2026"/>
                      <a:pt x="1805" y="2026"/>
                    </a:cubicBezTo>
                    <a:cubicBezTo>
                      <a:pt x="1782" y="2026"/>
                      <a:pt x="1759" y="2035"/>
                      <a:pt x="1736" y="2047"/>
                    </a:cubicBezTo>
                    <a:lnTo>
                      <a:pt x="242" y="49"/>
                    </a:lnTo>
                    <a:cubicBezTo>
                      <a:pt x="215" y="18"/>
                      <a:pt x="177" y="0"/>
                      <a:pt x="140"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a:off x="5552964" y="2457724"/>
                <a:ext cx="108596" cy="282755"/>
              </a:xfrm>
              <a:custGeom>
                <a:rect b="b" l="l" r="r" t="t"/>
                <a:pathLst>
                  <a:path extrusionOk="0" h="3994" w="1534">
                    <a:moveTo>
                      <a:pt x="1394" y="1"/>
                    </a:moveTo>
                    <a:cubicBezTo>
                      <a:pt x="1349" y="1"/>
                      <a:pt x="1302" y="26"/>
                      <a:pt x="1277" y="71"/>
                    </a:cubicBezTo>
                    <a:cubicBezTo>
                      <a:pt x="674" y="1261"/>
                      <a:pt x="243" y="2529"/>
                      <a:pt x="11" y="3844"/>
                    </a:cubicBezTo>
                    <a:cubicBezTo>
                      <a:pt x="0" y="3911"/>
                      <a:pt x="44" y="3980"/>
                      <a:pt x="112" y="3989"/>
                    </a:cubicBezTo>
                    <a:cubicBezTo>
                      <a:pt x="122" y="3993"/>
                      <a:pt x="127" y="3993"/>
                      <a:pt x="136" y="3993"/>
                    </a:cubicBezTo>
                    <a:cubicBezTo>
                      <a:pt x="194" y="3993"/>
                      <a:pt x="247" y="3951"/>
                      <a:pt x="257" y="3888"/>
                    </a:cubicBezTo>
                    <a:cubicBezTo>
                      <a:pt x="489" y="2600"/>
                      <a:pt x="906" y="1353"/>
                      <a:pt x="1505" y="182"/>
                    </a:cubicBezTo>
                    <a:cubicBezTo>
                      <a:pt x="1534" y="124"/>
                      <a:pt x="1509" y="47"/>
                      <a:pt x="1447" y="13"/>
                    </a:cubicBezTo>
                    <a:cubicBezTo>
                      <a:pt x="1430" y="5"/>
                      <a:pt x="1412" y="1"/>
                      <a:pt x="1394"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a:off x="5759115" y="2503174"/>
                <a:ext cx="130187" cy="25061"/>
              </a:xfrm>
              <a:custGeom>
                <a:rect b="b" l="l" r="r" t="t"/>
                <a:pathLst>
                  <a:path extrusionOk="0" h="354" w="1839">
                    <a:moveTo>
                      <a:pt x="1703" y="0"/>
                    </a:moveTo>
                    <a:lnTo>
                      <a:pt x="121" y="101"/>
                    </a:lnTo>
                    <a:cubicBezTo>
                      <a:pt x="48" y="106"/>
                      <a:pt x="1" y="164"/>
                      <a:pt x="1" y="232"/>
                    </a:cubicBezTo>
                    <a:cubicBezTo>
                      <a:pt x="5" y="300"/>
                      <a:pt x="63" y="353"/>
                      <a:pt x="126" y="353"/>
                    </a:cubicBezTo>
                    <a:lnTo>
                      <a:pt x="135" y="353"/>
                    </a:lnTo>
                    <a:lnTo>
                      <a:pt x="1718" y="251"/>
                    </a:lnTo>
                    <a:cubicBezTo>
                      <a:pt x="1785" y="246"/>
                      <a:pt x="1838" y="188"/>
                      <a:pt x="1834" y="121"/>
                    </a:cubicBezTo>
                    <a:cubicBezTo>
                      <a:pt x="1829" y="48"/>
                      <a:pt x="1771" y="0"/>
                      <a:pt x="1703"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a:off x="5942966" y="2403000"/>
                <a:ext cx="131532" cy="182368"/>
              </a:xfrm>
              <a:custGeom>
                <a:rect b="b" l="l" r="r" t="t"/>
                <a:pathLst>
                  <a:path extrusionOk="0" h="2576" w="1858">
                    <a:moveTo>
                      <a:pt x="902" y="1"/>
                    </a:moveTo>
                    <a:cubicBezTo>
                      <a:pt x="693" y="1"/>
                      <a:pt x="487" y="52"/>
                      <a:pt x="306" y="152"/>
                    </a:cubicBezTo>
                    <a:cubicBezTo>
                      <a:pt x="243" y="186"/>
                      <a:pt x="219" y="264"/>
                      <a:pt x="252" y="326"/>
                    </a:cubicBezTo>
                    <a:cubicBezTo>
                      <a:pt x="276" y="366"/>
                      <a:pt x="320" y="390"/>
                      <a:pt x="366" y="390"/>
                    </a:cubicBezTo>
                    <a:cubicBezTo>
                      <a:pt x="386" y="390"/>
                      <a:pt x="407" y="386"/>
                      <a:pt x="427" y="375"/>
                    </a:cubicBezTo>
                    <a:cubicBezTo>
                      <a:pt x="573" y="296"/>
                      <a:pt x="743" y="254"/>
                      <a:pt x="912" y="254"/>
                    </a:cubicBezTo>
                    <a:cubicBezTo>
                      <a:pt x="1000" y="254"/>
                      <a:pt x="1087" y="265"/>
                      <a:pt x="1172" y="288"/>
                    </a:cubicBezTo>
                    <a:cubicBezTo>
                      <a:pt x="1273" y="317"/>
                      <a:pt x="1346" y="355"/>
                      <a:pt x="1398" y="404"/>
                    </a:cubicBezTo>
                    <a:cubicBezTo>
                      <a:pt x="1529" y="545"/>
                      <a:pt x="1485" y="806"/>
                      <a:pt x="1355" y="940"/>
                    </a:cubicBezTo>
                    <a:cubicBezTo>
                      <a:pt x="1311" y="984"/>
                      <a:pt x="1264" y="1023"/>
                      <a:pt x="1210" y="1052"/>
                    </a:cubicBezTo>
                    <a:lnTo>
                      <a:pt x="1210" y="1047"/>
                    </a:lnTo>
                    <a:cubicBezTo>
                      <a:pt x="1158" y="1036"/>
                      <a:pt x="1106" y="1030"/>
                      <a:pt x="1056" y="1030"/>
                    </a:cubicBezTo>
                    <a:cubicBezTo>
                      <a:pt x="892" y="1030"/>
                      <a:pt x="742" y="1089"/>
                      <a:pt x="634" y="1197"/>
                    </a:cubicBezTo>
                    <a:cubicBezTo>
                      <a:pt x="601" y="1236"/>
                      <a:pt x="591" y="1289"/>
                      <a:pt x="610" y="1333"/>
                    </a:cubicBezTo>
                    <a:cubicBezTo>
                      <a:pt x="630" y="1382"/>
                      <a:pt x="673" y="1411"/>
                      <a:pt x="726" y="1415"/>
                    </a:cubicBezTo>
                    <a:cubicBezTo>
                      <a:pt x="915" y="1415"/>
                      <a:pt x="1085" y="1382"/>
                      <a:pt x="1230" y="1318"/>
                    </a:cubicBezTo>
                    <a:cubicBezTo>
                      <a:pt x="1351" y="1366"/>
                      <a:pt x="1447" y="1458"/>
                      <a:pt x="1485" y="1565"/>
                    </a:cubicBezTo>
                    <a:cubicBezTo>
                      <a:pt x="1578" y="1826"/>
                      <a:pt x="1398" y="2170"/>
                      <a:pt x="1108" y="2275"/>
                    </a:cubicBezTo>
                    <a:cubicBezTo>
                      <a:pt x="1025" y="2308"/>
                      <a:pt x="935" y="2324"/>
                      <a:pt x="842" y="2324"/>
                    </a:cubicBezTo>
                    <a:cubicBezTo>
                      <a:pt x="632" y="2324"/>
                      <a:pt x="408" y="2242"/>
                      <a:pt x="223" y="2087"/>
                    </a:cubicBezTo>
                    <a:cubicBezTo>
                      <a:pt x="201" y="2069"/>
                      <a:pt x="174" y="2060"/>
                      <a:pt x="147" y="2060"/>
                    </a:cubicBezTo>
                    <a:cubicBezTo>
                      <a:pt x="110" y="2060"/>
                      <a:pt x="72" y="2076"/>
                      <a:pt x="45" y="2107"/>
                    </a:cubicBezTo>
                    <a:cubicBezTo>
                      <a:pt x="1" y="2159"/>
                      <a:pt x="11" y="2237"/>
                      <a:pt x="63" y="2281"/>
                    </a:cubicBezTo>
                    <a:cubicBezTo>
                      <a:pt x="291" y="2474"/>
                      <a:pt x="576" y="2576"/>
                      <a:pt x="847" y="2576"/>
                    </a:cubicBezTo>
                    <a:cubicBezTo>
                      <a:pt x="969" y="2576"/>
                      <a:pt x="1089" y="2556"/>
                      <a:pt x="1201" y="2513"/>
                    </a:cubicBezTo>
                    <a:cubicBezTo>
                      <a:pt x="1616" y="2353"/>
                      <a:pt x="1858" y="1869"/>
                      <a:pt x="1723" y="1482"/>
                    </a:cubicBezTo>
                    <a:cubicBezTo>
                      <a:pt x="1679" y="1357"/>
                      <a:pt x="1592" y="1250"/>
                      <a:pt x="1481" y="1168"/>
                    </a:cubicBezTo>
                    <a:cubicBezTo>
                      <a:pt x="1500" y="1154"/>
                      <a:pt x="1520" y="1134"/>
                      <a:pt x="1534" y="1115"/>
                    </a:cubicBezTo>
                    <a:cubicBezTo>
                      <a:pt x="1752" y="893"/>
                      <a:pt x="1820" y="482"/>
                      <a:pt x="1578" y="230"/>
                    </a:cubicBezTo>
                    <a:cubicBezTo>
                      <a:pt x="1496" y="148"/>
                      <a:pt x="1384" y="85"/>
                      <a:pt x="1239" y="47"/>
                    </a:cubicBezTo>
                    <a:cubicBezTo>
                      <a:pt x="1128" y="16"/>
                      <a:pt x="1015" y="1"/>
                      <a:pt x="902"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a:off x="5809095" y="2453830"/>
                <a:ext cx="17911" cy="136351"/>
              </a:xfrm>
              <a:custGeom>
                <a:rect b="b" l="l" r="r" t="t"/>
                <a:pathLst>
                  <a:path extrusionOk="0" h="1926" w="253">
                    <a:moveTo>
                      <a:pt x="126" y="1"/>
                    </a:moveTo>
                    <a:cubicBezTo>
                      <a:pt x="54" y="1"/>
                      <a:pt x="1" y="59"/>
                      <a:pt x="1" y="131"/>
                    </a:cubicBezTo>
                    <a:lnTo>
                      <a:pt x="1" y="1800"/>
                    </a:lnTo>
                    <a:cubicBezTo>
                      <a:pt x="1" y="1867"/>
                      <a:pt x="54" y="1925"/>
                      <a:pt x="126" y="1925"/>
                    </a:cubicBezTo>
                    <a:cubicBezTo>
                      <a:pt x="194" y="1925"/>
                      <a:pt x="252" y="1867"/>
                      <a:pt x="252" y="1800"/>
                    </a:cubicBezTo>
                    <a:lnTo>
                      <a:pt x="252" y="131"/>
                    </a:lnTo>
                    <a:cubicBezTo>
                      <a:pt x="252" y="59"/>
                      <a:pt x="194" y="1"/>
                      <a:pt x="126"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 name="Google Shape;366;p35"/>
          <p:cNvGrpSpPr/>
          <p:nvPr/>
        </p:nvGrpSpPr>
        <p:grpSpPr>
          <a:xfrm>
            <a:off x="2518251" y="1771359"/>
            <a:ext cx="1112606" cy="874268"/>
            <a:chOff x="2114351" y="1555206"/>
            <a:chExt cx="1389369" cy="1091607"/>
          </a:xfrm>
        </p:grpSpPr>
        <p:grpSp>
          <p:nvGrpSpPr>
            <p:cNvPr id="367" name="Google Shape;367;p35"/>
            <p:cNvGrpSpPr/>
            <p:nvPr/>
          </p:nvGrpSpPr>
          <p:grpSpPr>
            <a:xfrm>
              <a:off x="2479465" y="2297396"/>
              <a:ext cx="1024255" cy="305553"/>
              <a:chOff x="4943225" y="2403000"/>
              <a:chExt cx="1131273" cy="337479"/>
            </a:xfrm>
          </p:grpSpPr>
          <p:grpSp>
            <p:nvGrpSpPr>
              <p:cNvPr id="368" name="Google Shape;368;p35"/>
              <p:cNvGrpSpPr/>
              <p:nvPr/>
            </p:nvGrpSpPr>
            <p:grpSpPr>
              <a:xfrm>
                <a:off x="4943225" y="2476370"/>
                <a:ext cx="183471" cy="169489"/>
                <a:chOff x="3132400" y="2476370"/>
                <a:chExt cx="183471" cy="169489"/>
              </a:xfrm>
            </p:grpSpPr>
            <p:sp>
              <p:nvSpPr>
                <p:cNvPr id="369" name="Google Shape;369;p35"/>
                <p:cNvSpPr/>
                <p:nvPr/>
              </p:nvSpPr>
              <p:spPr>
                <a:xfrm>
                  <a:off x="3132400" y="2476370"/>
                  <a:ext cx="104713" cy="169489"/>
                </a:xfrm>
                <a:custGeom>
                  <a:rect b="b" l="l" r="r" t="t"/>
                  <a:pathLst>
                    <a:path extrusionOk="0" h="2279" w="1408">
                      <a:moveTo>
                        <a:pt x="171" y="1"/>
                      </a:moveTo>
                      <a:cubicBezTo>
                        <a:pt x="105" y="1"/>
                        <a:pt x="48" y="52"/>
                        <a:pt x="43" y="117"/>
                      </a:cubicBezTo>
                      <a:cubicBezTo>
                        <a:pt x="38" y="189"/>
                        <a:pt x="92" y="247"/>
                        <a:pt x="164" y="253"/>
                      </a:cubicBezTo>
                      <a:cubicBezTo>
                        <a:pt x="358" y="262"/>
                        <a:pt x="633" y="325"/>
                        <a:pt x="846" y="552"/>
                      </a:cubicBezTo>
                      <a:cubicBezTo>
                        <a:pt x="1045" y="760"/>
                        <a:pt x="1146" y="1075"/>
                        <a:pt x="1108" y="1356"/>
                      </a:cubicBezTo>
                      <a:cubicBezTo>
                        <a:pt x="1079" y="1539"/>
                        <a:pt x="991" y="1708"/>
                        <a:pt x="871" y="1809"/>
                      </a:cubicBezTo>
                      <a:cubicBezTo>
                        <a:pt x="726" y="1930"/>
                        <a:pt x="532" y="1959"/>
                        <a:pt x="348" y="1988"/>
                      </a:cubicBezTo>
                      <a:lnTo>
                        <a:pt x="116" y="2028"/>
                      </a:lnTo>
                      <a:cubicBezTo>
                        <a:pt x="48" y="2037"/>
                        <a:pt x="0" y="2100"/>
                        <a:pt x="9" y="2168"/>
                      </a:cubicBezTo>
                      <a:cubicBezTo>
                        <a:pt x="19" y="2231"/>
                        <a:pt x="72" y="2278"/>
                        <a:pt x="135" y="2278"/>
                      </a:cubicBezTo>
                      <a:cubicBezTo>
                        <a:pt x="139" y="2278"/>
                        <a:pt x="145" y="2274"/>
                        <a:pt x="154" y="2274"/>
                      </a:cubicBezTo>
                      <a:lnTo>
                        <a:pt x="387" y="2240"/>
                      </a:lnTo>
                      <a:cubicBezTo>
                        <a:pt x="585" y="2211"/>
                        <a:pt x="831" y="2173"/>
                        <a:pt x="1030" y="2003"/>
                      </a:cubicBezTo>
                      <a:cubicBezTo>
                        <a:pt x="1199" y="1863"/>
                        <a:pt x="1320" y="1640"/>
                        <a:pt x="1354" y="1394"/>
                      </a:cubicBezTo>
                      <a:cubicBezTo>
                        <a:pt x="1407" y="1036"/>
                        <a:pt x="1282" y="639"/>
                        <a:pt x="1030" y="373"/>
                      </a:cubicBezTo>
                      <a:cubicBezTo>
                        <a:pt x="755" y="93"/>
                        <a:pt x="416" y="15"/>
                        <a:pt x="179" y="1"/>
                      </a:cubicBezTo>
                      <a:cubicBezTo>
                        <a:pt x="176" y="1"/>
                        <a:pt x="173" y="1"/>
                        <a:pt x="171"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a:off x="3210786" y="2476370"/>
                  <a:ext cx="105085" cy="169489"/>
                </a:xfrm>
                <a:custGeom>
                  <a:rect b="b" l="l" r="r" t="t"/>
                  <a:pathLst>
                    <a:path extrusionOk="0" h="2279" w="1413">
                      <a:moveTo>
                        <a:pt x="1240" y="1"/>
                      </a:moveTo>
                      <a:cubicBezTo>
                        <a:pt x="1238" y="1"/>
                        <a:pt x="1235" y="1"/>
                        <a:pt x="1233" y="1"/>
                      </a:cubicBezTo>
                      <a:cubicBezTo>
                        <a:pt x="996" y="15"/>
                        <a:pt x="653" y="93"/>
                        <a:pt x="382" y="373"/>
                      </a:cubicBezTo>
                      <a:cubicBezTo>
                        <a:pt x="130" y="639"/>
                        <a:pt x="0" y="1036"/>
                        <a:pt x="54" y="1394"/>
                      </a:cubicBezTo>
                      <a:cubicBezTo>
                        <a:pt x="92" y="1640"/>
                        <a:pt x="208" y="1863"/>
                        <a:pt x="382" y="2003"/>
                      </a:cubicBezTo>
                      <a:cubicBezTo>
                        <a:pt x="581" y="2173"/>
                        <a:pt x="827" y="2211"/>
                        <a:pt x="1025" y="2240"/>
                      </a:cubicBezTo>
                      <a:lnTo>
                        <a:pt x="1257" y="2274"/>
                      </a:lnTo>
                      <a:cubicBezTo>
                        <a:pt x="1262" y="2274"/>
                        <a:pt x="1272" y="2278"/>
                        <a:pt x="1277" y="2278"/>
                      </a:cubicBezTo>
                      <a:cubicBezTo>
                        <a:pt x="1340" y="2278"/>
                        <a:pt x="1393" y="2231"/>
                        <a:pt x="1402" y="2168"/>
                      </a:cubicBezTo>
                      <a:cubicBezTo>
                        <a:pt x="1413" y="2100"/>
                        <a:pt x="1364" y="2037"/>
                        <a:pt x="1297" y="2028"/>
                      </a:cubicBezTo>
                      <a:lnTo>
                        <a:pt x="1065" y="1988"/>
                      </a:lnTo>
                      <a:cubicBezTo>
                        <a:pt x="875" y="1959"/>
                        <a:pt x="687" y="1930"/>
                        <a:pt x="542" y="1809"/>
                      </a:cubicBezTo>
                      <a:cubicBezTo>
                        <a:pt x="420" y="1708"/>
                        <a:pt x="329" y="1539"/>
                        <a:pt x="304" y="1356"/>
                      </a:cubicBezTo>
                      <a:cubicBezTo>
                        <a:pt x="261" y="1075"/>
                        <a:pt x="362" y="755"/>
                        <a:pt x="565" y="552"/>
                      </a:cubicBezTo>
                      <a:cubicBezTo>
                        <a:pt x="779" y="325"/>
                        <a:pt x="1054" y="262"/>
                        <a:pt x="1248" y="253"/>
                      </a:cubicBezTo>
                      <a:cubicBezTo>
                        <a:pt x="1315" y="247"/>
                        <a:pt x="1369" y="189"/>
                        <a:pt x="1364" y="117"/>
                      </a:cubicBezTo>
                      <a:cubicBezTo>
                        <a:pt x="1360" y="52"/>
                        <a:pt x="1296" y="1"/>
                        <a:pt x="1240"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 name="Google Shape;371;p35"/>
              <p:cNvSpPr/>
              <p:nvPr/>
            </p:nvSpPr>
            <p:spPr>
              <a:xfrm>
                <a:off x="5239985" y="2497864"/>
                <a:ext cx="149726" cy="25132"/>
              </a:xfrm>
              <a:custGeom>
                <a:rect b="b" l="l" r="r" t="t"/>
                <a:pathLst>
                  <a:path extrusionOk="0" h="355" w="2115">
                    <a:moveTo>
                      <a:pt x="1977" y="1"/>
                    </a:moveTo>
                    <a:cubicBezTo>
                      <a:pt x="1971" y="1"/>
                      <a:pt x="1966" y="1"/>
                      <a:pt x="1960" y="2"/>
                    </a:cubicBezTo>
                    <a:cubicBezTo>
                      <a:pt x="1551" y="69"/>
                      <a:pt x="1136" y="100"/>
                      <a:pt x="721" y="100"/>
                    </a:cubicBezTo>
                    <a:cubicBezTo>
                      <a:pt x="527" y="100"/>
                      <a:pt x="334" y="93"/>
                      <a:pt x="141" y="80"/>
                    </a:cubicBezTo>
                    <a:cubicBezTo>
                      <a:pt x="74" y="80"/>
                      <a:pt x="10" y="129"/>
                      <a:pt x="5" y="196"/>
                    </a:cubicBezTo>
                    <a:cubicBezTo>
                      <a:pt x="1" y="263"/>
                      <a:pt x="54" y="326"/>
                      <a:pt x="122" y="332"/>
                    </a:cubicBezTo>
                    <a:cubicBezTo>
                      <a:pt x="325" y="346"/>
                      <a:pt x="523" y="355"/>
                      <a:pt x="726" y="355"/>
                    </a:cubicBezTo>
                    <a:cubicBezTo>
                      <a:pt x="1152" y="355"/>
                      <a:pt x="1577" y="321"/>
                      <a:pt x="1999" y="254"/>
                    </a:cubicBezTo>
                    <a:cubicBezTo>
                      <a:pt x="2066" y="245"/>
                      <a:pt x="2115" y="176"/>
                      <a:pt x="2105" y="109"/>
                    </a:cubicBezTo>
                    <a:cubicBezTo>
                      <a:pt x="2092" y="47"/>
                      <a:pt x="2038" y="1"/>
                      <a:pt x="1977"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a:off x="5471197" y="2455812"/>
                <a:ext cx="139320" cy="167855"/>
              </a:xfrm>
              <a:custGeom>
                <a:rect b="b" l="l" r="r" t="t"/>
                <a:pathLst>
                  <a:path extrusionOk="0" h="2371" w="1968">
                    <a:moveTo>
                      <a:pt x="140" y="0"/>
                    </a:moveTo>
                    <a:cubicBezTo>
                      <a:pt x="114" y="0"/>
                      <a:pt x="89" y="8"/>
                      <a:pt x="68" y="26"/>
                    </a:cubicBezTo>
                    <a:cubicBezTo>
                      <a:pt x="9" y="69"/>
                      <a:pt x="0" y="147"/>
                      <a:pt x="39" y="200"/>
                    </a:cubicBezTo>
                    <a:lnTo>
                      <a:pt x="1572" y="2241"/>
                    </a:lnTo>
                    <a:cubicBezTo>
                      <a:pt x="1601" y="2279"/>
                      <a:pt x="1664" y="2371"/>
                      <a:pt x="1780" y="2371"/>
                    </a:cubicBezTo>
                    <a:lnTo>
                      <a:pt x="1784" y="2371"/>
                    </a:lnTo>
                    <a:cubicBezTo>
                      <a:pt x="1871" y="2366"/>
                      <a:pt x="1945" y="2299"/>
                      <a:pt x="1959" y="2207"/>
                    </a:cubicBezTo>
                    <a:cubicBezTo>
                      <a:pt x="1968" y="2125"/>
                      <a:pt x="1920" y="2052"/>
                      <a:pt x="1842" y="2033"/>
                    </a:cubicBezTo>
                    <a:cubicBezTo>
                      <a:pt x="1830" y="2028"/>
                      <a:pt x="1817" y="2026"/>
                      <a:pt x="1805" y="2026"/>
                    </a:cubicBezTo>
                    <a:cubicBezTo>
                      <a:pt x="1782" y="2026"/>
                      <a:pt x="1759" y="2035"/>
                      <a:pt x="1736" y="2047"/>
                    </a:cubicBezTo>
                    <a:lnTo>
                      <a:pt x="242" y="49"/>
                    </a:lnTo>
                    <a:cubicBezTo>
                      <a:pt x="215" y="18"/>
                      <a:pt x="177" y="0"/>
                      <a:pt x="140"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a:off x="5246144" y="2570499"/>
                <a:ext cx="137054" cy="24849"/>
              </a:xfrm>
              <a:custGeom>
                <a:rect b="b" l="l" r="r" t="t"/>
                <a:pathLst>
                  <a:path extrusionOk="0" h="351" w="1936">
                    <a:moveTo>
                      <a:pt x="137" y="1"/>
                    </a:moveTo>
                    <a:cubicBezTo>
                      <a:pt x="77" y="1"/>
                      <a:pt x="24" y="47"/>
                      <a:pt x="10" y="108"/>
                    </a:cubicBezTo>
                    <a:cubicBezTo>
                      <a:pt x="1" y="176"/>
                      <a:pt x="50" y="239"/>
                      <a:pt x="117" y="253"/>
                    </a:cubicBezTo>
                    <a:cubicBezTo>
                      <a:pt x="503" y="316"/>
                      <a:pt x="900" y="350"/>
                      <a:pt x="1297" y="350"/>
                    </a:cubicBezTo>
                    <a:cubicBezTo>
                      <a:pt x="1472" y="350"/>
                      <a:pt x="1641" y="345"/>
                      <a:pt x="1815" y="331"/>
                    </a:cubicBezTo>
                    <a:cubicBezTo>
                      <a:pt x="1887" y="326"/>
                      <a:pt x="1936" y="268"/>
                      <a:pt x="1931" y="195"/>
                    </a:cubicBezTo>
                    <a:cubicBezTo>
                      <a:pt x="1926" y="130"/>
                      <a:pt x="1868" y="79"/>
                      <a:pt x="1804" y="79"/>
                    </a:cubicBezTo>
                    <a:cubicBezTo>
                      <a:pt x="1801" y="79"/>
                      <a:pt x="1798" y="79"/>
                      <a:pt x="1795" y="79"/>
                    </a:cubicBezTo>
                    <a:cubicBezTo>
                      <a:pt x="1627" y="92"/>
                      <a:pt x="1458" y="99"/>
                      <a:pt x="1289" y="99"/>
                    </a:cubicBezTo>
                    <a:cubicBezTo>
                      <a:pt x="910" y="99"/>
                      <a:pt x="530" y="66"/>
                      <a:pt x="155" y="2"/>
                    </a:cubicBezTo>
                    <a:cubicBezTo>
                      <a:pt x="149" y="1"/>
                      <a:pt x="143" y="1"/>
                      <a:pt x="137"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a:off x="5552964" y="2457724"/>
                <a:ext cx="108596" cy="282755"/>
              </a:xfrm>
              <a:custGeom>
                <a:rect b="b" l="l" r="r" t="t"/>
                <a:pathLst>
                  <a:path extrusionOk="0" h="3994" w="1534">
                    <a:moveTo>
                      <a:pt x="1394" y="1"/>
                    </a:moveTo>
                    <a:cubicBezTo>
                      <a:pt x="1349" y="1"/>
                      <a:pt x="1302" y="26"/>
                      <a:pt x="1277" y="71"/>
                    </a:cubicBezTo>
                    <a:cubicBezTo>
                      <a:pt x="674" y="1261"/>
                      <a:pt x="243" y="2529"/>
                      <a:pt x="11" y="3844"/>
                    </a:cubicBezTo>
                    <a:cubicBezTo>
                      <a:pt x="0" y="3911"/>
                      <a:pt x="44" y="3980"/>
                      <a:pt x="112" y="3989"/>
                    </a:cubicBezTo>
                    <a:cubicBezTo>
                      <a:pt x="122" y="3993"/>
                      <a:pt x="127" y="3993"/>
                      <a:pt x="136" y="3993"/>
                    </a:cubicBezTo>
                    <a:cubicBezTo>
                      <a:pt x="194" y="3993"/>
                      <a:pt x="247" y="3951"/>
                      <a:pt x="257" y="3888"/>
                    </a:cubicBezTo>
                    <a:cubicBezTo>
                      <a:pt x="489" y="2600"/>
                      <a:pt x="906" y="1353"/>
                      <a:pt x="1505" y="182"/>
                    </a:cubicBezTo>
                    <a:cubicBezTo>
                      <a:pt x="1534" y="124"/>
                      <a:pt x="1509" y="47"/>
                      <a:pt x="1447" y="13"/>
                    </a:cubicBezTo>
                    <a:cubicBezTo>
                      <a:pt x="1430" y="5"/>
                      <a:pt x="1412" y="1"/>
                      <a:pt x="1394"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a:off x="5759115" y="2503174"/>
                <a:ext cx="130187" cy="25061"/>
              </a:xfrm>
              <a:custGeom>
                <a:rect b="b" l="l" r="r" t="t"/>
                <a:pathLst>
                  <a:path extrusionOk="0" h="354" w="1839">
                    <a:moveTo>
                      <a:pt x="1703" y="0"/>
                    </a:moveTo>
                    <a:lnTo>
                      <a:pt x="121" y="101"/>
                    </a:lnTo>
                    <a:cubicBezTo>
                      <a:pt x="48" y="106"/>
                      <a:pt x="1" y="164"/>
                      <a:pt x="1" y="232"/>
                    </a:cubicBezTo>
                    <a:cubicBezTo>
                      <a:pt x="5" y="300"/>
                      <a:pt x="63" y="353"/>
                      <a:pt x="126" y="353"/>
                    </a:cubicBezTo>
                    <a:lnTo>
                      <a:pt x="135" y="353"/>
                    </a:lnTo>
                    <a:lnTo>
                      <a:pt x="1718" y="251"/>
                    </a:lnTo>
                    <a:cubicBezTo>
                      <a:pt x="1785" y="246"/>
                      <a:pt x="1838" y="188"/>
                      <a:pt x="1834" y="121"/>
                    </a:cubicBezTo>
                    <a:cubicBezTo>
                      <a:pt x="1829" y="48"/>
                      <a:pt x="1771" y="0"/>
                      <a:pt x="1703"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a:off x="5942966" y="2403000"/>
                <a:ext cx="131532" cy="182368"/>
              </a:xfrm>
              <a:custGeom>
                <a:rect b="b" l="l" r="r" t="t"/>
                <a:pathLst>
                  <a:path extrusionOk="0" h="2576" w="1858">
                    <a:moveTo>
                      <a:pt x="902" y="1"/>
                    </a:moveTo>
                    <a:cubicBezTo>
                      <a:pt x="693" y="1"/>
                      <a:pt x="487" y="52"/>
                      <a:pt x="306" y="152"/>
                    </a:cubicBezTo>
                    <a:cubicBezTo>
                      <a:pt x="243" y="186"/>
                      <a:pt x="219" y="264"/>
                      <a:pt x="252" y="326"/>
                    </a:cubicBezTo>
                    <a:cubicBezTo>
                      <a:pt x="276" y="366"/>
                      <a:pt x="320" y="390"/>
                      <a:pt x="366" y="390"/>
                    </a:cubicBezTo>
                    <a:cubicBezTo>
                      <a:pt x="386" y="390"/>
                      <a:pt x="407" y="386"/>
                      <a:pt x="427" y="375"/>
                    </a:cubicBezTo>
                    <a:cubicBezTo>
                      <a:pt x="573" y="296"/>
                      <a:pt x="743" y="254"/>
                      <a:pt x="912" y="254"/>
                    </a:cubicBezTo>
                    <a:cubicBezTo>
                      <a:pt x="1000" y="254"/>
                      <a:pt x="1087" y="265"/>
                      <a:pt x="1172" y="288"/>
                    </a:cubicBezTo>
                    <a:cubicBezTo>
                      <a:pt x="1273" y="317"/>
                      <a:pt x="1346" y="355"/>
                      <a:pt x="1398" y="404"/>
                    </a:cubicBezTo>
                    <a:cubicBezTo>
                      <a:pt x="1529" y="545"/>
                      <a:pt x="1485" y="806"/>
                      <a:pt x="1355" y="940"/>
                    </a:cubicBezTo>
                    <a:cubicBezTo>
                      <a:pt x="1311" y="984"/>
                      <a:pt x="1264" y="1023"/>
                      <a:pt x="1210" y="1052"/>
                    </a:cubicBezTo>
                    <a:lnTo>
                      <a:pt x="1210" y="1047"/>
                    </a:lnTo>
                    <a:cubicBezTo>
                      <a:pt x="1158" y="1036"/>
                      <a:pt x="1106" y="1030"/>
                      <a:pt x="1056" y="1030"/>
                    </a:cubicBezTo>
                    <a:cubicBezTo>
                      <a:pt x="892" y="1030"/>
                      <a:pt x="742" y="1089"/>
                      <a:pt x="634" y="1197"/>
                    </a:cubicBezTo>
                    <a:cubicBezTo>
                      <a:pt x="601" y="1236"/>
                      <a:pt x="591" y="1289"/>
                      <a:pt x="610" y="1333"/>
                    </a:cubicBezTo>
                    <a:cubicBezTo>
                      <a:pt x="630" y="1382"/>
                      <a:pt x="673" y="1411"/>
                      <a:pt x="726" y="1415"/>
                    </a:cubicBezTo>
                    <a:cubicBezTo>
                      <a:pt x="915" y="1415"/>
                      <a:pt x="1085" y="1382"/>
                      <a:pt x="1230" y="1318"/>
                    </a:cubicBezTo>
                    <a:cubicBezTo>
                      <a:pt x="1351" y="1366"/>
                      <a:pt x="1447" y="1458"/>
                      <a:pt x="1485" y="1565"/>
                    </a:cubicBezTo>
                    <a:cubicBezTo>
                      <a:pt x="1578" y="1826"/>
                      <a:pt x="1398" y="2170"/>
                      <a:pt x="1108" y="2275"/>
                    </a:cubicBezTo>
                    <a:cubicBezTo>
                      <a:pt x="1025" y="2308"/>
                      <a:pt x="935" y="2324"/>
                      <a:pt x="842" y="2324"/>
                    </a:cubicBezTo>
                    <a:cubicBezTo>
                      <a:pt x="632" y="2324"/>
                      <a:pt x="408" y="2242"/>
                      <a:pt x="223" y="2087"/>
                    </a:cubicBezTo>
                    <a:cubicBezTo>
                      <a:pt x="201" y="2069"/>
                      <a:pt x="174" y="2060"/>
                      <a:pt x="147" y="2060"/>
                    </a:cubicBezTo>
                    <a:cubicBezTo>
                      <a:pt x="110" y="2060"/>
                      <a:pt x="72" y="2076"/>
                      <a:pt x="45" y="2107"/>
                    </a:cubicBezTo>
                    <a:cubicBezTo>
                      <a:pt x="1" y="2159"/>
                      <a:pt x="11" y="2237"/>
                      <a:pt x="63" y="2281"/>
                    </a:cubicBezTo>
                    <a:cubicBezTo>
                      <a:pt x="291" y="2474"/>
                      <a:pt x="576" y="2576"/>
                      <a:pt x="847" y="2576"/>
                    </a:cubicBezTo>
                    <a:cubicBezTo>
                      <a:pt x="969" y="2576"/>
                      <a:pt x="1089" y="2556"/>
                      <a:pt x="1201" y="2513"/>
                    </a:cubicBezTo>
                    <a:cubicBezTo>
                      <a:pt x="1616" y="2353"/>
                      <a:pt x="1858" y="1869"/>
                      <a:pt x="1723" y="1482"/>
                    </a:cubicBezTo>
                    <a:cubicBezTo>
                      <a:pt x="1679" y="1357"/>
                      <a:pt x="1592" y="1250"/>
                      <a:pt x="1481" y="1168"/>
                    </a:cubicBezTo>
                    <a:cubicBezTo>
                      <a:pt x="1500" y="1154"/>
                      <a:pt x="1520" y="1134"/>
                      <a:pt x="1534" y="1115"/>
                    </a:cubicBezTo>
                    <a:cubicBezTo>
                      <a:pt x="1752" y="893"/>
                      <a:pt x="1820" y="482"/>
                      <a:pt x="1578" y="230"/>
                    </a:cubicBezTo>
                    <a:cubicBezTo>
                      <a:pt x="1496" y="148"/>
                      <a:pt x="1384" y="85"/>
                      <a:pt x="1239" y="47"/>
                    </a:cubicBezTo>
                    <a:cubicBezTo>
                      <a:pt x="1128" y="16"/>
                      <a:pt x="1015" y="1"/>
                      <a:pt x="902"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a:off x="5809095" y="2453830"/>
                <a:ext cx="17911" cy="136351"/>
              </a:xfrm>
              <a:custGeom>
                <a:rect b="b" l="l" r="r" t="t"/>
                <a:pathLst>
                  <a:path extrusionOk="0" h="1926" w="253">
                    <a:moveTo>
                      <a:pt x="126" y="1"/>
                    </a:moveTo>
                    <a:cubicBezTo>
                      <a:pt x="54" y="1"/>
                      <a:pt x="1" y="59"/>
                      <a:pt x="1" y="131"/>
                    </a:cubicBezTo>
                    <a:lnTo>
                      <a:pt x="1" y="1800"/>
                    </a:lnTo>
                    <a:cubicBezTo>
                      <a:pt x="1" y="1867"/>
                      <a:pt x="54" y="1925"/>
                      <a:pt x="126" y="1925"/>
                    </a:cubicBezTo>
                    <a:cubicBezTo>
                      <a:pt x="194" y="1925"/>
                      <a:pt x="252" y="1867"/>
                      <a:pt x="252" y="1800"/>
                    </a:cubicBezTo>
                    <a:lnTo>
                      <a:pt x="252" y="131"/>
                    </a:lnTo>
                    <a:cubicBezTo>
                      <a:pt x="252" y="59"/>
                      <a:pt x="194" y="1"/>
                      <a:pt x="126"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 name="Google Shape;378;p35"/>
            <p:cNvGrpSpPr/>
            <p:nvPr/>
          </p:nvGrpSpPr>
          <p:grpSpPr>
            <a:xfrm>
              <a:off x="2479470" y="1555206"/>
              <a:ext cx="913277" cy="577801"/>
              <a:chOff x="3118250" y="2252663"/>
              <a:chExt cx="1008700" cy="638172"/>
            </a:xfrm>
          </p:grpSpPr>
          <p:sp>
            <p:nvSpPr>
              <p:cNvPr id="379" name="Google Shape;379;p35"/>
              <p:cNvSpPr/>
              <p:nvPr/>
            </p:nvSpPr>
            <p:spPr>
              <a:xfrm>
                <a:off x="3382283" y="2529991"/>
                <a:ext cx="161978" cy="23055"/>
              </a:xfrm>
              <a:custGeom>
                <a:rect b="b" l="l" r="r" t="t"/>
                <a:pathLst>
                  <a:path extrusionOk="0" h="310" w="2178">
                    <a:moveTo>
                      <a:pt x="2047" y="1"/>
                    </a:moveTo>
                    <a:cubicBezTo>
                      <a:pt x="1588" y="10"/>
                      <a:pt x="1336" y="19"/>
                      <a:pt x="1085" y="30"/>
                    </a:cubicBezTo>
                    <a:cubicBezTo>
                      <a:pt x="833" y="39"/>
                      <a:pt x="581" y="48"/>
                      <a:pt x="127" y="59"/>
                    </a:cubicBezTo>
                    <a:cubicBezTo>
                      <a:pt x="54" y="59"/>
                      <a:pt x="1" y="117"/>
                      <a:pt x="1" y="184"/>
                    </a:cubicBezTo>
                    <a:cubicBezTo>
                      <a:pt x="1" y="251"/>
                      <a:pt x="59" y="309"/>
                      <a:pt x="127" y="309"/>
                    </a:cubicBezTo>
                    <a:lnTo>
                      <a:pt x="132" y="309"/>
                    </a:lnTo>
                    <a:cubicBezTo>
                      <a:pt x="592" y="300"/>
                      <a:pt x="842" y="291"/>
                      <a:pt x="1094" y="280"/>
                    </a:cubicBezTo>
                    <a:cubicBezTo>
                      <a:pt x="1346" y="271"/>
                      <a:pt x="1592" y="262"/>
                      <a:pt x="2052" y="251"/>
                    </a:cubicBezTo>
                    <a:cubicBezTo>
                      <a:pt x="2125" y="251"/>
                      <a:pt x="2177" y="193"/>
                      <a:pt x="2177" y="126"/>
                    </a:cubicBezTo>
                    <a:cubicBezTo>
                      <a:pt x="2177" y="54"/>
                      <a:pt x="2125" y="1"/>
                      <a:pt x="2047"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a:off x="3624804" y="2515563"/>
                <a:ext cx="502146" cy="23129"/>
              </a:xfrm>
              <a:custGeom>
                <a:rect b="b" l="l" r="r" t="t"/>
                <a:pathLst>
                  <a:path extrusionOk="0" h="311" w="6752">
                    <a:moveTo>
                      <a:pt x="6622" y="1"/>
                    </a:moveTo>
                    <a:cubicBezTo>
                      <a:pt x="6162" y="10"/>
                      <a:pt x="4745" y="21"/>
                      <a:pt x="3376" y="30"/>
                    </a:cubicBezTo>
                    <a:cubicBezTo>
                      <a:pt x="2003" y="39"/>
                      <a:pt x="581" y="50"/>
                      <a:pt x="121" y="59"/>
                    </a:cubicBezTo>
                    <a:cubicBezTo>
                      <a:pt x="54" y="59"/>
                      <a:pt x="0" y="117"/>
                      <a:pt x="0" y="184"/>
                    </a:cubicBezTo>
                    <a:cubicBezTo>
                      <a:pt x="0" y="253"/>
                      <a:pt x="59" y="311"/>
                      <a:pt x="126" y="311"/>
                    </a:cubicBezTo>
                    <a:cubicBezTo>
                      <a:pt x="586" y="300"/>
                      <a:pt x="2003" y="291"/>
                      <a:pt x="3376" y="282"/>
                    </a:cubicBezTo>
                    <a:cubicBezTo>
                      <a:pt x="4749" y="271"/>
                      <a:pt x="6167" y="262"/>
                      <a:pt x="6626" y="253"/>
                    </a:cubicBezTo>
                    <a:cubicBezTo>
                      <a:pt x="6700" y="253"/>
                      <a:pt x="6752" y="195"/>
                      <a:pt x="6752" y="126"/>
                    </a:cubicBezTo>
                    <a:cubicBezTo>
                      <a:pt x="6747" y="59"/>
                      <a:pt x="6694" y="1"/>
                      <a:pt x="6622"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a:off x="3382283" y="2605923"/>
                <a:ext cx="161978" cy="22683"/>
              </a:xfrm>
              <a:custGeom>
                <a:rect b="b" l="l" r="r" t="t"/>
                <a:pathLst>
                  <a:path extrusionOk="0" h="305" w="2178">
                    <a:moveTo>
                      <a:pt x="2047" y="0"/>
                    </a:moveTo>
                    <a:cubicBezTo>
                      <a:pt x="1588" y="9"/>
                      <a:pt x="1336" y="20"/>
                      <a:pt x="1085" y="29"/>
                    </a:cubicBezTo>
                    <a:cubicBezTo>
                      <a:pt x="833" y="38"/>
                      <a:pt x="587" y="43"/>
                      <a:pt x="127" y="53"/>
                    </a:cubicBezTo>
                    <a:cubicBezTo>
                      <a:pt x="54" y="58"/>
                      <a:pt x="1" y="112"/>
                      <a:pt x="1" y="184"/>
                    </a:cubicBezTo>
                    <a:cubicBezTo>
                      <a:pt x="1" y="252"/>
                      <a:pt x="59" y="304"/>
                      <a:pt x="127" y="304"/>
                    </a:cubicBezTo>
                    <a:lnTo>
                      <a:pt x="132" y="304"/>
                    </a:lnTo>
                    <a:cubicBezTo>
                      <a:pt x="592" y="295"/>
                      <a:pt x="842" y="290"/>
                      <a:pt x="1094" y="281"/>
                    </a:cubicBezTo>
                    <a:cubicBezTo>
                      <a:pt x="1346" y="271"/>
                      <a:pt x="1597" y="261"/>
                      <a:pt x="2052" y="252"/>
                    </a:cubicBezTo>
                    <a:cubicBezTo>
                      <a:pt x="2125" y="252"/>
                      <a:pt x="2177" y="194"/>
                      <a:pt x="2177" y="121"/>
                    </a:cubicBezTo>
                    <a:cubicBezTo>
                      <a:pt x="2177" y="53"/>
                      <a:pt x="2125" y="0"/>
                      <a:pt x="2047"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a:off x="3782319" y="2252663"/>
                <a:ext cx="99730" cy="216194"/>
              </a:xfrm>
              <a:custGeom>
                <a:rect b="b" l="l" r="r" t="t"/>
                <a:pathLst>
                  <a:path extrusionOk="0" h="2907" w="1341">
                    <a:moveTo>
                      <a:pt x="1179" y="1"/>
                    </a:moveTo>
                    <a:cubicBezTo>
                      <a:pt x="1136" y="1"/>
                      <a:pt x="1094" y="24"/>
                      <a:pt x="1070" y="63"/>
                    </a:cubicBezTo>
                    <a:cubicBezTo>
                      <a:pt x="780" y="585"/>
                      <a:pt x="436" y="1074"/>
                      <a:pt x="44" y="1519"/>
                    </a:cubicBezTo>
                    <a:cubicBezTo>
                      <a:pt x="1" y="1572"/>
                      <a:pt x="6" y="1654"/>
                      <a:pt x="59" y="1698"/>
                    </a:cubicBezTo>
                    <a:cubicBezTo>
                      <a:pt x="81" y="1720"/>
                      <a:pt x="111" y="1731"/>
                      <a:pt x="140" y="1731"/>
                    </a:cubicBezTo>
                    <a:cubicBezTo>
                      <a:pt x="175" y="1731"/>
                      <a:pt x="209" y="1717"/>
                      <a:pt x="233" y="1688"/>
                    </a:cubicBezTo>
                    <a:cubicBezTo>
                      <a:pt x="537" y="1340"/>
                      <a:pt x="814" y="968"/>
                      <a:pt x="1060" y="576"/>
                    </a:cubicBezTo>
                    <a:lnTo>
                      <a:pt x="1084" y="2781"/>
                    </a:lnTo>
                    <a:cubicBezTo>
                      <a:pt x="1084" y="2854"/>
                      <a:pt x="1142" y="2907"/>
                      <a:pt x="1209" y="2907"/>
                    </a:cubicBezTo>
                    <a:lnTo>
                      <a:pt x="1215" y="2907"/>
                    </a:lnTo>
                    <a:cubicBezTo>
                      <a:pt x="1283" y="2907"/>
                      <a:pt x="1341" y="2849"/>
                      <a:pt x="1336" y="2781"/>
                    </a:cubicBezTo>
                    <a:lnTo>
                      <a:pt x="1307" y="126"/>
                    </a:lnTo>
                    <a:cubicBezTo>
                      <a:pt x="1307" y="68"/>
                      <a:pt x="1267" y="20"/>
                      <a:pt x="1209" y="5"/>
                    </a:cubicBezTo>
                    <a:cubicBezTo>
                      <a:pt x="1200" y="2"/>
                      <a:pt x="1189" y="1"/>
                      <a:pt x="1179"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a:off x="3620118" y="2595883"/>
                <a:ext cx="99358" cy="216565"/>
              </a:xfrm>
              <a:custGeom>
                <a:rect b="b" l="l" r="r" t="t"/>
                <a:pathLst>
                  <a:path extrusionOk="0" h="2912" w="1336">
                    <a:moveTo>
                      <a:pt x="1182" y="0"/>
                    </a:moveTo>
                    <a:cubicBezTo>
                      <a:pt x="1137" y="0"/>
                      <a:pt x="1093" y="27"/>
                      <a:pt x="1069" y="68"/>
                    </a:cubicBezTo>
                    <a:cubicBezTo>
                      <a:pt x="779" y="584"/>
                      <a:pt x="436" y="1078"/>
                      <a:pt x="44" y="1523"/>
                    </a:cubicBezTo>
                    <a:cubicBezTo>
                      <a:pt x="1" y="1577"/>
                      <a:pt x="5" y="1653"/>
                      <a:pt x="53" y="1702"/>
                    </a:cubicBezTo>
                    <a:cubicBezTo>
                      <a:pt x="77" y="1721"/>
                      <a:pt x="107" y="1731"/>
                      <a:pt x="136" y="1731"/>
                    </a:cubicBezTo>
                    <a:cubicBezTo>
                      <a:pt x="173" y="1731"/>
                      <a:pt x="209" y="1717"/>
                      <a:pt x="233" y="1687"/>
                    </a:cubicBezTo>
                    <a:cubicBezTo>
                      <a:pt x="537" y="1345"/>
                      <a:pt x="813" y="972"/>
                      <a:pt x="1059" y="580"/>
                    </a:cubicBezTo>
                    <a:lnTo>
                      <a:pt x="1084" y="2785"/>
                    </a:lnTo>
                    <a:cubicBezTo>
                      <a:pt x="1084" y="2854"/>
                      <a:pt x="1142" y="2912"/>
                      <a:pt x="1209" y="2912"/>
                    </a:cubicBezTo>
                    <a:lnTo>
                      <a:pt x="1214" y="2912"/>
                    </a:lnTo>
                    <a:cubicBezTo>
                      <a:pt x="1282" y="2912"/>
                      <a:pt x="1336" y="2854"/>
                      <a:pt x="1336" y="2781"/>
                    </a:cubicBezTo>
                    <a:lnTo>
                      <a:pt x="1307" y="126"/>
                    </a:lnTo>
                    <a:cubicBezTo>
                      <a:pt x="1307" y="72"/>
                      <a:pt x="1267" y="19"/>
                      <a:pt x="1209" y="4"/>
                    </a:cubicBezTo>
                    <a:cubicBezTo>
                      <a:pt x="1200" y="2"/>
                      <a:pt x="1191" y="0"/>
                      <a:pt x="1182"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a:off x="3834527" y="2623475"/>
                <a:ext cx="25583" cy="141080"/>
              </a:xfrm>
              <a:custGeom>
                <a:rect b="b" l="l" r="r" t="t"/>
                <a:pathLst>
                  <a:path extrusionOk="0" h="1897" w="344">
                    <a:moveTo>
                      <a:pt x="130" y="1"/>
                    </a:moveTo>
                    <a:cubicBezTo>
                      <a:pt x="127" y="1"/>
                      <a:pt x="124" y="1"/>
                      <a:pt x="121" y="1"/>
                    </a:cubicBezTo>
                    <a:cubicBezTo>
                      <a:pt x="49" y="10"/>
                      <a:pt x="0" y="68"/>
                      <a:pt x="5" y="141"/>
                    </a:cubicBezTo>
                    <a:cubicBezTo>
                      <a:pt x="43" y="499"/>
                      <a:pt x="43" y="804"/>
                      <a:pt x="49" y="1075"/>
                    </a:cubicBezTo>
                    <a:cubicBezTo>
                      <a:pt x="49" y="1336"/>
                      <a:pt x="54" y="1568"/>
                      <a:pt x="83" y="1791"/>
                    </a:cubicBezTo>
                    <a:cubicBezTo>
                      <a:pt x="92" y="1854"/>
                      <a:pt x="145" y="1897"/>
                      <a:pt x="208" y="1897"/>
                    </a:cubicBezTo>
                    <a:lnTo>
                      <a:pt x="228" y="1897"/>
                    </a:lnTo>
                    <a:cubicBezTo>
                      <a:pt x="295" y="1887"/>
                      <a:pt x="344" y="1825"/>
                      <a:pt x="333" y="1751"/>
                    </a:cubicBezTo>
                    <a:cubicBezTo>
                      <a:pt x="304" y="1548"/>
                      <a:pt x="300" y="1327"/>
                      <a:pt x="300" y="1070"/>
                    </a:cubicBezTo>
                    <a:cubicBezTo>
                      <a:pt x="295" y="800"/>
                      <a:pt x="295" y="490"/>
                      <a:pt x="257" y="112"/>
                    </a:cubicBezTo>
                    <a:cubicBezTo>
                      <a:pt x="252" y="48"/>
                      <a:pt x="194" y="1"/>
                      <a:pt x="130"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a:off x="3776221" y="2681707"/>
                <a:ext cx="142195" cy="24542"/>
              </a:xfrm>
              <a:custGeom>
                <a:rect b="b" l="l" r="r" t="t"/>
                <a:pathLst>
                  <a:path extrusionOk="0" h="330" w="1912">
                    <a:moveTo>
                      <a:pt x="1774" y="0"/>
                    </a:moveTo>
                    <a:cubicBezTo>
                      <a:pt x="1768" y="0"/>
                      <a:pt x="1762" y="1"/>
                      <a:pt x="1756" y="1"/>
                    </a:cubicBezTo>
                    <a:cubicBezTo>
                      <a:pt x="1553" y="30"/>
                      <a:pt x="1331" y="35"/>
                      <a:pt x="1074" y="35"/>
                    </a:cubicBezTo>
                    <a:cubicBezTo>
                      <a:pt x="804" y="40"/>
                      <a:pt x="494" y="40"/>
                      <a:pt x="121" y="79"/>
                    </a:cubicBezTo>
                    <a:cubicBezTo>
                      <a:pt x="49" y="84"/>
                      <a:pt x="1" y="147"/>
                      <a:pt x="5" y="214"/>
                    </a:cubicBezTo>
                    <a:cubicBezTo>
                      <a:pt x="10" y="282"/>
                      <a:pt x="68" y="330"/>
                      <a:pt x="131" y="330"/>
                    </a:cubicBezTo>
                    <a:lnTo>
                      <a:pt x="146" y="330"/>
                    </a:lnTo>
                    <a:cubicBezTo>
                      <a:pt x="508" y="292"/>
                      <a:pt x="809" y="292"/>
                      <a:pt x="1079" y="287"/>
                    </a:cubicBezTo>
                    <a:cubicBezTo>
                      <a:pt x="1340" y="287"/>
                      <a:pt x="1572" y="282"/>
                      <a:pt x="1795" y="253"/>
                    </a:cubicBezTo>
                    <a:cubicBezTo>
                      <a:pt x="1863" y="243"/>
                      <a:pt x="1911" y="180"/>
                      <a:pt x="1901" y="108"/>
                    </a:cubicBezTo>
                    <a:cubicBezTo>
                      <a:pt x="1892" y="46"/>
                      <a:pt x="1839" y="0"/>
                      <a:pt x="1774"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a:off x="3966534" y="2619533"/>
                <a:ext cx="146806" cy="271302"/>
              </a:xfrm>
              <a:custGeom>
                <a:rect b="b" l="l" r="r" t="t"/>
                <a:pathLst>
                  <a:path extrusionOk="0" h="3648" w="1974">
                    <a:moveTo>
                      <a:pt x="300" y="0"/>
                    </a:moveTo>
                    <a:cubicBezTo>
                      <a:pt x="244" y="0"/>
                      <a:pt x="195" y="36"/>
                      <a:pt x="179" y="92"/>
                    </a:cubicBezTo>
                    <a:cubicBezTo>
                      <a:pt x="92" y="402"/>
                      <a:pt x="0" y="750"/>
                      <a:pt x="58" y="1099"/>
                    </a:cubicBezTo>
                    <a:cubicBezTo>
                      <a:pt x="121" y="1452"/>
                      <a:pt x="392" y="1824"/>
                      <a:pt x="788" y="1858"/>
                    </a:cubicBezTo>
                    <a:cubicBezTo>
                      <a:pt x="805" y="1859"/>
                      <a:pt x="821" y="1860"/>
                      <a:pt x="838" y="1860"/>
                    </a:cubicBezTo>
                    <a:cubicBezTo>
                      <a:pt x="1151" y="1860"/>
                      <a:pt x="1416" y="1643"/>
                      <a:pt x="1558" y="1409"/>
                    </a:cubicBezTo>
                    <a:cubicBezTo>
                      <a:pt x="1572" y="1641"/>
                      <a:pt x="1601" y="1878"/>
                      <a:pt x="1640" y="2110"/>
                    </a:cubicBezTo>
                    <a:lnTo>
                      <a:pt x="1650" y="2172"/>
                    </a:lnTo>
                    <a:cubicBezTo>
                      <a:pt x="1683" y="2400"/>
                      <a:pt x="1717" y="2612"/>
                      <a:pt x="1669" y="2811"/>
                    </a:cubicBezTo>
                    <a:cubicBezTo>
                      <a:pt x="1611" y="3067"/>
                      <a:pt x="1398" y="3290"/>
                      <a:pt x="1147" y="3367"/>
                    </a:cubicBezTo>
                    <a:cubicBezTo>
                      <a:pt x="1082" y="3385"/>
                      <a:pt x="1015" y="3394"/>
                      <a:pt x="948" y="3394"/>
                    </a:cubicBezTo>
                    <a:cubicBezTo>
                      <a:pt x="749" y="3394"/>
                      <a:pt x="548" y="3316"/>
                      <a:pt x="406" y="3179"/>
                    </a:cubicBezTo>
                    <a:cubicBezTo>
                      <a:pt x="380" y="3154"/>
                      <a:pt x="347" y="3142"/>
                      <a:pt x="315" y="3142"/>
                    </a:cubicBezTo>
                    <a:cubicBezTo>
                      <a:pt x="283" y="3142"/>
                      <a:pt x="252" y="3154"/>
                      <a:pt x="228" y="3179"/>
                    </a:cubicBezTo>
                    <a:cubicBezTo>
                      <a:pt x="179" y="3232"/>
                      <a:pt x="179" y="3309"/>
                      <a:pt x="228" y="3358"/>
                    </a:cubicBezTo>
                    <a:cubicBezTo>
                      <a:pt x="416" y="3546"/>
                      <a:pt x="677" y="3648"/>
                      <a:pt x="944" y="3648"/>
                    </a:cubicBezTo>
                    <a:cubicBezTo>
                      <a:pt x="1035" y="3648"/>
                      <a:pt x="1127" y="3633"/>
                      <a:pt x="1214" y="3610"/>
                    </a:cubicBezTo>
                    <a:cubicBezTo>
                      <a:pt x="1563" y="3507"/>
                      <a:pt x="1833" y="3217"/>
                      <a:pt x="1915" y="2869"/>
                    </a:cubicBezTo>
                    <a:cubicBezTo>
                      <a:pt x="1973" y="2617"/>
                      <a:pt x="1935" y="2371"/>
                      <a:pt x="1896" y="2134"/>
                    </a:cubicBezTo>
                    <a:lnTo>
                      <a:pt x="1886" y="2071"/>
                    </a:lnTo>
                    <a:cubicBezTo>
                      <a:pt x="1804" y="1549"/>
                      <a:pt x="1770" y="1012"/>
                      <a:pt x="1790" y="480"/>
                    </a:cubicBezTo>
                    <a:cubicBezTo>
                      <a:pt x="1795" y="411"/>
                      <a:pt x="1741" y="353"/>
                      <a:pt x="1674" y="349"/>
                    </a:cubicBezTo>
                    <a:cubicBezTo>
                      <a:pt x="1671" y="349"/>
                      <a:pt x="1668" y="348"/>
                      <a:pt x="1666" y="348"/>
                    </a:cubicBezTo>
                    <a:cubicBezTo>
                      <a:pt x="1601" y="348"/>
                      <a:pt x="1547" y="400"/>
                      <a:pt x="1538" y="465"/>
                    </a:cubicBezTo>
                    <a:cubicBezTo>
                      <a:pt x="1514" y="731"/>
                      <a:pt x="1485" y="1007"/>
                      <a:pt x="1364" y="1239"/>
                    </a:cubicBezTo>
                    <a:cubicBezTo>
                      <a:pt x="1262" y="1424"/>
                      <a:pt x="1064" y="1608"/>
                      <a:pt x="840" y="1608"/>
                    </a:cubicBezTo>
                    <a:cubicBezTo>
                      <a:pt x="829" y="1608"/>
                      <a:pt x="819" y="1608"/>
                      <a:pt x="808" y="1607"/>
                    </a:cubicBezTo>
                    <a:cubicBezTo>
                      <a:pt x="542" y="1587"/>
                      <a:pt x="348" y="1306"/>
                      <a:pt x="305" y="1056"/>
                    </a:cubicBezTo>
                    <a:cubicBezTo>
                      <a:pt x="257" y="760"/>
                      <a:pt x="344" y="440"/>
                      <a:pt x="421" y="161"/>
                    </a:cubicBezTo>
                    <a:cubicBezTo>
                      <a:pt x="440" y="92"/>
                      <a:pt x="402" y="25"/>
                      <a:pt x="334" y="5"/>
                    </a:cubicBezTo>
                    <a:cubicBezTo>
                      <a:pt x="323" y="2"/>
                      <a:pt x="311" y="0"/>
                      <a:pt x="300" y="0"/>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 name="Google Shape;387;p35"/>
              <p:cNvGrpSpPr/>
              <p:nvPr/>
            </p:nvGrpSpPr>
            <p:grpSpPr>
              <a:xfrm>
                <a:off x="3118250" y="2476370"/>
                <a:ext cx="183471" cy="169489"/>
                <a:chOff x="3132400" y="2476370"/>
                <a:chExt cx="183471" cy="169489"/>
              </a:xfrm>
            </p:grpSpPr>
            <p:sp>
              <p:nvSpPr>
                <p:cNvPr id="388" name="Google Shape;388;p35"/>
                <p:cNvSpPr/>
                <p:nvPr/>
              </p:nvSpPr>
              <p:spPr>
                <a:xfrm>
                  <a:off x="3132400" y="2476370"/>
                  <a:ext cx="104713" cy="169489"/>
                </a:xfrm>
                <a:custGeom>
                  <a:rect b="b" l="l" r="r" t="t"/>
                  <a:pathLst>
                    <a:path extrusionOk="0" h="2279" w="1408">
                      <a:moveTo>
                        <a:pt x="171" y="1"/>
                      </a:moveTo>
                      <a:cubicBezTo>
                        <a:pt x="105" y="1"/>
                        <a:pt x="48" y="52"/>
                        <a:pt x="43" y="117"/>
                      </a:cubicBezTo>
                      <a:cubicBezTo>
                        <a:pt x="38" y="189"/>
                        <a:pt x="92" y="247"/>
                        <a:pt x="164" y="253"/>
                      </a:cubicBezTo>
                      <a:cubicBezTo>
                        <a:pt x="358" y="262"/>
                        <a:pt x="633" y="325"/>
                        <a:pt x="846" y="552"/>
                      </a:cubicBezTo>
                      <a:cubicBezTo>
                        <a:pt x="1045" y="760"/>
                        <a:pt x="1146" y="1075"/>
                        <a:pt x="1108" y="1356"/>
                      </a:cubicBezTo>
                      <a:cubicBezTo>
                        <a:pt x="1079" y="1539"/>
                        <a:pt x="991" y="1708"/>
                        <a:pt x="871" y="1809"/>
                      </a:cubicBezTo>
                      <a:cubicBezTo>
                        <a:pt x="726" y="1930"/>
                        <a:pt x="532" y="1959"/>
                        <a:pt x="348" y="1988"/>
                      </a:cubicBezTo>
                      <a:lnTo>
                        <a:pt x="116" y="2028"/>
                      </a:lnTo>
                      <a:cubicBezTo>
                        <a:pt x="48" y="2037"/>
                        <a:pt x="0" y="2100"/>
                        <a:pt x="9" y="2168"/>
                      </a:cubicBezTo>
                      <a:cubicBezTo>
                        <a:pt x="19" y="2231"/>
                        <a:pt x="72" y="2278"/>
                        <a:pt x="135" y="2278"/>
                      </a:cubicBezTo>
                      <a:cubicBezTo>
                        <a:pt x="139" y="2278"/>
                        <a:pt x="145" y="2274"/>
                        <a:pt x="154" y="2274"/>
                      </a:cubicBezTo>
                      <a:lnTo>
                        <a:pt x="387" y="2240"/>
                      </a:lnTo>
                      <a:cubicBezTo>
                        <a:pt x="585" y="2211"/>
                        <a:pt x="831" y="2173"/>
                        <a:pt x="1030" y="2003"/>
                      </a:cubicBezTo>
                      <a:cubicBezTo>
                        <a:pt x="1199" y="1863"/>
                        <a:pt x="1320" y="1640"/>
                        <a:pt x="1354" y="1394"/>
                      </a:cubicBezTo>
                      <a:cubicBezTo>
                        <a:pt x="1407" y="1036"/>
                        <a:pt x="1282" y="639"/>
                        <a:pt x="1030" y="373"/>
                      </a:cubicBezTo>
                      <a:cubicBezTo>
                        <a:pt x="755" y="93"/>
                        <a:pt x="416" y="15"/>
                        <a:pt x="179" y="1"/>
                      </a:cubicBezTo>
                      <a:cubicBezTo>
                        <a:pt x="176" y="1"/>
                        <a:pt x="173" y="1"/>
                        <a:pt x="171"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a:off x="3210786" y="2476370"/>
                  <a:ext cx="105085" cy="169489"/>
                </a:xfrm>
                <a:custGeom>
                  <a:rect b="b" l="l" r="r" t="t"/>
                  <a:pathLst>
                    <a:path extrusionOk="0" h="2279" w="1413">
                      <a:moveTo>
                        <a:pt x="1240" y="1"/>
                      </a:moveTo>
                      <a:cubicBezTo>
                        <a:pt x="1238" y="1"/>
                        <a:pt x="1235" y="1"/>
                        <a:pt x="1233" y="1"/>
                      </a:cubicBezTo>
                      <a:cubicBezTo>
                        <a:pt x="996" y="15"/>
                        <a:pt x="653" y="93"/>
                        <a:pt x="382" y="373"/>
                      </a:cubicBezTo>
                      <a:cubicBezTo>
                        <a:pt x="130" y="639"/>
                        <a:pt x="0" y="1036"/>
                        <a:pt x="54" y="1394"/>
                      </a:cubicBezTo>
                      <a:cubicBezTo>
                        <a:pt x="92" y="1640"/>
                        <a:pt x="208" y="1863"/>
                        <a:pt x="382" y="2003"/>
                      </a:cubicBezTo>
                      <a:cubicBezTo>
                        <a:pt x="581" y="2173"/>
                        <a:pt x="827" y="2211"/>
                        <a:pt x="1025" y="2240"/>
                      </a:cubicBezTo>
                      <a:lnTo>
                        <a:pt x="1257" y="2274"/>
                      </a:lnTo>
                      <a:cubicBezTo>
                        <a:pt x="1262" y="2274"/>
                        <a:pt x="1272" y="2278"/>
                        <a:pt x="1277" y="2278"/>
                      </a:cubicBezTo>
                      <a:cubicBezTo>
                        <a:pt x="1340" y="2278"/>
                        <a:pt x="1393" y="2231"/>
                        <a:pt x="1402" y="2168"/>
                      </a:cubicBezTo>
                      <a:cubicBezTo>
                        <a:pt x="1413" y="2100"/>
                        <a:pt x="1364" y="2037"/>
                        <a:pt x="1297" y="2028"/>
                      </a:cubicBezTo>
                      <a:lnTo>
                        <a:pt x="1065" y="1988"/>
                      </a:lnTo>
                      <a:cubicBezTo>
                        <a:pt x="875" y="1959"/>
                        <a:pt x="687" y="1930"/>
                        <a:pt x="542" y="1809"/>
                      </a:cubicBezTo>
                      <a:cubicBezTo>
                        <a:pt x="420" y="1708"/>
                        <a:pt x="329" y="1539"/>
                        <a:pt x="304" y="1356"/>
                      </a:cubicBezTo>
                      <a:cubicBezTo>
                        <a:pt x="261" y="1075"/>
                        <a:pt x="362" y="755"/>
                        <a:pt x="565" y="552"/>
                      </a:cubicBezTo>
                      <a:cubicBezTo>
                        <a:pt x="779" y="325"/>
                        <a:pt x="1054" y="262"/>
                        <a:pt x="1248" y="253"/>
                      </a:cubicBezTo>
                      <a:cubicBezTo>
                        <a:pt x="1315" y="247"/>
                        <a:pt x="1369" y="189"/>
                        <a:pt x="1364" y="117"/>
                      </a:cubicBezTo>
                      <a:cubicBezTo>
                        <a:pt x="1360" y="52"/>
                        <a:pt x="1296" y="1"/>
                        <a:pt x="1240" y="1"/>
                      </a:cubicBezTo>
                      <a:close/>
                    </a:path>
                  </a:pathLst>
                </a:custGeom>
                <a:solidFill>
                  <a:srgbClr val="F9E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90" name="Google Shape;390;p35"/>
            <p:cNvSpPr/>
            <p:nvPr/>
          </p:nvSpPr>
          <p:spPr>
            <a:xfrm>
              <a:off x="2114351" y="1636900"/>
              <a:ext cx="305698" cy="1009913"/>
            </a:xfrm>
            <a:custGeom>
              <a:rect b="b" l="l" r="r" t="t"/>
              <a:pathLst>
                <a:path extrusionOk="0" h="32369" w="9798">
                  <a:moveTo>
                    <a:pt x="7371" y="0"/>
                  </a:moveTo>
                  <a:cubicBezTo>
                    <a:pt x="3096" y="1071"/>
                    <a:pt x="6880" y="8956"/>
                    <a:pt x="5246" y="13049"/>
                  </a:cubicBezTo>
                  <a:cubicBezTo>
                    <a:pt x="4420" y="15118"/>
                    <a:pt x="-617" y="19410"/>
                    <a:pt x="88" y="17297"/>
                  </a:cubicBezTo>
                  <a:cubicBezTo>
                    <a:pt x="453" y="16203"/>
                    <a:pt x="2610" y="17392"/>
                    <a:pt x="3426" y="18207"/>
                  </a:cubicBezTo>
                  <a:cubicBezTo>
                    <a:pt x="7044" y="21822"/>
                    <a:pt x="4947" y="33787"/>
                    <a:pt x="9798" y="32166"/>
                  </a:cubicBezTo>
                </a:path>
              </a:pathLst>
            </a:custGeom>
            <a:noFill/>
            <a:ln cap="flat" cmpd="sng" w="19050">
              <a:solidFill>
                <a:srgbClr val="F9E9D9"/>
              </a:solidFill>
              <a:prstDash val="solid"/>
              <a:round/>
              <a:headEnd len="med" w="med" type="none"/>
              <a:tailEnd len="med" w="med" type="none"/>
            </a:ln>
          </p:spPr>
        </p:sp>
      </p:grpSp>
      <p:sp>
        <p:nvSpPr>
          <p:cNvPr id="391" name="Google Shape;391;p35"/>
          <p:cNvSpPr txBox="1"/>
          <p:nvPr>
            <p:ph idx="1" type="subTitle"/>
          </p:nvPr>
        </p:nvSpPr>
        <p:spPr>
          <a:xfrm>
            <a:off x="6434598" y="2809825"/>
            <a:ext cx="1816800" cy="6114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Step 3</a:t>
            </a:r>
            <a:endParaRPr/>
          </a:p>
        </p:txBody>
      </p:sp>
      <p:sp>
        <p:nvSpPr>
          <p:cNvPr id="392" name="Google Shape;392;p35"/>
          <p:cNvSpPr txBox="1"/>
          <p:nvPr>
            <p:ph idx="2" type="subTitle"/>
          </p:nvPr>
        </p:nvSpPr>
        <p:spPr>
          <a:xfrm>
            <a:off x="4342088" y="2821150"/>
            <a:ext cx="1816800" cy="6114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Step 2</a:t>
            </a:r>
            <a:endParaRPr/>
          </a:p>
        </p:txBody>
      </p:sp>
      <p:sp>
        <p:nvSpPr>
          <p:cNvPr id="393" name="Google Shape;393;p35"/>
          <p:cNvSpPr txBox="1"/>
          <p:nvPr>
            <p:ph idx="3" type="subTitle"/>
          </p:nvPr>
        </p:nvSpPr>
        <p:spPr>
          <a:xfrm>
            <a:off x="2249600" y="2821150"/>
            <a:ext cx="1816800" cy="6114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Step 1</a:t>
            </a:r>
            <a:endParaRPr/>
          </a:p>
        </p:txBody>
      </p:sp>
      <p:sp>
        <p:nvSpPr>
          <p:cNvPr id="394" name="Google Shape;394;p35"/>
          <p:cNvSpPr txBox="1"/>
          <p:nvPr>
            <p:ph idx="4" type="subTitle"/>
          </p:nvPr>
        </p:nvSpPr>
        <p:spPr>
          <a:xfrm>
            <a:off x="4342075" y="3070988"/>
            <a:ext cx="181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and is the second planet from the Sun</a:t>
            </a:r>
            <a:endParaRPr/>
          </a:p>
        </p:txBody>
      </p:sp>
      <p:sp>
        <p:nvSpPr>
          <p:cNvPr id="395" name="Google Shape;395;p35"/>
          <p:cNvSpPr txBox="1"/>
          <p:nvPr>
            <p:ph idx="5" type="subTitle"/>
          </p:nvPr>
        </p:nvSpPr>
        <p:spPr>
          <a:xfrm>
            <a:off x="2249563" y="3070988"/>
            <a:ext cx="181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Despite being red, Mars is a cold place, not hot. It’s full of iron oxide dust</a:t>
            </a:r>
            <a:endParaRPr/>
          </a:p>
          <a:p>
            <a:pPr indent="0" lvl="0" marL="0" rtl="0" algn="ctr">
              <a:spcBef>
                <a:spcPts val="1600"/>
              </a:spcBef>
              <a:spcAft>
                <a:spcPts val="1600"/>
              </a:spcAft>
              <a:buNone/>
            </a:pPr>
            <a:r>
              <a:t/>
            </a:r>
            <a:endParaRPr/>
          </a:p>
        </p:txBody>
      </p:sp>
      <p:sp>
        <p:nvSpPr>
          <p:cNvPr id="396" name="Google Shape;396;p35"/>
          <p:cNvSpPr txBox="1"/>
          <p:nvPr>
            <p:ph idx="6" type="subTitle"/>
          </p:nvPr>
        </p:nvSpPr>
        <p:spPr>
          <a:xfrm>
            <a:off x="6434588" y="3071000"/>
            <a:ext cx="181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Neptune is the fourth-largest planet in our Solar System</a:t>
            </a:r>
            <a:endParaRPr/>
          </a:p>
        </p:txBody>
      </p:sp>
      <p:sp>
        <p:nvSpPr>
          <p:cNvPr id="397" name="Google Shape;397;p35"/>
          <p:cNvSpPr txBox="1"/>
          <p:nvPr>
            <p:ph type="ctrTitle"/>
          </p:nvPr>
        </p:nvSpPr>
        <p:spPr>
          <a:xfrm>
            <a:off x="6197675" y="817500"/>
            <a:ext cx="19029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PROCESS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401" name="Shape 401"/>
        <p:cNvGrpSpPr/>
        <p:nvPr/>
      </p:nvGrpSpPr>
      <p:grpSpPr>
        <a:xfrm>
          <a:off x="0" y="0"/>
          <a:ext cx="0" cy="0"/>
          <a:chOff x="0" y="0"/>
          <a:chExt cx="0" cy="0"/>
        </a:xfrm>
      </p:grpSpPr>
      <p:sp>
        <p:nvSpPr>
          <p:cNvPr id="402" name="Google Shape;402;p36"/>
          <p:cNvSpPr txBox="1"/>
          <p:nvPr/>
        </p:nvSpPr>
        <p:spPr>
          <a:xfrm>
            <a:off x="3031975" y="3276750"/>
            <a:ext cx="1779600" cy="45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5B72B7"/>
                </a:solidFill>
                <a:latin typeface="Abel"/>
                <a:ea typeface="Abel"/>
                <a:cs typeface="Abel"/>
                <a:sym typeface="Abel"/>
              </a:rPr>
              <a:t>Saturn is the ringed one. It’s a gas giant, composed mostly of hydrogen and helium</a:t>
            </a:r>
            <a:endParaRPr sz="1200">
              <a:solidFill>
                <a:srgbClr val="5B72B7"/>
              </a:solidFill>
              <a:latin typeface="Abel"/>
              <a:ea typeface="Abel"/>
              <a:cs typeface="Abel"/>
              <a:sym typeface="Abel"/>
            </a:endParaRPr>
          </a:p>
        </p:txBody>
      </p:sp>
      <p:sp>
        <p:nvSpPr>
          <p:cNvPr id="403" name="Google Shape;403;p36"/>
          <p:cNvSpPr txBox="1"/>
          <p:nvPr/>
        </p:nvSpPr>
        <p:spPr>
          <a:xfrm>
            <a:off x="1089550" y="3276750"/>
            <a:ext cx="1779600" cy="45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5B72B7"/>
                </a:solidFill>
                <a:latin typeface="Abel"/>
                <a:ea typeface="Abel"/>
                <a:cs typeface="Abel"/>
                <a:sym typeface="Abel"/>
              </a:rPr>
              <a:t>Mercury is the closest planet to the Sun and the smallest one in our Solar System</a:t>
            </a:r>
            <a:endParaRPr sz="1200">
              <a:solidFill>
                <a:srgbClr val="5B72B7"/>
              </a:solidFill>
              <a:latin typeface="Abel"/>
              <a:ea typeface="Abel"/>
              <a:cs typeface="Abel"/>
              <a:sym typeface="Abel"/>
            </a:endParaRPr>
          </a:p>
        </p:txBody>
      </p:sp>
      <p:sp>
        <p:nvSpPr>
          <p:cNvPr id="404" name="Google Shape;404;p36"/>
          <p:cNvSpPr txBox="1"/>
          <p:nvPr/>
        </p:nvSpPr>
        <p:spPr>
          <a:xfrm>
            <a:off x="4974350" y="3276750"/>
            <a:ext cx="1779600" cy="451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5B72B7"/>
                </a:solidFill>
                <a:latin typeface="Abel"/>
                <a:ea typeface="Abel"/>
                <a:cs typeface="Abel"/>
                <a:sym typeface="Abel"/>
              </a:rPr>
              <a:t>Neptune is the farthest planet from the Sun and the fourth-largest in our Solar System</a:t>
            </a:r>
            <a:endParaRPr sz="1200">
              <a:solidFill>
                <a:srgbClr val="5B72B7"/>
              </a:solidFill>
              <a:latin typeface="Abel"/>
              <a:ea typeface="Abel"/>
              <a:cs typeface="Abel"/>
              <a:sym typeface="Abel"/>
            </a:endParaRPr>
          </a:p>
        </p:txBody>
      </p:sp>
      <p:grpSp>
        <p:nvGrpSpPr>
          <p:cNvPr id="405" name="Google Shape;405;p36"/>
          <p:cNvGrpSpPr/>
          <p:nvPr/>
        </p:nvGrpSpPr>
        <p:grpSpPr>
          <a:xfrm>
            <a:off x="1979350" y="1443775"/>
            <a:ext cx="3884800" cy="753900"/>
            <a:chOff x="2593825" y="2130900"/>
            <a:chExt cx="3884800" cy="753900"/>
          </a:xfrm>
        </p:grpSpPr>
        <p:cxnSp>
          <p:nvCxnSpPr>
            <p:cNvPr id="406" name="Google Shape;406;p36"/>
            <p:cNvCxnSpPr/>
            <p:nvPr/>
          </p:nvCxnSpPr>
          <p:spPr>
            <a:xfrm flipH="1" rot="-5400000">
              <a:off x="4158975" y="2507550"/>
              <a:ext cx="753900" cy="600"/>
            </a:xfrm>
            <a:prstGeom prst="bentConnector3">
              <a:avLst>
                <a:gd fmla="val 50000" name="adj1"/>
              </a:avLst>
            </a:prstGeom>
            <a:noFill/>
            <a:ln cap="flat" cmpd="sng" w="19050">
              <a:solidFill>
                <a:srgbClr val="5B72B7"/>
              </a:solidFill>
              <a:prstDash val="solid"/>
              <a:round/>
              <a:headEnd len="med" w="med" type="none"/>
              <a:tailEnd len="med" w="med" type="diamond"/>
            </a:ln>
          </p:spPr>
        </p:cxnSp>
        <p:cxnSp>
          <p:nvCxnSpPr>
            <p:cNvPr id="407" name="Google Shape;407;p36"/>
            <p:cNvCxnSpPr/>
            <p:nvPr/>
          </p:nvCxnSpPr>
          <p:spPr>
            <a:xfrm flipH="1" rot="10800000">
              <a:off x="2593825" y="2505600"/>
              <a:ext cx="1950000" cy="379200"/>
            </a:xfrm>
            <a:prstGeom prst="bentConnector3">
              <a:avLst>
                <a:gd fmla="val -14" name="adj1"/>
              </a:avLst>
            </a:prstGeom>
            <a:noFill/>
            <a:ln cap="flat" cmpd="sng" w="19050">
              <a:solidFill>
                <a:srgbClr val="5B72B7"/>
              </a:solidFill>
              <a:prstDash val="solid"/>
              <a:round/>
              <a:headEnd len="med" w="med" type="diamond"/>
              <a:tailEnd len="med" w="med" type="none"/>
            </a:ln>
          </p:spPr>
        </p:cxnSp>
        <p:cxnSp>
          <p:nvCxnSpPr>
            <p:cNvPr id="408" name="Google Shape;408;p36"/>
            <p:cNvCxnSpPr/>
            <p:nvPr/>
          </p:nvCxnSpPr>
          <p:spPr>
            <a:xfrm rot="10800000">
              <a:off x="4516025" y="2505600"/>
              <a:ext cx="1962600" cy="379200"/>
            </a:xfrm>
            <a:prstGeom prst="bentConnector3">
              <a:avLst>
                <a:gd fmla="val 191" name="adj1"/>
              </a:avLst>
            </a:prstGeom>
            <a:noFill/>
            <a:ln cap="flat" cmpd="sng" w="19050">
              <a:solidFill>
                <a:srgbClr val="5B72B7"/>
              </a:solidFill>
              <a:prstDash val="solid"/>
              <a:round/>
              <a:headEnd len="med" w="med" type="diamond"/>
              <a:tailEnd len="med" w="med" type="none"/>
            </a:ln>
          </p:spPr>
        </p:cxnSp>
      </p:grpSp>
      <p:grpSp>
        <p:nvGrpSpPr>
          <p:cNvPr id="409" name="Google Shape;409;p36"/>
          <p:cNvGrpSpPr/>
          <p:nvPr/>
        </p:nvGrpSpPr>
        <p:grpSpPr>
          <a:xfrm>
            <a:off x="3610127" y="2495251"/>
            <a:ext cx="622976" cy="611772"/>
            <a:chOff x="3610127" y="2798701"/>
            <a:chExt cx="622976" cy="611772"/>
          </a:xfrm>
        </p:grpSpPr>
        <p:sp>
          <p:nvSpPr>
            <p:cNvPr id="410" name="Google Shape;410;p36"/>
            <p:cNvSpPr/>
            <p:nvPr/>
          </p:nvSpPr>
          <p:spPr>
            <a:xfrm>
              <a:off x="3693379" y="2798701"/>
              <a:ext cx="537205" cy="527724"/>
            </a:xfrm>
            <a:custGeom>
              <a:rect b="b" l="l" r="r" t="t"/>
              <a:pathLst>
                <a:path extrusionOk="0" h="33232" w="33829">
                  <a:moveTo>
                    <a:pt x="556" y="0"/>
                  </a:moveTo>
                  <a:cubicBezTo>
                    <a:pt x="343" y="0"/>
                    <a:pt x="172" y="171"/>
                    <a:pt x="172" y="384"/>
                  </a:cubicBezTo>
                  <a:lnTo>
                    <a:pt x="1" y="32530"/>
                  </a:lnTo>
                  <a:cubicBezTo>
                    <a:pt x="1" y="32649"/>
                    <a:pt x="53" y="32754"/>
                    <a:pt x="141" y="32821"/>
                  </a:cubicBezTo>
                  <a:cubicBezTo>
                    <a:pt x="141" y="32930"/>
                    <a:pt x="182" y="33034"/>
                    <a:pt x="266" y="33107"/>
                  </a:cubicBezTo>
                  <a:cubicBezTo>
                    <a:pt x="338" y="33169"/>
                    <a:pt x="432" y="33205"/>
                    <a:pt x="520" y="33205"/>
                  </a:cubicBezTo>
                  <a:cubicBezTo>
                    <a:pt x="597" y="33205"/>
                    <a:pt x="665" y="33174"/>
                    <a:pt x="733" y="33133"/>
                  </a:cubicBezTo>
                  <a:lnTo>
                    <a:pt x="33440" y="33231"/>
                  </a:lnTo>
                  <a:lnTo>
                    <a:pt x="33445" y="33231"/>
                  </a:lnTo>
                  <a:cubicBezTo>
                    <a:pt x="33658" y="33231"/>
                    <a:pt x="33828" y="33059"/>
                    <a:pt x="33828" y="32848"/>
                  </a:cubicBezTo>
                  <a:cubicBezTo>
                    <a:pt x="33828" y="32634"/>
                    <a:pt x="33658" y="32463"/>
                    <a:pt x="33445" y="32463"/>
                  </a:cubicBezTo>
                  <a:lnTo>
                    <a:pt x="1438" y="32364"/>
                  </a:lnTo>
                  <a:lnTo>
                    <a:pt x="1874" y="31871"/>
                  </a:lnTo>
                  <a:cubicBezTo>
                    <a:pt x="2015" y="31710"/>
                    <a:pt x="1999" y="31466"/>
                    <a:pt x="1838" y="31326"/>
                  </a:cubicBezTo>
                  <a:cubicBezTo>
                    <a:pt x="1766" y="31259"/>
                    <a:pt x="1677" y="31228"/>
                    <a:pt x="1584" y="31228"/>
                  </a:cubicBezTo>
                  <a:cubicBezTo>
                    <a:pt x="1474" y="31228"/>
                    <a:pt x="1371" y="31274"/>
                    <a:pt x="1294" y="31358"/>
                  </a:cubicBezTo>
                  <a:lnTo>
                    <a:pt x="774" y="31949"/>
                  </a:lnTo>
                  <a:lnTo>
                    <a:pt x="873" y="13761"/>
                  </a:lnTo>
                  <a:lnTo>
                    <a:pt x="1843" y="13901"/>
                  </a:lnTo>
                  <a:lnTo>
                    <a:pt x="1900" y="13901"/>
                  </a:lnTo>
                  <a:cubicBezTo>
                    <a:pt x="2087" y="13901"/>
                    <a:pt x="2253" y="13766"/>
                    <a:pt x="2284" y="13574"/>
                  </a:cubicBezTo>
                  <a:cubicBezTo>
                    <a:pt x="2310" y="13361"/>
                    <a:pt x="2166" y="13164"/>
                    <a:pt x="1958" y="13138"/>
                  </a:cubicBezTo>
                  <a:lnTo>
                    <a:pt x="899" y="12982"/>
                  </a:lnTo>
                  <a:lnTo>
                    <a:pt x="894" y="12982"/>
                  </a:lnTo>
                  <a:cubicBezTo>
                    <a:pt x="894" y="12982"/>
                    <a:pt x="889" y="12982"/>
                    <a:pt x="889" y="12987"/>
                  </a:cubicBezTo>
                  <a:lnTo>
                    <a:pt x="873" y="12987"/>
                  </a:lnTo>
                  <a:lnTo>
                    <a:pt x="945" y="389"/>
                  </a:lnTo>
                  <a:cubicBezTo>
                    <a:pt x="945" y="177"/>
                    <a:pt x="774" y="0"/>
                    <a:pt x="561"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a:off x="3753078" y="3005290"/>
              <a:ext cx="32157" cy="14594"/>
            </a:xfrm>
            <a:custGeom>
              <a:rect b="b" l="l" r="r" t="t"/>
              <a:pathLst>
                <a:path extrusionOk="0" h="919" w="2025">
                  <a:moveTo>
                    <a:pt x="1567" y="1"/>
                  </a:moveTo>
                  <a:lnTo>
                    <a:pt x="363" y="150"/>
                  </a:lnTo>
                  <a:cubicBezTo>
                    <a:pt x="151" y="176"/>
                    <a:pt x="0" y="374"/>
                    <a:pt x="26" y="581"/>
                  </a:cubicBezTo>
                  <a:cubicBezTo>
                    <a:pt x="51" y="779"/>
                    <a:pt x="218" y="919"/>
                    <a:pt x="410" y="919"/>
                  </a:cubicBezTo>
                  <a:lnTo>
                    <a:pt x="456" y="919"/>
                  </a:lnTo>
                  <a:lnTo>
                    <a:pt x="1666" y="768"/>
                  </a:lnTo>
                  <a:cubicBezTo>
                    <a:pt x="1874" y="742"/>
                    <a:pt x="2024" y="550"/>
                    <a:pt x="1998" y="337"/>
                  </a:cubicBezTo>
                  <a:cubicBezTo>
                    <a:pt x="1972" y="145"/>
                    <a:pt x="1806" y="1"/>
                    <a:pt x="1620"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a:off x="3812665" y="3000001"/>
              <a:ext cx="23105" cy="14705"/>
            </a:xfrm>
            <a:custGeom>
              <a:rect b="b" l="l" r="r" t="t"/>
              <a:pathLst>
                <a:path extrusionOk="0" h="926" w="1455">
                  <a:moveTo>
                    <a:pt x="1028" y="1"/>
                  </a:moveTo>
                  <a:cubicBezTo>
                    <a:pt x="997" y="1"/>
                    <a:pt x="966" y="6"/>
                    <a:pt x="935" y="16"/>
                  </a:cubicBezTo>
                  <a:lnTo>
                    <a:pt x="333" y="167"/>
                  </a:lnTo>
                  <a:cubicBezTo>
                    <a:pt x="125" y="219"/>
                    <a:pt x="0" y="427"/>
                    <a:pt x="53" y="634"/>
                  </a:cubicBezTo>
                  <a:cubicBezTo>
                    <a:pt x="94" y="811"/>
                    <a:pt x="254" y="925"/>
                    <a:pt x="426" y="925"/>
                  </a:cubicBezTo>
                  <a:cubicBezTo>
                    <a:pt x="458" y="925"/>
                    <a:pt x="489" y="919"/>
                    <a:pt x="520" y="914"/>
                  </a:cubicBezTo>
                  <a:lnTo>
                    <a:pt x="1122" y="763"/>
                  </a:lnTo>
                  <a:cubicBezTo>
                    <a:pt x="1330" y="712"/>
                    <a:pt x="1454" y="499"/>
                    <a:pt x="1402" y="296"/>
                  </a:cubicBezTo>
                  <a:cubicBezTo>
                    <a:pt x="1361" y="121"/>
                    <a:pt x="1205" y="1"/>
                    <a:pt x="102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3868394" y="3002479"/>
              <a:ext cx="21867" cy="12228"/>
            </a:xfrm>
            <a:custGeom>
              <a:rect b="b" l="l" r="r" t="t"/>
              <a:pathLst>
                <a:path extrusionOk="0" h="770" w="1377">
                  <a:moveTo>
                    <a:pt x="389" y="1"/>
                  </a:moveTo>
                  <a:cubicBezTo>
                    <a:pt x="178" y="1"/>
                    <a:pt x="1" y="171"/>
                    <a:pt x="1" y="384"/>
                  </a:cubicBezTo>
                  <a:cubicBezTo>
                    <a:pt x="1" y="597"/>
                    <a:pt x="178" y="769"/>
                    <a:pt x="389" y="769"/>
                  </a:cubicBezTo>
                  <a:lnTo>
                    <a:pt x="992" y="769"/>
                  </a:lnTo>
                  <a:cubicBezTo>
                    <a:pt x="1205" y="769"/>
                    <a:pt x="1376" y="597"/>
                    <a:pt x="1376" y="384"/>
                  </a:cubicBezTo>
                  <a:cubicBezTo>
                    <a:pt x="1376" y="171"/>
                    <a:pt x="1205" y="1"/>
                    <a:pt x="99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3925774" y="3002812"/>
              <a:ext cx="19723" cy="12545"/>
            </a:xfrm>
            <a:custGeom>
              <a:rect b="b" l="l" r="r" t="t"/>
              <a:pathLst>
                <a:path extrusionOk="0" h="790" w="1242">
                  <a:moveTo>
                    <a:pt x="400" y="1"/>
                  </a:moveTo>
                  <a:cubicBezTo>
                    <a:pt x="197" y="1"/>
                    <a:pt x="22" y="162"/>
                    <a:pt x="10" y="368"/>
                  </a:cubicBezTo>
                  <a:cubicBezTo>
                    <a:pt x="0" y="581"/>
                    <a:pt x="166" y="763"/>
                    <a:pt x="379" y="768"/>
                  </a:cubicBezTo>
                  <a:lnTo>
                    <a:pt x="831" y="789"/>
                  </a:lnTo>
                  <a:lnTo>
                    <a:pt x="846" y="789"/>
                  </a:lnTo>
                  <a:cubicBezTo>
                    <a:pt x="1054" y="789"/>
                    <a:pt x="1225" y="629"/>
                    <a:pt x="1236" y="421"/>
                  </a:cubicBezTo>
                  <a:cubicBezTo>
                    <a:pt x="1241" y="208"/>
                    <a:pt x="1081" y="32"/>
                    <a:pt x="868" y="21"/>
                  </a:cubicBezTo>
                  <a:lnTo>
                    <a:pt x="410" y="1"/>
                  </a:ln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6"/>
            <p:cNvSpPr/>
            <p:nvPr/>
          </p:nvSpPr>
          <p:spPr>
            <a:xfrm>
              <a:off x="3981899" y="3004798"/>
              <a:ext cx="19977" cy="16229"/>
            </a:xfrm>
            <a:custGeom>
              <a:rect b="b" l="l" r="r" t="t"/>
              <a:pathLst>
                <a:path extrusionOk="0" h="1022" w="1258">
                  <a:moveTo>
                    <a:pt x="381" y="0"/>
                  </a:moveTo>
                  <a:cubicBezTo>
                    <a:pt x="168" y="5"/>
                    <a:pt x="1" y="187"/>
                    <a:pt x="7" y="399"/>
                  </a:cubicBezTo>
                  <a:cubicBezTo>
                    <a:pt x="12" y="638"/>
                    <a:pt x="163" y="851"/>
                    <a:pt x="391" y="960"/>
                  </a:cubicBezTo>
                  <a:cubicBezTo>
                    <a:pt x="484" y="1002"/>
                    <a:pt x="583" y="1022"/>
                    <a:pt x="681" y="1022"/>
                  </a:cubicBezTo>
                  <a:cubicBezTo>
                    <a:pt x="822" y="1022"/>
                    <a:pt x="956" y="976"/>
                    <a:pt x="1071" y="882"/>
                  </a:cubicBezTo>
                  <a:cubicBezTo>
                    <a:pt x="1237" y="753"/>
                    <a:pt x="1258" y="509"/>
                    <a:pt x="1122" y="343"/>
                  </a:cubicBezTo>
                  <a:cubicBezTo>
                    <a:pt x="1050" y="250"/>
                    <a:pt x="935" y="202"/>
                    <a:pt x="827" y="202"/>
                  </a:cubicBezTo>
                  <a:cubicBezTo>
                    <a:pt x="796" y="202"/>
                    <a:pt x="764" y="202"/>
                    <a:pt x="733" y="212"/>
                  </a:cubicBezTo>
                  <a:cubicBezTo>
                    <a:pt x="671" y="83"/>
                    <a:pt x="541" y="10"/>
                    <a:pt x="381"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6"/>
            <p:cNvSpPr/>
            <p:nvPr/>
          </p:nvSpPr>
          <p:spPr>
            <a:xfrm>
              <a:off x="3993048" y="3045598"/>
              <a:ext cx="12291" cy="33793"/>
            </a:xfrm>
            <a:custGeom>
              <a:rect b="b" l="l" r="r" t="t"/>
              <a:pathLst>
                <a:path extrusionOk="0" h="2128" w="774">
                  <a:moveTo>
                    <a:pt x="389" y="0"/>
                  </a:moveTo>
                  <a:cubicBezTo>
                    <a:pt x="177" y="0"/>
                    <a:pt x="0" y="172"/>
                    <a:pt x="0" y="384"/>
                  </a:cubicBezTo>
                  <a:lnTo>
                    <a:pt x="0" y="1744"/>
                  </a:lnTo>
                  <a:cubicBezTo>
                    <a:pt x="0" y="1957"/>
                    <a:pt x="177" y="2128"/>
                    <a:pt x="389" y="2128"/>
                  </a:cubicBezTo>
                  <a:cubicBezTo>
                    <a:pt x="602" y="2128"/>
                    <a:pt x="774" y="1957"/>
                    <a:pt x="774" y="1744"/>
                  </a:cubicBezTo>
                  <a:lnTo>
                    <a:pt x="774" y="384"/>
                  </a:lnTo>
                  <a:cubicBezTo>
                    <a:pt x="774" y="172"/>
                    <a:pt x="602" y="0"/>
                    <a:pt x="38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6"/>
            <p:cNvSpPr/>
            <p:nvPr/>
          </p:nvSpPr>
          <p:spPr>
            <a:xfrm>
              <a:off x="3990237" y="3115096"/>
              <a:ext cx="15515" cy="29013"/>
            </a:xfrm>
            <a:custGeom>
              <a:rect b="b" l="l" r="r" t="t"/>
              <a:pathLst>
                <a:path extrusionOk="0" h="1827" w="977">
                  <a:moveTo>
                    <a:pt x="410" y="1"/>
                  </a:moveTo>
                  <a:cubicBezTo>
                    <a:pt x="395" y="1"/>
                    <a:pt x="379" y="1"/>
                    <a:pt x="359" y="6"/>
                  </a:cubicBezTo>
                  <a:cubicBezTo>
                    <a:pt x="146" y="37"/>
                    <a:pt x="0" y="229"/>
                    <a:pt x="31" y="442"/>
                  </a:cubicBezTo>
                  <a:lnTo>
                    <a:pt x="182" y="1496"/>
                  </a:lnTo>
                  <a:cubicBezTo>
                    <a:pt x="208" y="1692"/>
                    <a:pt x="374" y="1827"/>
                    <a:pt x="561" y="1827"/>
                  </a:cubicBezTo>
                  <a:lnTo>
                    <a:pt x="618" y="1827"/>
                  </a:lnTo>
                  <a:cubicBezTo>
                    <a:pt x="831" y="1796"/>
                    <a:pt x="977" y="1599"/>
                    <a:pt x="946" y="1386"/>
                  </a:cubicBezTo>
                  <a:lnTo>
                    <a:pt x="795" y="332"/>
                  </a:lnTo>
                  <a:cubicBezTo>
                    <a:pt x="769" y="140"/>
                    <a:pt x="603" y="1"/>
                    <a:pt x="410"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a:off x="3994763" y="3170237"/>
              <a:ext cx="12561" cy="21851"/>
            </a:xfrm>
            <a:custGeom>
              <a:rect b="b" l="l" r="r" t="t"/>
              <a:pathLst>
                <a:path extrusionOk="0" h="1376" w="791">
                  <a:moveTo>
                    <a:pt x="405" y="1"/>
                  </a:moveTo>
                  <a:cubicBezTo>
                    <a:pt x="209" y="6"/>
                    <a:pt x="17" y="166"/>
                    <a:pt x="17" y="379"/>
                  </a:cubicBezTo>
                  <a:lnTo>
                    <a:pt x="0" y="982"/>
                  </a:lnTo>
                  <a:cubicBezTo>
                    <a:pt x="0" y="1194"/>
                    <a:pt x="167" y="1371"/>
                    <a:pt x="380" y="1376"/>
                  </a:cubicBezTo>
                  <a:lnTo>
                    <a:pt x="390" y="1376"/>
                  </a:lnTo>
                  <a:cubicBezTo>
                    <a:pt x="598" y="1376"/>
                    <a:pt x="769" y="1205"/>
                    <a:pt x="774" y="997"/>
                  </a:cubicBezTo>
                  <a:lnTo>
                    <a:pt x="785" y="391"/>
                  </a:lnTo>
                  <a:cubicBezTo>
                    <a:pt x="790" y="177"/>
                    <a:pt x="618" y="1"/>
                    <a:pt x="40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a:off x="3991889" y="3223012"/>
              <a:ext cx="13276" cy="26631"/>
            </a:xfrm>
            <a:custGeom>
              <a:rect b="b" l="l" r="r" t="t"/>
              <a:pathLst>
                <a:path extrusionOk="0" h="1677" w="836">
                  <a:moveTo>
                    <a:pt x="380" y="0"/>
                  </a:moveTo>
                  <a:cubicBezTo>
                    <a:pt x="167" y="10"/>
                    <a:pt x="1" y="192"/>
                    <a:pt x="11" y="405"/>
                  </a:cubicBezTo>
                  <a:lnTo>
                    <a:pt x="52" y="1308"/>
                  </a:lnTo>
                  <a:cubicBezTo>
                    <a:pt x="63" y="1515"/>
                    <a:pt x="234" y="1677"/>
                    <a:pt x="437" y="1677"/>
                  </a:cubicBezTo>
                  <a:lnTo>
                    <a:pt x="457" y="1677"/>
                  </a:lnTo>
                  <a:cubicBezTo>
                    <a:pt x="670" y="1666"/>
                    <a:pt x="836" y="1484"/>
                    <a:pt x="826" y="1272"/>
                  </a:cubicBezTo>
                  <a:lnTo>
                    <a:pt x="784" y="369"/>
                  </a:lnTo>
                  <a:cubicBezTo>
                    <a:pt x="773" y="161"/>
                    <a:pt x="603" y="0"/>
                    <a:pt x="40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a:off x="3989920" y="3275676"/>
              <a:ext cx="16150" cy="19485"/>
            </a:xfrm>
            <a:custGeom>
              <a:rect b="b" l="l" r="r" t="t"/>
              <a:pathLst>
                <a:path extrusionOk="0" h="1227" w="1017">
                  <a:moveTo>
                    <a:pt x="430" y="0"/>
                  </a:moveTo>
                  <a:cubicBezTo>
                    <a:pt x="394" y="0"/>
                    <a:pt x="353" y="5"/>
                    <a:pt x="312" y="21"/>
                  </a:cubicBezTo>
                  <a:cubicBezTo>
                    <a:pt x="109" y="89"/>
                    <a:pt x="0" y="307"/>
                    <a:pt x="68" y="510"/>
                  </a:cubicBezTo>
                  <a:lnTo>
                    <a:pt x="218" y="961"/>
                  </a:lnTo>
                  <a:cubicBezTo>
                    <a:pt x="269" y="1121"/>
                    <a:pt x="420" y="1226"/>
                    <a:pt x="586" y="1226"/>
                  </a:cubicBezTo>
                  <a:cubicBezTo>
                    <a:pt x="623" y="1226"/>
                    <a:pt x="664" y="1220"/>
                    <a:pt x="705" y="1205"/>
                  </a:cubicBezTo>
                  <a:cubicBezTo>
                    <a:pt x="908" y="1138"/>
                    <a:pt x="1017" y="920"/>
                    <a:pt x="950" y="717"/>
                  </a:cubicBezTo>
                  <a:lnTo>
                    <a:pt x="799" y="266"/>
                  </a:lnTo>
                  <a:cubicBezTo>
                    <a:pt x="748" y="105"/>
                    <a:pt x="597" y="0"/>
                    <a:pt x="43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6"/>
            <p:cNvSpPr/>
            <p:nvPr/>
          </p:nvSpPr>
          <p:spPr>
            <a:xfrm>
              <a:off x="3742993" y="3251695"/>
              <a:ext cx="23439" cy="24249"/>
            </a:xfrm>
            <a:custGeom>
              <a:rect b="b" l="l" r="r" t="t"/>
              <a:pathLst>
                <a:path extrusionOk="0" h="1527" w="1476">
                  <a:moveTo>
                    <a:pt x="1040" y="0"/>
                  </a:moveTo>
                  <a:cubicBezTo>
                    <a:pt x="925" y="0"/>
                    <a:pt x="817" y="52"/>
                    <a:pt x="738" y="145"/>
                  </a:cubicBezTo>
                  <a:lnTo>
                    <a:pt x="137" y="904"/>
                  </a:lnTo>
                  <a:cubicBezTo>
                    <a:pt x="1" y="1069"/>
                    <a:pt x="27" y="1308"/>
                    <a:pt x="194" y="1443"/>
                  </a:cubicBezTo>
                  <a:cubicBezTo>
                    <a:pt x="266" y="1500"/>
                    <a:pt x="355" y="1526"/>
                    <a:pt x="437" y="1526"/>
                  </a:cubicBezTo>
                  <a:cubicBezTo>
                    <a:pt x="552" y="1526"/>
                    <a:pt x="661" y="1479"/>
                    <a:pt x="738" y="1381"/>
                  </a:cubicBezTo>
                  <a:lnTo>
                    <a:pt x="1340" y="628"/>
                  </a:lnTo>
                  <a:cubicBezTo>
                    <a:pt x="1476" y="463"/>
                    <a:pt x="1450" y="218"/>
                    <a:pt x="1284" y="89"/>
                  </a:cubicBezTo>
                  <a:cubicBezTo>
                    <a:pt x="1211" y="32"/>
                    <a:pt x="1122" y="0"/>
                    <a:pt x="104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6"/>
            <p:cNvSpPr/>
            <p:nvPr/>
          </p:nvSpPr>
          <p:spPr>
            <a:xfrm>
              <a:off x="3831533" y="3162741"/>
              <a:ext cx="23105" cy="21851"/>
            </a:xfrm>
            <a:custGeom>
              <a:rect b="b" l="l" r="r" t="t"/>
              <a:pathLst>
                <a:path extrusionOk="0" h="1376" w="1455">
                  <a:moveTo>
                    <a:pt x="1035" y="0"/>
                  </a:moveTo>
                  <a:cubicBezTo>
                    <a:pt x="935" y="0"/>
                    <a:pt x="837" y="42"/>
                    <a:pt x="759" y="115"/>
                  </a:cubicBezTo>
                  <a:lnTo>
                    <a:pt x="157" y="717"/>
                  </a:lnTo>
                  <a:cubicBezTo>
                    <a:pt x="1" y="867"/>
                    <a:pt x="1" y="1112"/>
                    <a:pt x="152" y="1261"/>
                  </a:cubicBezTo>
                  <a:cubicBezTo>
                    <a:pt x="230" y="1335"/>
                    <a:pt x="328" y="1376"/>
                    <a:pt x="427" y="1376"/>
                  </a:cubicBezTo>
                  <a:cubicBezTo>
                    <a:pt x="525" y="1376"/>
                    <a:pt x="624" y="1340"/>
                    <a:pt x="697" y="1261"/>
                  </a:cubicBezTo>
                  <a:lnTo>
                    <a:pt x="1304" y="659"/>
                  </a:lnTo>
                  <a:cubicBezTo>
                    <a:pt x="1455" y="514"/>
                    <a:pt x="1455" y="271"/>
                    <a:pt x="1304" y="115"/>
                  </a:cubicBezTo>
                  <a:cubicBezTo>
                    <a:pt x="1232" y="42"/>
                    <a:pt x="1133" y="0"/>
                    <a:pt x="103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6"/>
            <p:cNvSpPr/>
            <p:nvPr/>
          </p:nvSpPr>
          <p:spPr>
            <a:xfrm>
              <a:off x="3783824" y="3196617"/>
              <a:ext cx="35285" cy="38588"/>
            </a:xfrm>
            <a:custGeom>
              <a:rect b="b" l="l" r="r" t="t"/>
              <a:pathLst>
                <a:path extrusionOk="0" h="2430" w="2222">
                  <a:moveTo>
                    <a:pt x="1790" y="0"/>
                  </a:moveTo>
                  <a:cubicBezTo>
                    <a:pt x="1677" y="0"/>
                    <a:pt x="1567" y="48"/>
                    <a:pt x="1490" y="141"/>
                  </a:cubicBezTo>
                  <a:lnTo>
                    <a:pt x="135" y="1802"/>
                  </a:lnTo>
                  <a:cubicBezTo>
                    <a:pt x="0" y="1962"/>
                    <a:pt x="21" y="2206"/>
                    <a:pt x="187" y="2342"/>
                  </a:cubicBezTo>
                  <a:cubicBezTo>
                    <a:pt x="259" y="2405"/>
                    <a:pt x="348" y="2429"/>
                    <a:pt x="431" y="2429"/>
                  </a:cubicBezTo>
                  <a:cubicBezTo>
                    <a:pt x="544" y="2429"/>
                    <a:pt x="654" y="2383"/>
                    <a:pt x="731" y="2290"/>
                  </a:cubicBezTo>
                  <a:lnTo>
                    <a:pt x="2087" y="629"/>
                  </a:lnTo>
                  <a:cubicBezTo>
                    <a:pt x="2221" y="462"/>
                    <a:pt x="2201" y="218"/>
                    <a:pt x="2034" y="84"/>
                  </a:cubicBezTo>
                  <a:cubicBezTo>
                    <a:pt x="1962" y="26"/>
                    <a:pt x="1874" y="0"/>
                    <a:pt x="179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6"/>
            <p:cNvSpPr/>
            <p:nvPr/>
          </p:nvSpPr>
          <p:spPr>
            <a:xfrm>
              <a:off x="3872586" y="3112698"/>
              <a:ext cx="27901" cy="26647"/>
            </a:xfrm>
            <a:custGeom>
              <a:rect b="b" l="l" r="r" t="t"/>
              <a:pathLst>
                <a:path extrusionOk="0" h="1678" w="1757">
                  <a:moveTo>
                    <a:pt x="1330" y="1"/>
                  </a:moveTo>
                  <a:cubicBezTo>
                    <a:pt x="1232" y="1"/>
                    <a:pt x="1133" y="37"/>
                    <a:pt x="1060" y="114"/>
                  </a:cubicBezTo>
                  <a:lnTo>
                    <a:pt x="152" y="1017"/>
                  </a:lnTo>
                  <a:cubicBezTo>
                    <a:pt x="1" y="1168"/>
                    <a:pt x="1" y="1412"/>
                    <a:pt x="152" y="1563"/>
                  </a:cubicBezTo>
                  <a:cubicBezTo>
                    <a:pt x="230" y="1640"/>
                    <a:pt x="328" y="1678"/>
                    <a:pt x="427" y="1678"/>
                  </a:cubicBezTo>
                  <a:cubicBezTo>
                    <a:pt x="525" y="1678"/>
                    <a:pt x="624" y="1640"/>
                    <a:pt x="697" y="1563"/>
                  </a:cubicBezTo>
                  <a:lnTo>
                    <a:pt x="1605" y="660"/>
                  </a:lnTo>
                  <a:cubicBezTo>
                    <a:pt x="1756" y="509"/>
                    <a:pt x="1756" y="265"/>
                    <a:pt x="1605" y="114"/>
                  </a:cubicBezTo>
                  <a:cubicBezTo>
                    <a:pt x="1527" y="37"/>
                    <a:pt x="1428" y="1"/>
                    <a:pt x="1330"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a:off x="3922645" y="3062067"/>
              <a:ext cx="25472" cy="24185"/>
            </a:xfrm>
            <a:custGeom>
              <a:rect b="b" l="l" r="r" t="t"/>
              <a:pathLst>
                <a:path extrusionOk="0" h="1523" w="1604">
                  <a:moveTo>
                    <a:pt x="1178" y="1"/>
                  </a:moveTo>
                  <a:cubicBezTo>
                    <a:pt x="1079" y="1"/>
                    <a:pt x="981" y="38"/>
                    <a:pt x="904" y="111"/>
                  </a:cubicBezTo>
                  <a:lnTo>
                    <a:pt x="150" y="863"/>
                  </a:lnTo>
                  <a:cubicBezTo>
                    <a:pt x="1" y="1014"/>
                    <a:pt x="1" y="1258"/>
                    <a:pt x="150" y="1414"/>
                  </a:cubicBezTo>
                  <a:cubicBezTo>
                    <a:pt x="224" y="1486"/>
                    <a:pt x="322" y="1522"/>
                    <a:pt x="420" y="1522"/>
                  </a:cubicBezTo>
                  <a:cubicBezTo>
                    <a:pt x="519" y="1522"/>
                    <a:pt x="617" y="1486"/>
                    <a:pt x="696" y="1414"/>
                  </a:cubicBezTo>
                  <a:lnTo>
                    <a:pt x="1448" y="655"/>
                  </a:lnTo>
                  <a:cubicBezTo>
                    <a:pt x="1599" y="505"/>
                    <a:pt x="1604" y="261"/>
                    <a:pt x="1453" y="111"/>
                  </a:cubicBezTo>
                  <a:cubicBezTo>
                    <a:pt x="1376" y="38"/>
                    <a:pt x="1278" y="1"/>
                    <a:pt x="117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6"/>
            <p:cNvSpPr/>
            <p:nvPr/>
          </p:nvSpPr>
          <p:spPr>
            <a:xfrm>
              <a:off x="3963445" y="3026381"/>
              <a:ext cx="18802" cy="14689"/>
            </a:xfrm>
            <a:custGeom>
              <a:rect b="b" l="l" r="r" t="t"/>
              <a:pathLst>
                <a:path extrusionOk="0" h="925" w="1184">
                  <a:moveTo>
                    <a:pt x="743" y="1"/>
                  </a:moveTo>
                  <a:cubicBezTo>
                    <a:pt x="686" y="1"/>
                    <a:pt x="623" y="17"/>
                    <a:pt x="571" y="43"/>
                  </a:cubicBezTo>
                  <a:lnTo>
                    <a:pt x="266" y="192"/>
                  </a:lnTo>
                  <a:cubicBezTo>
                    <a:pt x="79" y="292"/>
                    <a:pt x="0" y="520"/>
                    <a:pt x="94" y="712"/>
                  </a:cubicBezTo>
                  <a:cubicBezTo>
                    <a:pt x="161" y="846"/>
                    <a:pt x="302" y="925"/>
                    <a:pt x="441" y="925"/>
                  </a:cubicBezTo>
                  <a:cubicBezTo>
                    <a:pt x="499" y="925"/>
                    <a:pt x="556" y="909"/>
                    <a:pt x="613" y="884"/>
                  </a:cubicBezTo>
                  <a:lnTo>
                    <a:pt x="914" y="733"/>
                  </a:lnTo>
                  <a:cubicBezTo>
                    <a:pt x="1107" y="640"/>
                    <a:pt x="1184" y="405"/>
                    <a:pt x="1085" y="214"/>
                  </a:cubicBezTo>
                  <a:cubicBezTo>
                    <a:pt x="1018" y="79"/>
                    <a:pt x="882" y="1"/>
                    <a:pt x="743"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a:off x="4014393" y="2942970"/>
              <a:ext cx="89293" cy="68427"/>
            </a:xfrm>
            <a:custGeom>
              <a:rect b="b" l="l" r="r" t="t"/>
              <a:pathLst>
                <a:path extrusionOk="0" h="4309" w="5623">
                  <a:moveTo>
                    <a:pt x="3915" y="0"/>
                  </a:moveTo>
                  <a:lnTo>
                    <a:pt x="359" y="482"/>
                  </a:lnTo>
                  <a:cubicBezTo>
                    <a:pt x="146" y="514"/>
                    <a:pt x="0" y="705"/>
                    <a:pt x="26" y="919"/>
                  </a:cubicBezTo>
                  <a:cubicBezTo>
                    <a:pt x="53" y="1110"/>
                    <a:pt x="218" y="1251"/>
                    <a:pt x="410" y="1251"/>
                  </a:cubicBezTo>
                  <a:cubicBezTo>
                    <a:pt x="426" y="1251"/>
                    <a:pt x="441" y="1251"/>
                    <a:pt x="462" y="1246"/>
                  </a:cubicBezTo>
                  <a:lnTo>
                    <a:pt x="3057" y="897"/>
                  </a:lnTo>
                  <a:lnTo>
                    <a:pt x="882" y="3602"/>
                  </a:lnTo>
                  <a:cubicBezTo>
                    <a:pt x="789" y="3717"/>
                    <a:pt x="769" y="3872"/>
                    <a:pt x="831" y="4007"/>
                  </a:cubicBezTo>
                  <a:cubicBezTo>
                    <a:pt x="894" y="4136"/>
                    <a:pt x="1028" y="4225"/>
                    <a:pt x="1174" y="4230"/>
                  </a:cubicBezTo>
                  <a:lnTo>
                    <a:pt x="5223" y="4308"/>
                  </a:lnTo>
                  <a:lnTo>
                    <a:pt x="5233" y="4308"/>
                  </a:lnTo>
                  <a:cubicBezTo>
                    <a:pt x="5441" y="4308"/>
                    <a:pt x="5611" y="4136"/>
                    <a:pt x="5616" y="3930"/>
                  </a:cubicBezTo>
                  <a:cubicBezTo>
                    <a:pt x="5622" y="3717"/>
                    <a:pt x="5451" y="3540"/>
                    <a:pt x="5238" y="3535"/>
                  </a:cubicBezTo>
                  <a:lnTo>
                    <a:pt x="1972" y="3472"/>
                  </a:lnTo>
                  <a:lnTo>
                    <a:pt x="4267" y="628"/>
                  </a:lnTo>
                  <a:cubicBezTo>
                    <a:pt x="4365" y="504"/>
                    <a:pt x="4382" y="332"/>
                    <a:pt x="4303" y="192"/>
                  </a:cubicBezTo>
                  <a:cubicBezTo>
                    <a:pt x="4236" y="73"/>
                    <a:pt x="4106" y="0"/>
                    <a:pt x="396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a:off x="3610127" y="2947322"/>
              <a:ext cx="56707" cy="94248"/>
            </a:xfrm>
            <a:custGeom>
              <a:rect b="b" l="l" r="r" t="t"/>
              <a:pathLst>
                <a:path extrusionOk="0" h="5935" w="3571">
                  <a:moveTo>
                    <a:pt x="1884" y="3837"/>
                  </a:moveTo>
                  <a:cubicBezTo>
                    <a:pt x="2149" y="3837"/>
                    <a:pt x="2456" y="3956"/>
                    <a:pt x="2549" y="4195"/>
                  </a:cubicBezTo>
                  <a:cubicBezTo>
                    <a:pt x="2679" y="4511"/>
                    <a:pt x="2377" y="4911"/>
                    <a:pt x="2035" y="5052"/>
                  </a:cubicBezTo>
                  <a:cubicBezTo>
                    <a:pt x="1827" y="5134"/>
                    <a:pt x="1604" y="5160"/>
                    <a:pt x="1371" y="5160"/>
                  </a:cubicBezTo>
                  <a:cubicBezTo>
                    <a:pt x="1204" y="5160"/>
                    <a:pt x="1033" y="5145"/>
                    <a:pt x="867" y="5124"/>
                  </a:cubicBezTo>
                  <a:lnTo>
                    <a:pt x="846" y="4216"/>
                  </a:lnTo>
                  <a:cubicBezTo>
                    <a:pt x="1158" y="4029"/>
                    <a:pt x="1484" y="3869"/>
                    <a:pt x="1817" y="3842"/>
                  </a:cubicBezTo>
                  <a:cubicBezTo>
                    <a:pt x="1838" y="3837"/>
                    <a:pt x="1858" y="3837"/>
                    <a:pt x="1884" y="3837"/>
                  </a:cubicBezTo>
                  <a:close/>
                  <a:moveTo>
                    <a:pt x="384" y="0"/>
                  </a:moveTo>
                  <a:cubicBezTo>
                    <a:pt x="171" y="7"/>
                    <a:pt x="0" y="182"/>
                    <a:pt x="5" y="395"/>
                  </a:cubicBezTo>
                  <a:lnTo>
                    <a:pt x="99" y="5472"/>
                  </a:lnTo>
                  <a:cubicBezTo>
                    <a:pt x="104" y="5659"/>
                    <a:pt x="245" y="5819"/>
                    <a:pt x="431" y="5846"/>
                  </a:cubicBezTo>
                  <a:cubicBezTo>
                    <a:pt x="717" y="5887"/>
                    <a:pt x="1038" y="5934"/>
                    <a:pt x="1371" y="5934"/>
                  </a:cubicBezTo>
                  <a:cubicBezTo>
                    <a:pt x="1687" y="5934"/>
                    <a:pt x="2009" y="5893"/>
                    <a:pt x="2320" y="5768"/>
                  </a:cubicBezTo>
                  <a:cubicBezTo>
                    <a:pt x="3026" y="5482"/>
                    <a:pt x="3571" y="4672"/>
                    <a:pt x="3266" y="3910"/>
                  </a:cubicBezTo>
                  <a:cubicBezTo>
                    <a:pt x="3062" y="3395"/>
                    <a:pt x="2502" y="3069"/>
                    <a:pt x="1879" y="3069"/>
                  </a:cubicBezTo>
                  <a:cubicBezTo>
                    <a:pt x="1838" y="3069"/>
                    <a:pt x="1795" y="3069"/>
                    <a:pt x="1754" y="3074"/>
                  </a:cubicBezTo>
                  <a:cubicBezTo>
                    <a:pt x="1422" y="3100"/>
                    <a:pt x="1117" y="3208"/>
                    <a:pt x="830" y="3344"/>
                  </a:cubicBezTo>
                  <a:lnTo>
                    <a:pt x="779" y="380"/>
                  </a:lnTo>
                  <a:cubicBezTo>
                    <a:pt x="774" y="167"/>
                    <a:pt x="592" y="12"/>
                    <a:pt x="384"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a:off x="3959983" y="3342776"/>
              <a:ext cx="64886" cy="67696"/>
            </a:xfrm>
            <a:custGeom>
              <a:rect b="b" l="l" r="r" t="t"/>
              <a:pathLst>
                <a:path extrusionOk="0" h="4263" w="4086">
                  <a:moveTo>
                    <a:pt x="2108" y="775"/>
                  </a:moveTo>
                  <a:cubicBezTo>
                    <a:pt x="2202" y="775"/>
                    <a:pt x="2305" y="811"/>
                    <a:pt x="2377" y="873"/>
                  </a:cubicBezTo>
                  <a:cubicBezTo>
                    <a:pt x="2408" y="899"/>
                    <a:pt x="2446" y="940"/>
                    <a:pt x="2440" y="981"/>
                  </a:cubicBezTo>
                  <a:cubicBezTo>
                    <a:pt x="2430" y="1096"/>
                    <a:pt x="2466" y="1206"/>
                    <a:pt x="2539" y="1283"/>
                  </a:cubicBezTo>
                  <a:cubicBezTo>
                    <a:pt x="2528" y="1366"/>
                    <a:pt x="2508" y="1455"/>
                    <a:pt x="2492" y="1542"/>
                  </a:cubicBezTo>
                  <a:cubicBezTo>
                    <a:pt x="2461" y="1709"/>
                    <a:pt x="2430" y="1870"/>
                    <a:pt x="2415" y="2025"/>
                  </a:cubicBezTo>
                  <a:cubicBezTo>
                    <a:pt x="2394" y="2258"/>
                    <a:pt x="2440" y="2502"/>
                    <a:pt x="2533" y="2720"/>
                  </a:cubicBezTo>
                  <a:cubicBezTo>
                    <a:pt x="2528" y="2737"/>
                    <a:pt x="2523" y="2747"/>
                    <a:pt x="2518" y="2757"/>
                  </a:cubicBezTo>
                  <a:cubicBezTo>
                    <a:pt x="2389" y="3079"/>
                    <a:pt x="2072" y="3360"/>
                    <a:pt x="1735" y="3453"/>
                  </a:cubicBezTo>
                  <a:cubicBezTo>
                    <a:pt x="1667" y="3473"/>
                    <a:pt x="1589" y="3489"/>
                    <a:pt x="1500" y="3489"/>
                  </a:cubicBezTo>
                  <a:cubicBezTo>
                    <a:pt x="1387" y="3489"/>
                    <a:pt x="1267" y="3463"/>
                    <a:pt x="1153" y="3380"/>
                  </a:cubicBezTo>
                  <a:cubicBezTo>
                    <a:pt x="889" y="3193"/>
                    <a:pt x="810" y="2804"/>
                    <a:pt x="846" y="2507"/>
                  </a:cubicBezTo>
                  <a:cubicBezTo>
                    <a:pt x="899" y="2098"/>
                    <a:pt x="1132" y="1709"/>
                    <a:pt x="1335" y="1417"/>
                  </a:cubicBezTo>
                  <a:cubicBezTo>
                    <a:pt x="1512" y="1158"/>
                    <a:pt x="1749" y="852"/>
                    <a:pt x="2041" y="780"/>
                  </a:cubicBezTo>
                  <a:cubicBezTo>
                    <a:pt x="2061" y="775"/>
                    <a:pt x="2087" y="775"/>
                    <a:pt x="2108" y="775"/>
                  </a:cubicBezTo>
                  <a:close/>
                  <a:moveTo>
                    <a:pt x="2108" y="1"/>
                  </a:moveTo>
                  <a:cubicBezTo>
                    <a:pt x="2025" y="1"/>
                    <a:pt x="1936" y="11"/>
                    <a:pt x="1859" y="32"/>
                  </a:cubicBezTo>
                  <a:cubicBezTo>
                    <a:pt x="1308" y="162"/>
                    <a:pt x="951" y="608"/>
                    <a:pt x="696" y="981"/>
                  </a:cubicBezTo>
                  <a:cubicBezTo>
                    <a:pt x="446" y="1350"/>
                    <a:pt x="156" y="1838"/>
                    <a:pt x="84" y="2409"/>
                  </a:cubicBezTo>
                  <a:cubicBezTo>
                    <a:pt x="0" y="3053"/>
                    <a:pt x="245" y="3681"/>
                    <a:pt x="707" y="4009"/>
                  </a:cubicBezTo>
                  <a:cubicBezTo>
                    <a:pt x="940" y="4174"/>
                    <a:pt x="1210" y="4263"/>
                    <a:pt x="1500" y="4263"/>
                  </a:cubicBezTo>
                  <a:cubicBezTo>
                    <a:pt x="1646" y="4263"/>
                    <a:pt x="1797" y="4237"/>
                    <a:pt x="1948" y="4195"/>
                  </a:cubicBezTo>
                  <a:cubicBezTo>
                    <a:pt x="2399" y="4065"/>
                    <a:pt x="2813" y="3748"/>
                    <a:pt x="3069" y="3355"/>
                  </a:cubicBezTo>
                  <a:cubicBezTo>
                    <a:pt x="3193" y="3422"/>
                    <a:pt x="3328" y="3453"/>
                    <a:pt x="3457" y="3453"/>
                  </a:cubicBezTo>
                  <a:cubicBezTo>
                    <a:pt x="3577" y="3453"/>
                    <a:pt x="3697" y="3427"/>
                    <a:pt x="3816" y="3370"/>
                  </a:cubicBezTo>
                  <a:cubicBezTo>
                    <a:pt x="4003" y="3276"/>
                    <a:pt x="4085" y="3048"/>
                    <a:pt x="3992" y="2856"/>
                  </a:cubicBezTo>
                  <a:cubicBezTo>
                    <a:pt x="3925" y="2716"/>
                    <a:pt x="3790" y="2638"/>
                    <a:pt x="3644" y="2638"/>
                  </a:cubicBezTo>
                  <a:cubicBezTo>
                    <a:pt x="3587" y="2638"/>
                    <a:pt x="3530" y="2648"/>
                    <a:pt x="3479" y="2674"/>
                  </a:cubicBezTo>
                  <a:cubicBezTo>
                    <a:pt x="3467" y="2679"/>
                    <a:pt x="3462" y="2679"/>
                    <a:pt x="3457" y="2679"/>
                  </a:cubicBezTo>
                  <a:cubicBezTo>
                    <a:pt x="3447" y="2679"/>
                    <a:pt x="3436" y="2679"/>
                    <a:pt x="3416" y="2663"/>
                  </a:cubicBezTo>
                  <a:cubicBezTo>
                    <a:pt x="3395" y="2648"/>
                    <a:pt x="3380" y="2638"/>
                    <a:pt x="3364" y="2617"/>
                  </a:cubicBezTo>
                  <a:cubicBezTo>
                    <a:pt x="3474" y="2109"/>
                    <a:pt x="3431" y="1579"/>
                    <a:pt x="3333" y="1034"/>
                  </a:cubicBezTo>
                  <a:cubicBezTo>
                    <a:pt x="3338" y="806"/>
                    <a:pt x="3302" y="572"/>
                    <a:pt x="3177" y="349"/>
                  </a:cubicBezTo>
                  <a:cubicBezTo>
                    <a:pt x="3110" y="219"/>
                    <a:pt x="2975" y="147"/>
                    <a:pt x="2840" y="147"/>
                  </a:cubicBezTo>
                  <a:cubicBezTo>
                    <a:pt x="2798" y="147"/>
                    <a:pt x="2751" y="152"/>
                    <a:pt x="2710" y="167"/>
                  </a:cubicBezTo>
                  <a:cubicBezTo>
                    <a:pt x="2528" y="58"/>
                    <a:pt x="2315" y="1"/>
                    <a:pt x="210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a:off x="4125834" y="3069595"/>
              <a:ext cx="107269" cy="136838"/>
            </a:xfrm>
            <a:custGeom>
              <a:rect b="b" l="l" r="r" t="t"/>
              <a:pathLst>
                <a:path extrusionOk="0" h="8617" w="6755">
                  <a:moveTo>
                    <a:pt x="779" y="0"/>
                  </a:moveTo>
                  <a:cubicBezTo>
                    <a:pt x="568" y="5"/>
                    <a:pt x="396" y="176"/>
                    <a:pt x="396" y="389"/>
                  </a:cubicBezTo>
                  <a:cubicBezTo>
                    <a:pt x="406" y="1609"/>
                    <a:pt x="1377" y="2445"/>
                    <a:pt x="2233" y="3177"/>
                  </a:cubicBezTo>
                  <a:lnTo>
                    <a:pt x="2425" y="3348"/>
                  </a:lnTo>
                  <a:cubicBezTo>
                    <a:pt x="2555" y="3457"/>
                    <a:pt x="2674" y="3576"/>
                    <a:pt x="2794" y="3690"/>
                  </a:cubicBezTo>
                  <a:cubicBezTo>
                    <a:pt x="1833" y="4884"/>
                    <a:pt x="935" y="6125"/>
                    <a:pt x="115" y="7423"/>
                  </a:cubicBezTo>
                  <a:cubicBezTo>
                    <a:pt x="1" y="7600"/>
                    <a:pt x="58" y="7837"/>
                    <a:pt x="240" y="7952"/>
                  </a:cubicBezTo>
                  <a:cubicBezTo>
                    <a:pt x="302" y="7993"/>
                    <a:pt x="374" y="8014"/>
                    <a:pt x="443" y="8014"/>
                  </a:cubicBezTo>
                  <a:cubicBezTo>
                    <a:pt x="573" y="8014"/>
                    <a:pt x="697" y="7947"/>
                    <a:pt x="769" y="7833"/>
                  </a:cubicBezTo>
                  <a:cubicBezTo>
                    <a:pt x="1553" y="6587"/>
                    <a:pt x="2420" y="5388"/>
                    <a:pt x="3344" y="4236"/>
                  </a:cubicBezTo>
                  <a:cubicBezTo>
                    <a:pt x="4466" y="5434"/>
                    <a:pt x="5364" y="6841"/>
                    <a:pt x="5961" y="8372"/>
                  </a:cubicBezTo>
                  <a:cubicBezTo>
                    <a:pt x="6018" y="8523"/>
                    <a:pt x="6162" y="8616"/>
                    <a:pt x="6318" y="8616"/>
                  </a:cubicBezTo>
                  <a:cubicBezTo>
                    <a:pt x="6365" y="8616"/>
                    <a:pt x="6412" y="8611"/>
                    <a:pt x="6459" y="8590"/>
                  </a:cubicBezTo>
                  <a:cubicBezTo>
                    <a:pt x="6656" y="8513"/>
                    <a:pt x="6754" y="8290"/>
                    <a:pt x="6677" y="8092"/>
                  </a:cubicBezTo>
                  <a:cubicBezTo>
                    <a:pt x="6033" y="6436"/>
                    <a:pt x="5057" y="4915"/>
                    <a:pt x="3832" y="3633"/>
                  </a:cubicBezTo>
                  <a:cubicBezTo>
                    <a:pt x="4336" y="3031"/>
                    <a:pt x="4844" y="2440"/>
                    <a:pt x="5379" y="1874"/>
                  </a:cubicBezTo>
                  <a:cubicBezTo>
                    <a:pt x="5525" y="1718"/>
                    <a:pt x="5520" y="1474"/>
                    <a:pt x="5364" y="1328"/>
                  </a:cubicBezTo>
                  <a:cubicBezTo>
                    <a:pt x="5290" y="1256"/>
                    <a:pt x="5192" y="1225"/>
                    <a:pt x="5098" y="1225"/>
                  </a:cubicBezTo>
                  <a:cubicBezTo>
                    <a:pt x="4995" y="1225"/>
                    <a:pt x="4897" y="1266"/>
                    <a:pt x="4818" y="1345"/>
                  </a:cubicBezTo>
                  <a:cubicBezTo>
                    <a:pt x="4289" y="1910"/>
                    <a:pt x="3780" y="2492"/>
                    <a:pt x="3282" y="3089"/>
                  </a:cubicBezTo>
                  <a:cubicBezTo>
                    <a:pt x="3168" y="2979"/>
                    <a:pt x="3053" y="2871"/>
                    <a:pt x="2935" y="2766"/>
                  </a:cubicBezTo>
                  <a:lnTo>
                    <a:pt x="2736" y="2595"/>
                  </a:lnTo>
                  <a:cubicBezTo>
                    <a:pt x="1969" y="1936"/>
                    <a:pt x="1174" y="1251"/>
                    <a:pt x="1169" y="384"/>
                  </a:cubicBezTo>
                  <a:cubicBezTo>
                    <a:pt x="1164" y="171"/>
                    <a:pt x="992" y="0"/>
                    <a:pt x="77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 name="Google Shape;431;p36"/>
          <p:cNvGrpSpPr/>
          <p:nvPr/>
        </p:nvGrpSpPr>
        <p:grpSpPr>
          <a:xfrm>
            <a:off x="5577316" y="2495183"/>
            <a:ext cx="607063" cy="611762"/>
            <a:chOff x="5612475" y="2833900"/>
            <a:chExt cx="537224" cy="541383"/>
          </a:xfrm>
        </p:grpSpPr>
        <p:sp>
          <p:nvSpPr>
            <p:cNvPr id="432" name="Google Shape;432;p36"/>
            <p:cNvSpPr/>
            <p:nvPr/>
          </p:nvSpPr>
          <p:spPr>
            <a:xfrm>
              <a:off x="5612475" y="2833900"/>
              <a:ext cx="537224" cy="321365"/>
            </a:xfrm>
            <a:custGeom>
              <a:rect b="b" l="l" r="r" t="t"/>
              <a:pathLst>
                <a:path extrusionOk="0" h="24471" w="40908">
                  <a:moveTo>
                    <a:pt x="1297" y="966"/>
                  </a:moveTo>
                  <a:lnTo>
                    <a:pt x="13355" y="8150"/>
                  </a:lnTo>
                  <a:lnTo>
                    <a:pt x="12358" y="9142"/>
                  </a:lnTo>
                  <a:cubicBezTo>
                    <a:pt x="12209" y="9293"/>
                    <a:pt x="12209" y="9537"/>
                    <a:pt x="12358" y="9686"/>
                  </a:cubicBezTo>
                  <a:cubicBezTo>
                    <a:pt x="12432" y="9765"/>
                    <a:pt x="12530" y="9801"/>
                    <a:pt x="12634" y="9801"/>
                  </a:cubicBezTo>
                  <a:cubicBezTo>
                    <a:pt x="12732" y="9801"/>
                    <a:pt x="12826" y="9765"/>
                    <a:pt x="12904" y="9693"/>
                  </a:cubicBezTo>
                  <a:lnTo>
                    <a:pt x="13963" y="8634"/>
                  </a:lnTo>
                  <a:cubicBezTo>
                    <a:pt x="13989" y="8608"/>
                    <a:pt x="14004" y="8576"/>
                    <a:pt x="14020" y="8545"/>
                  </a:cubicBezTo>
                  <a:lnTo>
                    <a:pt x="39118" y="23495"/>
                  </a:lnTo>
                  <a:lnTo>
                    <a:pt x="9162" y="23614"/>
                  </a:lnTo>
                  <a:lnTo>
                    <a:pt x="8834" y="14556"/>
                  </a:lnTo>
                  <a:cubicBezTo>
                    <a:pt x="8824" y="14353"/>
                    <a:pt x="8663" y="14182"/>
                    <a:pt x="8460" y="14182"/>
                  </a:cubicBezTo>
                  <a:lnTo>
                    <a:pt x="8434" y="14182"/>
                  </a:lnTo>
                  <a:cubicBezTo>
                    <a:pt x="8367" y="14187"/>
                    <a:pt x="8310" y="14209"/>
                    <a:pt x="8259" y="14240"/>
                  </a:cubicBezTo>
                  <a:lnTo>
                    <a:pt x="8254" y="14125"/>
                  </a:lnTo>
                  <a:lnTo>
                    <a:pt x="1002" y="14068"/>
                  </a:lnTo>
                  <a:lnTo>
                    <a:pt x="1297" y="966"/>
                  </a:lnTo>
                  <a:close/>
                  <a:moveTo>
                    <a:pt x="981" y="14836"/>
                  </a:moveTo>
                  <a:lnTo>
                    <a:pt x="8072" y="14894"/>
                  </a:lnTo>
                  <a:lnTo>
                    <a:pt x="8388" y="23614"/>
                  </a:lnTo>
                  <a:lnTo>
                    <a:pt x="1323" y="23639"/>
                  </a:lnTo>
                  <a:lnTo>
                    <a:pt x="2356" y="22508"/>
                  </a:lnTo>
                  <a:cubicBezTo>
                    <a:pt x="2497" y="22352"/>
                    <a:pt x="2486" y="22108"/>
                    <a:pt x="2330" y="21964"/>
                  </a:cubicBezTo>
                  <a:cubicBezTo>
                    <a:pt x="2258" y="21895"/>
                    <a:pt x="2164" y="21864"/>
                    <a:pt x="2071" y="21864"/>
                  </a:cubicBezTo>
                  <a:cubicBezTo>
                    <a:pt x="1967" y="21864"/>
                    <a:pt x="1858" y="21906"/>
                    <a:pt x="1785" y="21988"/>
                  </a:cubicBezTo>
                  <a:lnTo>
                    <a:pt x="794" y="23078"/>
                  </a:lnTo>
                  <a:lnTo>
                    <a:pt x="981" y="14836"/>
                  </a:lnTo>
                  <a:close/>
                  <a:moveTo>
                    <a:pt x="918" y="1"/>
                  </a:moveTo>
                  <a:cubicBezTo>
                    <a:pt x="705" y="1"/>
                    <a:pt x="545" y="172"/>
                    <a:pt x="540" y="380"/>
                  </a:cubicBezTo>
                  <a:lnTo>
                    <a:pt x="0" y="24024"/>
                  </a:lnTo>
                  <a:cubicBezTo>
                    <a:pt x="0" y="24127"/>
                    <a:pt x="36" y="24226"/>
                    <a:pt x="109" y="24299"/>
                  </a:cubicBezTo>
                  <a:cubicBezTo>
                    <a:pt x="181" y="24377"/>
                    <a:pt x="281" y="24418"/>
                    <a:pt x="384" y="24418"/>
                  </a:cubicBezTo>
                  <a:lnTo>
                    <a:pt x="389" y="24418"/>
                  </a:lnTo>
                  <a:lnTo>
                    <a:pt x="8565" y="24387"/>
                  </a:lnTo>
                  <a:cubicBezTo>
                    <a:pt x="8627" y="24434"/>
                    <a:pt x="8705" y="24470"/>
                    <a:pt x="8788" y="24470"/>
                  </a:cubicBezTo>
                  <a:cubicBezTo>
                    <a:pt x="8793" y="24470"/>
                    <a:pt x="8798" y="24470"/>
                    <a:pt x="8803" y="24465"/>
                  </a:cubicBezTo>
                  <a:cubicBezTo>
                    <a:pt x="8886" y="24465"/>
                    <a:pt x="8959" y="24429"/>
                    <a:pt x="9021" y="24382"/>
                  </a:cubicBezTo>
                  <a:lnTo>
                    <a:pt x="40426" y="24262"/>
                  </a:lnTo>
                  <a:cubicBezTo>
                    <a:pt x="40493" y="24262"/>
                    <a:pt x="40555" y="24237"/>
                    <a:pt x="40613" y="24206"/>
                  </a:cubicBezTo>
                  <a:cubicBezTo>
                    <a:pt x="40690" y="24175"/>
                    <a:pt x="40757" y="24122"/>
                    <a:pt x="40799" y="24050"/>
                  </a:cubicBezTo>
                  <a:cubicBezTo>
                    <a:pt x="40908" y="23868"/>
                    <a:pt x="40851" y="23629"/>
                    <a:pt x="40664" y="23521"/>
                  </a:cubicBezTo>
                  <a:lnTo>
                    <a:pt x="1287" y="63"/>
                  </a:lnTo>
                  <a:cubicBezTo>
                    <a:pt x="1225" y="27"/>
                    <a:pt x="1158" y="7"/>
                    <a:pt x="1090" y="7"/>
                  </a:cubicBezTo>
                  <a:cubicBezTo>
                    <a:pt x="1064" y="7"/>
                    <a:pt x="1033" y="12"/>
                    <a:pt x="1002" y="17"/>
                  </a:cubicBezTo>
                  <a:cubicBezTo>
                    <a:pt x="981" y="12"/>
                    <a:pt x="960" y="1"/>
                    <a:pt x="93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5646080" y="3093478"/>
              <a:ext cx="21340" cy="18070"/>
            </a:xfrm>
            <a:custGeom>
              <a:rect b="b" l="l" r="r" t="t"/>
              <a:pathLst>
                <a:path extrusionOk="0" h="1376" w="1625">
                  <a:moveTo>
                    <a:pt x="1189" y="0"/>
                  </a:moveTo>
                  <a:cubicBezTo>
                    <a:pt x="1105" y="0"/>
                    <a:pt x="1023" y="31"/>
                    <a:pt x="949" y="89"/>
                  </a:cubicBezTo>
                  <a:lnTo>
                    <a:pt x="197" y="690"/>
                  </a:lnTo>
                  <a:cubicBezTo>
                    <a:pt x="31" y="820"/>
                    <a:pt x="0" y="1064"/>
                    <a:pt x="135" y="1231"/>
                  </a:cubicBezTo>
                  <a:cubicBezTo>
                    <a:pt x="213" y="1329"/>
                    <a:pt x="322" y="1376"/>
                    <a:pt x="436" y="1376"/>
                  </a:cubicBezTo>
                  <a:cubicBezTo>
                    <a:pt x="518" y="1376"/>
                    <a:pt x="607" y="1349"/>
                    <a:pt x="674" y="1293"/>
                  </a:cubicBezTo>
                  <a:lnTo>
                    <a:pt x="1433" y="690"/>
                  </a:lnTo>
                  <a:cubicBezTo>
                    <a:pt x="1598" y="556"/>
                    <a:pt x="1625" y="312"/>
                    <a:pt x="1490" y="146"/>
                  </a:cubicBezTo>
                  <a:cubicBezTo>
                    <a:pt x="1417" y="53"/>
                    <a:pt x="1303" y="0"/>
                    <a:pt x="118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5673407" y="3063419"/>
              <a:ext cx="19305" cy="20053"/>
            </a:xfrm>
            <a:custGeom>
              <a:rect b="b" l="l" r="r" t="t"/>
              <a:pathLst>
                <a:path extrusionOk="0" h="1527" w="1470">
                  <a:moveTo>
                    <a:pt x="1039" y="1"/>
                  </a:moveTo>
                  <a:cubicBezTo>
                    <a:pt x="924" y="1"/>
                    <a:pt x="811" y="47"/>
                    <a:pt x="732" y="145"/>
                  </a:cubicBezTo>
                  <a:lnTo>
                    <a:pt x="130" y="898"/>
                  </a:lnTo>
                  <a:cubicBezTo>
                    <a:pt x="1" y="1065"/>
                    <a:pt x="26" y="1309"/>
                    <a:pt x="193" y="1443"/>
                  </a:cubicBezTo>
                  <a:cubicBezTo>
                    <a:pt x="265" y="1501"/>
                    <a:pt x="348" y="1527"/>
                    <a:pt x="431" y="1527"/>
                  </a:cubicBezTo>
                  <a:cubicBezTo>
                    <a:pt x="545" y="1527"/>
                    <a:pt x="660" y="1474"/>
                    <a:pt x="737" y="1381"/>
                  </a:cubicBezTo>
                  <a:lnTo>
                    <a:pt x="1340" y="624"/>
                  </a:lnTo>
                  <a:cubicBezTo>
                    <a:pt x="1470" y="457"/>
                    <a:pt x="1443" y="213"/>
                    <a:pt x="1278" y="83"/>
                  </a:cubicBezTo>
                  <a:cubicBezTo>
                    <a:pt x="1204" y="26"/>
                    <a:pt x="1122" y="1"/>
                    <a:pt x="103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5699369" y="3033898"/>
              <a:ext cx="17414" cy="18083"/>
            </a:xfrm>
            <a:custGeom>
              <a:rect b="b" l="l" r="r" t="t"/>
              <a:pathLst>
                <a:path extrusionOk="0" h="1377" w="1326">
                  <a:moveTo>
                    <a:pt x="889" y="0"/>
                  </a:moveTo>
                  <a:cubicBezTo>
                    <a:pt x="774" y="0"/>
                    <a:pt x="655" y="52"/>
                    <a:pt x="583" y="156"/>
                  </a:cubicBezTo>
                  <a:lnTo>
                    <a:pt x="130" y="764"/>
                  </a:lnTo>
                  <a:cubicBezTo>
                    <a:pt x="1" y="934"/>
                    <a:pt x="37" y="1174"/>
                    <a:pt x="209" y="1303"/>
                  </a:cubicBezTo>
                  <a:cubicBezTo>
                    <a:pt x="281" y="1351"/>
                    <a:pt x="360" y="1377"/>
                    <a:pt x="442" y="1377"/>
                  </a:cubicBezTo>
                  <a:cubicBezTo>
                    <a:pt x="556" y="1377"/>
                    <a:pt x="676" y="1324"/>
                    <a:pt x="748" y="1221"/>
                  </a:cubicBezTo>
                  <a:lnTo>
                    <a:pt x="1201" y="613"/>
                  </a:lnTo>
                  <a:cubicBezTo>
                    <a:pt x="1325" y="442"/>
                    <a:pt x="1288" y="203"/>
                    <a:pt x="1117" y="74"/>
                  </a:cubicBezTo>
                  <a:cubicBezTo>
                    <a:pt x="1050" y="21"/>
                    <a:pt x="971" y="0"/>
                    <a:pt x="88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5727051" y="2998245"/>
              <a:ext cx="17532" cy="20053"/>
            </a:xfrm>
            <a:custGeom>
              <a:rect b="b" l="l" r="r" t="t"/>
              <a:pathLst>
                <a:path extrusionOk="0" h="1527" w="1335">
                  <a:moveTo>
                    <a:pt x="893" y="1"/>
                  </a:moveTo>
                  <a:cubicBezTo>
                    <a:pt x="763" y="1"/>
                    <a:pt x="634" y="68"/>
                    <a:pt x="566" y="187"/>
                  </a:cubicBezTo>
                  <a:lnTo>
                    <a:pt x="109" y="940"/>
                  </a:lnTo>
                  <a:cubicBezTo>
                    <a:pt x="1" y="1127"/>
                    <a:pt x="63" y="1361"/>
                    <a:pt x="245" y="1469"/>
                  </a:cubicBezTo>
                  <a:cubicBezTo>
                    <a:pt x="307" y="1507"/>
                    <a:pt x="374" y="1527"/>
                    <a:pt x="442" y="1527"/>
                  </a:cubicBezTo>
                  <a:cubicBezTo>
                    <a:pt x="571" y="1527"/>
                    <a:pt x="701" y="1459"/>
                    <a:pt x="774" y="1340"/>
                  </a:cubicBezTo>
                  <a:lnTo>
                    <a:pt x="1225" y="582"/>
                  </a:lnTo>
                  <a:cubicBezTo>
                    <a:pt x="1335" y="400"/>
                    <a:pt x="1278" y="168"/>
                    <a:pt x="1091" y="53"/>
                  </a:cubicBezTo>
                  <a:cubicBezTo>
                    <a:pt x="1028" y="17"/>
                    <a:pt x="961" y="1"/>
                    <a:pt x="893"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5753157" y="2968541"/>
              <a:ext cx="19029" cy="18070"/>
            </a:xfrm>
            <a:custGeom>
              <a:rect b="b" l="l" r="r" t="t"/>
              <a:pathLst>
                <a:path extrusionOk="0" h="1376" w="1449">
                  <a:moveTo>
                    <a:pt x="1029" y="0"/>
                  </a:moveTo>
                  <a:cubicBezTo>
                    <a:pt x="929" y="0"/>
                    <a:pt x="831" y="36"/>
                    <a:pt x="753" y="114"/>
                  </a:cubicBezTo>
                  <a:lnTo>
                    <a:pt x="150" y="717"/>
                  </a:lnTo>
                  <a:cubicBezTo>
                    <a:pt x="1" y="866"/>
                    <a:pt x="1" y="1110"/>
                    <a:pt x="150" y="1261"/>
                  </a:cubicBezTo>
                  <a:cubicBezTo>
                    <a:pt x="224" y="1333"/>
                    <a:pt x="322" y="1376"/>
                    <a:pt x="421" y="1376"/>
                  </a:cubicBezTo>
                  <a:cubicBezTo>
                    <a:pt x="519" y="1376"/>
                    <a:pt x="618" y="1333"/>
                    <a:pt x="696" y="1261"/>
                  </a:cubicBezTo>
                  <a:lnTo>
                    <a:pt x="1298" y="659"/>
                  </a:lnTo>
                  <a:cubicBezTo>
                    <a:pt x="1449" y="509"/>
                    <a:pt x="1449" y="264"/>
                    <a:pt x="1298" y="114"/>
                  </a:cubicBezTo>
                  <a:cubicBezTo>
                    <a:pt x="1226" y="36"/>
                    <a:pt x="1127" y="0"/>
                    <a:pt x="102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5901482" y="2920820"/>
              <a:ext cx="69602" cy="71927"/>
            </a:xfrm>
            <a:custGeom>
              <a:rect b="b" l="l" r="r" t="t"/>
              <a:pathLst>
                <a:path extrusionOk="0" h="5477" w="5300">
                  <a:moveTo>
                    <a:pt x="4870" y="0"/>
                  </a:moveTo>
                  <a:cubicBezTo>
                    <a:pt x="4776" y="0"/>
                    <a:pt x="4683" y="31"/>
                    <a:pt x="4610" y="99"/>
                  </a:cubicBezTo>
                  <a:lnTo>
                    <a:pt x="2544" y="1967"/>
                  </a:lnTo>
                  <a:lnTo>
                    <a:pt x="1423" y="254"/>
                  </a:lnTo>
                  <a:cubicBezTo>
                    <a:pt x="1351" y="140"/>
                    <a:pt x="1226" y="78"/>
                    <a:pt x="1101" y="78"/>
                  </a:cubicBezTo>
                  <a:cubicBezTo>
                    <a:pt x="1028" y="78"/>
                    <a:pt x="951" y="99"/>
                    <a:pt x="888" y="140"/>
                  </a:cubicBezTo>
                  <a:cubicBezTo>
                    <a:pt x="712" y="254"/>
                    <a:pt x="659" y="499"/>
                    <a:pt x="774" y="676"/>
                  </a:cubicBezTo>
                  <a:lnTo>
                    <a:pt x="1962" y="2492"/>
                  </a:lnTo>
                  <a:lnTo>
                    <a:pt x="172" y="4111"/>
                  </a:lnTo>
                  <a:cubicBezTo>
                    <a:pt x="11" y="4251"/>
                    <a:pt x="0" y="4495"/>
                    <a:pt x="146" y="4656"/>
                  </a:cubicBezTo>
                  <a:cubicBezTo>
                    <a:pt x="218" y="4739"/>
                    <a:pt x="328" y="4780"/>
                    <a:pt x="431" y="4780"/>
                  </a:cubicBezTo>
                  <a:cubicBezTo>
                    <a:pt x="525" y="4780"/>
                    <a:pt x="613" y="4749"/>
                    <a:pt x="690" y="4682"/>
                  </a:cubicBezTo>
                  <a:lnTo>
                    <a:pt x="2388" y="3146"/>
                  </a:lnTo>
                  <a:lnTo>
                    <a:pt x="3800" y="5300"/>
                  </a:lnTo>
                  <a:cubicBezTo>
                    <a:pt x="3873" y="5414"/>
                    <a:pt x="3998" y="5477"/>
                    <a:pt x="4122" y="5477"/>
                  </a:cubicBezTo>
                  <a:cubicBezTo>
                    <a:pt x="4195" y="5477"/>
                    <a:pt x="4267" y="5456"/>
                    <a:pt x="4334" y="5409"/>
                  </a:cubicBezTo>
                  <a:cubicBezTo>
                    <a:pt x="4511" y="5295"/>
                    <a:pt x="4563" y="5056"/>
                    <a:pt x="4444" y="4880"/>
                  </a:cubicBezTo>
                  <a:lnTo>
                    <a:pt x="2970" y="2621"/>
                  </a:lnTo>
                  <a:lnTo>
                    <a:pt x="5129" y="669"/>
                  </a:lnTo>
                  <a:cubicBezTo>
                    <a:pt x="5285" y="530"/>
                    <a:pt x="5300" y="286"/>
                    <a:pt x="5155" y="125"/>
                  </a:cubicBezTo>
                  <a:cubicBezTo>
                    <a:pt x="5077" y="41"/>
                    <a:pt x="4973" y="0"/>
                    <a:pt x="487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5668916" y="3244797"/>
              <a:ext cx="92033" cy="87003"/>
            </a:xfrm>
            <a:custGeom>
              <a:rect b="b" l="l" r="r" t="t"/>
              <a:pathLst>
                <a:path extrusionOk="0" h="6625" w="7008">
                  <a:moveTo>
                    <a:pt x="2621" y="1"/>
                  </a:moveTo>
                  <a:cubicBezTo>
                    <a:pt x="2231" y="1"/>
                    <a:pt x="1790" y="125"/>
                    <a:pt x="1318" y="379"/>
                  </a:cubicBezTo>
                  <a:cubicBezTo>
                    <a:pt x="976" y="566"/>
                    <a:pt x="597" y="810"/>
                    <a:pt x="343" y="1184"/>
                  </a:cubicBezTo>
                  <a:cubicBezTo>
                    <a:pt x="25" y="1646"/>
                    <a:pt x="0" y="2233"/>
                    <a:pt x="281" y="2643"/>
                  </a:cubicBezTo>
                  <a:cubicBezTo>
                    <a:pt x="353" y="2751"/>
                    <a:pt x="477" y="2814"/>
                    <a:pt x="602" y="2814"/>
                  </a:cubicBezTo>
                  <a:cubicBezTo>
                    <a:pt x="674" y="2814"/>
                    <a:pt x="748" y="2794"/>
                    <a:pt x="815" y="2746"/>
                  </a:cubicBezTo>
                  <a:cubicBezTo>
                    <a:pt x="991" y="2627"/>
                    <a:pt x="1038" y="2389"/>
                    <a:pt x="918" y="2212"/>
                  </a:cubicBezTo>
                  <a:cubicBezTo>
                    <a:pt x="804" y="2046"/>
                    <a:pt x="866" y="1786"/>
                    <a:pt x="981" y="1615"/>
                  </a:cubicBezTo>
                  <a:cubicBezTo>
                    <a:pt x="1141" y="1376"/>
                    <a:pt x="1417" y="1205"/>
                    <a:pt x="1687" y="1060"/>
                  </a:cubicBezTo>
                  <a:cubicBezTo>
                    <a:pt x="1982" y="899"/>
                    <a:pt x="2330" y="774"/>
                    <a:pt x="2621" y="774"/>
                  </a:cubicBezTo>
                  <a:cubicBezTo>
                    <a:pt x="2792" y="774"/>
                    <a:pt x="2943" y="815"/>
                    <a:pt x="3046" y="925"/>
                  </a:cubicBezTo>
                  <a:cubicBezTo>
                    <a:pt x="3239" y="1117"/>
                    <a:pt x="3244" y="1474"/>
                    <a:pt x="3233" y="1677"/>
                  </a:cubicBezTo>
                  <a:cubicBezTo>
                    <a:pt x="3187" y="2341"/>
                    <a:pt x="2907" y="2981"/>
                    <a:pt x="2605" y="3654"/>
                  </a:cubicBezTo>
                  <a:cubicBezTo>
                    <a:pt x="2248" y="4475"/>
                    <a:pt x="1874" y="5316"/>
                    <a:pt x="1925" y="6261"/>
                  </a:cubicBezTo>
                  <a:cubicBezTo>
                    <a:pt x="1931" y="6364"/>
                    <a:pt x="1982" y="6464"/>
                    <a:pt x="2066" y="6536"/>
                  </a:cubicBezTo>
                  <a:cubicBezTo>
                    <a:pt x="2133" y="6593"/>
                    <a:pt x="2221" y="6624"/>
                    <a:pt x="2310" y="6624"/>
                  </a:cubicBezTo>
                  <a:cubicBezTo>
                    <a:pt x="2325" y="6624"/>
                    <a:pt x="2341" y="6624"/>
                    <a:pt x="2361" y="6619"/>
                  </a:cubicBezTo>
                  <a:cubicBezTo>
                    <a:pt x="4028" y="6411"/>
                    <a:pt x="5621" y="5659"/>
                    <a:pt x="6846" y="4507"/>
                  </a:cubicBezTo>
                  <a:cubicBezTo>
                    <a:pt x="7001" y="4361"/>
                    <a:pt x="7008" y="4117"/>
                    <a:pt x="6862" y="3961"/>
                  </a:cubicBezTo>
                  <a:cubicBezTo>
                    <a:pt x="6790" y="3884"/>
                    <a:pt x="6685" y="3841"/>
                    <a:pt x="6582" y="3841"/>
                  </a:cubicBezTo>
                  <a:cubicBezTo>
                    <a:pt x="6488" y="3841"/>
                    <a:pt x="6390" y="3879"/>
                    <a:pt x="6316" y="3946"/>
                  </a:cubicBezTo>
                  <a:cubicBezTo>
                    <a:pt x="5320" y="4885"/>
                    <a:pt x="4054" y="5523"/>
                    <a:pt x="2710" y="5784"/>
                  </a:cubicBezTo>
                  <a:cubicBezTo>
                    <a:pt x="2777" y="5181"/>
                    <a:pt x="3041" y="4589"/>
                    <a:pt x="3311" y="3966"/>
                  </a:cubicBezTo>
                  <a:cubicBezTo>
                    <a:pt x="3623" y="3261"/>
                    <a:pt x="3944" y="2528"/>
                    <a:pt x="4002" y="1730"/>
                  </a:cubicBezTo>
                  <a:cubicBezTo>
                    <a:pt x="4043" y="1153"/>
                    <a:pt x="3898" y="686"/>
                    <a:pt x="3592" y="374"/>
                  </a:cubicBezTo>
                  <a:cubicBezTo>
                    <a:pt x="3338" y="125"/>
                    <a:pt x="3005" y="1"/>
                    <a:pt x="262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5770531" y="3251560"/>
              <a:ext cx="48761" cy="67685"/>
            </a:xfrm>
            <a:custGeom>
              <a:rect b="b" l="l" r="r" t="t"/>
              <a:pathLst>
                <a:path extrusionOk="0" h="5154" w="3713">
                  <a:moveTo>
                    <a:pt x="552" y="0"/>
                  </a:moveTo>
                  <a:cubicBezTo>
                    <a:pt x="432" y="0"/>
                    <a:pt x="307" y="56"/>
                    <a:pt x="235" y="166"/>
                  </a:cubicBezTo>
                  <a:cubicBezTo>
                    <a:pt x="116" y="343"/>
                    <a:pt x="157" y="581"/>
                    <a:pt x="334" y="705"/>
                  </a:cubicBezTo>
                  <a:cubicBezTo>
                    <a:pt x="770" y="1007"/>
                    <a:pt x="1158" y="1380"/>
                    <a:pt x="1491" y="1795"/>
                  </a:cubicBezTo>
                  <a:cubicBezTo>
                    <a:pt x="821" y="2647"/>
                    <a:pt x="317" y="3633"/>
                    <a:pt x="53" y="4677"/>
                  </a:cubicBezTo>
                  <a:cubicBezTo>
                    <a:pt x="1" y="4884"/>
                    <a:pt x="126" y="5092"/>
                    <a:pt x="334" y="5144"/>
                  </a:cubicBezTo>
                  <a:cubicBezTo>
                    <a:pt x="365" y="5154"/>
                    <a:pt x="396" y="5154"/>
                    <a:pt x="427" y="5154"/>
                  </a:cubicBezTo>
                  <a:cubicBezTo>
                    <a:pt x="598" y="5154"/>
                    <a:pt x="753" y="5039"/>
                    <a:pt x="801" y="4864"/>
                  </a:cubicBezTo>
                  <a:cubicBezTo>
                    <a:pt x="1019" y="4007"/>
                    <a:pt x="1419" y="3187"/>
                    <a:pt x="1953" y="2466"/>
                  </a:cubicBezTo>
                  <a:cubicBezTo>
                    <a:pt x="2301" y="3062"/>
                    <a:pt x="2555" y="3716"/>
                    <a:pt x="2664" y="4391"/>
                  </a:cubicBezTo>
                  <a:cubicBezTo>
                    <a:pt x="2696" y="4578"/>
                    <a:pt x="2856" y="4713"/>
                    <a:pt x="3043" y="4713"/>
                  </a:cubicBezTo>
                  <a:cubicBezTo>
                    <a:pt x="3063" y="4713"/>
                    <a:pt x="3084" y="4713"/>
                    <a:pt x="3105" y="4708"/>
                  </a:cubicBezTo>
                  <a:cubicBezTo>
                    <a:pt x="3318" y="4672"/>
                    <a:pt x="3458" y="4474"/>
                    <a:pt x="3422" y="4267"/>
                  </a:cubicBezTo>
                  <a:cubicBezTo>
                    <a:pt x="3281" y="3395"/>
                    <a:pt x="2950" y="2564"/>
                    <a:pt x="2478" y="1831"/>
                  </a:cubicBezTo>
                  <a:cubicBezTo>
                    <a:pt x="2789" y="1495"/>
                    <a:pt x="3125" y="1189"/>
                    <a:pt x="3499" y="923"/>
                  </a:cubicBezTo>
                  <a:cubicBezTo>
                    <a:pt x="3671" y="799"/>
                    <a:pt x="3712" y="561"/>
                    <a:pt x="3588" y="389"/>
                  </a:cubicBezTo>
                  <a:cubicBezTo>
                    <a:pt x="3515" y="280"/>
                    <a:pt x="3396" y="223"/>
                    <a:pt x="3276" y="223"/>
                  </a:cubicBezTo>
                  <a:cubicBezTo>
                    <a:pt x="3199" y="223"/>
                    <a:pt x="3120" y="249"/>
                    <a:pt x="3048" y="295"/>
                  </a:cubicBezTo>
                  <a:cubicBezTo>
                    <a:pt x="2674" y="566"/>
                    <a:pt x="2327" y="872"/>
                    <a:pt x="2004" y="1204"/>
                  </a:cubicBezTo>
                  <a:cubicBezTo>
                    <a:pt x="1647" y="779"/>
                    <a:pt x="1237" y="389"/>
                    <a:pt x="770" y="72"/>
                  </a:cubicBezTo>
                  <a:cubicBezTo>
                    <a:pt x="707" y="25"/>
                    <a:pt x="629" y="0"/>
                    <a:pt x="55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5837608" y="3234160"/>
              <a:ext cx="53187" cy="78887"/>
            </a:xfrm>
            <a:custGeom>
              <a:rect b="b" l="l" r="r" t="t"/>
              <a:pathLst>
                <a:path extrusionOk="0" h="6007" w="4050">
                  <a:moveTo>
                    <a:pt x="2181" y="2923"/>
                  </a:moveTo>
                  <a:cubicBezTo>
                    <a:pt x="2284" y="2923"/>
                    <a:pt x="2389" y="2933"/>
                    <a:pt x="2492" y="2960"/>
                  </a:cubicBezTo>
                  <a:cubicBezTo>
                    <a:pt x="2794" y="3038"/>
                    <a:pt x="3012" y="3219"/>
                    <a:pt x="3100" y="3458"/>
                  </a:cubicBezTo>
                  <a:cubicBezTo>
                    <a:pt x="3225" y="3810"/>
                    <a:pt x="3094" y="4263"/>
                    <a:pt x="2778" y="4584"/>
                  </a:cubicBezTo>
                  <a:cubicBezTo>
                    <a:pt x="2492" y="4881"/>
                    <a:pt x="2072" y="5082"/>
                    <a:pt x="1501" y="5212"/>
                  </a:cubicBezTo>
                  <a:cubicBezTo>
                    <a:pt x="1428" y="5228"/>
                    <a:pt x="1356" y="5238"/>
                    <a:pt x="1294" y="5238"/>
                  </a:cubicBezTo>
                  <a:lnTo>
                    <a:pt x="1268" y="5238"/>
                  </a:lnTo>
                  <a:cubicBezTo>
                    <a:pt x="1179" y="4828"/>
                    <a:pt x="1107" y="4418"/>
                    <a:pt x="1045" y="4009"/>
                  </a:cubicBezTo>
                  <a:cubicBezTo>
                    <a:pt x="1091" y="3686"/>
                    <a:pt x="1225" y="3381"/>
                    <a:pt x="1481" y="3163"/>
                  </a:cubicBezTo>
                  <a:cubicBezTo>
                    <a:pt x="1656" y="3007"/>
                    <a:pt x="1917" y="2923"/>
                    <a:pt x="2181" y="2923"/>
                  </a:cubicBezTo>
                  <a:close/>
                  <a:moveTo>
                    <a:pt x="384" y="1"/>
                  </a:moveTo>
                  <a:cubicBezTo>
                    <a:pt x="183" y="1"/>
                    <a:pt x="17" y="178"/>
                    <a:pt x="17" y="380"/>
                  </a:cubicBezTo>
                  <a:cubicBezTo>
                    <a:pt x="1" y="1599"/>
                    <a:pt x="84" y="2814"/>
                    <a:pt x="266" y="4018"/>
                  </a:cubicBezTo>
                  <a:cubicBezTo>
                    <a:pt x="229" y="4340"/>
                    <a:pt x="255" y="4673"/>
                    <a:pt x="348" y="4994"/>
                  </a:cubicBezTo>
                  <a:cubicBezTo>
                    <a:pt x="276" y="5077"/>
                    <a:pt x="240" y="5187"/>
                    <a:pt x="260" y="5300"/>
                  </a:cubicBezTo>
                  <a:cubicBezTo>
                    <a:pt x="291" y="5513"/>
                    <a:pt x="406" y="5695"/>
                    <a:pt x="587" y="5820"/>
                  </a:cubicBezTo>
                  <a:cubicBezTo>
                    <a:pt x="784" y="5959"/>
                    <a:pt x="1038" y="6007"/>
                    <a:pt x="1278" y="6007"/>
                  </a:cubicBezTo>
                  <a:cubicBezTo>
                    <a:pt x="1418" y="6007"/>
                    <a:pt x="1553" y="5991"/>
                    <a:pt x="1672" y="5966"/>
                  </a:cubicBezTo>
                  <a:cubicBezTo>
                    <a:pt x="2394" y="5804"/>
                    <a:pt x="2933" y="5530"/>
                    <a:pt x="3328" y="5125"/>
                  </a:cubicBezTo>
                  <a:cubicBezTo>
                    <a:pt x="3858" y="4584"/>
                    <a:pt x="4049" y="3827"/>
                    <a:pt x="3821" y="3199"/>
                  </a:cubicBezTo>
                  <a:cubicBezTo>
                    <a:pt x="3650" y="2715"/>
                    <a:pt x="3235" y="2358"/>
                    <a:pt x="2684" y="2217"/>
                  </a:cubicBezTo>
                  <a:cubicBezTo>
                    <a:pt x="2518" y="2171"/>
                    <a:pt x="2346" y="2150"/>
                    <a:pt x="2176" y="2150"/>
                  </a:cubicBezTo>
                  <a:cubicBezTo>
                    <a:pt x="1730" y="2150"/>
                    <a:pt x="1294" y="2301"/>
                    <a:pt x="971" y="2581"/>
                  </a:cubicBezTo>
                  <a:cubicBezTo>
                    <a:pt x="940" y="2607"/>
                    <a:pt x="909" y="2638"/>
                    <a:pt x="878" y="2669"/>
                  </a:cubicBezTo>
                  <a:cubicBezTo>
                    <a:pt x="805" y="1911"/>
                    <a:pt x="779" y="1153"/>
                    <a:pt x="789" y="391"/>
                  </a:cubicBezTo>
                  <a:cubicBezTo>
                    <a:pt x="789" y="178"/>
                    <a:pt x="619" y="6"/>
                    <a:pt x="40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5911357" y="3240437"/>
              <a:ext cx="57140" cy="62997"/>
            </a:xfrm>
            <a:custGeom>
              <a:rect b="b" l="l" r="r" t="t"/>
              <a:pathLst>
                <a:path extrusionOk="0" h="4797" w="4351">
                  <a:moveTo>
                    <a:pt x="614" y="0"/>
                  </a:moveTo>
                  <a:cubicBezTo>
                    <a:pt x="489" y="0"/>
                    <a:pt x="369" y="57"/>
                    <a:pt x="292" y="167"/>
                  </a:cubicBezTo>
                  <a:cubicBezTo>
                    <a:pt x="173" y="343"/>
                    <a:pt x="219" y="582"/>
                    <a:pt x="396" y="701"/>
                  </a:cubicBezTo>
                  <a:cubicBezTo>
                    <a:pt x="779" y="965"/>
                    <a:pt x="1143" y="1252"/>
                    <a:pt x="1502" y="1547"/>
                  </a:cubicBezTo>
                  <a:cubicBezTo>
                    <a:pt x="837" y="2352"/>
                    <a:pt x="338" y="3291"/>
                    <a:pt x="58" y="4309"/>
                  </a:cubicBezTo>
                  <a:cubicBezTo>
                    <a:pt x="1" y="4511"/>
                    <a:pt x="120" y="4724"/>
                    <a:pt x="328" y="4781"/>
                  </a:cubicBezTo>
                  <a:cubicBezTo>
                    <a:pt x="359" y="4791"/>
                    <a:pt x="396" y="4796"/>
                    <a:pt x="432" y="4796"/>
                  </a:cubicBezTo>
                  <a:cubicBezTo>
                    <a:pt x="599" y="4796"/>
                    <a:pt x="754" y="4683"/>
                    <a:pt x="800" y="4516"/>
                  </a:cubicBezTo>
                  <a:cubicBezTo>
                    <a:pt x="1055" y="3608"/>
                    <a:pt x="1496" y="2772"/>
                    <a:pt x="2082" y="2051"/>
                  </a:cubicBezTo>
                  <a:cubicBezTo>
                    <a:pt x="2581" y="2513"/>
                    <a:pt x="3043" y="3011"/>
                    <a:pt x="3469" y="3540"/>
                  </a:cubicBezTo>
                  <a:cubicBezTo>
                    <a:pt x="3489" y="3562"/>
                    <a:pt x="3505" y="3582"/>
                    <a:pt x="3515" y="3603"/>
                  </a:cubicBezTo>
                  <a:cubicBezTo>
                    <a:pt x="3427" y="3639"/>
                    <a:pt x="3354" y="3712"/>
                    <a:pt x="3313" y="3811"/>
                  </a:cubicBezTo>
                  <a:cubicBezTo>
                    <a:pt x="3230" y="4008"/>
                    <a:pt x="3328" y="4236"/>
                    <a:pt x="3526" y="4314"/>
                  </a:cubicBezTo>
                  <a:cubicBezTo>
                    <a:pt x="3593" y="4340"/>
                    <a:pt x="3661" y="4355"/>
                    <a:pt x="3733" y="4355"/>
                  </a:cubicBezTo>
                  <a:cubicBezTo>
                    <a:pt x="3843" y="4355"/>
                    <a:pt x="3956" y="4319"/>
                    <a:pt x="4056" y="4252"/>
                  </a:cubicBezTo>
                  <a:cubicBezTo>
                    <a:pt x="4236" y="4127"/>
                    <a:pt x="4351" y="3919"/>
                    <a:pt x="4351" y="3701"/>
                  </a:cubicBezTo>
                  <a:cubicBezTo>
                    <a:pt x="4351" y="3406"/>
                    <a:pt x="4169" y="3177"/>
                    <a:pt x="4071" y="3058"/>
                  </a:cubicBezTo>
                  <a:cubicBezTo>
                    <a:pt x="3620" y="2498"/>
                    <a:pt x="3131" y="1973"/>
                    <a:pt x="2607" y="1485"/>
                  </a:cubicBezTo>
                  <a:cubicBezTo>
                    <a:pt x="2841" y="1262"/>
                    <a:pt x="3079" y="1054"/>
                    <a:pt x="3339" y="862"/>
                  </a:cubicBezTo>
                  <a:cubicBezTo>
                    <a:pt x="3515" y="738"/>
                    <a:pt x="3551" y="498"/>
                    <a:pt x="3427" y="328"/>
                  </a:cubicBezTo>
                  <a:cubicBezTo>
                    <a:pt x="3349" y="224"/>
                    <a:pt x="3235" y="167"/>
                    <a:pt x="3115" y="167"/>
                  </a:cubicBezTo>
                  <a:cubicBezTo>
                    <a:pt x="3038" y="167"/>
                    <a:pt x="2954" y="187"/>
                    <a:pt x="2887" y="239"/>
                  </a:cubicBezTo>
                  <a:cubicBezTo>
                    <a:pt x="2581" y="462"/>
                    <a:pt x="2290" y="711"/>
                    <a:pt x="2020" y="977"/>
                  </a:cubicBezTo>
                  <a:cubicBezTo>
                    <a:pt x="1636" y="654"/>
                    <a:pt x="1246" y="349"/>
                    <a:pt x="827" y="62"/>
                  </a:cubicBezTo>
                  <a:cubicBezTo>
                    <a:pt x="764" y="21"/>
                    <a:pt x="686" y="0"/>
                    <a:pt x="614"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5966249" y="3220805"/>
              <a:ext cx="75394" cy="118009"/>
            </a:xfrm>
            <a:custGeom>
              <a:rect b="b" l="l" r="r" t="t"/>
              <a:pathLst>
                <a:path extrusionOk="0" h="8986" w="5741">
                  <a:moveTo>
                    <a:pt x="4162" y="0"/>
                  </a:moveTo>
                  <a:cubicBezTo>
                    <a:pt x="4105" y="0"/>
                    <a:pt x="4049" y="16"/>
                    <a:pt x="3997" y="42"/>
                  </a:cubicBezTo>
                  <a:cubicBezTo>
                    <a:pt x="3815" y="125"/>
                    <a:pt x="3731" y="338"/>
                    <a:pt x="3800" y="525"/>
                  </a:cubicBezTo>
                  <a:cubicBezTo>
                    <a:pt x="3887" y="754"/>
                    <a:pt x="3975" y="987"/>
                    <a:pt x="4064" y="1215"/>
                  </a:cubicBezTo>
                  <a:cubicBezTo>
                    <a:pt x="4142" y="1626"/>
                    <a:pt x="4100" y="2062"/>
                    <a:pt x="3934" y="2446"/>
                  </a:cubicBezTo>
                  <a:cubicBezTo>
                    <a:pt x="3867" y="2606"/>
                    <a:pt x="3716" y="2887"/>
                    <a:pt x="3472" y="2970"/>
                  </a:cubicBezTo>
                  <a:cubicBezTo>
                    <a:pt x="3426" y="2985"/>
                    <a:pt x="3374" y="2996"/>
                    <a:pt x="3321" y="2996"/>
                  </a:cubicBezTo>
                  <a:cubicBezTo>
                    <a:pt x="3067" y="2996"/>
                    <a:pt x="2803" y="2809"/>
                    <a:pt x="2652" y="2591"/>
                  </a:cubicBezTo>
                  <a:cubicBezTo>
                    <a:pt x="2418" y="2249"/>
                    <a:pt x="2346" y="1791"/>
                    <a:pt x="2274" y="1350"/>
                  </a:cubicBezTo>
                  <a:cubicBezTo>
                    <a:pt x="2243" y="1164"/>
                    <a:pt x="2081" y="1028"/>
                    <a:pt x="1894" y="1028"/>
                  </a:cubicBezTo>
                  <a:cubicBezTo>
                    <a:pt x="1874" y="1028"/>
                    <a:pt x="1853" y="1028"/>
                    <a:pt x="1827" y="1034"/>
                  </a:cubicBezTo>
                  <a:cubicBezTo>
                    <a:pt x="1620" y="1070"/>
                    <a:pt x="1479" y="1267"/>
                    <a:pt x="1510" y="1475"/>
                  </a:cubicBezTo>
                  <a:cubicBezTo>
                    <a:pt x="1589" y="1952"/>
                    <a:pt x="1687" y="2544"/>
                    <a:pt x="2013" y="3027"/>
                  </a:cubicBezTo>
                  <a:cubicBezTo>
                    <a:pt x="2294" y="3432"/>
                    <a:pt x="2792" y="3764"/>
                    <a:pt x="3321" y="3764"/>
                  </a:cubicBezTo>
                  <a:cubicBezTo>
                    <a:pt x="3457" y="3764"/>
                    <a:pt x="3592" y="3744"/>
                    <a:pt x="3726" y="3696"/>
                  </a:cubicBezTo>
                  <a:cubicBezTo>
                    <a:pt x="4167" y="3541"/>
                    <a:pt x="4438" y="3172"/>
                    <a:pt x="4593" y="2855"/>
                  </a:cubicBezTo>
                  <a:cubicBezTo>
                    <a:pt x="4687" y="3219"/>
                    <a:pt x="4759" y="3582"/>
                    <a:pt x="4801" y="3950"/>
                  </a:cubicBezTo>
                  <a:cubicBezTo>
                    <a:pt x="4952" y="5217"/>
                    <a:pt x="4703" y="6365"/>
                    <a:pt x="4105" y="7179"/>
                  </a:cubicBezTo>
                  <a:cubicBezTo>
                    <a:pt x="3628" y="7829"/>
                    <a:pt x="2938" y="8212"/>
                    <a:pt x="2279" y="8212"/>
                  </a:cubicBezTo>
                  <a:cubicBezTo>
                    <a:pt x="2236" y="8212"/>
                    <a:pt x="2200" y="8212"/>
                    <a:pt x="2159" y="8207"/>
                  </a:cubicBezTo>
                  <a:cubicBezTo>
                    <a:pt x="1438" y="8155"/>
                    <a:pt x="799" y="7501"/>
                    <a:pt x="846" y="6868"/>
                  </a:cubicBezTo>
                  <a:cubicBezTo>
                    <a:pt x="861" y="6655"/>
                    <a:pt x="700" y="6473"/>
                    <a:pt x="487" y="6458"/>
                  </a:cubicBezTo>
                  <a:cubicBezTo>
                    <a:pt x="477" y="6453"/>
                    <a:pt x="467" y="6453"/>
                    <a:pt x="456" y="6453"/>
                  </a:cubicBezTo>
                  <a:cubicBezTo>
                    <a:pt x="254" y="6453"/>
                    <a:pt x="94" y="6614"/>
                    <a:pt x="77" y="6811"/>
                  </a:cubicBezTo>
                  <a:cubicBezTo>
                    <a:pt x="0" y="7880"/>
                    <a:pt x="949" y="8892"/>
                    <a:pt x="2102" y="8976"/>
                  </a:cubicBezTo>
                  <a:cubicBezTo>
                    <a:pt x="2159" y="8981"/>
                    <a:pt x="2211" y="8986"/>
                    <a:pt x="2268" y="8986"/>
                  </a:cubicBezTo>
                  <a:lnTo>
                    <a:pt x="2279" y="8986"/>
                  </a:lnTo>
                  <a:cubicBezTo>
                    <a:pt x="3182" y="8986"/>
                    <a:pt x="4105" y="8478"/>
                    <a:pt x="4728" y="7637"/>
                  </a:cubicBezTo>
                  <a:cubicBezTo>
                    <a:pt x="5439" y="6660"/>
                    <a:pt x="5741" y="5321"/>
                    <a:pt x="5569" y="3857"/>
                  </a:cubicBezTo>
                  <a:cubicBezTo>
                    <a:pt x="5450" y="2860"/>
                    <a:pt x="5144" y="1911"/>
                    <a:pt x="4806" y="992"/>
                  </a:cubicBezTo>
                  <a:cubicBezTo>
                    <a:pt x="4744" y="711"/>
                    <a:pt x="4641" y="442"/>
                    <a:pt x="4495" y="198"/>
                  </a:cubicBezTo>
                  <a:cubicBezTo>
                    <a:pt x="4423" y="74"/>
                    <a:pt x="4292" y="0"/>
                    <a:pt x="416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5616218" y="3227082"/>
              <a:ext cx="99400" cy="148200"/>
            </a:xfrm>
            <a:custGeom>
              <a:rect b="b" l="l" r="r" t="t"/>
              <a:pathLst>
                <a:path extrusionOk="0" h="11285" w="7569">
                  <a:moveTo>
                    <a:pt x="2300" y="0"/>
                  </a:moveTo>
                  <a:cubicBezTo>
                    <a:pt x="2181" y="0"/>
                    <a:pt x="2056" y="20"/>
                    <a:pt x="1932" y="63"/>
                  </a:cubicBezTo>
                  <a:cubicBezTo>
                    <a:pt x="1360" y="265"/>
                    <a:pt x="955" y="861"/>
                    <a:pt x="784" y="1313"/>
                  </a:cubicBezTo>
                  <a:cubicBezTo>
                    <a:pt x="1" y="3343"/>
                    <a:pt x="327" y="5798"/>
                    <a:pt x="1640" y="7719"/>
                  </a:cubicBezTo>
                  <a:cubicBezTo>
                    <a:pt x="2830" y="9463"/>
                    <a:pt x="4807" y="10760"/>
                    <a:pt x="7059" y="11275"/>
                  </a:cubicBezTo>
                  <a:cubicBezTo>
                    <a:pt x="7090" y="11280"/>
                    <a:pt x="7116" y="11285"/>
                    <a:pt x="7148" y="11285"/>
                  </a:cubicBezTo>
                  <a:cubicBezTo>
                    <a:pt x="7324" y="11285"/>
                    <a:pt x="7480" y="11160"/>
                    <a:pt x="7521" y="10983"/>
                  </a:cubicBezTo>
                  <a:cubicBezTo>
                    <a:pt x="7569" y="10776"/>
                    <a:pt x="7439" y="10568"/>
                    <a:pt x="7231" y="10522"/>
                  </a:cubicBezTo>
                  <a:cubicBezTo>
                    <a:pt x="5166" y="10049"/>
                    <a:pt x="3359" y="8872"/>
                    <a:pt x="2279" y="7283"/>
                  </a:cubicBezTo>
                  <a:cubicBezTo>
                    <a:pt x="1106" y="5570"/>
                    <a:pt x="810" y="3384"/>
                    <a:pt x="1500" y="1589"/>
                  </a:cubicBezTo>
                  <a:cubicBezTo>
                    <a:pt x="1646" y="1225"/>
                    <a:pt x="1937" y="877"/>
                    <a:pt x="2186" y="789"/>
                  </a:cubicBezTo>
                  <a:cubicBezTo>
                    <a:pt x="2232" y="774"/>
                    <a:pt x="2269" y="768"/>
                    <a:pt x="2300" y="768"/>
                  </a:cubicBezTo>
                  <a:cubicBezTo>
                    <a:pt x="2356" y="768"/>
                    <a:pt x="2399" y="789"/>
                    <a:pt x="2430" y="805"/>
                  </a:cubicBezTo>
                  <a:cubicBezTo>
                    <a:pt x="2492" y="841"/>
                    <a:pt x="2559" y="856"/>
                    <a:pt x="2622" y="856"/>
                  </a:cubicBezTo>
                  <a:cubicBezTo>
                    <a:pt x="2756" y="856"/>
                    <a:pt x="2886" y="789"/>
                    <a:pt x="2959" y="664"/>
                  </a:cubicBezTo>
                  <a:cubicBezTo>
                    <a:pt x="3063" y="478"/>
                    <a:pt x="3000" y="245"/>
                    <a:pt x="2814" y="140"/>
                  </a:cubicBezTo>
                  <a:cubicBezTo>
                    <a:pt x="2653" y="47"/>
                    <a:pt x="2481" y="0"/>
                    <a:pt x="230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a:off x="6037332" y="3182433"/>
              <a:ext cx="55091" cy="166678"/>
            </a:xfrm>
            <a:custGeom>
              <a:rect b="b" l="l" r="r" t="t"/>
              <a:pathLst>
                <a:path extrusionOk="0" h="12692" w="4195">
                  <a:moveTo>
                    <a:pt x="442" y="1"/>
                  </a:moveTo>
                  <a:cubicBezTo>
                    <a:pt x="287" y="1"/>
                    <a:pt x="146" y="94"/>
                    <a:pt x="84" y="244"/>
                  </a:cubicBezTo>
                  <a:cubicBezTo>
                    <a:pt x="0" y="442"/>
                    <a:pt x="94" y="665"/>
                    <a:pt x="292" y="748"/>
                  </a:cubicBezTo>
                  <a:cubicBezTo>
                    <a:pt x="987" y="1033"/>
                    <a:pt x="1583" y="1714"/>
                    <a:pt x="2062" y="2778"/>
                  </a:cubicBezTo>
                  <a:cubicBezTo>
                    <a:pt x="3349" y="5638"/>
                    <a:pt x="3131" y="9172"/>
                    <a:pt x="1516" y="11861"/>
                  </a:cubicBezTo>
                  <a:lnTo>
                    <a:pt x="1288" y="11798"/>
                  </a:lnTo>
                  <a:cubicBezTo>
                    <a:pt x="1257" y="11793"/>
                    <a:pt x="1221" y="11788"/>
                    <a:pt x="1190" y="11788"/>
                  </a:cubicBezTo>
                  <a:cubicBezTo>
                    <a:pt x="1018" y="11788"/>
                    <a:pt x="862" y="11903"/>
                    <a:pt x="816" y="12074"/>
                  </a:cubicBezTo>
                  <a:cubicBezTo>
                    <a:pt x="764" y="12282"/>
                    <a:pt x="888" y="12495"/>
                    <a:pt x="1090" y="12546"/>
                  </a:cubicBezTo>
                  <a:lnTo>
                    <a:pt x="1595" y="12676"/>
                  </a:lnTo>
                  <a:cubicBezTo>
                    <a:pt x="1631" y="12686"/>
                    <a:pt x="1662" y="12691"/>
                    <a:pt x="1693" y="12691"/>
                  </a:cubicBezTo>
                  <a:cubicBezTo>
                    <a:pt x="1823" y="12691"/>
                    <a:pt x="1947" y="12624"/>
                    <a:pt x="2020" y="12515"/>
                  </a:cubicBezTo>
                  <a:cubicBezTo>
                    <a:pt x="3899" y="9582"/>
                    <a:pt x="4195" y="5638"/>
                    <a:pt x="2767" y="2461"/>
                  </a:cubicBezTo>
                  <a:cubicBezTo>
                    <a:pt x="2201" y="1209"/>
                    <a:pt x="1470" y="394"/>
                    <a:pt x="587" y="32"/>
                  </a:cubicBezTo>
                  <a:cubicBezTo>
                    <a:pt x="541" y="11"/>
                    <a:pt x="488" y="1"/>
                    <a:pt x="44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46" name="Google Shape;446;p36"/>
          <p:cNvCxnSpPr/>
          <p:nvPr/>
        </p:nvCxnSpPr>
        <p:spPr>
          <a:xfrm>
            <a:off x="2806363" y="1448975"/>
            <a:ext cx="2230500" cy="0"/>
          </a:xfrm>
          <a:prstGeom prst="straightConnector1">
            <a:avLst/>
          </a:prstGeom>
          <a:noFill/>
          <a:ln cap="flat" cmpd="sng" w="19050">
            <a:solidFill>
              <a:srgbClr val="5B72B7"/>
            </a:solidFill>
            <a:prstDash val="solid"/>
            <a:round/>
            <a:headEnd len="med" w="med" type="none"/>
            <a:tailEnd len="med" w="med" type="none"/>
          </a:ln>
        </p:spPr>
      </p:cxnSp>
      <p:sp>
        <p:nvSpPr>
          <p:cNvPr id="447" name="Google Shape;447;p36"/>
          <p:cNvSpPr txBox="1"/>
          <p:nvPr>
            <p:ph type="ctrTitle"/>
          </p:nvPr>
        </p:nvSpPr>
        <p:spPr>
          <a:xfrm>
            <a:off x="-219437"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OVERVIEW DIAGRAM</a:t>
            </a:r>
            <a:endParaRPr/>
          </a:p>
        </p:txBody>
      </p:sp>
      <p:grpSp>
        <p:nvGrpSpPr>
          <p:cNvPr id="448" name="Google Shape;448;p36"/>
          <p:cNvGrpSpPr/>
          <p:nvPr/>
        </p:nvGrpSpPr>
        <p:grpSpPr>
          <a:xfrm>
            <a:off x="1538981" y="2629420"/>
            <a:ext cx="816893" cy="559714"/>
            <a:chOff x="1575832" y="2654658"/>
            <a:chExt cx="743373" cy="509340"/>
          </a:xfrm>
        </p:grpSpPr>
        <p:sp>
          <p:nvSpPr>
            <p:cNvPr id="449" name="Google Shape;449;p36"/>
            <p:cNvSpPr/>
            <p:nvPr/>
          </p:nvSpPr>
          <p:spPr>
            <a:xfrm>
              <a:off x="1575832" y="2812233"/>
              <a:ext cx="78391" cy="48002"/>
            </a:xfrm>
            <a:custGeom>
              <a:rect b="b" l="l" r="r" t="t"/>
              <a:pathLst>
                <a:path extrusionOk="0" h="1559" w="2546">
                  <a:moveTo>
                    <a:pt x="1282" y="0"/>
                  </a:moveTo>
                  <a:cubicBezTo>
                    <a:pt x="978" y="0"/>
                    <a:pt x="736" y="54"/>
                    <a:pt x="533" y="155"/>
                  </a:cubicBezTo>
                  <a:cubicBezTo>
                    <a:pt x="271" y="295"/>
                    <a:pt x="88" y="527"/>
                    <a:pt x="50" y="789"/>
                  </a:cubicBezTo>
                  <a:cubicBezTo>
                    <a:pt x="1" y="1094"/>
                    <a:pt x="175" y="1403"/>
                    <a:pt x="445" y="1500"/>
                  </a:cubicBezTo>
                  <a:cubicBezTo>
                    <a:pt x="502" y="1519"/>
                    <a:pt x="562" y="1529"/>
                    <a:pt x="623" y="1529"/>
                  </a:cubicBezTo>
                  <a:cubicBezTo>
                    <a:pt x="851" y="1529"/>
                    <a:pt x="1090" y="1397"/>
                    <a:pt x="1224" y="1175"/>
                  </a:cubicBezTo>
                  <a:cubicBezTo>
                    <a:pt x="1249" y="1146"/>
                    <a:pt x="1268" y="1108"/>
                    <a:pt x="1282" y="1074"/>
                  </a:cubicBezTo>
                  <a:cubicBezTo>
                    <a:pt x="1336" y="1157"/>
                    <a:pt x="1399" y="1233"/>
                    <a:pt x="1476" y="1297"/>
                  </a:cubicBezTo>
                  <a:cubicBezTo>
                    <a:pt x="1670" y="1465"/>
                    <a:pt x="1921" y="1558"/>
                    <a:pt x="2177" y="1558"/>
                  </a:cubicBezTo>
                  <a:cubicBezTo>
                    <a:pt x="2264" y="1558"/>
                    <a:pt x="2352" y="1543"/>
                    <a:pt x="2439" y="1523"/>
                  </a:cubicBezTo>
                  <a:cubicBezTo>
                    <a:pt x="2506" y="1505"/>
                    <a:pt x="2545" y="1436"/>
                    <a:pt x="2526" y="1369"/>
                  </a:cubicBezTo>
                  <a:cubicBezTo>
                    <a:pt x="2514" y="1311"/>
                    <a:pt x="2462" y="1274"/>
                    <a:pt x="2405" y="1274"/>
                  </a:cubicBezTo>
                  <a:cubicBezTo>
                    <a:pt x="2395" y="1274"/>
                    <a:pt x="2386" y="1275"/>
                    <a:pt x="2376" y="1277"/>
                  </a:cubicBezTo>
                  <a:cubicBezTo>
                    <a:pt x="2311" y="1295"/>
                    <a:pt x="2243" y="1303"/>
                    <a:pt x="2176" y="1303"/>
                  </a:cubicBezTo>
                  <a:cubicBezTo>
                    <a:pt x="1981" y="1303"/>
                    <a:pt x="1784" y="1234"/>
                    <a:pt x="1641" y="1108"/>
                  </a:cubicBezTo>
                  <a:cubicBezTo>
                    <a:pt x="1505" y="987"/>
                    <a:pt x="1409" y="818"/>
                    <a:pt x="1374" y="639"/>
                  </a:cubicBezTo>
                  <a:cubicBezTo>
                    <a:pt x="1380" y="557"/>
                    <a:pt x="1374" y="469"/>
                    <a:pt x="1365" y="378"/>
                  </a:cubicBezTo>
                  <a:cubicBezTo>
                    <a:pt x="1360" y="315"/>
                    <a:pt x="1307" y="266"/>
                    <a:pt x="1239" y="266"/>
                  </a:cubicBezTo>
                  <a:cubicBezTo>
                    <a:pt x="1177" y="266"/>
                    <a:pt x="1123" y="315"/>
                    <a:pt x="1113" y="378"/>
                  </a:cubicBezTo>
                  <a:cubicBezTo>
                    <a:pt x="1104" y="469"/>
                    <a:pt x="1108" y="566"/>
                    <a:pt x="1123" y="659"/>
                  </a:cubicBezTo>
                  <a:cubicBezTo>
                    <a:pt x="1113" y="813"/>
                    <a:pt x="1075" y="943"/>
                    <a:pt x="1012" y="1045"/>
                  </a:cubicBezTo>
                  <a:cubicBezTo>
                    <a:pt x="933" y="1172"/>
                    <a:pt x="779" y="1279"/>
                    <a:pt x="628" y="1279"/>
                  </a:cubicBezTo>
                  <a:cubicBezTo>
                    <a:pt x="594" y="1279"/>
                    <a:pt x="560" y="1274"/>
                    <a:pt x="528" y="1262"/>
                  </a:cubicBezTo>
                  <a:cubicBezTo>
                    <a:pt x="373" y="1204"/>
                    <a:pt x="267" y="1012"/>
                    <a:pt x="296" y="827"/>
                  </a:cubicBezTo>
                  <a:cubicBezTo>
                    <a:pt x="325" y="648"/>
                    <a:pt x="461" y="479"/>
                    <a:pt x="649" y="378"/>
                  </a:cubicBezTo>
                  <a:cubicBezTo>
                    <a:pt x="813" y="295"/>
                    <a:pt x="1021" y="252"/>
                    <a:pt x="1282" y="252"/>
                  </a:cubicBezTo>
                  <a:cubicBezTo>
                    <a:pt x="1351" y="252"/>
                    <a:pt x="1409" y="194"/>
                    <a:pt x="1409" y="126"/>
                  </a:cubicBezTo>
                  <a:cubicBezTo>
                    <a:pt x="1409" y="59"/>
                    <a:pt x="1351" y="0"/>
                    <a:pt x="128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p:nvPr/>
          </p:nvSpPr>
          <p:spPr>
            <a:xfrm>
              <a:off x="1932850" y="3069843"/>
              <a:ext cx="46216" cy="94156"/>
            </a:xfrm>
            <a:custGeom>
              <a:rect b="b" l="l" r="r" t="t"/>
              <a:pathLst>
                <a:path extrusionOk="0" h="3058" w="1501">
                  <a:moveTo>
                    <a:pt x="813" y="1761"/>
                  </a:moveTo>
                  <a:cubicBezTo>
                    <a:pt x="821" y="1761"/>
                    <a:pt x="829" y="1761"/>
                    <a:pt x="838" y="1762"/>
                  </a:cubicBezTo>
                  <a:cubicBezTo>
                    <a:pt x="929" y="1766"/>
                    <a:pt x="1026" y="1820"/>
                    <a:pt x="1103" y="1901"/>
                  </a:cubicBezTo>
                  <a:cubicBezTo>
                    <a:pt x="1195" y="2008"/>
                    <a:pt x="1244" y="2153"/>
                    <a:pt x="1233" y="2307"/>
                  </a:cubicBezTo>
                  <a:cubicBezTo>
                    <a:pt x="1229" y="2458"/>
                    <a:pt x="1166" y="2597"/>
                    <a:pt x="1065" y="2684"/>
                  </a:cubicBezTo>
                  <a:cubicBezTo>
                    <a:pt x="976" y="2766"/>
                    <a:pt x="853" y="2809"/>
                    <a:pt x="720" y="2809"/>
                  </a:cubicBezTo>
                  <a:cubicBezTo>
                    <a:pt x="701" y="2809"/>
                    <a:pt x="682" y="2808"/>
                    <a:pt x="663" y="2806"/>
                  </a:cubicBezTo>
                  <a:cubicBezTo>
                    <a:pt x="547" y="2791"/>
                    <a:pt x="441" y="2748"/>
                    <a:pt x="363" y="2680"/>
                  </a:cubicBezTo>
                  <a:cubicBezTo>
                    <a:pt x="353" y="2477"/>
                    <a:pt x="353" y="2260"/>
                    <a:pt x="427" y="2070"/>
                  </a:cubicBezTo>
                  <a:cubicBezTo>
                    <a:pt x="491" y="1914"/>
                    <a:pt x="639" y="1761"/>
                    <a:pt x="813" y="1761"/>
                  </a:cubicBezTo>
                  <a:close/>
                  <a:moveTo>
                    <a:pt x="131" y="1"/>
                  </a:moveTo>
                  <a:cubicBezTo>
                    <a:pt x="63" y="1"/>
                    <a:pt x="5" y="59"/>
                    <a:pt x="5" y="126"/>
                  </a:cubicBezTo>
                  <a:cubicBezTo>
                    <a:pt x="1" y="954"/>
                    <a:pt x="34" y="1785"/>
                    <a:pt x="102" y="2613"/>
                  </a:cubicBezTo>
                  <a:cubicBezTo>
                    <a:pt x="68" y="2655"/>
                    <a:pt x="63" y="2719"/>
                    <a:pt x="102" y="2767"/>
                  </a:cubicBezTo>
                  <a:cubicBezTo>
                    <a:pt x="223" y="2927"/>
                    <a:pt x="416" y="3033"/>
                    <a:pt x="634" y="3057"/>
                  </a:cubicBezTo>
                  <a:lnTo>
                    <a:pt x="721" y="3057"/>
                  </a:lnTo>
                  <a:cubicBezTo>
                    <a:pt x="914" y="3057"/>
                    <a:pt x="1099" y="2994"/>
                    <a:pt x="1233" y="2874"/>
                  </a:cubicBezTo>
                  <a:cubicBezTo>
                    <a:pt x="1384" y="2738"/>
                    <a:pt x="1476" y="2539"/>
                    <a:pt x="1485" y="2322"/>
                  </a:cubicBezTo>
                  <a:cubicBezTo>
                    <a:pt x="1500" y="2099"/>
                    <a:pt x="1427" y="1887"/>
                    <a:pt x="1291" y="1733"/>
                  </a:cubicBezTo>
                  <a:cubicBezTo>
                    <a:pt x="1171" y="1601"/>
                    <a:pt x="1016" y="1519"/>
                    <a:pt x="856" y="1510"/>
                  </a:cubicBezTo>
                  <a:cubicBezTo>
                    <a:pt x="841" y="1508"/>
                    <a:pt x="825" y="1508"/>
                    <a:pt x="810" y="1508"/>
                  </a:cubicBezTo>
                  <a:cubicBezTo>
                    <a:pt x="594" y="1508"/>
                    <a:pt x="418" y="1637"/>
                    <a:pt x="300" y="1791"/>
                  </a:cubicBezTo>
                  <a:cubicBezTo>
                    <a:pt x="271" y="1239"/>
                    <a:pt x="257" y="677"/>
                    <a:pt x="257" y="126"/>
                  </a:cubicBezTo>
                  <a:cubicBezTo>
                    <a:pt x="257" y="59"/>
                    <a:pt x="189" y="5"/>
                    <a:pt x="13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6"/>
            <p:cNvSpPr/>
            <p:nvPr/>
          </p:nvSpPr>
          <p:spPr>
            <a:xfrm>
              <a:off x="2067556" y="2760457"/>
              <a:ext cx="41874" cy="51758"/>
            </a:xfrm>
            <a:custGeom>
              <a:rect b="b" l="l" r="r" t="t"/>
              <a:pathLst>
                <a:path extrusionOk="0" h="1681" w="1360">
                  <a:moveTo>
                    <a:pt x="915" y="1"/>
                  </a:moveTo>
                  <a:cubicBezTo>
                    <a:pt x="653" y="1"/>
                    <a:pt x="389" y="122"/>
                    <a:pt x="228" y="336"/>
                  </a:cubicBezTo>
                  <a:cubicBezTo>
                    <a:pt x="1" y="636"/>
                    <a:pt x="10" y="1086"/>
                    <a:pt x="252" y="1381"/>
                  </a:cubicBezTo>
                  <a:cubicBezTo>
                    <a:pt x="412" y="1575"/>
                    <a:pt x="663" y="1681"/>
                    <a:pt x="914" y="1681"/>
                  </a:cubicBezTo>
                  <a:cubicBezTo>
                    <a:pt x="1036" y="1681"/>
                    <a:pt x="1157" y="1657"/>
                    <a:pt x="1273" y="1604"/>
                  </a:cubicBezTo>
                  <a:cubicBezTo>
                    <a:pt x="1336" y="1570"/>
                    <a:pt x="1360" y="1497"/>
                    <a:pt x="1331" y="1435"/>
                  </a:cubicBezTo>
                  <a:cubicBezTo>
                    <a:pt x="1310" y="1390"/>
                    <a:pt x="1264" y="1364"/>
                    <a:pt x="1217" y="1364"/>
                  </a:cubicBezTo>
                  <a:cubicBezTo>
                    <a:pt x="1198" y="1364"/>
                    <a:pt x="1179" y="1368"/>
                    <a:pt x="1161" y="1376"/>
                  </a:cubicBezTo>
                  <a:cubicBezTo>
                    <a:pt x="1085" y="1412"/>
                    <a:pt x="1000" y="1430"/>
                    <a:pt x="915" y="1430"/>
                  </a:cubicBezTo>
                  <a:cubicBezTo>
                    <a:pt x="737" y="1430"/>
                    <a:pt x="557" y="1354"/>
                    <a:pt x="445" y="1216"/>
                  </a:cubicBezTo>
                  <a:cubicBezTo>
                    <a:pt x="276" y="1019"/>
                    <a:pt x="271" y="694"/>
                    <a:pt x="427" y="486"/>
                  </a:cubicBezTo>
                  <a:cubicBezTo>
                    <a:pt x="539" y="339"/>
                    <a:pt x="728" y="252"/>
                    <a:pt x="914" y="252"/>
                  </a:cubicBezTo>
                  <a:cubicBezTo>
                    <a:pt x="990" y="252"/>
                    <a:pt x="1067" y="267"/>
                    <a:pt x="1137" y="298"/>
                  </a:cubicBezTo>
                  <a:cubicBezTo>
                    <a:pt x="1152" y="304"/>
                    <a:pt x="1167" y="307"/>
                    <a:pt x="1183" y="307"/>
                  </a:cubicBezTo>
                  <a:cubicBezTo>
                    <a:pt x="1232" y="307"/>
                    <a:pt x="1280" y="278"/>
                    <a:pt x="1302" y="230"/>
                  </a:cubicBezTo>
                  <a:cubicBezTo>
                    <a:pt x="1331" y="167"/>
                    <a:pt x="1302" y="90"/>
                    <a:pt x="1233" y="66"/>
                  </a:cubicBezTo>
                  <a:cubicBezTo>
                    <a:pt x="1133" y="22"/>
                    <a:pt x="1024" y="1"/>
                    <a:pt x="91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36"/>
            <p:cNvGrpSpPr/>
            <p:nvPr/>
          </p:nvGrpSpPr>
          <p:grpSpPr>
            <a:xfrm>
              <a:off x="1712141" y="2654658"/>
              <a:ext cx="607063" cy="363143"/>
              <a:chOff x="5612475" y="2833900"/>
              <a:chExt cx="537224" cy="321365"/>
            </a:xfrm>
          </p:grpSpPr>
          <p:sp>
            <p:nvSpPr>
              <p:cNvPr id="453" name="Google Shape;453;p36"/>
              <p:cNvSpPr/>
              <p:nvPr/>
            </p:nvSpPr>
            <p:spPr>
              <a:xfrm>
                <a:off x="5612475" y="2833900"/>
                <a:ext cx="537224" cy="321365"/>
              </a:xfrm>
              <a:custGeom>
                <a:rect b="b" l="l" r="r" t="t"/>
                <a:pathLst>
                  <a:path extrusionOk="0" h="24471" w="40908">
                    <a:moveTo>
                      <a:pt x="1297" y="966"/>
                    </a:moveTo>
                    <a:lnTo>
                      <a:pt x="13355" y="8150"/>
                    </a:lnTo>
                    <a:lnTo>
                      <a:pt x="12358" y="9142"/>
                    </a:lnTo>
                    <a:cubicBezTo>
                      <a:pt x="12209" y="9293"/>
                      <a:pt x="12209" y="9537"/>
                      <a:pt x="12358" y="9686"/>
                    </a:cubicBezTo>
                    <a:cubicBezTo>
                      <a:pt x="12432" y="9765"/>
                      <a:pt x="12530" y="9801"/>
                      <a:pt x="12634" y="9801"/>
                    </a:cubicBezTo>
                    <a:cubicBezTo>
                      <a:pt x="12732" y="9801"/>
                      <a:pt x="12826" y="9765"/>
                      <a:pt x="12904" y="9693"/>
                    </a:cubicBezTo>
                    <a:lnTo>
                      <a:pt x="13963" y="8634"/>
                    </a:lnTo>
                    <a:cubicBezTo>
                      <a:pt x="13989" y="8608"/>
                      <a:pt x="14004" y="8576"/>
                      <a:pt x="14020" y="8545"/>
                    </a:cubicBezTo>
                    <a:lnTo>
                      <a:pt x="39118" y="23495"/>
                    </a:lnTo>
                    <a:lnTo>
                      <a:pt x="9162" y="23614"/>
                    </a:lnTo>
                    <a:lnTo>
                      <a:pt x="8834" y="14556"/>
                    </a:lnTo>
                    <a:cubicBezTo>
                      <a:pt x="8824" y="14353"/>
                      <a:pt x="8663" y="14182"/>
                      <a:pt x="8460" y="14182"/>
                    </a:cubicBezTo>
                    <a:lnTo>
                      <a:pt x="8434" y="14182"/>
                    </a:lnTo>
                    <a:cubicBezTo>
                      <a:pt x="8367" y="14187"/>
                      <a:pt x="8310" y="14209"/>
                      <a:pt x="8259" y="14240"/>
                    </a:cubicBezTo>
                    <a:lnTo>
                      <a:pt x="8254" y="14125"/>
                    </a:lnTo>
                    <a:lnTo>
                      <a:pt x="1002" y="14068"/>
                    </a:lnTo>
                    <a:lnTo>
                      <a:pt x="1297" y="966"/>
                    </a:lnTo>
                    <a:close/>
                    <a:moveTo>
                      <a:pt x="981" y="14836"/>
                    </a:moveTo>
                    <a:lnTo>
                      <a:pt x="8072" y="14894"/>
                    </a:lnTo>
                    <a:lnTo>
                      <a:pt x="8388" y="23614"/>
                    </a:lnTo>
                    <a:lnTo>
                      <a:pt x="1323" y="23639"/>
                    </a:lnTo>
                    <a:lnTo>
                      <a:pt x="2356" y="22508"/>
                    </a:lnTo>
                    <a:cubicBezTo>
                      <a:pt x="2497" y="22352"/>
                      <a:pt x="2486" y="22108"/>
                      <a:pt x="2330" y="21964"/>
                    </a:cubicBezTo>
                    <a:cubicBezTo>
                      <a:pt x="2258" y="21895"/>
                      <a:pt x="2164" y="21864"/>
                      <a:pt x="2071" y="21864"/>
                    </a:cubicBezTo>
                    <a:cubicBezTo>
                      <a:pt x="1967" y="21864"/>
                      <a:pt x="1858" y="21906"/>
                      <a:pt x="1785" y="21988"/>
                    </a:cubicBezTo>
                    <a:lnTo>
                      <a:pt x="794" y="23078"/>
                    </a:lnTo>
                    <a:lnTo>
                      <a:pt x="981" y="14836"/>
                    </a:lnTo>
                    <a:close/>
                    <a:moveTo>
                      <a:pt x="918" y="1"/>
                    </a:moveTo>
                    <a:cubicBezTo>
                      <a:pt x="705" y="1"/>
                      <a:pt x="545" y="172"/>
                      <a:pt x="540" y="380"/>
                    </a:cubicBezTo>
                    <a:lnTo>
                      <a:pt x="0" y="24024"/>
                    </a:lnTo>
                    <a:cubicBezTo>
                      <a:pt x="0" y="24127"/>
                      <a:pt x="36" y="24226"/>
                      <a:pt x="109" y="24299"/>
                    </a:cubicBezTo>
                    <a:cubicBezTo>
                      <a:pt x="181" y="24377"/>
                      <a:pt x="281" y="24418"/>
                      <a:pt x="384" y="24418"/>
                    </a:cubicBezTo>
                    <a:lnTo>
                      <a:pt x="389" y="24418"/>
                    </a:lnTo>
                    <a:lnTo>
                      <a:pt x="8565" y="24387"/>
                    </a:lnTo>
                    <a:cubicBezTo>
                      <a:pt x="8627" y="24434"/>
                      <a:pt x="8705" y="24470"/>
                      <a:pt x="8788" y="24470"/>
                    </a:cubicBezTo>
                    <a:cubicBezTo>
                      <a:pt x="8793" y="24470"/>
                      <a:pt x="8798" y="24470"/>
                      <a:pt x="8803" y="24465"/>
                    </a:cubicBezTo>
                    <a:cubicBezTo>
                      <a:pt x="8886" y="24465"/>
                      <a:pt x="8959" y="24429"/>
                      <a:pt x="9021" y="24382"/>
                    </a:cubicBezTo>
                    <a:lnTo>
                      <a:pt x="40426" y="24262"/>
                    </a:lnTo>
                    <a:cubicBezTo>
                      <a:pt x="40493" y="24262"/>
                      <a:pt x="40555" y="24237"/>
                      <a:pt x="40613" y="24206"/>
                    </a:cubicBezTo>
                    <a:cubicBezTo>
                      <a:pt x="40690" y="24175"/>
                      <a:pt x="40757" y="24122"/>
                      <a:pt x="40799" y="24050"/>
                    </a:cubicBezTo>
                    <a:cubicBezTo>
                      <a:pt x="40908" y="23868"/>
                      <a:pt x="40851" y="23629"/>
                      <a:pt x="40664" y="23521"/>
                    </a:cubicBezTo>
                    <a:lnTo>
                      <a:pt x="1287" y="63"/>
                    </a:lnTo>
                    <a:cubicBezTo>
                      <a:pt x="1225" y="27"/>
                      <a:pt x="1158" y="7"/>
                      <a:pt x="1090" y="7"/>
                    </a:cubicBezTo>
                    <a:cubicBezTo>
                      <a:pt x="1064" y="7"/>
                      <a:pt x="1033" y="12"/>
                      <a:pt x="1002" y="17"/>
                    </a:cubicBezTo>
                    <a:cubicBezTo>
                      <a:pt x="981" y="12"/>
                      <a:pt x="960" y="1"/>
                      <a:pt x="93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5646080" y="3093478"/>
                <a:ext cx="21340" cy="18070"/>
              </a:xfrm>
              <a:custGeom>
                <a:rect b="b" l="l" r="r" t="t"/>
                <a:pathLst>
                  <a:path extrusionOk="0" h="1376" w="1625">
                    <a:moveTo>
                      <a:pt x="1189" y="0"/>
                    </a:moveTo>
                    <a:cubicBezTo>
                      <a:pt x="1105" y="0"/>
                      <a:pt x="1023" y="31"/>
                      <a:pt x="949" y="89"/>
                    </a:cubicBezTo>
                    <a:lnTo>
                      <a:pt x="197" y="690"/>
                    </a:lnTo>
                    <a:cubicBezTo>
                      <a:pt x="31" y="820"/>
                      <a:pt x="0" y="1064"/>
                      <a:pt x="135" y="1231"/>
                    </a:cubicBezTo>
                    <a:cubicBezTo>
                      <a:pt x="213" y="1329"/>
                      <a:pt x="322" y="1376"/>
                      <a:pt x="436" y="1376"/>
                    </a:cubicBezTo>
                    <a:cubicBezTo>
                      <a:pt x="518" y="1376"/>
                      <a:pt x="607" y="1349"/>
                      <a:pt x="674" y="1293"/>
                    </a:cubicBezTo>
                    <a:lnTo>
                      <a:pt x="1433" y="690"/>
                    </a:lnTo>
                    <a:cubicBezTo>
                      <a:pt x="1598" y="556"/>
                      <a:pt x="1625" y="312"/>
                      <a:pt x="1490" y="146"/>
                    </a:cubicBezTo>
                    <a:cubicBezTo>
                      <a:pt x="1417" y="53"/>
                      <a:pt x="1303" y="0"/>
                      <a:pt x="118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5673407" y="3063419"/>
                <a:ext cx="19305" cy="20053"/>
              </a:xfrm>
              <a:custGeom>
                <a:rect b="b" l="l" r="r" t="t"/>
                <a:pathLst>
                  <a:path extrusionOk="0" h="1527" w="1470">
                    <a:moveTo>
                      <a:pt x="1039" y="1"/>
                    </a:moveTo>
                    <a:cubicBezTo>
                      <a:pt x="924" y="1"/>
                      <a:pt x="811" y="47"/>
                      <a:pt x="732" y="145"/>
                    </a:cubicBezTo>
                    <a:lnTo>
                      <a:pt x="130" y="898"/>
                    </a:lnTo>
                    <a:cubicBezTo>
                      <a:pt x="1" y="1065"/>
                      <a:pt x="26" y="1309"/>
                      <a:pt x="193" y="1443"/>
                    </a:cubicBezTo>
                    <a:cubicBezTo>
                      <a:pt x="265" y="1501"/>
                      <a:pt x="348" y="1527"/>
                      <a:pt x="431" y="1527"/>
                    </a:cubicBezTo>
                    <a:cubicBezTo>
                      <a:pt x="545" y="1527"/>
                      <a:pt x="660" y="1474"/>
                      <a:pt x="737" y="1381"/>
                    </a:cubicBezTo>
                    <a:lnTo>
                      <a:pt x="1340" y="624"/>
                    </a:lnTo>
                    <a:cubicBezTo>
                      <a:pt x="1470" y="457"/>
                      <a:pt x="1443" y="213"/>
                      <a:pt x="1278" y="83"/>
                    </a:cubicBezTo>
                    <a:cubicBezTo>
                      <a:pt x="1204" y="26"/>
                      <a:pt x="1122" y="1"/>
                      <a:pt x="103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5699369" y="3033898"/>
                <a:ext cx="17414" cy="18083"/>
              </a:xfrm>
              <a:custGeom>
                <a:rect b="b" l="l" r="r" t="t"/>
                <a:pathLst>
                  <a:path extrusionOk="0" h="1377" w="1326">
                    <a:moveTo>
                      <a:pt x="889" y="0"/>
                    </a:moveTo>
                    <a:cubicBezTo>
                      <a:pt x="774" y="0"/>
                      <a:pt x="655" y="52"/>
                      <a:pt x="583" y="156"/>
                    </a:cubicBezTo>
                    <a:lnTo>
                      <a:pt x="130" y="764"/>
                    </a:lnTo>
                    <a:cubicBezTo>
                      <a:pt x="1" y="934"/>
                      <a:pt x="37" y="1174"/>
                      <a:pt x="209" y="1303"/>
                    </a:cubicBezTo>
                    <a:cubicBezTo>
                      <a:pt x="281" y="1351"/>
                      <a:pt x="360" y="1377"/>
                      <a:pt x="442" y="1377"/>
                    </a:cubicBezTo>
                    <a:cubicBezTo>
                      <a:pt x="556" y="1377"/>
                      <a:pt x="676" y="1324"/>
                      <a:pt x="748" y="1221"/>
                    </a:cubicBezTo>
                    <a:lnTo>
                      <a:pt x="1201" y="613"/>
                    </a:lnTo>
                    <a:cubicBezTo>
                      <a:pt x="1325" y="442"/>
                      <a:pt x="1288" y="203"/>
                      <a:pt x="1117" y="74"/>
                    </a:cubicBezTo>
                    <a:cubicBezTo>
                      <a:pt x="1050" y="21"/>
                      <a:pt x="971" y="0"/>
                      <a:pt x="88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p:nvPr/>
            </p:nvSpPr>
            <p:spPr>
              <a:xfrm>
                <a:off x="5727051" y="2998245"/>
                <a:ext cx="17532" cy="20053"/>
              </a:xfrm>
              <a:custGeom>
                <a:rect b="b" l="l" r="r" t="t"/>
                <a:pathLst>
                  <a:path extrusionOk="0" h="1527" w="1335">
                    <a:moveTo>
                      <a:pt x="893" y="1"/>
                    </a:moveTo>
                    <a:cubicBezTo>
                      <a:pt x="763" y="1"/>
                      <a:pt x="634" y="68"/>
                      <a:pt x="566" y="187"/>
                    </a:cubicBezTo>
                    <a:lnTo>
                      <a:pt x="109" y="940"/>
                    </a:lnTo>
                    <a:cubicBezTo>
                      <a:pt x="1" y="1127"/>
                      <a:pt x="63" y="1361"/>
                      <a:pt x="245" y="1469"/>
                    </a:cubicBezTo>
                    <a:cubicBezTo>
                      <a:pt x="307" y="1507"/>
                      <a:pt x="374" y="1527"/>
                      <a:pt x="442" y="1527"/>
                    </a:cubicBezTo>
                    <a:cubicBezTo>
                      <a:pt x="571" y="1527"/>
                      <a:pt x="701" y="1459"/>
                      <a:pt x="774" y="1340"/>
                    </a:cubicBezTo>
                    <a:lnTo>
                      <a:pt x="1225" y="582"/>
                    </a:lnTo>
                    <a:cubicBezTo>
                      <a:pt x="1335" y="400"/>
                      <a:pt x="1278" y="168"/>
                      <a:pt x="1091" y="53"/>
                    </a:cubicBezTo>
                    <a:cubicBezTo>
                      <a:pt x="1028" y="17"/>
                      <a:pt x="961" y="1"/>
                      <a:pt x="893"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6"/>
              <p:cNvSpPr/>
              <p:nvPr/>
            </p:nvSpPr>
            <p:spPr>
              <a:xfrm>
                <a:off x="5753157" y="2968541"/>
                <a:ext cx="19029" cy="18070"/>
              </a:xfrm>
              <a:custGeom>
                <a:rect b="b" l="l" r="r" t="t"/>
                <a:pathLst>
                  <a:path extrusionOk="0" h="1376" w="1449">
                    <a:moveTo>
                      <a:pt x="1029" y="0"/>
                    </a:moveTo>
                    <a:cubicBezTo>
                      <a:pt x="929" y="0"/>
                      <a:pt x="831" y="36"/>
                      <a:pt x="753" y="114"/>
                    </a:cubicBezTo>
                    <a:lnTo>
                      <a:pt x="150" y="717"/>
                    </a:lnTo>
                    <a:cubicBezTo>
                      <a:pt x="1" y="866"/>
                      <a:pt x="1" y="1110"/>
                      <a:pt x="150" y="1261"/>
                    </a:cubicBezTo>
                    <a:cubicBezTo>
                      <a:pt x="224" y="1333"/>
                      <a:pt x="322" y="1376"/>
                      <a:pt x="421" y="1376"/>
                    </a:cubicBezTo>
                    <a:cubicBezTo>
                      <a:pt x="519" y="1376"/>
                      <a:pt x="618" y="1333"/>
                      <a:pt x="696" y="1261"/>
                    </a:cubicBezTo>
                    <a:lnTo>
                      <a:pt x="1298" y="659"/>
                    </a:lnTo>
                    <a:cubicBezTo>
                      <a:pt x="1449" y="509"/>
                      <a:pt x="1449" y="264"/>
                      <a:pt x="1298" y="114"/>
                    </a:cubicBezTo>
                    <a:cubicBezTo>
                      <a:pt x="1226" y="36"/>
                      <a:pt x="1127" y="0"/>
                      <a:pt x="102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462" name="Shape 462"/>
        <p:cNvGrpSpPr/>
        <p:nvPr/>
      </p:nvGrpSpPr>
      <p:grpSpPr>
        <a:xfrm>
          <a:off x="0" y="0"/>
          <a:ext cx="0" cy="0"/>
          <a:chOff x="0" y="0"/>
          <a:chExt cx="0" cy="0"/>
        </a:xfrm>
      </p:grpSpPr>
      <p:sp>
        <p:nvSpPr>
          <p:cNvPr id="463" name="Google Shape;463;p37"/>
          <p:cNvSpPr txBox="1"/>
          <p:nvPr>
            <p:ph idx="2" type="subTitle"/>
          </p:nvPr>
        </p:nvSpPr>
        <p:spPr>
          <a:xfrm>
            <a:off x="2419950" y="1611075"/>
            <a:ext cx="4304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9E9D9"/>
                </a:solidFill>
              </a:rPr>
              <a:t>Mercury is the closest planet to the Sun, but does its name have anything to do with the liquid metal?</a:t>
            </a:r>
            <a:endParaRPr>
              <a:solidFill>
                <a:srgbClr val="F9E9D9"/>
              </a:solidFill>
            </a:endParaRPr>
          </a:p>
        </p:txBody>
      </p:sp>
      <p:grpSp>
        <p:nvGrpSpPr>
          <p:cNvPr id="464" name="Google Shape;464;p37"/>
          <p:cNvGrpSpPr/>
          <p:nvPr/>
        </p:nvGrpSpPr>
        <p:grpSpPr>
          <a:xfrm>
            <a:off x="3715816" y="2383142"/>
            <a:ext cx="1712376" cy="1468696"/>
            <a:chOff x="3715816" y="2383142"/>
            <a:chExt cx="1712376" cy="1468696"/>
          </a:xfrm>
        </p:grpSpPr>
        <p:sp>
          <p:nvSpPr>
            <p:cNvPr id="465" name="Google Shape;465;p37"/>
            <p:cNvSpPr/>
            <p:nvPr/>
          </p:nvSpPr>
          <p:spPr>
            <a:xfrm>
              <a:off x="4276978" y="2389500"/>
              <a:ext cx="24674" cy="1462338"/>
            </a:xfrm>
            <a:custGeom>
              <a:rect b="b" l="l" r="r" t="t"/>
              <a:pathLst>
                <a:path extrusionOk="0" h="23232" w="392">
                  <a:moveTo>
                    <a:pt x="121" y="0"/>
                  </a:moveTo>
                  <a:cubicBezTo>
                    <a:pt x="53" y="6"/>
                    <a:pt x="1" y="58"/>
                    <a:pt x="1" y="127"/>
                  </a:cubicBezTo>
                  <a:lnTo>
                    <a:pt x="146" y="23107"/>
                  </a:lnTo>
                  <a:cubicBezTo>
                    <a:pt x="146" y="23174"/>
                    <a:pt x="198" y="23232"/>
                    <a:pt x="266" y="23232"/>
                  </a:cubicBezTo>
                  <a:cubicBezTo>
                    <a:pt x="338" y="23232"/>
                    <a:pt x="392" y="23174"/>
                    <a:pt x="392" y="23107"/>
                  </a:cubicBezTo>
                  <a:lnTo>
                    <a:pt x="247" y="127"/>
                  </a:lnTo>
                  <a:cubicBezTo>
                    <a:pt x="247" y="58"/>
                    <a:pt x="193" y="0"/>
                    <a:pt x="12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7"/>
            <p:cNvSpPr/>
            <p:nvPr/>
          </p:nvSpPr>
          <p:spPr>
            <a:xfrm>
              <a:off x="3715816" y="3169219"/>
              <a:ext cx="1699263" cy="27192"/>
            </a:xfrm>
            <a:custGeom>
              <a:rect b="b" l="l" r="r" t="t"/>
              <a:pathLst>
                <a:path extrusionOk="0" h="432" w="26996">
                  <a:moveTo>
                    <a:pt x="119" y="0"/>
                  </a:moveTo>
                  <a:cubicBezTo>
                    <a:pt x="50" y="0"/>
                    <a:pt x="0" y="56"/>
                    <a:pt x="0" y="121"/>
                  </a:cubicBezTo>
                  <a:cubicBezTo>
                    <a:pt x="0" y="190"/>
                    <a:pt x="54" y="248"/>
                    <a:pt x="122" y="248"/>
                  </a:cubicBezTo>
                  <a:cubicBezTo>
                    <a:pt x="5398" y="364"/>
                    <a:pt x="13089" y="431"/>
                    <a:pt x="20031" y="431"/>
                  </a:cubicBezTo>
                  <a:cubicBezTo>
                    <a:pt x="22444" y="431"/>
                    <a:pt x="24770" y="422"/>
                    <a:pt x="26869" y="402"/>
                  </a:cubicBezTo>
                  <a:cubicBezTo>
                    <a:pt x="26942" y="402"/>
                    <a:pt x="26996" y="349"/>
                    <a:pt x="26996" y="277"/>
                  </a:cubicBezTo>
                  <a:cubicBezTo>
                    <a:pt x="26996" y="208"/>
                    <a:pt x="26938" y="156"/>
                    <a:pt x="26869" y="156"/>
                  </a:cubicBezTo>
                  <a:cubicBezTo>
                    <a:pt x="24765" y="172"/>
                    <a:pt x="22436" y="180"/>
                    <a:pt x="20016" y="180"/>
                  </a:cubicBezTo>
                  <a:cubicBezTo>
                    <a:pt x="13081" y="180"/>
                    <a:pt x="5401" y="116"/>
                    <a:pt x="127" y="0"/>
                  </a:cubicBezTo>
                  <a:cubicBezTo>
                    <a:pt x="124" y="0"/>
                    <a:pt x="122" y="0"/>
                    <a:pt x="11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4217872" y="2383142"/>
              <a:ext cx="126394" cy="167811"/>
            </a:xfrm>
            <a:custGeom>
              <a:rect b="b" l="l" r="r" t="t"/>
              <a:pathLst>
                <a:path extrusionOk="0" h="2666" w="2008">
                  <a:moveTo>
                    <a:pt x="1123" y="0"/>
                  </a:moveTo>
                  <a:cubicBezTo>
                    <a:pt x="1070" y="5"/>
                    <a:pt x="1021" y="38"/>
                    <a:pt x="1007" y="87"/>
                  </a:cubicBezTo>
                  <a:cubicBezTo>
                    <a:pt x="726" y="900"/>
                    <a:pt x="398" y="1708"/>
                    <a:pt x="30" y="2491"/>
                  </a:cubicBezTo>
                  <a:cubicBezTo>
                    <a:pt x="1" y="2549"/>
                    <a:pt x="25" y="2626"/>
                    <a:pt x="88" y="2655"/>
                  </a:cubicBezTo>
                  <a:cubicBezTo>
                    <a:pt x="107" y="2661"/>
                    <a:pt x="121" y="2665"/>
                    <a:pt x="141" y="2665"/>
                  </a:cubicBezTo>
                  <a:cubicBezTo>
                    <a:pt x="190" y="2665"/>
                    <a:pt x="233" y="2641"/>
                    <a:pt x="252" y="2592"/>
                  </a:cubicBezTo>
                  <a:cubicBezTo>
                    <a:pt x="576" y="1911"/>
                    <a:pt x="871" y="1204"/>
                    <a:pt x="1128" y="494"/>
                  </a:cubicBezTo>
                  <a:lnTo>
                    <a:pt x="1752" y="2191"/>
                  </a:lnTo>
                  <a:cubicBezTo>
                    <a:pt x="1770" y="2243"/>
                    <a:pt x="1817" y="2272"/>
                    <a:pt x="1866" y="2272"/>
                  </a:cubicBezTo>
                  <a:cubicBezTo>
                    <a:pt x="1881" y="2272"/>
                    <a:pt x="1896" y="2270"/>
                    <a:pt x="1911" y="2264"/>
                  </a:cubicBezTo>
                  <a:cubicBezTo>
                    <a:pt x="1979" y="2244"/>
                    <a:pt x="2008" y="2172"/>
                    <a:pt x="1984" y="2104"/>
                  </a:cubicBezTo>
                  <a:lnTo>
                    <a:pt x="1239" y="83"/>
                  </a:lnTo>
                  <a:cubicBezTo>
                    <a:pt x="1219" y="34"/>
                    <a:pt x="1176" y="0"/>
                    <a:pt x="1123"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5292923" y="3106335"/>
              <a:ext cx="135269" cy="196011"/>
            </a:xfrm>
            <a:custGeom>
              <a:rect b="b" l="l" r="r" t="t"/>
              <a:pathLst>
                <a:path extrusionOk="0" h="3114" w="2149">
                  <a:moveTo>
                    <a:pt x="139" y="1"/>
                  </a:moveTo>
                  <a:cubicBezTo>
                    <a:pt x="86" y="1"/>
                    <a:pt x="39" y="36"/>
                    <a:pt x="19" y="86"/>
                  </a:cubicBezTo>
                  <a:cubicBezTo>
                    <a:pt x="1" y="153"/>
                    <a:pt x="34" y="220"/>
                    <a:pt x="102" y="245"/>
                  </a:cubicBezTo>
                  <a:cubicBezTo>
                    <a:pt x="722" y="448"/>
                    <a:pt x="1296" y="758"/>
                    <a:pt x="1809" y="1164"/>
                  </a:cubicBezTo>
                  <a:cubicBezTo>
                    <a:pt x="1829" y="1178"/>
                    <a:pt x="1892" y="1232"/>
                    <a:pt x="1892" y="1261"/>
                  </a:cubicBezTo>
                  <a:cubicBezTo>
                    <a:pt x="1892" y="1290"/>
                    <a:pt x="1853" y="1338"/>
                    <a:pt x="1834" y="1363"/>
                  </a:cubicBezTo>
                  <a:lnTo>
                    <a:pt x="838" y="2625"/>
                  </a:lnTo>
                  <a:cubicBezTo>
                    <a:pt x="818" y="2586"/>
                    <a:pt x="780" y="2562"/>
                    <a:pt x="736" y="2557"/>
                  </a:cubicBezTo>
                  <a:cubicBezTo>
                    <a:pt x="733" y="2557"/>
                    <a:pt x="731" y="2557"/>
                    <a:pt x="728" y="2557"/>
                  </a:cubicBezTo>
                  <a:cubicBezTo>
                    <a:pt x="668" y="2557"/>
                    <a:pt x="610" y="2609"/>
                    <a:pt x="606" y="2673"/>
                  </a:cubicBezTo>
                  <a:lnTo>
                    <a:pt x="586" y="2983"/>
                  </a:lnTo>
                  <a:cubicBezTo>
                    <a:pt x="581" y="3035"/>
                    <a:pt x="615" y="3084"/>
                    <a:pt x="664" y="3104"/>
                  </a:cubicBezTo>
                  <a:cubicBezTo>
                    <a:pt x="678" y="3113"/>
                    <a:pt x="697" y="3113"/>
                    <a:pt x="711" y="3113"/>
                  </a:cubicBezTo>
                  <a:cubicBezTo>
                    <a:pt x="745" y="3113"/>
                    <a:pt x="784" y="3099"/>
                    <a:pt x="809" y="3065"/>
                  </a:cubicBezTo>
                  <a:lnTo>
                    <a:pt x="2032" y="1517"/>
                  </a:lnTo>
                  <a:cubicBezTo>
                    <a:pt x="2075" y="1464"/>
                    <a:pt x="2148" y="1367"/>
                    <a:pt x="2144" y="1247"/>
                  </a:cubicBezTo>
                  <a:cubicBezTo>
                    <a:pt x="2133" y="1106"/>
                    <a:pt x="2017" y="1014"/>
                    <a:pt x="1964" y="970"/>
                  </a:cubicBezTo>
                  <a:cubicBezTo>
                    <a:pt x="1427" y="540"/>
                    <a:pt x="827" y="220"/>
                    <a:pt x="180" y="8"/>
                  </a:cubicBezTo>
                  <a:cubicBezTo>
                    <a:pt x="166" y="3"/>
                    <a:pt x="152" y="1"/>
                    <a:pt x="13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5028677" y="2571541"/>
              <a:ext cx="21087" cy="1108021"/>
            </a:xfrm>
            <a:custGeom>
              <a:rect b="b" l="l" r="r" t="t"/>
              <a:pathLst>
                <a:path extrusionOk="0" h="17603" w="335">
                  <a:moveTo>
                    <a:pt x="170" y="1"/>
                  </a:moveTo>
                  <a:cubicBezTo>
                    <a:pt x="96" y="6"/>
                    <a:pt x="44" y="59"/>
                    <a:pt x="44" y="132"/>
                  </a:cubicBezTo>
                  <a:cubicBezTo>
                    <a:pt x="53" y="504"/>
                    <a:pt x="58" y="867"/>
                    <a:pt x="63" y="1215"/>
                  </a:cubicBezTo>
                  <a:cubicBezTo>
                    <a:pt x="67" y="1282"/>
                    <a:pt x="121" y="1336"/>
                    <a:pt x="189" y="1336"/>
                  </a:cubicBezTo>
                  <a:lnTo>
                    <a:pt x="194" y="1336"/>
                  </a:lnTo>
                  <a:cubicBezTo>
                    <a:pt x="261" y="1336"/>
                    <a:pt x="315" y="1278"/>
                    <a:pt x="315" y="1211"/>
                  </a:cubicBezTo>
                  <a:cubicBezTo>
                    <a:pt x="310" y="862"/>
                    <a:pt x="305" y="499"/>
                    <a:pt x="295" y="126"/>
                  </a:cubicBezTo>
                  <a:cubicBezTo>
                    <a:pt x="295" y="54"/>
                    <a:pt x="237" y="1"/>
                    <a:pt x="170" y="1"/>
                  </a:cubicBezTo>
                  <a:close/>
                  <a:moveTo>
                    <a:pt x="203" y="2173"/>
                  </a:moveTo>
                  <a:cubicBezTo>
                    <a:pt x="131" y="2173"/>
                    <a:pt x="78" y="2226"/>
                    <a:pt x="78" y="2298"/>
                  </a:cubicBezTo>
                  <a:cubicBezTo>
                    <a:pt x="83" y="2671"/>
                    <a:pt x="83" y="3028"/>
                    <a:pt x="87" y="3382"/>
                  </a:cubicBezTo>
                  <a:cubicBezTo>
                    <a:pt x="87" y="3450"/>
                    <a:pt x="141" y="3503"/>
                    <a:pt x="208" y="3503"/>
                  </a:cubicBezTo>
                  <a:cubicBezTo>
                    <a:pt x="281" y="3503"/>
                    <a:pt x="334" y="3450"/>
                    <a:pt x="334" y="3377"/>
                  </a:cubicBezTo>
                  <a:cubicBezTo>
                    <a:pt x="334" y="3028"/>
                    <a:pt x="329" y="2666"/>
                    <a:pt x="329" y="2294"/>
                  </a:cubicBezTo>
                  <a:cubicBezTo>
                    <a:pt x="329" y="2226"/>
                    <a:pt x="271" y="2173"/>
                    <a:pt x="203" y="2173"/>
                  </a:cubicBezTo>
                  <a:close/>
                  <a:moveTo>
                    <a:pt x="208" y="4340"/>
                  </a:moveTo>
                  <a:cubicBezTo>
                    <a:pt x="141" y="4340"/>
                    <a:pt x="83" y="4392"/>
                    <a:pt x="83" y="4465"/>
                  </a:cubicBezTo>
                  <a:cubicBezTo>
                    <a:pt x="83" y="4833"/>
                    <a:pt x="83" y="5191"/>
                    <a:pt x="78" y="5549"/>
                  </a:cubicBezTo>
                  <a:cubicBezTo>
                    <a:pt x="78" y="5617"/>
                    <a:pt x="131" y="5669"/>
                    <a:pt x="203" y="5675"/>
                  </a:cubicBezTo>
                  <a:cubicBezTo>
                    <a:pt x="271" y="5675"/>
                    <a:pt x="324" y="5617"/>
                    <a:pt x="329" y="5549"/>
                  </a:cubicBezTo>
                  <a:cubicBezTo>
                    <a:pt x="329" y="5191"/>
                    <a:pt x="334" y="4833"/>
                    <a:pt x="334" y="4465"/>
                  </a:cubicBezTo>
                  <a:cubicBezTo>
                    <a:pt x="334" y="4398"/>
                    <a:pt x="276" y="4340"/>
                    <a:pt x="208" y="4340"/>
                  </a:cubicBezTo>
                  <a:close/>
                  <a:moveTo>
                    <a:pt x="189" y="6506"/>
                  </a:moveTo>
                  <a:cubicBezTo>
                    <a:pt x="121" y="6506"/>
                    <a:pt x="67" y="6564"/>
                    <a:pt x="67" y="6633"/>
                  </a:cubicBezTo>
                  <a:lnTo>
                    <a:pt x="53" y="7716"/>
                  </a:lnTo>
                  <a:cubicBezTo>
                    <a:pt x="53" y="7783"/>
                    <a:pt x="107" y="7841"/>
                    <a:pt x="174" y="7841"/>
                  </a:cubicBezTo>
                  <a:lnTo>
                    <a:pt x="179" y="7841"/>
                  </a:lnTo>
                  <a:cubicBezTo>
                    <a:pt x="247" y="7841"/>
                    <a:pt x="300" y="7783"/>
                    <a:pt x="300" y="7716"/>
                  </a:cubicBezTo>
                  <a:lnTo>
                    <a:pt x="315" y="6633"/>
                  </a:lnTo>
                  <a:cubicBezTo>
                    <a:pt x="315" y="6564"/>
                    <a:pt x="261" y="6506"/>
                    <a:pt x="194" y="6506"/>
                  </a:cubicBezTo>
                  <a:close/>
                  <a:moveTo>
                    <a:pt x="160" y="8674"/>
                  </a:moveTo>
                  <a:cubicBezTo>
                    <a:pt x="92" y="8674"/>
                    <a:pt x="38" y="8732"/>
                    <a:pt x="38" y="8799"/>
                  </a:cubicBezTo>
                  <a:lnTo>
                    <a:pt x="24" y="9883"/>
                  </a:lnTo>
                  <a:cubicBezTo>
                    <a:pt x="20" y="9950"/>
                    <a:pt x="78" y="10008"/>
                    <a:pt x="145" y="10008"/>
                  </a:cubicBezTo>
                  <a:cubicBezTo>
                    <a:pt x="213" y="10008"/>
                    <a:pt x="271" y="9955"/>
                    <a:pt x="271" y="9883"/>
                  </a:cubicBezTo>
                  <a:lnTo>
                    <a:pt x="286" y="8799"/>
                  </a:lnTo>
                  <a:cubicBezTo>
                    <a:pt x="286" y="8732"/>
                    <a:pt x="232" y="8674"/>
                    <a:pt x="165" y="8674"/>
                  </a:cubicBezTo>
                  <a:close/>
                  <a:moveTo>
                    <a:pt x="136" y="10841"/>
                  </a:moveTo>
                  <a:cubicBezTo>
                    <a:pt x="67" y="10841"/>
                    <a:pt x="9" y="10899"/>
                    <a:pt x="9" y="10966"/>
                  </a:cubicBezTo>
                  <a:cubicBezTo>
                    <a:pt x="9" y="11314"/>
                    <a:pt x="5" y="11677"/>
                    <a:pt x="5" y="12049"/>
                  </a:cubicBezTo>
                  <a:cubicBezTo>
                    <a:pt x="5" y="12118"/>
                    <a:pt x="58" y="12176"/>
                    <a:pt x="125" y="12176"/>
                  </a:cubicBezTo>
                  <a:cubicBezTo>
                    <a:pt x="199" y="12176"/>
                    <a:pt x="252" y="12122"/>
                    <a:pt x="252" y="12049"/>
                  </a:cubicBezTo>
                  <a:cubicBezTo>
                    <a:pt x="257" y="11677"/>
                    <a:pt x="257" y="11319"/>
                    <a:pt x="261" y="10966"/>
                  </a:cubicBezTo>
                  <a:cubicBezTo>
                    <a:pt x="261" y="10899"/>
                    <a:pt x="208" y="10845"/>
                    <a:pt x="136" y="10841"/>
                  </a:cubicBezTo>
                  <a:close/>
                  <a:moveTo>
                    <a:pt x="125" y="13012"/>
                  </a:moveTo>
                  <a:cubicBezTo>
                    <a:pt x="53" y="13012"/>
                    <a:pt x="0" y="13065"/>
                    <a:pt x="0" y="13133"/>
                  </a:cubicBezTo>
                  <a:lnTo>
                    <a:pt x="0" y="13761"/>
                  </a:lnTo>
                  <a:lnTo>
                    <a:pt x="0" y="14221"/>
                  </a:lnTo>
                  <a:lnTo>
                    <a:pt x="247" y="14212"/>
                  </a:lnTo>
                  <a:lnTo>
                    <a:pt x="247" y="13761"/>
                  </a:lnTo>
                  <a:lnTo>
                    <a:pt x="247" y="13138"/>
                  </a:lnTo>
                  <a:cubicBezTo>
                    <a:pt x="247" y="13065"/>
                    <a:pt x="194" y="13012"/>
                    <a:pt x="125" y="13012"/>
                  </a:cubicBezTo>
                  <a:close/>
                  <a:moveTo>
                    <a:pt x="125" y="15179"/>
                  </a:moveTo>
                  <a:cubicBezTo>
                    <a:pt x="58" y="15179"/>
                    <a:pt x="0" y="15237"/>
                    <a:pt x="0" y="15304"/>
                  </a:cubicBezTo>
                  <a:cubicBezTo>
                    <a:pt x="5" y="15652"/>
                    <a:pt x="5" y="16016"/>
                    <a:pt x="9" y="16388"/>
                  </a:cubicBezTo>
                  <a:cubicBezTo>
                    <a:pt x="9" y="16456"/>
                    <a:pt x="63" y="16514"/>
                    <a:pt x="136" y="16514"/>
                  </a:cubicBezTo>
                  <a:cubicBezTo>
                    <a:pt x="203" y="16514"/>
                    <a:pt x="257" y="16456"/>
                    <a:pt x="257" y="16388"/>
                  </a:cubicBezTo>
                  <a:cubicBezTo>
                    <a:pt x="257" y="16016"/>
                    <a:pt x="252" y="15652"/>
                    <a:pt x="252" y="15304"/>
                  </a:cubicBezTo>
                  <a:cubicBezTo>
                    <a:pt x="252" y="15237"/>
                    <a:pt x="194" y="15179"/>
                    <a:pt x="125" y="15179"/>
                  </a:cubicBezTo>
                  <a:close/>
                  <a:moveTo>
                    <a:pt x="145" y="17351"/>
                  </a:moveTo>
                  <a:cubicBezTo>
                    <a:pt x="73" y="17351"/>
                    <a:pt x="20" y="17409"/>
                    <a:pt x="20" y="17481"/>
                  </a:cubicBezTo>
                  <a:cubicBezTo>
                    <a:pt x="20" y="17549"/>
                    <a:pt x="73" y="17603"/>
                    <a:pt x="145" y="17603"/>
                  </a:cubicBezTo>
                  <a:cubicBezTo>
                    <a:pt x="213" y="17603"/>
                    <a:pt x="266" y="17549"/>
                    <a:pt x="266" y="17481"/>
                  </a:cubicBezTo>
                  <a:lnTo>
                    <a:pt x="266" y="17471"/>
                  </a:lnTo>
                  <a:cubicBezTo>
                    <a:pt x="266" y="17404"/>
                    <a:pt x="213" y="17351"/>
                    <a:pt x="145" y="1735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4572886" y="2571541"/>
              <a:ext cx="21087" cy="1108021"/>
            </a:xfrm>
            <a:custGeom>
              <a:rect b="b" l="l" r="r" t="t"/>
              <a:pathLst>
                <a:path extrusionOk="0" h="17603" w="335">
                  <a:moveTo>
                    <a:pt x="169" y="1"/>
                  </a:moveTo>
                  <a:cubicBezTo>
                    <a:pt x="102" y="6"/>
                    <a:pt x="44" y="59"/>
                    <a:pt x="49" y="132"/>
                  </a:cubicBezTo>
                  <a:cubicBezTo>
                    <a:pt x="53" y="504"/>
                    <a:pt x="64" y="867"/>
                    <a:pt x="68" y="1215"/>
                  </a:cubicBezTo>
                  <a:cubicBezTo>
                    <a:pt x="68" y="1282"/>
                    <a:pt x="122" y="1336"/>
                    <a:pt x="189" y="1336"/>
                  </a:cubicBezTo>
                  <a:lnTo>
                    <a:pt x="194" y="1336"/>
                  </a:lnTo>
                  <a:cubicBezTo>
                    <a:pt x="262" y="1336"/>
                    <a:pt x="314" y="1278"/>
                    <a:pt x="314" y="1211"/>
                  </a:cubicBezTo>
                  <a:cubicBezTo>
                    <a:pt x="310" y="862"/>
                    <a:pt x="305" y="499"/>
                    <a:pt x="296" y="126"/>
                  </a:cubicBezTo>
                  <a:cubicBezTo>
                    <a:pt x="296" y="54"/>
                    <a:pt x="238" y="1"/>
                    <a:pt x="169" y="1"/>
                  </a:cubicBezTo>
                  <a:close/>
                  <a:moveTo>
                    <a:pt x="204" y="2173"/>
                  </a:moveTo>
                  <a:cubicBezTo>
                    <a:pt x="136" y="2173"/>
                    <a:pt x="78" y="2226"/>
                    <a:pt x="78" y="2298"/>
                  </a:cubicBezTo>
                  <a:cubicBezTo>
                    <a:pt x="82" y="2671"/>
                    <a:pt x="82" y="3028"/>
                    <a:pt x="88" y="3382"/>
                  </a:cubicBezTo>
                  <a:cubicBezTo>
                    <a:pt x="88" y="3450"/>
                    <a:pt x="140" y="3503"/>
                    <a:pt x="209" y="3503"/>
                  </a:cubicBezTo>
                  <a:cubicBezTo>
                    <a:pt x="281" y="3503"/>
                    <a:pt x="334" y="3450"/>
                    <a:pt x="334" y="3377"/>
                  </a:cubicBezTo>
                  <a:cubicBezTo>
                    <a:pt x="334" y="3028"/>
                    <a:pt x="334" y="2666"/>
                    <a:pt x="330" y="2294"/>
                  </a:cubicBezTo>
                  <a:cubicBezTo>
                    <a:pt x="330" y="2226"/>
                    <a:pt x="276" y="2173"/>
                    <a:pt x="204" y="2173"/>
                  </a:cubicBezTo>
                  <a:close/>
                  <a:moveTo>
                    <a:pt x="209" y="4340"/>
                  </a:moveTo>
                  <a:cubicBezTo>
                    <a:pt x="140" y="4340"/>
                    <a:pt x="88" y="4392"/>
                    <a:pt x="88" y="4465"/>
                  </a:cubicBezTo>
                  <a:cubicBezTo>
                    <a:pt x="82" y="4833"/>
                    <a:pt x="82" y="5191"/>
                    <a:pt x="78" y="5549"/>
                  </a:cubicBezTo>
                  <a:cubicBezTo>
                    <a:pt x="78" y="5617"/>
                    <a:pt x="136" y="5669"/>
                    <a:pt x="204" y="5675"/>
                  </a:cubicBezTo>
                  <a:cubicBezTo>
                    <a:pt x="271" y="5675"/>
                    <a:pt x="330" y="5617"/>
                    <a:pt x="330" y="5549"/>
                  </a:cubicBezTo>
                  <a:cubicBezTo>
                    <a:pt x="330" y="5191"/>
                    <a:pt x="334" y="4833"/>
                    <a:pt x="334" y="4465"/>
                  </a:cubicBezTo>
                  <a:cubicBezTo>
                    <a:pt x="334" y="4398"/>
                    <a:pt x="281" y="4340"/>
                    <a:pt x="209" y="4340"/>
                  </a:cubicBezTo>
                  <a:close/>
                  <a:moveTo>
                    <a:pt x="194" y="6506"/>
                  </a:moveTo>
                  <a:cubicBezTo>
                    <a:pt x="126" y="6506"/>
                    <a:pt x="68" y="6560"/>
                    <a:pt x="68" y="6633"/>
                  </a:cubicBezTo>
                  <a:lnTo>
                    <a:pt x="53" y="7716"/>
                  </a:lnTo>
                  <a:cubicBezTo>
                    <a:pt x="53" y="7783"/>
                    <a:pt x="107" y="7841"/>
                    <a:pt x="175" y="7841"/>
                  </a:cubicBezTo>
                  <a:lnTo>
                    <a:pt x="180" y="7841"/>
                  </a:lnTo>
                  <a:cubicBezTo>
                    <a:pt x="247" y="7841"/>
                    <a:pt x="300" y="7783"/>
                    <a:pt x="300" y="7716"/>
                  </a:cubicBezTo>
                  <a:lnTo>
                    <a:pt x="314" y="6633"/>
                  </a:lnTo>
                  <a:cubicBezTo>
                    <a:pt x="320" y="6564"/>
                    <a:pt x="262" y="6506"/>
                    <a:pt x="194" y="6506"/>
                  </a:cubicBezTo>
                  <a:close/>
                  <a:moveTo>
                    <a:pt x="160" y="8674"/>
                  </a:moveTo>
                  <a:cubicBezTo>
                    <a:pt x="93" y="8674"/>
                    <a:pt x="39" y="8732"/>
                    <a:pt x="39" y="8799"/>
                  </a:cubicBezTo>
                  <a:lnTo>
                    <a:pt x="24" y="9883"/>
                  </a:lnTo>
                  <a:cubicBezTo>
                    <a:pt x="24" y="9950"/>
                    <a:pt x="78" y="10008"/>
                    <a:pt x="146" y="10008"/>
                  </a:cubicBezTo>
                  <a:lnTo>
                    <a:pt x="151" y="10008"/>
                  </a:lnTo>
                  <a:cubicBezTo>
                    <a:pt x="218" y="10008"/>
                    <a:pt x="271" y="9955"/>
                    <a:pt x="271" y="9883"/>
                  </a:cubicBezTo>
                  <a:lnTo>
                    <a:pt x="285" y="8799"/>
                  </a:lnTo>
                  <a:cubicBezTo>
                    <a:pt x="285" y="8732"/>
                    <a:pt x="233" y="8674"/>
                    <a:pt x="165" y="8674"/>
                  </a:cubicBezTo>
                  <a:close/>
                  <a:moveTo>
                    <a:pt x="136" y="10841"/>
                  </a:moveTo>
                  <a:cubicBezTo>
                    <a:pt x="68" y="10841"/>
                    <a:pt x="15" y="10899"/>
                    <a:pt x="10" y="10966"/>
                  </a:cubicBezTo>
                  <a:cubicBezTo>
                    <a:pt x="10" y="11314"/>
                    <a:pt x="6" y="11677"/>
                    <a:pt x="6" y="12049"/>
                  </a:cubicBezTo>
                  <a:cubicBezTo>
                    <a:pt x="6" y="12118"/>
                    <a:pt x="59" y="12176"/>
                    <a:pt x="126" y="12176"/>
                  </a:cubicBezTo>
                  <a:lnTo>
                    <a:pt x="131" y="12176"/>
                  </a:lnTo>
                  <a:cubicBezTo>
                    <a:pt x="198" y="12176"/>
                    <a:pt x="252" y="12122"/>
                    <a:pt x="252" y="12049"/>
                  </a:cubicBezTo>
                  <a:cubicBezTo>
                    <a:pt x="256" y="11677"/>
                    <a:pt x="256" y="11319"/>
                    <a:pt x="262" y="10966"/>
                  </a:cubicBezTo>
                  <a:cubicBezTo>
                    <a:pt x="262" y="10899"/>
                    <a:pt x="209" y="10845"/>
                    <a:pt x="136" y="10841"/>
                  </a:cubicBezTo>
                  <a:close/>
                  <a:moveTo>
                    <a:pt x="126" y="13012"/>
                  </a:moveTo>
                  <a:cubicBezTo>
                    <a:pt x="53" y="13012"/>
                    <a:pt x="1" y="13065"/>
                    <a:pt x="1" y="13133"/>
                  </a:cubicBezTo>
                  <a:lnTo>
                    <a:pt x="1" y="13761"/>
                  </a:lnTo>
                  <a:lnTo>
                    <a:pt x="1" y="14221"/>
                  </a:lnTo>
                  <a:lnTo>
                    <a:pt x="247" y="14212"/>
                  </a:lnTo>
                  <a:lnTo>
                    <a:pt x="247" y="13761"/>
                  </a:lnTo>
                  <a:lnTo>
                    <a:pt x="247" y="13133"/>
                  </a:lnTo>
                  <a:cubicBezTo>
                    <a:pt x="247" y="13065"/>
                    <a:pt x="194" y="13012"/>
                    <a:pt x="126" y="13012"/>
                  </a:cubicBezTo>
                  <a:close/>
                  <a:moveTo>
                    <a:pt x="126" y="15179"/>
                  </a:moveTo>
                  <a:cubicBezTo>
                    <a:pt x="59" y="15179"/>
                    <a:pt x="1" y="15237"/>
                    <a:pt x="6" y="15304"/>
                  </a:cubicBezTo>
                  <a:cubicBezTo>
                    <a:pt x="6" y="15652"/>
                    <a:pt x="6" y="16016"/>
                    <a:pt x="10" y="16388"/>
                  </a:cubicBezTo>
                  <a:cubicBezTo>
                    <a:pt x="10" y="16456"/>
                    <a:pt x="68" y="16514"/>
                    <a:pt x="136" y="16514"/>
                  </a:cubicBezTo>
                  <a:cubicBezTo>
                    <a:pt x="204" y="16514"/>
                    <a:pt x="262" y="16456"/>
                    <a:pt x="256" y="16388"/>
                  </a:cubicBezTo>
                  <a:cubicBezTo>
                    <a:pt x="256" y="16016"/>
                    <a:pt x="252" y="15652"/>
                    <a:pt x="252" y="15304"/>
                  </a:cubicBezTo>
                  <a:cubicBezTo>
                    <a:pt x="252" y="15237"/>
                    <a:pt x="194" y="15179"/>
                    <a:pt x="126" y="15179"/>
                  </a:cubicBezTo>
                  <a:close/>
                  <a:moveTo>
                    <a:pt x="146" y="17351"/>
                  </a:moveTo>
                  <a:cubicBezTo>
                    <a:pt x="78" y="17351"/>
                    <a:pt x="20" y="17409"/>
                    <a:pt x="20" y="17481"/>
                  </a:cubicBezTo>
                  <a:cubicBezTo>
                    <a:pt x="20" y="17549"/>
                    <a:pt x="78" y="17603"/>
                    <a:pt x="146" y="17603"/>
                  </a:cubicBezTo>
                  <a:cubicBezTo>
                    <a:pt x="213" y="17603"/>
                    <a:pt x="271" y="17549"/>
                    <a:pt x="271" y="17481"/>
                  </a:cubicBezTo>
                  <a:lnTo>
                    <a:pt x="271" y="17471"/>
                  </a:lnTo>
                  <a:cubicBezTo>
                    <a:pt x="271" y="17404"/>
                    <a:pt x="213" y="17351"/>
                    <a:pt x="146" y="1735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4582957" y="2579850"/>
              <a:ext cx="472591" cy="21590"/>
            </a:xfrm>
            <a:custGeom>
              <a:rect b="b" l="l" r="r" t="t"/>
              <a:pathLst>
                <a:path extrusionOk="0" h="343" w="7508">
                  <a:moveTo>
                    <a:pt x="871" y="5"/>
                  </a:moveTo>
                  <a:cubicBezTo>
                    <a:pt x="619" y="9"/>
                    <a:pt x="368" y="14"/>
                    <a:pt x="121" y="29"/>
                  </a:cubicBezTo>
                  <a:cubicBezTo>
                    <a:pt x="53" y="29"/>
                    <a:pt x="0" y="87"/>
                    <a:pt x="0" y="159"/>
                  </a:cubicBezTo>
                  <a:cubicBezTo>
                    <a:pt x="5" y="222"/>
                    <a:pt x="58" y="275"/>
                    <a:pt x="125" y="275"/>
                  </a:cubicBezTo>
                  <a:lnTo>
                    <a:pt x="131" y="275"/>
                  </a:lnTo>
                  <a:cubicBezTo>
                    <a:pt x="377" y="266"/>
                    <a:pt x="625" y="255"/>
                    <a:pt x="875" y="251"/>
                  </a:cubicBezTo>
                  <a:cubicBezTo>
                    <a:pt x="944" y="251"/>
                    <a:pt x="996" y="193"/>
                    <a:pt x="996" y="125"/>
                  </a:cubicBezTo>
                  <a:cubicBezTo>
                    <a:pt x="996" y="58"/>
                    <a:pt x="938" y="5"/>
                    <a:pt x="871" y="5"/>
                  </a:cubicBezTo>
                  <a:close/>
                  <a:moveTo>
                    <a:pt x="1954" y="0"/>
                  </a:moveTo>
                  <a:cubicBezTo>
                    <a:pt x="1886" y="0"/>
                    <a:pt x="1833" y="58"/>
                    <a:pt x="1833" y="125"/>
                  </a:cubicBezTo>
                  <a:cubicBezTo>
                    <a:pt x="1833" y="193"/>
                    <a:pt x="1886" y="251"/>
                    <a:pt x="1954" y="251"/>
                  </a:cubicBezTo>
                  <a:cubicBezTo>
                    <a:pt x="2317" y="255"/>
                    <a:pt x="2675" y="266"/>
                    <a:pt x="3038" y="275"/>
                  </a:cubicBezTo>
                  <a:lnTo>
                    <a:pt x="3043" y="275"/>
                  </a:lnTo>
                  <a:cubicBezTo>
                    <a:pt x="3110" y="275"/>
                    <a:pt x="3163" y="222"/>
                    <a:pt x="3163" y="154"/>
                  </a:cubicBezTo>
                  <a:cubicBezTo>
                    <a:pt x="3168" y="87"/>
                    <a:pt x="3115" y="29"/>
                    <a:pt x="3043" y="23"/>
                  </a:cubicBezTo>
                  <a:cubicBezTo>
                    <a:pt x="2679" y="14"/>
                    <a:pt x="2322" y="5"/>
                    <a:pt x="1960" y="0"/>
                  </a:cubicBezTo>
                  <a:close/>
                  <a:moveTo>
                    <a:pt x="4120" y="58"/>
                  </a:moveTo>
                  <a:cubicBezTo>
                    <a:pt x="4049" y="58"/>
                    <a:pt x="4000" y="114"/>
                    <a:pt x="4000" y="179"/>
                  </a:cubicBezTo>
                  <a:cubicBezTo>
                    <a:pt x="4000" y="246"/>
                    <a:pt x="4054" y="304"/>
                    <a:pt x="4121" y="309"/>
                  </a:cubicBezTo>
                  <a:cubicBezTo>
                    <a:pt x="4484" y="319"/>
                    <a:pt x="4846" y="329"/>
                    <a:pt x="5204" y="333"/>
                  </a:cubicBezTo>
                  <a:lnTo>
                    <a:pt x="5210" y="333"/>
                  </a:lnTo>
                  <a:cubicBezTo>
                    <a:pt x="5277" y="333"/>
                    <a:pt x="5331" y="280"/>
                    <a:pt x="5335" y="213"/>
                  </a:cubicBezTo>
                  <a:cubicBezTo>
                    <a:pt x="5335" y="145"/>
                    <a:pt x="5282" y="87"/>
                    <a:pt x="5210" y="87"/>
                  </a:cubicBezTo>
                  <a:cubicBezTo>
                    <a:pt x="4851" y="77"/>
                    <a:pt x="4489" y="67"/>
                    <a:pt x="4130" y="58"/>
                  </a:cubicBezTo>
                  <a:cubicBezTo>
                    <a:pt x="4127" y="58"/>
                    <a:pt x="4123" y="58"/>
                    <a:pt x="4120" y="58"/>
                  </a:cubicBezTo>
                  <a:close/>
                  <a:moveTo>
                    <a:pt x="7381" y="67"/>
                  </a:moveTo>
                  <a:cubicBezTo>
                    <a:pt x="7378" y="67"/>
                    <a:pt x="7374" y="67"/>
                    <a:pt x="7371" y="67"/>
                  </a:cubicBezTo>
                  <a:cubicBezTo>
                    <a:pt x="7028" y="81"/>
                    <a:pt x="6675" y="92"/>
                    <a:pt x="6293" y="96"/>
                  </a:cubicBezTo>
                  <a:cubicBezTo>
                    <a:pt x="6226" y="96"/>
                    <a:pt x="6168" y="150"/>
                    <a:pt x="6168" y="217"/>
                  </a:cubicBezTo>
                  <a:cubicBezTo>
                    <a:pt x="6168" y="290"/>
                    <a:pt x="6226" y="343"/>
                    <a:pt x="6293" y="343"/>
                  </a:cubicBezTo>
                  <a:cubicBezTo>
                    <a:pt x="6679" y="343"/>
                    <a:pt x="7038" y="333"/>
                    <a:pt x="7381" y="314"/>
                  </a:cubicBezTo>
                  <a:cubicBezTo>
                    <a:pt x="7454" y="314"/>
                    <a:pt x="7507" y="255"/>
                    <a:pt x="7502" y="184"/>
                  </a:cubicBezTo>
                  <a:cubicBezTo>
                    <a:pt x="7497" y="119"/>
                    <a:pt x="7453" y="67"/>
                    <a:pt x="7381" y="67"/>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4582957" y="3640248"/>
              <a:ext cx="472591" cy="21653"/>
            </a:xfrm>
            <a:custGeom>
              <a:rect b="b" l="l" r="r" t="t"/>
              <a:pathLst>
                <a:path extrusionOk="0" h="344" w="7508">
                  <a:moveTo>
                    <a:pt x="871" y="5"/>
                  </a:moveTo>
                  <a:cubicBezTo>
                    <a:pt x="619" y="5"/>
                    <a:pt x="368" y="15"/>
                    <a:pt x="121" y="24"/>
                  </a:cubicBezTo>
                  <a:cubicBezTo>
                    <a:pt x="53" y="29"/>
                    <a:pt x="0" y="87"/>
                    <a:pt x="0" y="155"/>
                  </a:cubicBezTo>
                  <a:cubicBezTo>
                    <a:pt x="5" y="223"/>
                    <a:pt x="58" y="276"/>
                    <a:pt x="125" y="276"/>
                  </a:cubicBezTo>
                  <a:lnTo>
                    <a:pt x="131" y="276"/>
                  </a:lnTo>
                  <a:cubicBezTo>
                    <a:pt x="377" y="266"/>
                    <a:pt x="625" y="257"/>
                    <a:pt x="875" y="252"/>
                  </a:cubicBezTo>
                  <a:cubicBezTo>
                    <a:pt x="944" y="252"/>
                    <a:pt x="996" y="194"/>
                    <a:pt x="996" y="125"/>
                  </a:cubicBezTo>
                  <a:cubicBezTo>
                    <a:pt x="996" y="58"/>
                    <a:pt x="938" y="5"/>
                    <a:pt x="871" y="5"/>
                  </a:cubicBezTo>
                  <a:close/>
                  <a:moveTo>
                    <a:pt x="1954" y="0"/>
                  </a:moveTo>
                  <a:cubicBezTo>
                    <a:pt x="1886" y="0"/>
                    <a:pt x="1833" y="58"/>
                    <a:pt x="1833" y="125"/>
                  </a:cubicBezTo>
                  <a:cubicBezTo>
                    <a:pt x="1833" y="194"/>
                    <a:pt x="1886" y="252"/>
                    <a:pt x="1954" y="252"/>
                  </a:cubicBezTo>
                  <a:cubicBezTo>
                    <a:pt x="2317" y="257"/>
                    <a:pt x="2675" y="266"/>
                    <a:pt x="3038" y="276"/>
                  </a:cubicBezTo>
                  <a:lnTo>
                    <a:pt x="3043" y="276"/>
                  </a:lnTo>
                  <a:cubicBezTo>
                    <a:pt x="3110" y="276"/>
                    <a:pt x="3163" y="223"/>
                    <a:pt x="3163" y="155"/>
                  </a:cubicBezTo>
                  <a:cubicBezTo>
                    <a:pt x="3168" y="83"/>
                    <a:pt x="3115" y="29"/>
                    <a:pt x="3043" y="24"/>
                  </a:cubicBezTo>
                  <a:cubicBezTo>
                    <a:pt x="2679" y="15"/>
                    <a:pt x="2322" y="5"/>
                    <a:pt x="1960" y="0"/>
                  </a:cubicBezTo>
                  <a:close/>
                  <a:moveTo>
                    <a:pt x="4122" y="58"/>
                  </a:moveTo>
                  <a:cubicBezTo>
                    <a:pt x="4050" y="58"/>
                    <a:pt x="4000" y="114"/>
                    <a:pt x="4000" y="179"/>
                  </a:cubicBezTo>
                  <a:cubicBezTo>
                    <a:pt x="4000" y="247"/>
                    <a:pt x="4054" y="305"/>
                    <a:pt x="4121" y="305"/>
                  </a:cubicBezTo>
                  <a:cubicBezTo>
                    <a:pt x="4484" y="319"/>
                    <a:pt x="4846" y="329"/>
                    <a:pt x="5204" y="334"/>
                  </a:cubicBezTo>
                  <a:lnTo>
                    <a:pt x="5210" y="334"/>
                  </a:lnTo>
                  <a:cubicBezTo>
                    <a:pt x="5277" y="334"/>
                    <a:pt x="5331" y="281"/>
                    <a:pt x="5335" y="213"/>
                  </a:cubicBezTo>
                  <a:cubicBezTo>
                    <a:pt x="5335" y="145"/>
                    <a:pt x="5282" y="87"/>
                    <a:pt x="5210" y="87"/>
                  </a:cubicBezTo>
                  <a:cubicBezTo>
                    <a:pt x="4851" y="78"/>
                    <a:pt x="4489" y="67"/>
                    <a:pt x="4130" y="58"/>
                  </a:cubicBezTo>
                  <a:cubicBezTo>
                    <a:pt x="4127" y="58"/>
                    <a:pt x="4125" y="58"/>
                    <a:pt x="4122" y="58"/>
                  </a:cubicBezTo>
                  <a:close/>
                  <a:moveTo>
                    <a:pt x="7371" y="67"/>
                  </a:moveTo>
                  <a:cubicBezTo>
                    <a:pt x="7028" y="83"/>
                    <a:pt x="6675" y="92"/>
                    <a:pt x="6293" y="92"/>
                  </a:cubicBezTo>
                  <a:cubicBezTo>
                    <a:pt x="6226" y="92"/>
                    <a:pt x="6168" y="150"/>
                    <a:pt x="6168" y="218"/>
                  </a:cubicBezTo>
                  <a:cubicBezTo>
                    <a:pt x="6168" y="286"/>
                    <a:pt x="6226" y="344"/>
                    <a:pt x="6293" y="344"/>
                  </a:cubicBezTo>
                  <a:cubicBezTo>
                    <a:pt x="6679" y="339"/>
                    <a:pt x="7038" y="329"/>
                    <a:pt x="7381" y="315"/>
                  </a:cubicBezTo>
                  <a:cubicBezTo>
                    <a:pt x="7454" y="310"/>
                    <a:pt x="7507" y="252"/>
                    <a:pt x="7502" y="184"/>
                  </a:cubicBezTo>
                  <a:cubicBezTo>
                    <a:pt x="7497" y="116"/>
                    <a:pt x="7449" y="67"/>
                    <a:pt x="7371" y="67"/>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5077397" y="2492228"/>
              <a:ext cx="74275" cy="121736"/>
            </a:xfrm>
            <a:custGeom>
              <a:rect b="b" l="l" r="r" t="t"/>
              <a:pathLst>
                <a:path extrusionOk="0" h="1934" w="1180">
                  <a:moveTo>
                    <a:pt x="788" y="1"/>
                  </a:moveTo>
                  <a:cubicBezTo>
                    <a:pt x="654" y="1"/>
                    <a:pt x="522" y="51"/>
                    <a:pt x="425" y="124"/>
                  </a:cubicBezTo>
                  <a:cubicBezTo>
                    <a:pt x="291" y="231"/>
                    <a:pt x="188" y="395"/>
                    <a:pt x="116" y="627"/>
                  </a:cubicBezTo>
                  <a:cubicBezTo>
                    <a:pt x="0" y="995"/>
                    <a:pt x="25" y="1339"/>
                    <a:pt x="174" y="1585"/>
                  </a:cubicBezTo>
                  <a:cubicBezTo>
                    <a:pt x="280" y="1759"/>
                    <a:pt x="460" y="1885"/>
                    <a:pt x="663" y="1919"/>
                  </a:cubicBezTo>
                  <a:cubicBezTo>
                    <a:pt x="702" y="1928"/>
                    <a:pt x="744" y="1933"/>
                    <a:pt x="784" y="1933"/>
                  </a:cubicBezTo>
                  <a:cubicBezTo>
                    <a:pt x="905" y="1933"/>
                    <a:pt x="1021" y="1895"/>
                    <a:pt x="1117" y="1822"/>
                  </a:cubicBezTo>
                  <a:cubicBezTo>
                    <a:pt x="1170" y="1779"/>
                    <a:pt x="1180" y="1701"/>
                    <a:pt x="1141" y="1647"/>
                  </a:cubicBezTo>
                  <a:cubicBezTo>
                    <a:pt x="1117" y="1614"/>
                    <a:pt x="1080" y="1597"/>
                    <a:pt x="1042" y="1597"/>
                  </a:cubicBezTo>
                  <a:cubicBezTo>
                    <a:pt x="1015" y="1597"/>
                    <a:pt x="987" y="1606"/>
                    <a:pt x="963" y="1624"/>
                  </a:cubicBezTo>
                  <a:cubicBezTo>
                    <a:pt x="916" y="1663"/>
                    <a:pt x="853" y="1684"/>
                    <a:pt x="782" y="1684"/>
                  </a:cubicBezTo>
                  <a:cubicBezTo>
                    <a:pt x="758" y="1684"/>
                    <a:pt x="732" y="1682"/>
                    <a:pt x="706" y="1677"/>
                  </a:cubicBezTo>
                  <a:cubicBezTo>
                    <a:pt x="576" y="1653"/>
                    <a:pt x="454" y="1566"/>
                    <a:pt x="387" y="1459"/>
                  </a:cubicBezTo>
                  <a:cubicBezTo>
                    <a:pt x="233" y="1203"/>
                    <a:pt x="300" y="874"/>
                    <a:pt x="353" y="700"/>
                  </a:cubicBezTo>
                  <a:cubicBezTo>
                    <a:pt x="411" y="521"/>
                    <a:pt x="483" y="395"/>
                    <a:pt x="581" y="323"/>
                  </a:cubicBezTo>
                  <a:cubicBezTo>
                    <a:pt x="636" y="279"/>
                    <a:pt x="713" y="251"/>
                    <a:pt x="786" y="251"/>
                  </a:cubicBezTo>
                  <a:cubicBezTo>
                    <a:pt x="833" y="251"/>
                    <a:pt x="878" y="262"/>
                    <a:pt x="914" y="289"/>
                  </a:cubicBezTo>
                  <a:cubicBezTo>
                    <a:pt x="935" y="305"/>
                    <a:pt x="961" y="312"/>
                    <a:pt x="987" y="312"/>
                  </a:cubicBezTo>
                  <a:cubicBezTo>
                    <a:pt x="1026" y="312"/>
                    <a:pt x="1065" y="295"/>
                    <a:pt x="1088" y="260"/>
                  </a:cubicBezTo>
                  <a:cubicBezTo>
                    <a:pt x="1128" y="207"/>
                    <a:pt x="1117" y="124"/>
                    <a:pt x="1059" y="86"/>
                  </a:cubicBezTo>
                  <a:cubicBezTo>
                    <a:pt x="977" y="26"/>
                    <a:pt x="882" y="1"/>
                    <a:pt x="78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4445043" y="2463210"/>
              <a:ext cx="89885" cy="146221"/>
            </a:xfrm>
            <a:custGeom>
              <a:rect b="b" l="l" r="r" t="t"/>
              <a:pathLst>
                <a:path extrusionOk="0" h="2323" w="1428">
                  <a:moveTo>
                    <a:pt x="720" y="0"/>
                  </a:moveTo>
                  <a:cubicBezTo>
                    <a:pt x="662" y="0"/>
                    <a:pt x="615" y="34"/>
                    <a:pt x="595" y="87"/>
                  </a:cubicBezTo>
                  <a:cubicBezTo>
                    <a:pt x="372" y="760"/>
                    <a:pt x="179" y="1451"/>
                    <a:pt x="14" y="2148"/>
                  </a:cubicBezTo>
                  <a:cubicBezTo>
                    <a:pt x="1" y="2215"/>
                    <a:pt x="43" y="2278"/>
                    <a:pt x="111" y="2298"/>
                  </a:cubicBezTo>
                  <a:cubicBezTo>
                    <a:pt x="119" y="2299"/>
                    <a:pt x="127" y="2300"/>
                    <a:pt x="135" y="2300"/>
                  </a:cubicBezTo>
                  <a:cubicBezTo>
                    <a:pt x="191" y="2300"/>
                    <a:pt x="244" y="2260"/>
                    <a:pt x="262" y="2201"/>
                  </a:cubicBezTo>
                  <a:cubicBezTo>
                    <a:pt x="382" y="1664"/>
                    <a:pt x="532" y="1122"/>
                    <a:pt x="697" y="590"/>
                  </a:cubicBezTo>
                  <a:lnTo>
                    <a:pt x="1059" y="2143"/>
                  </a:lnTo>
                  <a:cubicBezTo>
                    <a:pt x="1064" y="2177"/>
                    <a:pt x="1088" y="2278"/>
                    <a:pt x="1190" y="2312"/>
                  </a:cubicBezTo>
                  <a:cubicBezTo>
                    <a:pt x="1204" y="2322"/>
                    <a:pt x="1224" y="2322"/>
                    <a:pt x="1243" y="2322"/>
                  </a:cubicBezTo>
                  <a:cubicBezTo>
                    <a:pt x="1301" y="2322"/>
                    <a:pt x="1365" y="2288"/>
                    <a:pt x="1394" y="2230"/>
                  </a:cubicBezTo>
                  <a:cubicBezTo>
                    <a:pt x="1427" y="2157"/>
                    <a:pt x="1403" y="2075"/>
                    <a:pt x="1340" y="2037"/>
                  </a:cubicBezTo>
                  <a:cubicBezTo>
                    <a:pt x="1320" y="2027"/>
                    <a:pt x="1301" y="2021"/>
                    <a:pt x="1287" y="2017"/>
                  </a:cubicBezTo>
                  <a:lnTo>
                    <a:pt x="836" y="97"/>
                  </a:lnTo>
                  <a:cubicBezTo>
                    <a:pt x="822" y="43"/>
                    <a:pt x="774" y="5"/>
                    <a:pt x="72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4531468" y="3720065"/>
              <a:ext cx="84095" cy="101404"/>
            </a:xfrm>
            <a:custGeom>
              <a:rect b="b" l="l" r="r" t="t"/>
              <a:pathLst>
                <a:path extrusionOk="0" h="1611" w="1336">
                  <a:moveTo>
                    <a:pt x="496" y="252"/>
                  </a:moveTo>
                  <a:cubicBezTo>
                    <a:pt x="665" y="252"/>
                    <a:pt x="840" y="337"/>
                    <a:pt x="934" y="483"/>
                  </a:cubicBezTo>
                  <a:cubicBezTo>
                    <a:pt x="1065" y="681"/>
                    <a:pt x="1036" y="982"/>
                    <a:pt x="871" y="1161"/>
                  </a:cubicBezTo>
                  <a:cubicBezTo>
                    <a:pt x="758" y="1288"/>
                    <a:pt x="579" y="1360"/>
                    <a:pt x="401" y="1360"/>
                  </a:cubicBezTo>
                  <a:cubicBezTo>
                    <a:pt x="390" y="1360"/>
                    <a:pt x="379" y="1360"/>
                    <a:pt x="369" y="1359"/>
                  </a:cubicBezTo>
                  <a:cubicBezTo>
                    <a:pt x="416" y="996"/>
                    <a:pt x="421" y="628"/>
                    <a:pt x="383" y="266"/>
                  </a:cubicBezTo>
                  <a:cubicBezTo>
                    <a:pt x="419" y="257"/>
                    <a:pt x="457" y="252"/>
                    <a:pt x="496" y="252"/>
                  </a:cubicBezTo>
                  <a:close/>
                  <a:moveTo>
                    <a:pt x="495" y="1"/>
                  </a:moveTo>
                  <a:cubicBezTo>
                    <a:pt x="392" y="1"/>
                    <a:pt x="289" y="22"/>
                    <a:pt x="195" y="67"/>
                  </a:cubicBezTo>
                  <a:cubicBezTo>
                    <a:pt x="146" y="87"/>
                    <a:pt x="117" y="140"/>
                    <a:pt x="122" y="192"/>
                  </a:cubicBezTo>
                  <a:cubicBezTo>
                    <a:pt x="170" y="565"/>
                    <a:pt x="170" y="942"/>
                    <a:pt x="122" y="1315"/>
                  </a:cubicBezTo>
                  <a:cubicBezTo>
                    <a:pt x="79" y="1320"/>
                    <a:pt x="39" y="1349"/>
                    <a:pt x="21" y="1393"/>
                  </a:cubicBezTo>
                  <a:cubicBezTo>
                    <a:pt x="1" y="1455"/>
                    <a:pt x="30" y="1527"/>
                    <a:pt x="97" y="1552"/>
                  </a:cubicBezTo>
                  <a:cubicBezTo>
                    <a:pt x="108" y="1556"/>
                    <a:pt x="117" y="1562"/>
                    <a:pt x="126" y="1567"/>
                  </a:cubicBezTo>
                  <a:cubicBezTo>
                    <a:pt x="146" y="1585"/>
                    <a:pt x="170" y="1601"/>
                    <a:pt x="204" y="1605"/>
                  </a:cubicBezTo>
                  <a:cubicBezTo>
                    <a:pt x="209" y="1610"/>
                    <a:pt x="213" y="1610"/>
                    <a:pt x="224" y="1610"/>
                  </a:cubicBezTo>
                  <a:cubicBezTo>
                    <a:pt x="238" y="1610"/>
                    <a:pt x="257" y="1605"/>
                    <a:pt x="271" y="1601"/>
                  </a:cubicBezTo>
                  <a:cubicBezTo>
                    <a:pt x="315" y="1607"/>
                    <a:pt x="358" y="1610"/>
                    <a:pt x="402" y="1610"/>
                  </a:cubicBezTo>
                  <a:cubicBezTo>
                    <a:pt x="647" y="1610"/>
                    <a:pt x="891" y="1510"/>
                    <a:pt x="1055" y="1330"/>
                  </a:cubicBezTo>
                  <a:cubicBezTo>
                    <a:pt x="1297" y="1063"/>
                    <a:pt x="1336" y="638"/>
                    <a:pt x="1142" y="343"/>
                  </a:cubicBezTo>
                  <a:cubicBezTo>
                    <a:pt x="1001" y="127"/>
                    <a:pt x="747" y="1"/>
                    <a:pt x="49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5007023" y="3736745"/>
              <a:ext cx="20457" cy="104174"/>
            </a:xfrm>
            <a:custGeom>
              <a:rect b="b" l="l" r="r" t="t"/>
              <a:pathLst>
                <a:path extrusionOk="0" h="1655" w="325">
                  <a:moveTo>
                    <a:pt x="199" y="0"/>
                  </a:moveTo>
                  <a:cubicBezTo>
                    <a:pt x="135" y="0"/>
                    <a:pt x="78" y="47"/>
                    <a:pt x="69" y="112"/>
                  </a:cubicBezTo>
                  <a:cubicBezTo>
                    <a:pt x="16" y="586"/>
                    <a:pt x="0" y="1065"/>
                    <a:pt x="34" y="1539"/>
                  </a:cubicBezTo>
                  <a:cubicBezTo>
                    <a:pt x="40" y="1601"/>
                    <a:pt x="92" y="1655"/>
                    <a:pt x="156" y="1655"/>
                  </a:cubicBezTo>
                  <a:lnTo>
                    <a:pt x="165" y="1655"/>
                  </a:lnTo>
                  <a:cubicBezTo>
                    <a:pt x="233" y="1650"/>
                    <a:pt x="286" y="1587"/>
                    <a:pt x="281" y="1519"/>
                  </a:cubicBezTo>
                  <a:cubicBezTo>
                    <a:pt x="252" y="1065"/>
                    <a:pt x="262" y="601"/>
                    <a:pt x="315" y="141"/>
                  </a:cubicBezTo>
                  <a:cubicBezTo>
                    <a:pt x="324" y="73"/>
                    <a:pt x="277" y="10"/>
                    <a:pt x="208" y="1"/>
                  </a:cubicBezTo>
                  <a:cubicBezTo>
                    <a:pt x="205" y="0"/>
                    <a:pt x="202" y="0"/>
                    <a:pt x="19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4453226" y="2570282"/>
              <a:ext cx="79185" cy="18380"/>
            </a:xfrm>
            <a:custGeom>
              <a:rect b="b" l="l" r="r" t="t"/>
              <a:pathLst>
                <a:path extrusionOk="0" h="292" w="1258">
                  <a:moveTo>
                    <a:pt x="137" y="1"/>
                  </a:moveTo>
                  <a:cubicBezTo>
                    <a:pt x="73" y="1"/>
                    <a:pt x="20" y="48"/>
                    <a:pt x="10" y="113"/>
                  </a:cubicBezTo>
                  <a:cubicBezTo>
                    <a:pt x="1" y="181"/>
                    <a:pt x="49" y="244"/>
                    <a:pt x="117" y="253"/>
                  </a:cubicBezTo>
                  <a:cubicBezTo>
                    <a:pt x="324" y="277"/>
                    <a:pt x="538" y="291"/>
                    <a:pt x="750" y="291"/>
                  </a:cubicBezTo>
                  <a:cubicBezTo>
                    <a:pt x="880" y="291"/>
                    <a:pt x="1007" y="287"/>
                    <a:pt x="1137" y="277"/>
                  </a:cubicBezTo>
                  <a:cubicBezTo>
                    <a:pt x="1205" y="273"/>
                    <a:pt x="1258" y="210"/>
                    <a:pt x="1253" y="142"/>
                  </a:cubicBezTo>
                  <a:cubicBezTo>
                    <a:pt x="1249" y="77"/>
                    <a:pt x="1191" y="25"/>
                    <a:pt x="1127" y="25"/>
                  </a:cubicBezTo>
                  <a:cubicBezTo>
                    <a:pt x="1124" y="25"/>
                    <a:pt x="1121" y="25"/>
                    <a:pt x="1118" y="26"/>
                  </a:cubicBezTo>
                  <a:cubicBezTo>
                    <a:pt x="991" y="35"/>
                    <a:pt x="864" y="40"/>
                    <a:pt x="736" y="40"/>
                  </a:cubicBezTo>
                  <a:cubicBezTo>
                    <a:pt x="539" y="40"/>
                    <a:pt x="342" y="28"/>
                    <a:pt x="146" y="1"/>
                  </a:cubicBezTo>
                  <a:cubicBezTo>
                    <a:pt x="143" y="1"/>
                    <a:pt x="140" y="1"/>
                    <a:pt x="13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5012500" y="3728248"/>
              <a:ext cx="71317" cy="119407"/>
            </a:xfrm>
            <a:custGeom>
              <a:rect b="b" l="l" r="r" t="t"/>
              <a:pathLst>
                <a:path extrusionOk="0" h="1897" w="1133">
                  <a:moveTo>
                    <a:pt x="469" y="1"/>
                  </a:moveTo>
                  <a:cubicBezTo>
                    <a:pt x="340" y="1"/>
                    <a:pt x="215" y="30"/>
                    <a:pt x="107" y="53"/>
                  </a:cubicBezTo>
                  <a:cubicBezTo>
                    <a:pt x="40" y="68"/>
                    <a:pt x="1" y="131"/>
                    <a:pt x="16" y="198"/>
                  </a:cubicBezTo>
                  <a:cubicBezTo>
                    <a:pt x="28" y="257"/>
                    <a:pt x="76" y="298"/>
                    <a:pt x="134" y="298"/>
                  </a:cubicBezTo>
                  <a:cubicBezTo>
                    <a:pt x="143" y="298"/>
                    <a:pt x="152" y="297"/>
                    <a:pt x="161" y="295"/>
                  </a:cubicBezTo>
                  <a:cubicBezTo>
                    <a:pt x="255" y="274"/>
                    <a:pt x="358" y="252"/>
                    <a:pt x="456" y="252"/>
                  </a:cubicBezTo>
                  <a:cubicBezTo>
                    <a:pt x="497" y="252"/>
                    <a:pt x="538" y="256"/>
                    <a:pt x="576" y="266"/>
                  </a:cubicBezTo>
                  <a:cubicBezTo>
                    <a:pt x="673" y="285"/>
                    <a:pt x="779" y="372"/>
                    <a:pt x="775" y="469"/>
                  </a:cubicBezTo>
                  <a:cubicBezTo>
                    <a:pt x="775" y="595"/>
                    <a:pt x="605" y="672"/>
                    <a:pt x="460" y="716"/>
                  </a:cubicBezTo>
                  <a:cubicBezTo>
                    <a:pt x="422" y="721"/>
                    <a:pt x="382" y="730"/>
                    <a:pt x="344" y="750"/>
                  </a:cubicBezTo>
                  <a:cubicBezTo>
                    <a:pt x="281" y="774"/>
                    <a:pt x="252" y="841"/>
                    <a:pt x="272" y="899"/>
                  </a:cubicBezTo>
                  <a:cubicBezTo>
                    <a:pt x="288" y="953"/>
                    <a:pt x="336" y="990"/>
                    <a:pt x="390" y="990"/>
                  </a:cubicBezTo>
                  <a:cubicBezTo>
                    <a:pt x="399" y="990"/>
                    <a:pt x="408" y="989"/>
                    <a:pt x="417" y="986"/>
                  </a:cubicBezTo>
                  <a:cubicBezTo>
                    <a:pt x="451" y="977"/>
                    <a:pt x="480" y="973"/>
                    <a:pt x="509" y="962"/>
                  </a:cubicBezTo>
                  <a:cubicBezTo>
                    <a:pt x="514" y="962"/>
                    <a:pt x="518" y="962"/>
                    <a:pt x="523" y="962"/>
                  </a:cubicBezTo>
                  <a:cubicBezTo>
                    <a:pt x="586" y="962"/>
                    <a:pt x="654" y="990"/>
                    <a:pt x="717" y="1040"/>
                  </a:cubicBezTo>
                  <a:cubicBezTo>
                    <a:pt x="799" y="1113"/>
                    <a:pt x="871" y="1243"/>
                    <a:pt x="838" y="1364"/>
                  </a:cubicBezTo>
                  <a:cubicBezTo>
                    <a:pt x="813" y="1461"/>
                    <a:pt x="737" y="1548"/>
                    <a:pt x="625" y="1601"/>
                  </a:cubicBezTo>
                  <a:cubicBezTo>
                    <a:pt x="557" y="1632"/>
                    <a:pt x="483" y="1648"/>
                    <a:pt x="411" y="1648"/>
                  </a:cubicBezTo>
                  <a:cubicBezTo>
                    <a:pt x="349" y="1648"/>
                    <a:pt x="289" y="1636"/>
                    <a:pt x="237" y="1611"/>
                  </a:cubicBezTo>
                  <a:cubicBezTo>
                    <a:pt x="220" y="1603"/>
                    <a:pt x="201" y="1599"/>
                    <a:pt x="183" y="1599"/>
                  </a:cubicBezTo>
                  <a:cubicBezTo>
                    <a:pt x="137" y="1599"/>
                    <a:pt x="93" y="1624"/>
                    <a:pt x="69" y="1669"/>
                  </a:cubicBezTo>
                  <a:cubicBezTo>
                    <a:pt x="40" y="1732"/>
                    <a:pt x="69" y="1804"/>
                    <a:pt x="132" y="1833"/>
                  </a:cubicBezTo>
                  <a:cubicBezTo>
                    <a:pt x="219" y="1877"/>
                    <a:pt x="315" y="1897"/>
                    <a:pt x="417" y="1897"/>
                  </a:cubicBezTo>
                  <a:cubicBezTo>
                    <a:pt x="523" y="1897"/>
                    <a:pt x="634" y="1872"/>
                    <a:pt x="731" y="1828"/>
                  </a:cubicBezTo>
                  <a:cubicBezTo>
                    <a:pt x="911" y="1741"/>
                    <a:pt x="1036" y="1596"/>
                    <a:pt x="1079" y="1422"/>
                  </a:cubicBezTo>
                  <a:cubicBezTo>
                    <a:pt x="1132" y="1223"/>
                    <a:pt x="1050" y="1002"/>
                    <a:pt x="876" y="852"/>
                  </a:cubicBezTo>
                  <a:cubicBezTo>
                    <a:pt x="862" y="837"/>
                    <a:pt x="847" y="827"/>
                    <a:pt x="833" y="817"/>
                  </a:cubicBezTo>
                  <a:cubicBezTo>
                    <a:pt x="978" y="707"/>
                    <a:pt x="1021" y="580"/>
                    <a:pt x="1027" y="475"/>
                  </a:cubicBezTo>
                  <a:cubicBezTo>
                    <a:pt x="1031" y="242"/>
                    <a:pt x="833" y="68"/>
                    <a:pt x="634" y="19"/>
                  </a:cubicBezTo>
                  <a:cubicBezTo>
                    <a:pt x="579" y="6"/>
                    <a:pt x="524" y="1"/>
                    <a:pt x="46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4617640" y="2605784"/>
              <a:ext cx="381824" cy="1016814"/>
            </a:xfrm>
            <a:custGeom>
              <a:rect b="b" l="l" r="r" t="t"/>
              <a:pathLst>
                <a:path extrusionOk="0" h="16154" w="6066">
                  <a:moveTo>
                    <a:pt x="140" y="0"/>
                  </a:moveTo>
                  <a:cubicBezTo>
                    <a:pt x="125" y="0"/>
                    <a:pt x="111" y="3"/>
                    <a:pt x="97" y="8"/>
                  </a:cubicBezTo>
                  <a:cubicBezTo>
                    <a:pt x="34" y="33"/>
                    <a:pt x="0" y="105"/>
                    <a:pt x="25" y="169"/>
                  </a:cubicBezTo>
                  <a:lnTo>
                    <a:pt x="5805" y="16072"/>
                  </a:lnTo>
                  <a:cubicBezTo>
                    <a:pt x="5824" y="16124"/>
                    <a:pt x="5872" y="16153"/>
                    <a:pt x="5925" y="16153"/>
                  </a:cubicBezTo>
                  <a:cubicBezTo>
                    <a:pt x="5940" y="16153"/>
                    <a:pt x="5954" y="16153"/>
                    <a:pt x="5965" y="16149"/>
                  </a:cubicBezTo>
                  <a:cubicBezTo>
                    <a:pt x="6032" y="16124"/>
                    <a:pt x="6066" y="16052"/>
                    <a:pt x="6041" y="15990"/>
                  </a:cubicBezTo>
                  <a:lnTo>
                    <a:pt x="257" y="81"/>
                  </a:lnTo>
                  <a:cubicBezTo>
                    <a:pt x="238" y="32"/>
                    <a:pt x="190" y="0"/>
                    <a:pt x="14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4944015" y="3567293"/>
              <a:ext cx="72890" cy="72135"/>
            </a:xfrm>
            <a:custGeom>
              <a:rect b="b" l="l" r="r" t="t"/>
              <a:pathLst>
                <a:path extrusionOk="0" h="1146" w="1158">
                  <a:moveTo>
                    <a:pt x="942" y="0"/>
                  </a:moveTo>
                  <a:cubicBezTo>
                    <a:pt x="934" y="0"/>
                    <a:pt x="927" y="1"/>
                    <a:pt x="919" y="3"/>
                  </a:cubicBezTo>
                  <a:cubicBezTo>
                    <a:pt x="852" y="18"/>
                    <a:pt x="803" y="81"/>
                    <a:pt x="818" y="148"/>
                  </a:cubicBezTo>
                  <a:cubicBezTo>
                    <a:pt x="861" y="371"/>
                    <a:pt x="890" y="594"/>
                    <a:pt x="900" y="811"/>
                  </a:cubicBezTo>
                  <a:lnTo>
                    <a:pt x="199" y="458"/>
                  </a:lnTo>
                  <a:cubicBezTo>
                    <a:pt x="182" y="448"/>
                    <a:pt x="162" y="443"/>
                    <a:pt x="143" y="443"/>
                  </a:cubicBezTo>
                  <a:cubicBezTo>
                    <a:pt x="98" y="443"/>
                    <a:pt x="55" y="468"/>
                    <a:pt x="35" y="511"/>
                  </a:cubicBezTo>
                  <a:cubicBezTo>
                    <a:pt x="1" y="569"/>
                    <a:pt x="25" y="646"/>
                    <a:pt x="88" y="675"/>
                  </a:cubicBezTo>
                  <a:lnTo>
                    <a:pt x="977" y="1130"/>
                  </a:lnTo>
                  <a:cubicBezTo>
                    <a:pt x="992" y="1139"/>
                    <a:pt x="1012" y="1145"/>
                    <a:pt x="1031" y="1145"/>
                  </a:cubicBezTo>
                  <a:cubicBezTo>
                    <a:pt x="1055" y="1145"/>
                    <a:pt x="1079" y="1139"/>
                    <a:pt x="1099" y="1125"/>
                  </a:cubicBezTo>
                  <a:cubicBezTo>
                    <a:pt x="1133" y="1101"/>
                    <a:pt x="1157" y="1063"/>
                    <a:pt x="1157" y="1019"/>
                  </a:cubicBezTo>
                  <a:cubicBezTo>
                    <a:pt x="1151" y="715"/>
                    <a:pt x="1122" y="405"/>
                    <a:pt x="1064" y="105"/>
                  </a:cubicBezTo>
                  <a:cubicBezTo>
                    <a:pt x="1052" y="45"/>
                    <a:pt x="998" y="0"/>
                    <a:pt x="94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4507737" y="3512467"/>
              <a:ext cx="154089" cy="134513"/>
            </a:xfrm>
            <a:custGeom>
              <a:rect b="b" l="l" r="r" t="t"/>
              <a:pathLst>
                <a:path extrusionOk="0" h="2137" w="2448">
                  <a:moveTo>
                    <a:pt x="138" y="1"/>
                  </a:moveTo>
                  <a:cubicBezTo>
                    <a:pt x="112" y="1"/>
                    <a:pt x="85" y="10"/>
                    <a:pt x="63" y="28"/>
                  </a:cubicBezTo>
                  <a:cubicBezTo>
                    <a:pt x="10" y="72"/>
                    <a:pt x="1" y="148"/>
                    <a:pt x="39" y="206"/>
                  </a:cubicBezTo>
                  <a:cubicBezTo>
                    <a:pt x="503" y="792"/>
                    <a:pt x="920" y="1421"/>
                    <a:pt x="1287" y="2074"/>
                  </a:cubicBezTo>
                  <a:cubicBezTo>
                    <a:pt x="1306" y="2113"/>
                    <a:pt x="1349" y="2137"/>
                    <a:pt x="1394" y="2137"/>
                  </a:cubicBezTo>
                  <a:cubicBezTo>
                    <a:pt x="1442" y="2137"/>
                    <a:pt x="1481" y="2113"/>
                    <a:pt x="1505" y="2074"/>
                  </a:cubicBezTo>
                  <a:lnTo>
                    <a:pt x="2293" y="733"/>
                  </a:lnTo>
                  <a:cubicBezTo>
                    <a:pt x="2302" y="733"/>
                    <a:pt x="2318" y="733"/>
                    <a:pt x="2327" y="729"/>
                  </a:cubicBezTo>
                  <a:cubicBezTo>
                    <a:pt x="2405" y="715"/>
                    <a:pt x="2443" y="642"/>
                    <a:pt x="2448" y="579"/>
                  </a:cubicBezTo>
                  <a:cubicBezTo>
                    <a:pt x="2448" y="507"/>
                    <a:pt x="2409" y="449"/>
                    <a:pt x="2342" y="429"/>
                  </a:cubicBezTo>
                  <a:cubicBezTo>
                    <a:pt x="2332" y="427"/>
                    <a:pt x="2315" y="423"/>
                    <a:pt x="2294" y="423"/>
                  </a:cubicBezTo>
                  <a:cubicBezTo>
                    <a:pt x="2244" y="423"/>
                    <a:pt x="2172" y="443"/>
                    <a:pt x="2114" y="545"/>
                  </a:cubicBezTo>
                  <a:lnTo>
                    <a:pt x="1398" y="1764"/>
                  </a:lnTo>
                  <a:cubicBezTo>
                    <a:pt x="1050" y="1164"/>
                    <a:pt x="663" y="588"/>
                    <a:pt x="237" y="52"/>
                  </a:cubicBezTo>
                  <a:cubicBezTo>
                    <a:pt x="212" y="18"/>
                    <a:pt x="175" y="1"/>
                    <a:pt x="13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7"/>
            <p:cNvSpPr/>
            <p:nvPr/>
          </p:nvSpPr>
          <p:spPr>
            <a:xfrm>
              <a:off x="4933062" y="2533270"/>
              <a:ext cx="97502" cy="129667"/>
            </a:xfrm>
            <a:custGeom>
              <a:rect b="b" l="l" r="r" t="t"/>
              <a:pathLst>
                <a:path extrusionOk="0" h="2060" w="1549">
                  <a:moveTo>
                    <a:pt x="138" y="1"/>
                  </a:moveTo>
                  <a:cubicBezTo>
                    <a:pt x="88" y="1"/>
                    <a:pt x="43" y="30"/>
                    <a:pt x="25" y="82"/>
                  </a:cubicBezTo>
                  <a:cubicBezTo>
                    <a:pt x="1" y="145"/>
                    <a:pt x="30" y="218"/>
                    <a:pt x="97" y="241"/>
                  </a:cubicBezTo>
                  <a:cubicBezTo>
                    <a:pt x="508" y="397"/>
                    <a:pt x="896" y="609"/>
                    <a:pt x="1244" y="875"/>
                  </a:cubicBezTo>
                  <a:lnTo>
                    <a:pt x="673" y="1872"/>
                  </a:lnTo>
                  <a:cubicBezTo>
                    <a:pt x="639" y="1935"/>
                    <a:pt x="658" y="2007"/>
                    <a:pt x="716" y="2040"/>
                  </a:cubicBezTo>
                  <a:cubicBezTo>
                    <a:pt x="736" y="2055"/>
                    <a:pt x="760" y="2060"/>
                    <a:pt x="780" y="2060"/>
                  </a:cubicBezTo>
                  <a:cubicBezTo>
                    <a:pt x="823" y="2060"/>
                    <a:pt x="867" y="2036"/>
                    <a:pt x="890" y="1997"/>
                  </a:cubicBezTo>
                  <a:lnTo>
                    <a:pt x="1514" y="904"/>
                  </a:lnTo>
                  <a:cubicBezTo>
                    <a:pt x="1548" y="850"/>
                    <a:pt x="1534" y="783"/>
                    <a:pt x="1485" y="749"/>
                  </a:cubicBezTo>
                  <a:cubicBezTo>
                    <a:pt x="1093" y="430"/>
                    <a:pt x="653" y="183"/>
                    <a:pt x="184" y="9"/>
                  </a:cubicBezTo>
                  <a:cubicBezTo>
                    <a:pt x="169" y="3"/>
                    <a:pt x="153" y="1"/>
                    <a:pt x="13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 name="Google Shape;483;p37"/>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EXERCISE</a:t>
            </a:r>
            <a:endParaRPr/>
          </a:p>
        </p:txBody>
      </p:sp>
      <p:sp>
        <p:nvSpPr>
          <p:cNvPr id="484" name="Google Shape;484;p37"/>
          <p:cNvSpPr txBox="1"/>
          <p:nvPr>
            <p:ph idx="1" type="subTitle"/>
          </p:nvPr>
        </p:nvSpPr>
        <p:spPr>
          <a:xfrm>
            <a:off x="2419950" y="4100525"/>
            <a:ext cx="4304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Contrary to popular belief, no. The truth is that this planet was named after the Roman messenger god, Mercury</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488" name="Shape 488"/>
        <p:cNvGrpSpPr/>
        <p:nvPr/>
      </p:nvGrpSpPr>
      <p:grpSpPr>
        <a:xfrm>
          <a:off x="0" y="0"/>
          <a:ext cx="0" cy="0"/>
          <a:chOff x="0" y="0"/>
          <a:chExt cx="0" cy="0"/>
        </a:xfrm>
      </p:grpSpPr>
      <p:sp>
        <p:nvSpPr>
          <p:cNvPr id="489" name="Google Shape;489;p38"/>
          <p:cNvSpPr txBox="1"/>
          <p:nvPr>
            <p:ph idx="4294967295" type="subTitle"/>
          </p:nvPr>
        </p:nvSpPr>
        <p:spPr>
          <a:xfrm>
            <a:off x="5924750" y="2693100"/>
            <a:ext cx="2302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s">
                <a:solidFill>
                  <a:srgbClr val="5B72B7"/>
                </a:solidFill>
              </a:rPr>
              <a:t>Mercury is the closest planet to the Sun, and Neptune is the farthest one. Calculate the distance between these two planets</a:t>
            </a:r>
            <a:endParaRPr>
              <a:solidFill>
                <a:srgbClr val="5B72B7"/>
              </a:solidFill>
            </a:endParaRPr>
          </a:p>
        </p:txBody>
      </p:sp>
      <p:grpSp>
        <p:nvGrpSpPr>
          <p:cNvPr id="490" name="Google Shape;490;p38"/>
          <p:cNvGrpSpPr/>
          <p:nvPr/>
        </p:nvGrpSpPr>
        <p:grpSpPr>
          <a:xfrm>
            <a:off x="3612796" y="1889086"/>
            <a:ext cx="1918719" cy="1870415"/>
            <a:chOff x="3564588" y="1856300"/>
            <a:chExt cx="2014826" cy="1964102"/>
          </a:xfrm>
        </p:grpSpPr>
        <p:sp>
          <p:nvSpPr>
            <p:cNvPr id="491" name="Google Shape;491;p38"/>
            <p:cNvSpPr/>
            <p:nvPr/>
          </p:nvSpPr>
          <p:spPr>
            <a:xfrm>
              <a:off x="4091586" y="2433718"/>
              <a:ext cx="769502" cy="731146"/>
            </a:xfrm>
            <a:custGeom>
              <a:rect b="b" l="l" r="r" t="t"/>
              <a:pathLst>
                <a:path extrusionOk="0" h="9817" w="10332">
                  <a:moveTo>
                    <a:pt x="5001" y="254"/>
                  </a:moveTo>
                  <a:cubicBezTo>
                    <a:pt x="6162" y="254"/>
                    <a:pt x="7340" y="687"/>
                    <a:pt x="8242" y="1481"/>
                  </a:cubicBezTo>
                  <a:cubicBezTo>
                    <a:pt x="9369" y="2474"/>
                    <a:pt x="10056" y="4001"/>
                    <a:pt x="10070" y="5569"/>
                  </a:cubicBezTo>
                  <a:cubicBezTo>
                    <a:pt x="10081" y="6595"/>
                    <a:pt x="9795" y="7499"/>
                    <a:pt x="9273" y="8122"/>
                  </a:cubicBezTo>
                  <a:cubicBezTo>
                    <a:pt x="8934" y="8524"/>
                    <a:pt x="8465" y="8858"/>
                    <a:pt x="7875" y="9114"/>
                  </a:cubicBezTo>
                  <a:cubicBezTo>
                    <a:pt x="7187" y="9417"/>
                    <a:pt x="6435" y="9564"/>
                    <a:pt x="5680" y="9564"/>
                  </a:cubicBezTo>
                  <a:cubicBezTo>
                    <a:pt x="4436" y="9564"/>
                    <a:pt x="3187" y="9163"/>
                    <a:pt x="2212" y="8399"/>
                  </a:cubicBezTo>
                  <a:cubicBezTo>
                    <a:pt x="866" y="7339"/>
                    <a:pt x="267" y="5598"/>
                    <a:pt x="654" y="3842"/>
                  </a:cubicBezTo>
                  <a:cubicBezTo>
                    <a:pt x="1036" y="2101"/>
                    <a:pt x="2303" y="771"/>
                    <a:pt x="3962" y="374"/>
                  </a:cubicBezTo>
                  <a:cubicBezTo>
                    <a:pt x="4302" y="293"/>
                    <a:pt x="4650" y="254"/>
                    <a:pt x="5001" y="254"/>
                  </a:cubicBezTo>
                  <a:close/>
                  <a:moveTo>
                    <a:pt x="4999" y="1"/>
                  </a:moveTo>
                  <a:cubicBezTo>
                    <a:pt x="4630" y="1"/>
                    <a:pt x="4262" y="42"/>
                    <a:pt x="3904" y="128"/>
                  </a:cubicBezTo>
                  <a:cubicBezTo>
                    <a:pt x="2148" y="548"/>
                    <a:pt x="808" y="1951"/>
                    <a:pt x="406" y="3789"/>
                  </a:cubicBezTo>
                  <a:cubicBezTo>
                    <a:pt x="0" y="5637"/>
                    <a:pt x="634" y="7479"/>
                    <a:pt x="2056" y="8597"/>
                  </a:cubicBezTo>
                  <a:cubicBezTo>
                    <a:pt x="3072" y="9395"/>
                    <a:pt x="4382" y="9816"/>
                    <a:pt x="5684" y="9816"/>
                  </a:cubicBezTo>
                  <a:cubicBezTo>
                    <a:pt x="6472" y="9816"/>
                    <a:pt x="7261" y="9660"/>
                    <a:pt x="7976" y="9346"/>
                  </a:cubicBezTo>
                  <a:cubicBezTo>
                    <a:pt x="8605" y="9071"/>
                    <a:pt x="9103" y="8713"/>
                    <a:pt x="9467" y="8287"/>
                  </a:cubicBezTo>
                  <a:cubicBezTo>
                    <a:pt x="10027" y="7615"/>
                    <a:pt x="10332" y="6653"/>
                    <a:pt x="10322" y="5569"/>
                  </a:cubicBezTo>
                  <a:cubicBezTo>
                    <a:pt x="10303" y="3929"/>
                    <a:pt x="9592" y="2329"/>
                    <a:pt x="8412" y="1293"/>
                  </a:cubicBezTo>
                  <a:cubicBezTo>
                    <a:pt x="7461" y="457"/>
                    <a:pt x="6222" y="1"/>
                    <a:pt x="4999"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4465461" y="1885197"/>
              <a:ext cx="41186" cy="1714100"/>
            </a:xfrm>
            <a:custGeom>
              <a:rect b="b" l="l" r="r" t="t"/>
              <a:pathLst>
                <a:path extrusionOk="0" h="23015" w="553">
                  <a:moveTo>
                    <a:pt x="175" y="1"/>
                  </a:moveTo>
                  <a:cubicBezTo>
                    <a:pt x="108" y="1"/>
                    <a:pt x="50" y="59"/>
                    <a:pt x="50" y="126"/>
                  </a:cubicBezTo>
                  <a:cubicBezTo>
                    <a:pt x="1" y="4281"/>
                    <a:pt x="79" y="8058"/>
                    <a:pt x="161" y="12054"/>
                  </a:cubicBezTo>
                  <a:cubicBezTo>
                    <a:pt x="228" y="15429"/>
                    <a:pt x="301" y="18922"/>
                    <a:pt x="301" y="22888"/>
                  </a:cubicBezTo>
                  <a:cubicBezTo>
                    <a:pt x="301" y="22956"/>
                    <a:pt x="355" y="23014"/>
                    <a:pt x="427" y="23014"/>
                  </a:cubicBezTo>
                  <a:cubicBezTo>
                    <a:pt x="494" y="23014"/>
                    <a:pt x="552" y="22956"/>
                    <a:pt x="552" y="22888"/>
                  </a:cubicBezTo>
                  <a:cubicBezTo>
                    <a:pt x="552" y="18916"/>
                    <a:pt x="480" y="15425"/>
                    <a:pt x="413" y="12049"/>
                  </a:cubicBezTo>
                  <a:cubicBezTo>
                    <a:pt x="330" y="8053"/>
                    <a:pt x="253" y="4281"/>
                    <a:pt x="301" y="131"/>
                  </a:cubicBezTo>
                  <a:cubicBezTo>
                    <a:pt x="301" y="59"/>
                    <a:pt x="248" y="1"/>
                    <a:pt x="18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3564588" y="2788674"/>
              <a:ext cx="1845180" cy="38505"/>
            </a:xfrm>
            <a:custGeom>
              <a:rect b="b" l="l" r="r" t="t"/>
              <a:pathLst>
                <a:path extrusionOk="0" h="517" w="24775">
                  <a:moveTo>
                    <a:pt x="24207" y="0"/>
                  </a:moveTo>
                  <a:cubicBezTo>
                    <a:pt x="20429" y="0"/>
                    <a:pt x="16746" y="70"/>
                    <a:pt x="13171" y="135"/>
                  </a:cubicBezTo>
                  <a:cubicBezTo>
                    <a:pt x="9656" y="202"/>
                    <a:pt x="6290" y="264"/>
                    <a:pt x="3010" y="264"/>
                  </a:cubicBezTo>
                  <a:cubicBezTo>
                    <a:pt x="2043" y="264"/>
                    <a:pt x="1084" y="259"/>
                    <a:pt x="131" y="247"/>
                  </a:cubicBezTo>
                  <a:lnTo>
                    <a:pt x="126" y="247"/>
                  </a:lnTo>
                  <a:cubicBezTo>
                    <a:pt x="59" y="247"/>
                    <a:pt x="1" y="305"/>
                    <a:pt x="1" y="372"/>
                  </a:cubicBezTo>
                  <a:cubicBezTo>
                    <a:pt x="1" y="440"/>
                    <a:pt x="59" y="498"/>
                    <a:pt x="126" y="498"/>
                  </a:cubicBezTo>
                  <a:cubicBezTo>
                    <a:pt x="1055" y="512"/>
                    <a:pt x="1984" y="517"/>
                    <a:pt x="2922" y="517"/>
                  </a:cubicBezTo>
                  <a:cubicBezTo>
                    <a:pt x="6235" y="517"/>
                    <a:pt x="9630" y="454"/>
                    <a:pt x="13176" y="387"/>
                  </a:cubicBezTo>
                  <a:cubicBezTo>
                    <a:pt x="16862" y="320"/>
                    <a:pt x="20673" y="251"/>
                    <a:pt x="24562" y="251"/>
                  </a:cubicBezTo>
                  <a:lnTo>
                    <a:pt x="24649" y="251"/>
                  </a:lnTo>
                  <a:cubicBezTo>
                    <a:pt x="24721" y="251"/>
                    <a:pt x="24774" y="193"/>
                    <a:pt x="24774" y="126"/>
                  </a:cubicBezTo>
                  <a:cubicBezTo>
                    <a:pt x="24774" y="53"/>
                    <a:pt x="24721" y="0"/>
                    <a:pt x="24649" y="0"/>
                  </a:cubicBezTo>
                  <a:cubicBezTo>
                    <a:pt x="24501" y="0"/>
                    <a:pt x="24354" y="0"/>
                    <a:pt x="2420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4152509" y="2492927"/>
              <a:ext cx="128325" cy="122143"/>
            </a:xfrm>
            <a:custGeom>
              <a:rect b="b" l="l" r="r" t="t"/>
              <a:pathLst>
                <a:path extrusionOk="0" h="1640" w="1723">
                  <a:moveTo>
                    <a:pt x="445" y="1"/>
                  </a:moveTo>
                  <a:cubicBezTo>
                    <a:pt x="394" y="1"/>
                    <a:pt x="348" y="29"/>
                    <a:pt x="329" y="77"/>
                  </a:cubicBezTo>
                  <a:cubicBezTo>
                    <a:pt x="135" y="532"/>
                    <a:pt x="24" y="1011"/>
                    <a:pt x="1" y="1505"/>
                  </a:cubicBezTo>
                  <a:cubicBezTo>
                    <a:pt x="1" y="1548"/>
                    <a:pt x="19" y="1592"/>
                    <a:pt x="53" y="1615"/>
                  </a:cubicBezTo>
                  <a:cubicBezTo>
                    <a:pt x="73" y="1630"/>
                    <a:pt x="102" y="1639"/>
                    <a:pt x="126" y="1639"/>
                  </a:cubicBezTo>
                  <a:cubicBezTo>
                    <a:pt x="140" y="1639"/>
                    <a:pt x="160" y="1635"/>
                    <a:pt x="175" y="1630"/>
                  </a:cubicBezTo>
                  <a:cubicBezTo>
                    <a:pt x="633" y="1441"/>
                    <a:pt x="1117" y="1311"/>
                    <a:pt x="1606" y="1233"/>
                  </a:cubicBezTo>
                  <a:cubicBezTo>
                    <a:pt x="1673" y="1224"/>
                    <a:pt x="1722" y="1156"/>
                    <a:pt x="1713" y="1088"/>
                  </a:cubicBezTo>
                  <a:cubicBezTo>
                    <a:pt x="1703" y="1027"/>
                    <a:pt x="1647" y="981"/>
                    <a:pt x="1586" y="981"/>
                  </a:cubicBezTo>
                  <a:cubicBezTo>
                    <a:pt x="1580" y="981"/>
                    <a:pt x="1574" y="981"/>
                    <a:pt x="1568" y="982"/>
                  </a:cubicBezTo>
                  <a:cubicBezTo>
                    <a:pt x="1122" y="1054"/>
                    <a:pt x="687" y="1166"/>
                    <a:pt x="266" y="1325"/>
                  </a:cubicBezTo>
                  <a:cubicBezTo>
                    <a:pt x="305" y="929"/>
                    <a:pt x="407" y="541"/>
                    <a:pt x="561" y="174"/>
                  </a:cubicBezTo>
                  <a:cubicBezTo>
                    <a:pt x="586" y="112"/>
                    <a:pt x="557" y="39"/>
                    <a:pt x="494" y="9"/>
                  </a:cubicBezTo>
                  <a:cubicBezTo>
                    <a:pt x="478" y="4"/>
                    <a:pt x="461" y="1"/>
                    <a:pt x="445"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5289399" y="2733710"/>
              <a:ext cx="131900" cy="144710"/>
            </a:xfrm>
            <a:custGeom>
              <a:rect b="b" l="l" r="r" t="t"/>
              <a:pathLst>
                <a:path extrusionOk="0" h="1943" w="1771">
                  <a:moveTo>
                    <a:pt x="157" y="0"/>
                  </a:moveTo>
                  <a:cubicBezTo>
                    <a:pt x="116" y="0"/>
                    <a:pt x="94" y="23"/>
                    <a:pt x="68" y="65"/>
                  </a:cubicBezTo>
                  <a:cubicBezTo>
                    <a:pt x="0" y="177"/>
                    <a:pt x="101" y="245"/>
                    <a:pt x="184" y="303"/>
                  </a:cubicBezTo>
                  <a:cubicBezTo>
                    <a:pt x="207" y="319"/>
                    <a:pt x="235" y="327"/>
                    <a:pt x="261" y="327"/>
                  </a:cubicBezTo>
                  <a:cubicBezTo>
                    <a:pt x="273" y="327"/>
                    <a:pt x="285" y="325"/>
                    <a:pt x="295" y="322"/>
                  </a:cubicBezTo>
                  <a:cubicBezTo>
                    <a:pt x="358" y="351"/>
                    <a:pt x="430" y="390"/>
                    <a:pt x="479" y="413"/>
                  </a:cubicBezTo>
                  <a:cubicBezTo>
                    <a:pt x="566" y="457"/>
                    <a:pt x="633" y="496"/>
                    <a:pt x="662" y="506"/>
                  </a:cubicBezTo>
                  <a:cubicBezTo>
                    <a:pt x="749" y="545"/>
                    <a:pt x="832" y="578"/>
                    <a:pt x="919" y="607"/>
                  </a:cubicBezTo>
                  <a:cubicBezTo>
                    <a:pt x="1097" y="680"/>
                    <a:pt x="1272" y="743"/>
                    <a:pt x="1412" y="849"/>
                  </a:cubicBezTo>
                  <a:cubicBezTo>
                    <a:pt x="1059" y="1043"/>
                    <a:pt x="658" y="1337"/>
                    <a:pt x="450" y="1763"/>
                  </a:cubicBezTo>
                  <a:cubicBezTo>
                    <a:pt x="421" y="1826"/>
                    <a:pt x="450" y="1899"/>
                    <a:pt x="512" y="1928"/>
                  </a:cubicBezTo>
                  <a:cubicBezTo>
                    <a:pt x="527" y="1938"/>
                    <a:pt x="546" y="1942"/>
                    <a:pt x="566" y="1942"/>
                  </a:cubicBezTo>
                  <a:cubicBezTo>
                    <a:pt x="615" y="1942"/>
                    <a:pt x="658" y="1918"/>
                    <a:pt x="677" y="1870"/>
                  </a:cubicBezTo>
                  <a:cubicBezTo>
                    <a:pt x="894" y="1424"/>
                    <a:pt x="1407" y="1125"/>
                    <a:pt x="1693" y="985"/>
                  </a:cubicBezTo>
                  <a:cubicBezTo>
                    <a:pt x="1727" y="971"/>
                    <a:pt x="1756" y="936"/>
                    <a:pt x="1760" y="897"/>
                  </a:cubicBezTo>
                  <a:cubicBezTo>
                    <a:pt x="1771" y="859"/>
                    <a:pt x="1756" y="815"/>
                    <a:pt x="1727" y="786"/>
                  </a:cubicBezTo>
                  <a:cubicBezTo>
                    <a:pt x="1523" y="574"/>
                    <a:pt x="1262" y="471"/>
                    <a:pt x="1006" y="375"/>
                  </a:cubicBezTo>
                  <a:cubicBezTo>
                    <a:pt x="929" y="341"/>
                    <a:pt x="847" y="312"/>
                    <a:pt x="764" y="279"/>
                  </a:cubicBezTo>
                  <a:cubicBezTo>
                    <a:pt x="740" y="264"/>
                    <a:pt x="673" y="230"/>
                    <a:pt x="595" y="192"/>
                  </a:cubicBezTo>
                  <a:cubicBezTo>
                    <a:pt x="338" y="60"/>
                    <a:pt x="223" y="0"/>
                    <a:pt x="15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4404985" y="1856300"/>
              <a:ext cx="160797" cy="168021"/>
            </a:xfrm>
            <a:custGeom>
              <a:rect b="b" l="l" r="r" t="t"/>
              <a:pathLst>
                <a:path extrusionOk="0" h="2256" w="2159">
                  <a:moveTo>
                    <a:pt x="926" y="1"/>
                  </a:moveTo>
                  <a:cubicBezTo>
                    <a:pt x="922" y="1"/>
                    <a:pt x="919" y="1"/>
                    <a:pt x="915" y="1"/>
                  </a:cubicBezTo>
                  <a:cubicBezTo>
                    <a:pt x="866" y="6"/>
                    <a:pt x="823" y="35"/>
                    <a:pt x="803" y="83"/>
                  </a:cubicBezTo>
                  <a:lnTo>
                    <a:pt x="29" y="2086"/>
                  </a:lnTo>
                  <a:cubicBezTo>
                    <a:pt x="0" y="2149"/>
                    <a:pt x="35" y="2222"/>
                    <a:pt x="98" y="2251"/>
                  </a:cubicBezTo>
                  <a:cubicBezTo>
                    <a:pt x="116" y="2255"/>
                    <a:pt x="131" y="2255"/>
                    <a:pt x="145" y="2255"/>
                  </a:cubicBezTo>
                  <a:cubicBezTo>
                    <a:pt x="194" y="2255"/>
                    <a:pt x="243" y="2226"/>
                    <a:pt x="261" y="2178"/>
                  </a:cubicBezTo>
                  <a:lnTo>
                    <a:pt x="944" y="427"/>
                  </a:lnTo>
                  <a:lnTo>
                    <a:pt x="1906" y="2178"/>
                  </a:lnTo>
                  <a:cubicBezTo>
                    <a:pt x="1930" y="2221"/>
                    <a:pt x="1972" y="2244"/>
                    <a:pt x="2017" y="2244"/>
                  </a:cubicBezTo>
                  <a:cubicBezTo>
                    <a:pt x="2037" y="2244"/>
                    <a:pt x="2057" y="2240"/>
                    <a:pt x="2076" y="2231"/>
                  </a:cubicBezTo>
                  <a:cubicBezTo>
                    <a:pt x="2138" y="2197"/>
                    <a:pt x="2158" y="2120"/>
                    <a:pt x="2125" y="2057"/>
                  </a:cubicBezTo>
                  <a:lnTo>
                    <a:pt x="1036" y="69"/>
                  </a:lnTo>
                  <a:cubicBezTo>
                    <a:pt x="1013" y="28"/>
                    <a:pt x="974" y="1"/>
                    <a:pt x="92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4602424" y="2056642"/>
              <a:ext cx="78574" cy="231700"/>
            </a:xfrm>
            <a:custGeom>
              <a:rect b="b" l="l" r="r" t="t"/>
              <a:pathLst>
                <a:path extrusionOk="0" h="3111" w="1055">
                  <a:moveTo>
                    <a:pt x="913" y="0"/>
                  </a:moveTo>
                  <a:cubicBezTo>
                    <a:pt x="877" y="0"/>
                    <a:pt x="841" y="15"/>
                    <a:pt x="818" y="44"/>
                  </a:cubicBezTo>
                  <a:cubicBezTo>
                    <a:pt x="112" y="856"/>
                    <a:pt x="1" y="2124"/>
                    <a:pt x="552" y="3048"/>
                  </a:cubicBezTo>
                  <a:cubicBezTo>
                    <a:pt x="576" y="3086"/>
                    <a:pt x="619" y="3111"/>
                    <a:pt x="658" y="3111"/>
                  </a:cubicBezTo>
                  <a:cubicBezTo>
                    <a:pt x="682" y="3111"/>
                    <a:pt x="706" y="3106"/>
                    <a:pt x="726" y="3091"/>
                  </a:cubicBezTo>
                  <a:cubicBezTo>
                    <a:pt x="784" y="3057"/>
                    <a:pt x="803" y="2980"/>
                    <a:pt x="769" y="2917"/>
                  </a:cubicBezTo>
                  <a:cubicBezTo>
                    <a:pt x="271" y="2085"/>
                    <a:pt x="373" y="943"/>
                    <a:pt x="1006" y="208"/>
                  </a:cubicBezTo>
                  <a:cubicBezTo>
                    <a:pt x="1055" y="155"/>
                    <a:pt x="1045" y="78"/>
                    <a:pt x="997" y="30"/>
                  </a:cubicBezTo>
                  <a:cubicBezTo>
                    <a:pt x="973" y="10"/>
                    <a:pt x="943" y="0"/>
                    <a:pt x="913"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4684200" y="2133651"/>
              <a:ext cx="94437" cy="101811"/>
            </a:xfrm>
            <a:custGeom>
              <a:rect b="b" l="l" r="r" t="t"/>
              <a:pathLst>
                <a:path extrusionOk="0" h="1367" w="1268">
                  <a:moveTo>
                    <a:pt x="441" y="253"/>
                  </a:moveTo>
                  <a:cubicBezTo>
                    <a:pt x="633" y="263"/>
                    <a:pt x="818" y="369"/>
                    <a:pt x="905" y="519"/>
                  </a:cubicBezTo>
                  <a:cubicBezTo>
                    <a:pt x="997" y="679"/>
                    <a:pt x="977" y="887"/>
                    <a:pt x="865" y="1012"/>
                  </a:cubicBezTo>
                  <a:cubicBezTo>
                    <a:pt x="803" y="1081"/>
                    <a:pt x="708" y="1117"/>
                    <a:pt x="616" y="1117"/>
                  </a:cubicBezTo>
                  <a:cubicBezTo>
                    <a:pt x="545" y="1117"/>
                    <a:pt x="476" y="1095"/>
                    <a:pt x="426" y="1051"/>
                  </a:cubicBezTo>
                  <a:cubicBezTo>
                    <a:pt x="251" y="896"/>
                    <a:pt x="309" y="577"/>
                    <a:pt x="421" y="326"/>
                  </a:cubicBezTo>
                  <a:cubicBezTo>
                    <a:pt x="436" y="302"/>
                    <a:pt x="436" y="277"/>
                    <a:pt x="430" y="253"/>
                  </a:cubicBezTo>
                  <a:close/>
                  <a:moveTo>
                    <a:pt x="428" y="1"/>
                  </a:moveTo>
                  <a:cubicBezTo>
                    <a:pt x="336" y="1"/>
                    <a:pt x="228" y="49"/>
                    <a:pt x="175" y="132"/>
                  </a:cubicBezTo>
                  <a:cubicBezTo>
                    <a:pt x="146" y="186"/>
                    <a:pt x="140" y="244"/>
                    <a:pt x="160" y="297"/>
                  </a:cubicBezTo>
                  <a:cubicBezTo>
                    <a:pt x="1" y="699"/>
                    <a:pt x="34" y="1047"/>
                    <a:pt x="262" y="1240"/>
                  </a:cubicBezTo>
                  <a:cubicBezTo>
                    <a:pt x="358" y="1327"/>
                    <a:pt x="484" y="1366"/>
                    <a:pt x="615" y="1366"/>
                  </a:cubicBezTo>
                  <a:cubicBezTo>
                    <a:pt x="774" y="1366"/>
                    <a:pt x="939" y="1302"/>
                    <a:pt x="1050" y="1182"/>
                  </a:cubicBezTo>
                  <a:cubicBezTo>
                    <a:pt x="1238" y="978"/>
                    <a:pt x="1267" y="650"/>
                    <a:pt x="1122" y="393"/>
                  </a:cubicBezTo>
                  <a:cubicBezTo>
                    <a:pt x="992" y="170"/>
                    <a:pt x="735" y="16"/>
                    <a:pt x="455" y="2"/>
                  </a:cubicBezTo>
                  <a:cubicBezTo>
                    <a:pt x="446" y="1"/>
                    <a:pt x="437" y="1"/>
                    <a:pt x="428"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4798000" y="2204628"/>
              <a:ext cx="18843" cy="63604"/>
            </a:xfrm>
            <a:custGeom>
              <a:rect b="b" l="l" r="r" t="t"/>
              <a:pathLst>
                <a:path extrusionOk="0" h="854" w="253">
                  <a:moveTo>
                    <a:pt x="127" y="1"/>
                  </a:moveTo>
                  <a:cubicBezTo>
                    <a:pt x="54" y="1"/>
                    <a:pt x="0" y="59"/>
                    <a:pt x="0" y="128"/>
                  </a:cubicBezTo>
                  <a:lnTo>
                    <a:pt x="0" y="727"/>
                  </a:lnTo>
                  <a:cubicBezTo>
                    <a:pt x="0" y="795"/>
                    <a:pt x="54" y="853"/>
                    <a:pt x="127" y="853"/>
                  </a:cubicBezTo>
                  <a:cubicBezTo>
                    <a:pt x="194" y="853"/>
                    <a:pt x="252" y="795"/>
                    <a:pt x="252" y="727"/>
                  </a:cubicBezTo>
                  <a:lnTo>
                    <a:pt x="252" y="128"/>
                  </a:lnTo>
                  <a:cubicBezTo>
                    <a:pt x="252" y="59"/>
                    <a:pt x="194" y="1"/>
                    <a:pt x="127"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4848794" y="2131789"/>
              <a:ext cx="44389" cy="101513"/>
            </a:xfrm>
            <a:custGeom>
              <a:rect b="b" l="l" r="r" t="t"/>
              <a:pathLst>
                <a:path extrusionOk="0" h="1363" w="596">
                  <a:moveTo>
                    <a:pt x="364" y="0"/>
                  </a:moveTo>
                  <a:cubicBezTo>
                    <a:pt x="321" y="0"/>
                    <a:pt x="281" y="20"/>
                    <a:pt x="257" y="61"/>
                  </a:cubicBezTo>
                  <a:cubicBezTo>
                    <a:pt x="160" y="220"/>
                    <a:pt x="83" y="389"/>
                    <a:pt x="19" y="563"/>
                  </a:cubicBezTo>
                  <a:cubicBezTo>
                    <a:pt x="1" y="631"/>
                    <a:pt x="35" y="704"/>
                    <a:pt x="97" y="724"/>
                  </a:cubicBezTo>
                  <a:cubicBezTo>
                    <a:pt x="112" y="729"/>
                    <a:pt x="126" y="731"/>
                    <a:pt x="141" y="731"/>
                  </a:cubicBezTo>
                  <a:cubicBezTo>
                    <a:pt x="194" y="731"/>
                    <a:pt x="243" y="699"/>
                    <a:pt x="262" y="646"/>
                  </a:cubicBezTo>
                  <a:cubicBezTo>
                    <a:pt x="267" y="626"/>
                    <a:pt x="271" y="608"/>
                    <a:pt x="281" y="592"/>
                  </a:cubicBezTo>
                  <a:lnTo>
                    <a:pt x="339" y="1246"/>
                  </a:lnTo>
                  <a:cubicBezTo>
                    <a:pt x="344" y="1313"/>
                    <a:pt x="403" y="1362"/>
                    <a:pt x="465" y="1362"/>
                  </a:cubicBezTo>
                  <a:lnTo>
                    <a:pt x="475" y="1362"/>
                  </a:lnTo>
                  <a:cubicBezTo>
                    <a:pt x="548" y="1352"/>
                    <a:pt x="595" y="1294"/>
                    <a:pt x="591" y="1222"/>
                  </a:cubicBezTo>
                  <a:lnTo>
                    <a:pt x="490" y="114"/>
                  </a:lnTo>
                  <a:cubicBezTo>
                    <a:pt x="484" y="61"/>
                    <a:pt x="445" y="17"/>
                    <a:pt x="392" y="3"/>
                  </a:cubicBezTo>
                  <a:cubicBezTo>
                    <a:pt x="383" y="1"/>
                    <a:pt x="374" y="0"/>
                    <a:pt x="364"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4893107" y="2024915"/>
              <a:ext cx="91980" cy="261267"/>
            </a:xfrm>
            <a:custGeom>
              <a:rect b="b" l="l" r="r" t="t"/>
              <a:pathLst>
                <a:path extrusionOk="0" h="3508" w="1235">
                  <a:moveTo>
                    <a:pt x="146" y="1"/>
                  </a:moveTo>
                  <a:cubicBezTo>
                    <a:pt x="117" y="1"/>
                    <a:pt x="87" y="10"/>
                    <a:pt x="63" y="30"/>
                  </a:cubicBezTo>
                  <a:cubicBezTo>
                    <a:pt x="11" y="74"/>
                    <a:pt x="0" y="150"/>
                    <a:pt x="44" y="204"/>
                  </a:cubicBezTo>
                  <a:cubicBezTo>
                    <a:pt x="721" y="1031"/>
                    <a:pt x="963" y="2211"/>
                    <a:pt x="658" y="3237"/>
                  </a:cubicBezTo>
                  <a:lnTo>
                    <a:pt x="654" y="3237"/>
                  </a:lnTo>
                  <a:cubicBezTo>
                    <a:pt x="581" y="3246"/>
                    <a:pt x="533" y="3309"/>
                    <a:pt x="542" y="3377"/>
                  </a:cubicBezTo>
                  <a:cubicBezTo>
                    <a:pt x="552" y="3449"/>
                    <a:pt x="605" y="3503"/>
                    <a:pt x="672" y="3507"/>
                  </a:cubicBezTo>
                  <a:lnTo>
                    <a:pt x="687" y="3507"/>
                  </a:lnTo>
                  <a:cubicBezTo>
                    <a:pt x="779" y="3507"/>
                    <a:pt x="862" y="3430"/>
                    <a:pt x="886" y="3353"/>
                  </a:cubicBezTo>
                  <a:cubicBezTo>
                    <a:pt x="1234" y="2246"/>
                    <a:pt x="982" y="944"/>
                    <a:pt x="243" y="45"/>
                  </a:cubicBezTo>
                  <a:cubicBezTo>
                    <a:pt x="219" y="15"/>
                    <a:pt x="183" y="1"/>
                    <a:pt x="14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4921930" y="2423813"/>
              <a:ext cx="120356" cy="179714"/>
            </a:xfrm>
            <a:custGeom>
              <a:rect b="b" l="l" r="r" t="t"/>
              <a:pathLst>
                <a:path extrusionOk="0" h="2413" w="1616">
                  <a:moveTo>
                    <a:pt x="791" y="254"/>
                  </a:moveTo>
                  <a:cubicBezTo>
                    <a:pt x="863" y="254"/>
                    <a:pt x="935" y="275"/>
                    <a:pt x="988" y="319"/>
                  </a:cubicBezTo>
                  <a:cubicBezTo>
                    <a:pt x="1147" y="453"/>
                    <a:pt x="1205" y="691"/>
                    <a:pt x="1249" y="947"/>
                  </a:cubicBezTo>
                  <a:cubicBezTo>
                    <a:pt x="1307" y="1290"/>
                    <a:pt x="1345" y="1591"/>
                    <a:pt x="1234" y="1846"/>
                  </a:cubicBezTo>
                  <a:cubicBezTo>
                    <a:pt x="1176" y="1987"/>
                    <a:pt x="1035" y="2108"/>
                    <a:pt x="886" y="2147"/>
                  </a:cubicBezTo>
                  <a:cubicBezTo>
                    <a:pt x="857" y="2155"/>
                    <a:pt x="821" y="2161"/>
                    <a:pt x="783" y="2161"/>
                  </a:cubicBezTo>
                  <a:cubicBezTo>
                    <a:pt x="730" y="2161"/>
                    <a:pt x="672" y="2150"/>
                    <a:pt x="620" y="2113"/>
                  </a:cubicBezTo>
                  <a:cubicBezTo>
                    <a:pt x="547" y="2065"/>
                    <a:pt x="488" y="1973"/>
                    <a:pt x="436" y="1832"/>
                  </a:cubicBezTo>
                  <a:cubicBezTo>
                    <a:pt x="276" y="1402"/>
                    <a:pt x="296" y="913"/>
                    <a:pt x="479" y="498"/>
                  </a:cubicBezTo>
                  <a:cubicBezTo>
                    <a:pt x="523" y="478"/>
                    <a:pt x="557" y="444"/>
                    <a:pt x="562" y="395"/>
                  </a:cubicBezTo>
                  <a:cubicBezTo>
                    <a:pt x="571" y="328"/>
                    <a:pt x="624" y="290"/>
                    <a:pt x="673" y="275"/>
                  </a:cubicBezTo>
                  <a:cubicBezTo>
                    <a:pt x="710" y="261"/>
                    <a:pt x="751" y="254"/>
                    <a:pt x="791" y="254"/>
                  </a:cubicBezTo>
                  <a:close/>
                  <a:moveTo>
                    <a:pt x="787" y="0"/>
                  </a:moveTo>
                  <a:cubicBezTo>
                    <a:pt x="717" y="0"/>
                    <a:pt x="647" y="13"/>
                    <a:pt x="581" y="38"/>
                  </a:cubicBezTo>
                  <a:cubicBezTo>
                    <a:pt x="494" y="72"/>
                    <a:pt x="426" y="125"/>
                    <a:pt x="378" y="192"/>
                  </a:cubicBezTo>
                  <a:cubicBezTo>
                    <a:pt x="354" y="203"/>
                    <a:pt x="334" y="221"/>
                    <a:pt x="325" y="246"/>
                  </a:cubicBezTo>
                  <a:cubicBezTo>
                    <a:pt x="44" y="754"/>
                    <a:pt x="1" y="1377"/>
                    <a:pt x="198" y="1920"/>
                  </a:cubicBezTo>
                  <a:cubicBezTo>
                    <a:pt x="247" y="2040"/>
                    <a:pt x="320" y="2214"/>
                    <a:pt x="475" y="2321"/>
                  </a:cubicBezTo>
                  <a:cubicBezTo>
                    <a:pt x="566" y="2384"/>
                    <a:pt x="673" y="2413"/>
                    <a:pt x="785" y="2413"/>
                  </a:cubicBezTo>
                  <a:cubicBezTo>
                    <a:pt x="837" y="2413"/>
                    <a:pt x="895" y="2408"/>
                    <a:pt x="953" y="2389"/>
                  </a:cubicBezTo>
                  <a:cubicBezTo>
                    <a:pt x="1176" y="2330"/>
                    <a:pt x="1374" y="2161"/>
                    <a:pt x="1466" y="1949"/>
                  </a:cubicBezTo>
                  <a:cubicBezTo>
                    <a:pt x="1616" y="1605"/>
                    <a:pt x="1548" y="1218"/>
                    <a:pt x="1495" y="904"/>
                  </a:cubicBezTo>
                  <a:cubicBezTo>
                    <a:pt x="1457" y="676"/>
                    <a:pt x="1394" y="328"/>
                    <a:pt x="1147" y="125"/>
                  </a:cubicBezTo>
                  <a:cubicBezTo>
                    <a:pt x="1049" y="43"/>
                    <a:pt x="919" y="0"/>
                    <a:pt x="78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p:nvPr/>
          </p:nvSpPr>
          <p:spPr>
            <a:xfrm>
              <a:off x="4924462" y="2505514"/>
              <a:ext cx="130782" cy="34260"/>
            </a:xfrm>
            <a:custGeom>
              <a:rect b="b" l="l" r="r" t="t"/>
              <a:pathLst>
                <a:path extrusionOk="0" h="460" w="1756">
                  <a:moveTo>
                    <a:pt x="523" y="1"/>
                  </a:moveTo>
                  <a:cubicBezTo>
                    <a:pt x="218" y="1"/>
                    <a:pt x="19" y="126"/>
                    <a:pt x="5" y="325"/>
                  </a:cubicBezTo>
                  <a:cubicBezTo>
                    <a:pt x="1" y="392"/>
                    <a:pt x="54" y="455"/>
                    <a:pt x="121" y="459"/>
                  </a:cubicBezTo>
                  <a:lnTo>
                    <a:pt x="131" y="459"/>
                  </a:lnTo>
                  <a:cubicBezTo>
                    <a:pt x="199" y="459"/>
                    <a:pt x="251" y="412"/>
                    <a:pt x="257" y="343"/>
                  </a:cubicBezTo>
                  <a:cubicBezTo>
                    <a:pt x="262" y="285"/>
                    <a:pt x="396" y="251"/>
                    <a:pt x="523" y="251"/>
                  </a:cubicBezTo>
                  <a:lnTo>
                    <a:pt x="1630" y="256"/>
                  </a:lnTo>
                  <a:cubicBezTo>
                    <a:pt x="1698" y="256"/>
                    <a:pt x="1756" y="198"/>
                    <a:pt x="1756" y="131"/>
                  </a:cubicBezTo>
                  <a:cubicBezTo>
                    <a:pt x="1756" y="59"/>
                    <a:pt x="1698" y="5"/>
                    <a:pt x="1630" y="5"/>
                  </a:cubicBezTo>
                  <a:lnTo>
                    <a:pt x="523" y="1"/>
                  </a:ln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a:off x="4316805" y="3633910"/>
              <a:ext cx="93022" cy="91086"/>
            </a:xfrm>
            <a:custGeom>
              <a:rect b="b" l="l" r="r" t="t"/>
              <a:pathLst>
                <a:path extrusionOk="0" h="1223" w="1249">
                  <a:moveTo>
                    <a:pt x="224" y="1"/>
                  </a:moveTo>
                  <a:cubicBezTo>
                    <a:pt x="139" y="1"/>
                    <a:pt x="46" y="53"/>
                    <a:pt x="29" y="148"/>
                  </a:cubicBezTo>
                  <a:cubicBezTo>
                    <a:pt x="0" y="283"/>
                    <a:pt x="110" y="380"/>
                    <a:pt x="150" y="419"/>
                  </a:cubicBezTo>
                  <a:lnTo>
                    <a:pt x="1021" y="1188"/>
                  </a:lnTo>
                  <a:cubicBezTo>
                    <a:pt x="1045" y="1212"/>
                    <a:pt x="1079" y="1222"/>
                    <a:pt x="1108" y="1222"/>
                  </a:cubicBezTo>
                  <a:cubicBezTo>
                    <a:pt x="1141" y="1222"/>
                    <a:pt x="1175" y="1207"/>
                    <a:pt x="1199" y="1178"/>
                  </a:cubicBezTo>
                  <a:cubicBezTo>
                    <a:pt x="1248" y="1125"/>
                    <a:pt x="1242" y="1048"/>
                    <a:pt x="1190" y="999"/>
                  </a:cubicBezTo>
                  <a:lnTo>
                    <a:pt x="353" y="260"/>
                  </a:lnTo>
                  <a:cubicBezTo>
                    <a:pt x="372" y="240"/>
                    <a:pt x="387" y="216"/>
                    <a:pt x="391" y="191"/>
                  </a:cubicBezTo>
                  <a:cubicBezTo>
                    <a:pt x="406" y="100"/>
                    <a:pt x="348" y="22"/>
                    <a:pt x="256" y="3"/>
                  </a:cubicBezTo>
                  <a:cubicBezTo>
                    <a:pt x="245" y="2"/>
                    <a:pt x="235" y="1"/>
                    <a:pt x="224"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4363874" y="3612089"/>
              <a:ext cx="76190" cy="208314"/>
            </a:xfrm>
            <a:custGeom>
              <a:rect b="b" l="l" r="r" t="t"/>
              <a:pathLst>
                <a:path extrusionOk="0" h="2797" w="1023">
                  <a:moveTo>
                    <a:pt x="880" y="1"/>
                  </a:moveTo>
                  <a:cubicBezTo>
                    <a:pt x="825" y="1"/>
                    <a:pt x="776" y="37"/>
                    <a:pt x="761" y="93"/>
                  </a:cubicBezTo>
                  <a:lnTo>
                    <a:pt x="21" y="2636"/>
                  </a:lnTo>
                  <a:cubicBezTo>
                    <a:pt x="1" y="2705"/>
                    <a:pt x="40" y="2772"/>
                    <a:pt x="103" y="2792"/>
                  </a:cubicBezTo>
                  <a:cubicBezTo>
                    <a:pt x="117" y="2797"/>
                    <a:pt x="127" y="2797"/>
                    <a:pt x="141" y="2797"/>
                  </a:cubicBezTo>
                  <a:cubicBezTo>
                    <a:pt x="195" y="2797"/>
                    <a:pt x="243" y="2763"/>
                    <a:pt x="262" y="2705"/>
                  </a:cubicBezTo>
                  <a:lnTo>
                    <a:pt x="1003" y="165"/>
                  </a:lnTo>
                  <a:cubicBezTo>
                    <a:pt x="1022" y="98"/>
                    <a:pt x="983" y="25"/>
                    <a:pt x="916" y="6"/>
                  </a:cubicBezTo>
                  <a:cubicBezTo>
                    <a:pt x="904" y="2"/>
                    <a:pt x="892" y="1"/>
                    <a:pt x="880"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5467995" y="2649849"/>
              <a:ext cx="109258" cy="148955"/>
            </a:xfrm>
            <a:custGeom>
              <a:rect b="b" l="l" r="r" t="t"/>
              <a:pathLst>
                <a:path extrusionOk="0" h="2000" w="1467">
                  <a:moveTo>
                    <a:pt x="138" y="0"/>
                  </a:moveTo>
                  <a:cubicBezTo>
                    <a:pt x="107" y="0"/>
                    <a:pt x="76" y="12"/>
                    <a:pt x="50" y="36"/>
                  </a:cubicBezTo>
                  <a:cubicBezTo>
                    <a:pt x="1" y="88"/>
                    <a:pt x="1" y="166"/>
                    <a:pt x="50" y="215"/>
                  </a:cubicBezTo>
                  <a:cubicBezTo>
                    <a:pt x="543" y="708"/>
                    <a:pt x="929" y="1284"/>
                    <a:pt x="1210" y="1922"/>
                  </a:cubicBezTo>
                  <a:cubicBezTo>
                    <a:pt x="1230" y="1970"/>
                    <a:pt x="1278" y="1999"/>
                    <a:pt x="1326" y="1999"/>
                  </a:cubicBezTo>
                  <a:cubicBezTo>
                    <a:pt x="1340" y="1999"/>
                    <a:pt x="1360" y="1994"/>
                    <a:pt x="1375" y="1990"/>
                  </a:cubicBezTo>
                  <a:cubicBezTo>
                    <a:pt x="1438" y="1961"/>
                    <a:pt x="1467" y="1883"/>
                    <a:pt x="1438" y="1820"/>
                  </a:cubicBezTo>
                  <a:cubicBezTo>
                    <a:pt x="1148" y="1153"/>
                    <a:pt x="741" y="553"/>
                    <a:pt x="228" y="41"/>
                  </a:cubicBezTo>
                  <a:cubicBezTo>
                    <a:pt x="203" y="13"/>
                    <a:pt x="171" y="0"/>
                    <a:pt x="13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5462633" y="2649030"/>
              <a:ext cx="116781" cy="141880"/>
            </a:xfrm>
            <a:custGeom>
              <a:rect b="b" l="l" r="r" t="t"/>
              <a:pathLst>
                <a:path extrusionOk="0" h="1905" w="1568">
                  <a:moveTo>
                    <a:pt x="1428" y="0"/>
                  </a:moveTo>
                  <a:cubicBezTo>
                    <a:pt x="1390" y="0"/>
                    <a:pt x="1351" y="18"/>
                    <a:pt x="1325" y="52"/>
                  </a:cubicBezTo>
                  <a:lnTo>
                    <a:pt x="44" y="1701"/>
                  </a:lnTo>
                  <a:cubicBezTo>
                    <a:pt x="1" y="1754"/>
                    <a:pt x="10" y="1836"/>
                    <a:pt x="68" y="1880"/>
                  </a:cubicBezTo>
                  <a:cubicBezTo>
                    <a:pt x="88" y="1894"/>
                    <a:pt x="117" y="1904"/>
                    <a:pt x="146" y="1904"/>
                  </a:cubicBezTo>
                  <a:cubicBezTo>
                    <a:pt x="180" y="1904"/>
                    <a:pt x="218" y="1889"/>
                    <a:pt x="242" y="1856"/>
                  </a:cubicBezTo>
                  <a:lnTo>
                    <a:pt x="1524" y="206"/>
                  </a:lnTo>
                  <a:cubicBezTo>
                    <a:pt x="1568" y="148"/>
                    <a:pt x="1557" y="70"/>
                    <a:pt x="1505" y="27"/>
                  </a:cubicBezTo>
                  <a:cubicBezTo>
                    <a:pt x="1483" y="9"/>
                    <a:pt x="1456" y="0"/>
                    <a:pt x="142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4917983" y="2933308"/>
              <a:ext cx="64572" cy="146125"/>
            </a:xfrm>
            <a:custGeom>
              <a:rect b="b" l="l" r="r" t="t"/>
              <a:pathLst>
                <a:path extrusionOk="0" h="1962" w="867">
                  <a:moveTo>
                    <a:pt x="454" y="0"/>
                  </a:moveTo>
                  <a:cubicBezTo>
                    <a:pt x="411" y="0"/>
                    <a:pt x="370" y="22"/>
                    <a:pt x="344" y="61"/>
                  </a:cubicBezTo>
                  <a:cubicBezTo>
                    <a:pt x="1" y="655"/>
                    <a:pt x="131" y="1472"/>
                    <a:pt x="644" y="1927"/>
                  </a:cubicBezTo>
                  <a:cubicBezTo>
                    <a:pt x="668" y="1952"/>
                    <a:pt x="697" y="1961"/>
                    <a:pt x="726" y="1961"/>
                  </a:cubicBezTo>
                  <a:cubicBezTo>
                    <a:pt x="760" y="1961"/>
                    <a:pt x="798" y="1947"/>
                    <a:pt x="822" y="1918"/>
                  </a:cubicBezTo>
                  <a:cubicBezTo>
                    <a:pt x="867" y="1865"/>
                    <a:pt x="861" y="1787"/>
                    <a:pt x="813" y="1738"/>
                  </a:cubicBezTo>
                  <a:cubicBezTo>
                    <a:pt x="392" y="1371"/>
                    <a:pt x="280" y="675"/>
                    <a:pt x="561" y="186"/>
                  </a:cubicBezTo>
                  <a:cubicBezTo>
                    <a:pt x="600" y="128"/>
                    <a:pt x="576" y="50"/>
                    <a:pt x="518" y="17"/>
                  </a:cubicBezTo>
                  <a:cubicBezTo>
                    <a:pt x="497" y="6"/>
                    <a:pt x="475" y="0"/>
                    <a:pt x="454"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5010930" y="2960566"/>
              <a:ext cx="53326" cy="99353"/>
            </a:xfrm>
            <a:custGeom>
              <a:rect b="b" l="l" r="r" t="t"/>
              <a:pathLst>
                <a:path extrusionOk="0" h="1334" w="716">
                  <a:moveTo>
                    <a:pt x="489" y="0"/>
                  </a:moveTo>
                  <a:cubicBezTo>
                    <a:pt x="452" y="0"/>
                    <a:pt x="416" y="17"/>
                    <a:pt x="392" y="52"/>
                  </a:cubicBezTo>
                  <a:cubicBezTo>
                    <a:pt x="242" y="251"/>
                    <a:pt x="117" y="468"/>
                    <a:pt x="25" y="695"/>
                  </a:cubicBezTo>
                  <a:cubicBezTo>
                    <a:pt x="0" y="763"/>
                    <a:pt x="29" y="836"/>
                    <a:pt x="92" y="860"/>
                  </a:cubicBezTo>
                  <a:cubicBezTo>
                    <a:pt x="109" y="867"/>
                    <a:pt x="126" y="871"/>
                    <a:pt x="142" y="871"/>
                  </a:cubicBezTo>
                  <a:cubicBezTo>
                    <a:pt x="193" y="871"/>
                    <a:pt x="239" y="840"/>
                    <a:pt x="257" y="792"/>
                  </a:cubicBezTo>
                  <a:cubicBezTo>
                    <a:pt x="291" y="711"/>
                    <a:pt x="329" y="633"/>
                    <a:pt x="367" y="550"/>
                  </a:cubicBezTo>
                  <a:cubicBezTo>
                    <a:pt x="382" y="783"/>
                    <a:pt x="407" y="1010"/>
                    <a:pt x="454" y="1233"/>
                  </a:cubicBezTo>
                  <a:cubicBezTo>
                    <a:pt x="465" y="1296"/>
                    <a:pt x="518" y="1334"/>
                    <a:pt x="576" y="1334"/>
                  </a:cubicBezTo>
                  <a:lnTo>
                    <a:pt x="599" y="1334"/>
                  </a:lnTo>
                  <a:cubicBezTo>
                    <a:pt x="668" y="1320"/>
                    <a:pt x="716" y="1252"/>
                    <a:pt x="702" y="1184"/>
                  </a:cubicBezTo>
                  <a:cubicBezTo>
                    <a:pt x="634" y="836"/>
                    <a:pt x="605" y="483"/>
                    <a:pt x="619" y="130"/>
                  </a:cubicBezTo>
                  <a:cubicBezTo>
                    <a:pt x="619" y="77"/>
                    <a:pt x="586" y="28"/>
                    <a:pt x="532" y="8"/>
                  </a:cubicBezTo>
                  <a:cubicBezTo>
                    <a:pt x="518" y="3"/>
                    <a:pt x="504" y="0"/>
                    <a:pt x="48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5102015" y="3040778"/>
              <a:ext cx="18843" cy="61742"/>
            </a:xfrm>
            <a:custGeom>
              <a:rect b="b" l="l" r="r" t="t"/>
              <a:pathLst>
                <a:path extrusionOk="0" h="829" w="253">
                  <a:moveTo>
                    <a:pt x="126" y="0"/>
                  </a:moveTo>
                  <a:cubicBezTo>
                    <a:pt x="54" y="0"/>
                    <a:pt x="1" y="58"/>
                    <a:pt x="1" y="127"/>
                  </a:cubicBezTo>
                  <a:lnTo>
                    <a:pt x="1" y="702"/>
                  </a:lnTo>
                  <a:cubicBezTo>
                    <a:pt x="1" y="770"/>
                    <a:pt x="54" y="828"/>
                    <a:pt x="126" y="828"/>
                  </a:cubicBezTo>
                  <a:cubicBezTo>
                    <a:pt x="195" y="828"/>
                    <a:pt x="253" y="770"/>
                    <a:pt x="253" y="702"/>
                  </a:cubicBezTo>
                  <a:lnTo>
                    <a:pt x="253" y="127"/>
                  </a:lnTo>
                  <a:cubicBezTo>
                    <a:pt x="253" y="58"/>
                    <a:pt x="195" y="0"/>
                    <a:pt x="12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5130465" y="2964886"/>
              <a:ext cx="88032" cy="94363"/>
            </a:xfrm>
            <a:custGeom>
              <a:rect b="b" l="l" r="r" t="t"/>
              <a:pathLst>
                <a:path extrusionOk="0" h="1267" w="1182">
                  <a:moveTo>
                    <a:pt x="539" y="250"/>
                  </a:moveTo>
                  <a:cubicBezTo>
                    <a:pt x="586" y="250"/>
                    <a:pt x="632" y="260"/>
                    <a:pt x="673" y="280"/>
                  </a:cubicBezTo>
                  <a:cubicBezTo>
                    <a:pt x="847" y="372"/>
                    <a:pt x="916" y="595"/>
                    <a:pt x="891" y="773"/>
                  </a:cubicBezTo>
                  <a:cubicBezTo>
                    <a:pt x="881" y="879"/>
                    <a:pt x="838" y="961"/>
                    <a:pt x="775" y="995"/>
                  </a:cubicBezTo>
                  <a:cubicBezTo>
                    <a:pt x="751" y="1008"/>
                    <a:pt x="726" y="1013"/>
                    <a:pt x="703" y="1013"/>
                  </a:cubicBezTo>
                  <a:cubicBezTo>
                    <a:pt x="683" y="1013"/>
                    <a:pt x="664" y="1010"/>
                    <a:pt x="649" y="1005"/>
                  </a:cubicBezTo>
                  <a:cubicBezTo>
                    <a:pt x="577" y="981"/>
                    <a:pt x="509" y="923"/>
                    <a:pt x="470" y="856"/>
                  </a:cubicBezTo>
                  <a:cubicBezTo>
                    <a:pt x="398" y="711"/>
                    <a:pt x="403" y="526"/>
                    <a:pt x="412" y="362"/>
                  </a:cubicBezTo>
                  <a:cubicBezTo>
                    <a:pt x="412" y="333"/>
                    <a:pt x="403" y="309"/>
                    <a:pt x="387" y="285"/>
                  </a:cubicBezTo>
                  <a:cubicBezTo>
                    <a:pt x="393" y="285"/>
                    <a:pt x="398" y="285"/>
                    <a:pt x="398" y="280"/>
                  </a:cubicBezTo>
                  <a:cubicBezTo>
                    <a:pt x="444" y="260"/>
                    <a:pt x="492" y="250"/>
                    <a:pt x="539" y="250"/>
                  </a:cubicBezTo>
                  <a:close/>
                  <a:moveTo>
                    <a:pt x="537" y="0"/>
                  </a:moveTo>
                  <a:cubicBezTo>
                    <a:pt x="456" y="0"/>
                    <a:pt x="373" y="17"/>
                    <a:pt x="296" y="52"/>
                  </a:cubicBezTo>
                  <a:cubicBezTo>
                    <a:pt x="155" y="115"/>
                    <a:pt x="54" y="231"/>
                    <a:pt x="16" y="367"/>
                  </a:cubicBezTo>
                  <a:cubicBezTo>
                    <a:pt x="1" y="434"/>
                    <a:pt x="39" y="502"/>
                    <a:pt x="108" y="521"/>
                  </a:cubicBezTo>
                  <a:cubicBezTo>
                    <a:pt x="115" y="524"/>
                    <a:pt x="123" y="525"/>
                    <a:pt x="131" y="525"/>
                  </a:cubicBezTo>
                  <a:cubicBezTo>
                    <a:pt x="140" y="525"/>
                    <a:pt x="148" y="524"/>
                    <a:pt x="155" y="521"/>
                  </a:cubicBezTo>
                  <a:cubicBezTo>
                    <a:pt x="155" y="671"/>
                    <a:pt x="175" y="827"/>
                    <a:pt x="248" y="972"/>
                  </a:cubicBezTo>
                  <a:cubicBezTo>
                    <a:pt x="315" y="1102"/>
                    <a:pt x="436" y="1204"/>
                    <a:pt x="577" y="1242"/>
                  </a:cubicBezTo>
                  <a:cubicBezTo>
                    <a:pt x="620" y="1256"/>
                    <a:pt x="664" y="1267"/>
                    <a:pt x="707" y="1267"/>
                  </a:cubicBezTo>
                  <a:cubicBezTo>
                    <a:pt x="775" y="1267"/>
                    <a:pt x="838" y="1247"/>
                    <a:pt x="896" y="1218"/>
                  </a:cubicBezTo>
                  <a:cubicBezTo>
                    <a:pt x="1026" y="1146"/>
                    <a:pt x="1119" y="995"/>
                    <a:pt x="1142" y="802"/>
                  </a:cubicBezTo>
                  <a:cubicBezTo>
                    <a:pt x="1181" y="492"/>
                    <a:pt x="1036" y="182"/>
                    <a:pt x="784" y="57"/>
                  </a:cubicBezTo>
                  <a:cubicBezTo>
                    <a:pt x="709" y="20"/>
                    <a:pt x="624" y="0"/>
                    <a:pt x="53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8"/>
            <p:cNvSpPr/>
            <p:nvPr/>
          </p:nvSpPr>
          <p:spPr>
            <a:xfrm>
              <a:off x="5208964" y="2899346"/>
              <a:ext cx="83340" cy="180385"/>
            </a:xfrm>
            <a:custGeom>
              <a:rect b="b" l="l" r="r" t="t"/>
              <a:pathLst>
                <a:path extrusionOk="0" h="2422" w="1119">
                  <a:moveTo>
                    <a:pt x="144" y="1"/>
                  </a:moveTo>
                  <a:cubicBezTo>
                    <a:pt x="107" y="1"/>
                    <a:pt x="70" y="19"/>
                    <a:pt x="45" y="53"/>
                  </a:cubicBezTo>
                  <a:cubicBezTo>
                    <a:pt x="1" y="105"/>
                    <a:pt x="11" y="187"/>
                    <a:pt x="69" y="227"/>
                  </a:cubicBezTo>
                  <a:cubicBezTo>
                    <a:pt x="654" y="676"/>
                    <a:pt x="833" y="1595"/>
                    <a:pt x="465" y="2234"/>
                  </a:cubicBezTo>
                  <a:cubicBezTo>
                    <a:pt x="427" y="2296"/>
                    <a:pt x="451" y="2374"/>
                    <a:pt x="509" y="2408"/>
                  </a:cubicBezTo>
                  <a:cubicBezTo>
                    <a:pt x="529" y="2417"/>
                    <a:pt x="552" y="2422"/>
                    <a:pt x="572" y="2422"/>
                  </a:cubicBezTo>
                  <a:cubicBezTo>
                    <a:pt x="616" y="2422"/>
                    <a:pt x="659" y="2403"/>
                    <a:pt x="683" y="2359"/>
                  </a:cubicBezTo>
                  <a:cubicBezTo>
                    <a:pt x="1119" y="1605"/>
                    <a:pt x="916" y="560"/>
                    <a:pt x="219" y="28"/>
                  </a:cubicBezTo>
                  <a:cubicBezTo>
                    <a:pt x="197" y="10"/>
                    <a:pt x="171" y="1"/>
                    <a:pt x="144"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8"/>
            <p:cNvSpPr/>
            <p:nvPr/>
          </p:nvSpPr>
          <p:spPr>
            <a:xfrm>
              <a:off x="4589092" y="3414130"/>
              <a:ext cx="115664" cy="106577"/>
            </a:xfrm>
            <a:custGeom>
              <a:rect b="b" l="l" r="r" t="t"/>
              <a:pathLst>
                <a:path extrusionOk="0" h="1431" w="1553">
                  <a:moveTo>
                    <a:pt x="669" y="253"/>
                  </a:moveTo>
                  <a:cubicBezTo>
                    <a:pt x="865" y="253"/>
                    <a:pt x="1067" y="385"/>
                    <a:pt x="1176" y="579"/>
                  </a:cubicBezTo>
                  <a:cubicBezTo>
                    <a:pt x="1267" y="753"/>
                    <a:pt x="1278" y="1010"/>
                    <a:pt x="1133" y="1121"/>
                  </a:cubicBezTo>
                  <a:cubicBezTo>
                    <a:pt x="1079" y="1163"/>
                    <a:pt x="1013" y="1180"/>
                    <a:pt x="946" y="1180"/>
                  </a:cubicBezTo>
                  <a:cubicBezTo>
                    <a:pt x="848" y="1180"/>
                    <a:pt x="747" y="1144"/>
                    <a:pt x="673" y="1092"/>
                  </a:cubicBezTo>
                  <a:cubicBezTo>
                    <a:pt x="441" y="923"/>
                    <a:pt x="358" y="574"/>
                    <a:pt x="488" y="323"/>
                  </a:cubicBezTo>
                  <a:cubicBezTo>
                    <a:pt x="494" y="313"/>
                    <a:pt x="494" y="303"/>
                    <a:pt x="499" y="294"/>
                  </a:cubicBezTo>
                  <a:cubicBezTo>
                    <a:pt x="542" y="269"/>
                    <a:pt x="586" y="260"/>
                    <a:pt x="629" y="255"/>
                  </a:cubicBezTo>
                  <a:cubicBezTo>
                    <a:pt x="642" y="254"/>
                    <a:pt x="656" y="253"/>
                    <a:pt x="669" y="253"/>
                  </a:cubicBezTo>
                  <a:close/>
                  <a:moveTo>
                    <a:pt x="674" y="0"/>
                  </a:moveTo>
                  <a:cubicBezTo>
                    <a:pt x="653" y="0"/>
                    <a:pt x="632" y="1"/>
                    <a:pt x="610" y="3"/>
                  </a:cubicBezTo>
                  <a:cubicBezTo>
                    <a:pt x="430" y="18"/>
                    <a:pt x="262" y="115"/>
                    <a:pt x="146" y="265"/>
                  </a:cubicBezTo>
                  <a:cubicBezTo>
                    <a:pt x="44" y="396"/>
                    <a:pt x="1" y="555"/>
                    <a:pt x="30" y="709"/>
                  </a:cubicBezTo>
                  <a:cubicBezTo>
                    <a:pt x="38" y="771"/>
                    <a:pt x="91" y="813"/>
                    <a:pt x="155" y="813"/>
                  </a:cubicBezTo>
                  <a:cubicBezTo>
                    <a:pt x="162" y="813"/>
                    <a:pt x="168" y="812"/>
                    <a:pt x="175" y="811"/>
                  </a:cubicBezTo>
                  <a:cubicBezTo>
                    <a:pt x="184" y="811"/>
                    <a:pt x="193" y="807"/>
                    <a:pt x="204" y="802"/>
                  </a:cubicBezTo>
                  <a:cubicBezTo>
                    <a:pt x="247" y="995"/>
                    <a:pt x="358" y="1173"/>
                    <a:pt x="523" y="1295"/>
                  </a:cubicBezTo>
                  <a:cubicBezTo>
                    <a:pt x="639" y="1377"/>
                    <a:pt x="794" y="1430"/>
                    <a:pt x="948" y="1430"/>
                  </a:cubicBezTo>
                  <a:cubicBezTo>
                    <a:pt x="1064" y="1430"/>
                    <a:pt x="1185" y="1396"/>
                    <a:pt x="1287" y="1319"/>
                  </a:cubicBezTo>
                  <a:cubicBezTo>
                    <a:pt x="1553" y="1115"/>
                    <a:pt x="1539" y="724"/>
                    <a:pt x="1398" y="458"/>
                  </a:cubicBezTo>
                  <a:cubicBezTo>
                    <a:pt x="1245" y="179"/>
                    <a:pt x="962" y="0"/>
                    <a:pt x="674"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8"/>
            <p:cNvSpPr/>
            <p:nvPr/>
          </p:nvSpPr>
          <p:spPr>
            <a:xfrm>
              <a:off x="4709745" y="3505289"/>
              <a:ext cx="30312" cy="84532"/>
            </a:xfrm>
            <a:custGeom>
              <a:rect b="b" l="l" r="r" t="t"/>
              <a:pathLst>
                <a:path extrusionOk="0" h="1135" w="407">
                  <a:moveTo>
                    <a:pt x="203" y="0"/>
                  </a:moveTo>
                  <a:cubicBezTo>
                    <a:pt x="143" y="0"/>
                    <a:pt x="91" y="37"/>
                    <a:pt x="78" y="95"/>
                  </a:cubicBezTo>
                  <a:cubicBezTo>
                    <a:pt x="0" y="414"/>
                    <a:pt x="24" y="753"/>
                    <a:pt x="151" y="1058"/>
                  </a:cubicBezTo>
                  <a:cubicBezTo>
                    <a:pt x="170" y="1106"/>
                    <a:pt x="214" y="1135"/>
                    <a:pt x="267" y="1135"/>
                  </a:cubicBezTo>
                  <a:cubicBezTo>
                    <a:pt x="281" y="1135"/>
                    <a:pt x="296" y="1130"/>
                    <a:pt x="310" y="1125"/>
                  </a:cubicBezTo>
                  <a:cubicBezTo>
                    <a:pt x="377" y="1096"/>
                    <a:pt x="406" y="1023"/>
                    <a:pt x="383" y="961"/>
                  </a:cubicBezTo>
                  <a:cubicBezTo>
                    <a:pt x="276" y="710"/>
                    <a:pt x="257" y="424"/>
                    <a:pt x="325" y="158"/>
                  </a:cubicBezTo>
                  <a:cubicBezTo>
                    <a:pt x="339" y="90"/>
                    <a:pt x="296" y="23"/>
                    <a:pt x="232" y="3"/>
                  </a:cubicBezTo>
                  <a:cubicBezTo>
                    <a:pt x="222" y="1"/>
                    <a:pt x="213" y="0"/>
                    <a:pt x="203"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8"/>
            <p:cNvSpPr/>
            <p:nvPr/>
          </p:nvSpPr>
          <p:spPr>
            <a:xfrm>
              <a:off x="4802692" y="3407427"/>
              <a:ext cx="51241" cy="94140"/>
            </a:xfrm>
            <a:custGeom>
              <a:rect b="b" l="l" r="r" t="t"/>
              <a:pathLst>
                <a:path extrusionOk="0" h="1264" w="688">
                  <a:moveTo>
                    <a:pt x="447" y="0"/>
                  </a:moveTo>
                  <a:cubicBezTo>
                    <a:pt x="401" y="0"/>
                    <a:pt x="358" y="27"/>
                    <a:pt x="339" y="69"/>
                  </a:cubicBezTo>
                  <a:lnTo>
                    <a:pt x="29" y="674"/>
                  </a:lnTo>
                  <a:cubicBezTo>
                    <a:pt x="0" y="736"/>
                    <a:pt x="24" y="810"/>
                    <a:pt x="87" y="843"/>
                  </a:cubicBezTo>
                  <a:cubicBezTo>
                    <a:pt x="105" y="851"/>
                    <a:pt x="124" y="855"/>
                    <a:pt x="142" y="855"/>
                  </a:cubicBezTo>
                  <a:cubicBezTo>
                    <a:pt x="189" y="855"/>
                    <a:pt x="232" y="830"/>
                    <a:pt x="257" y="785"/>
                  </a:cubicBezTo>
                  <a:lnTo>
                    <a:pt x="325" y="649"/>
                  </a:lnTo>
                  <a:cubicBezTo>
                    <a:pt x="344" y="828"/>
                    <a:pt x="377" y="1002"/>
                    <a:pt x="426" y="1172"/>
                  </a:cubicBezTo>
                  <a:cubicBezTo>
                    <a:pt x="441" y="1230"/>
                    <a:pt x="493" y="1263"/>
                    <a:pt x="547" y="1263"/>
                  </a:cubicBezTo>
                  <a:cubicBezTo>
                    <a:pt x="562" y="1263"/>
                    <a:pt x="571" y="1263"/>
                    <a:pt x="580" y="1259"/>
                  </a:cubicBezTo>
                  <a:cubicBezTo>
                    <a:pt x="649" y="1240"/>
                    <a:pt x="687" y="1172"/>
                    <a:pt x="667" y="1104"/>
                  </a:cubicBezTo>
                  <a:cubicBezTo>
                    <a:pt x="576" y="794"/>
                    <a:pt x="547" y="461"/>
                    <a:pt x="576" y="137"/>
                  </a:cubicBezTo>
                  <a:cubicBezTo>
                    <a:pt x="580" y="79"/>
                    <a:pt x="542" y="21"/>
                    <a:pt x="484" y="6"/>
                  </a:cubicBezTo>
                  <a:cubicBezTo>
                    <a:pt x="472" y="2"/>
                    <a:pt x="459" y="0"/>
                    <a:pt x="44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8"/>
            <p:cNvSpPr/>
            <p:nvPr/>
          </p:nvSpPr>
          <p:spPr>
            <a:xfrm>
              <a:off x="4853113" y="3359687"/>
              <a:ext cx="58837" cy="168915"/>
            </a:xfrm>
            <a:custGeom>
              <a:rect b="b" l="l" r="r" t="t"/>
              <a:pathLst>
                <a:path extrusionOk="0" h="2268" w="790">
                  <a:moveTo>
                    <a:pt x="143" y="1"/>
                  </a:moveTo>
                  <a:cubicBezTo>
                    <a:pt x="120" y="1"/>
                    <a:pt x="98" y="6"/>
                    <a:pt x="78" y="18"/>
                  </a:cubicBezTo>
                  <a:cubicBezTo>
                    <a:pt x="20" y="58"/>
                    <a:pt x="1" y="134"/>
                    <a:pt x="39" y="192"/>
                  </a:cubicBezTo>
                  <a:cubicBezTo>
                    <a:pt x="392" y="759"/>
                    <a:pt x="533" y="1460"/>
                    <a:pt x="421" y="2118"/>
                  </a:cubicBezTo>
                  <a:cubicBezTo>
                    <a:pt x="412" y="2185"/>
                    <a:pt x="461" y="2253"/>
                    <a:pt x="528" y="2263"/>
                  </a:cubicBezTo>
                  <a:cubicBezTo>
                    <a:pt x="533" y="2263"/>
                    <a:pt x="542" y="2268"/>
                    <a:pt x="548" y="2268"/>
                  </a:cubicBezTo>
                  <a:cubicBezTo>
                    <a:pt x="610" y="2268"/>
                    <a:pt x="664" y="2219"/>
                    <a:pt x="673" y="2161"/>
                  </a:cubicBezTo>
                  <a:cubicBezTo>
                    <a:pt x="789" y="1440"/>
                    <a:pt x="635" y="676"/>
                    <a:pt x="252" y="62"/>
                  </a:cubicBezTo>
                  <a:cubicBezTo>
                    <a:pt x="227" y="21"/>
                    <a:pt x="185" y="1"/>
                    <a:pt x="143"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4542619" y="3389850"/>
              <a:ext cx="59508" cy="177331"/>
            </a:xfrm>
            <a:custGeom>
              <a:rect b="b" l="l" r="r" t="t"/>
              <a:pathLst>
                <a:path extrusionOk="0" h="2381" w="799">
                  <a:moveTo>
                    <a:pt x="305" y="0"/>
                  </a:moveTo>
                  <a:cubicBezTo>
                    <a:pt x="252" y="0"/>
                    <a:pt x="200" y="36"/>
                    <a:pt x="184" y="88"/>
                  </a:cubicBezTo>
                  <a:cubicBezTo>
                    <a:pt x="54" y="523"/>
                    <a:pt x="0" y="968"/>
                    <a:pt x="20" y="1423"/>
                  </a:cubicBezTo>
                  <a:cubicBezTo>
                    <a:pt x="25" y="1602"/>
                    <a:pt x="44" y="1809"/>
                    <a:pt x="141" y="1999"/>
                  </a:cubicBezTo>
                  <a:cubicBezTo>
                    <a:pt x="252" y="2216"/>
                    <a:pt x="451" y="2361"/>
                    <a:pt x="658" y="2381"/>
                  </a:cubicBezTo>
                  <a:lnTo>
                    <a:pt x="668" y="2381"/>
                  </a:lnTo>
                  <a:cubicBezTo>
                    <a:pt x="730" y="2381"/>
                    <a:pt x="788" y="2332"/>
                    <a:pt x="793" y="2264"/>
                  </a:cubicBezTo>
                  <a:cubicBezTo>
                    <a:pt x="799" y="2196"/>
                    <a:pt x="750" y="2133"/>
                    <a:pt x="683" y="2129"/>
                  </a:cubicBezTo>
                  <a:cubicBezTo>
                    <a:pt x="561" y="2115"/>
                    <a:pt x="436" y="2022"/>
                    <a:pt x="368" y="1883"/>
                  </a:cubicBezTo>
                  <a:cubicBezTo>
                    <a:pt x="290" y="1737"/>
                    <a:pt x="277" y="1563"/>
                    <a:pt x="271" y="1408"/>
                  </a:cubicBezTo>
                  <a:cubicBezTo>
                    <a:pt x="252" y="988"/>
                    <a:pt x="306" y="566"/>
                    <a:pt x="426" y="160"/>
                  </a:cubicBezTo>
                  <a:cubicBezTo>
                    <a:pt x="445" y="97"/>
                    <a:pt x="407" y="25"/>
                    <a:pt x="339" y="5"/>
                  </a:cubicBezTo>
                  <a:cubicBezTo>
                    <a:pt x="328" y="2"/>
                    <a:pt x="317" y="0"/>
                    <a:pt x="305"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8"/>
            <p:cNvSpPr/>
            <p:nvPr/>
          </p:nvSpPr>
          <p:spPr>
            <a:xfrm>
              <a:off x="4748250" y="3462614"/>
              <a:ext cx="34707" cy="18768"/>
            </a:xfrm>
            <a:custGeom>
              <a:rect b="b" l="l" r="r" t="t"/>
              <a:pathLst>
                <a:path extrusionOk="0" h="252" w="466">
                  <a:moveTo>
                    <a:pt x="127" y="0"/>
                  </a:moveTo>
                  <a:cubicBezTo>
                    <a:pt x="54" y="0"/>
                    <a:pt x="1" y="58"/>
                    <a:pt x="1" y="127"/>
                  </a:cubicBezTo>
                  <a:cubicBezTo>
                    <a:pt x="1" y="199"/>
                    <a:pt x="54" y="252"/>
                    <a:pt x="127" y="252"/>
                  </a:cubicBezTo>
                  <a:lnTo>
                    <a:pt x="340" y="252"/>
                  </a:lnTo>
                  <a:cubicBezTo>
                    <a:pt x="407" y="252"/>
                    <a:pt x="465" y="199"/>
                    <a:pt x="465" y="127"/>
                  </a:cubicBezTo>
                  <a:cubicBezTo>
                    <a:pt x="465" y="58"/>
                    <a:pt x="407" y="0"/>
                    <a:pt x="34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8"/>
            <p:cNvSpPr/>
            <p:nvPr/>
          </p:nvSpPr>
          <p:spPr>
            <a:xfrm>
              <a:off x="3667589" y="2953640"/>
              <a:ext cx="56231" cy="19141"/>
            </a:xfrm>
            <a:custGeom>
              <a:rect b="b" l="l" r="r" t="t"/>
              <a:pathLst>
                <a:path extrusionOk="0" h="257" w="755">
                  <a:moveTo>
                    <a:pt x="127" y="0"/>
                  </a:moveTo>
                  <a:cubicBezTo>
                    <a:pt x="54" y="0"/>
                    <a:pt x="0" y="58"/>
                    <a:pt x="0" y="126"/>
                  </a:cubicBezTo>
                  <a:cubicBezTo>
                    <a:pt x="0" y="199"/>
                    <a:pt x="54" y="257"/>
                    <a:pt x="127" y="257"/>
                  </a:cubicBezTo>
                  <a:lnTo>
                    <a:pt x="630" y="257"/>
                  </a:lnTo>
                  <a:cubicBezTo>
                    <a:pt x="697" y="257"/>
                    <a:pt x="755" y="199"/>
                    <a:pt x="755" y="126"/>
                  </a:cubicBezTo>
                  <a:cubicBezTo>
                    <a:pt x="755" y="58"/>
                    <a:pt x="697" y="0"/>
                    <a:pt x="63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p:nvPr/>
          </p:nvSpPr>
          <p:spPr>
            <a:xfrm>
              <a:off x="3726277" y="2886313"/>
              <a:ext cx="44091" cy="81404"/>
            </a:xfrm>
            <a:custGeom>
              <a:rect b="b" l="l" r="r" t="t"/>
              <a:pathLst>
                <a:path extrusionOk="0" h="1093" w="592">
                  <a:moveTo>
                    <a:pt x="411" y="1"/>
                  </a:moveTo>
                  <a:cubicBezTo>
                    <a:pt x="375" y="1"/>
                    <a:pt x="339" y="16"/>
                    <a:pt x="315" y="43"/>
                  </a:cubicBezTo>
                  <a:lnTo>
                    <a:pt x="45" y="338"/>
                  </a:lnTo>
                  <a:cubicBezTo>
                    <a:pt x="1" y="391"/>
                    <a:pt x="1" y="469"/>
                    <a:pt x="54" y="518"/>
                  </a:cubicBezTo>
                  <a:cubicBezTo>
                    <a:pt x="79" y="540"/>
                    <a:pt x="109" y="551"/>
                    <a:pt x="138" y="551"/>
                  </a:cubicBezTo>
                  <a:cubicBezTo>
                    <a:pt x="173" y="551"/>
                    <a:pt x="207" y="536"/>
                    <a:pt x="233" y="507"/>
                  </a:cubicBezTo>
                  <a:lnTo>
                    <a:pt x="286" y="449"/>
                  </a:lnTo>
                  <a:cubicBezTo>
                    <a:pt x="291" y="628"/>
                    <a:pt x="306" y="808"/>
                    <a:pt x="330" y="987"/>
                  </a:cubicBezTo>
                  <a:cubicBezTo>
                    <a:pt x="340" y="1049"/>
                    <a:pt x="393" y="1092"/>
                    <a:pt x="456" y="1092"/>
                  </a:cubicBezTo>
                  <a:lnTo>
                    <a:pt x="475" y="1092"/>
                  </a:lnTo>
                  <a:cubicBezTo>
                    <a:pt x="543" y="1083"/>
                    <a:pt x="592" y="1020"/>
                    <a:pt x="581" y="953"/>
                  </a:cubicBezTo>
                  <a:cubicBezTo>
                    <a:pt x="543" y="681"/>
                    <a:pt x="529" y="406"/>
                    <a:pt x="533" y="130"/>
                  </a:cubicBezTo>
                  <a:cubicBezTo>
                    <a:pt x="533" y="77"/>
                    <a:pt x="504" y="29"/>
                    <a:pt x="456" y="9"/>
                  </a:cubicBezTo>
                  <a:cubicBezTo>
                    <a:pt x="441" y="3"/>
                    <a:pt x="426" y="1"/>
                    <a:pt x="41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8"/>
            <p:cNvSpPr/>
            <p:nvPr/>
          </p:nvSpPr>
          <p:spPr>
            <a:xfrm>
              <a:off x="3770665" y="2951629"/>
              <a:ext cx="32845" cy="54964"/>
            </a:xfrm>
            <a:custGeom>
              <a:rect b="b" l="l" r="r" t="t"/>
              <a:pathLst>
                <a:path extrusionOk="0" h="738" w="441">
                  <a:moveTo>
                    <a:pt x="272" y="0"/>
                  </a:moveTo>
                  <a:cubicBezTo>
                    <a:pt x="264" y="0"/>
                    <a:pt x="255" y="1"/>
                    <a:pt x="246" y="3"/>
                  </a:cubicBezTo>
                  <a:cubicBezTo>
                    <a:pt x="179" y="12"/>
                    <a:pt x="136" y="81"/>
                    <a:pt x="150" y="148"/>
                  </a:cubicBezTo>
                  <a:cubicBezTo>
                    <a:pt x="174" y="284"/>
                    <a:pt x="136" y="429"/>
                    <a:pt x="49" y="530"/>
                  </a:cubicBezTo>
                  <a:cubicBezTo>
                    <a:pt x="0" y="579"/>
                    <a:pt x="5" y="661"/>
                    <a:pt x="58" y="704"/>
                  </a:cubicBezTo>
                  <a:cubicBezTo>
                    <a:pt x="83" y="728"/>
                    <a:pt x="112" y="738"/>
                    <a:pt x="141" y="738"/>
                  </a:cubicBezTo>
                  <a:cubicBezTo>
                    <a:pt x="174" y="738"/>
                    <a:pt x="208" y="724"/>
                    <a:pt x="232" y="695"/>
                  </a:cubicBezTo>
                  <a:cubicBezTo>
                    <a:pt x="377" y="535"/>
                    <a:pt x="440" y="308"/>
                    <a:pt x="397" y="99"/>
                  </a:cubicBezTo>
                  <a:cubicBezTo>
                    <a:pt x="384" y="40"/>
                    <a:pt x="331" y="0"/>
                    <a:pt x="272"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8"/>
            <p:cNvSpPr/>
            <p:nvPr/>
          </p:nvSpPr>
          <p:spPr>
            <a:xfrm>
              <a:off x="3808053" y="2892569"/>
              <a:ext cx="72169" cy="78425"/>
            </a:xfrm>
            <a:custGeom>
              <a:rect b="b" l="l" r="r" t="t"/>
              <a:pathLst>
                <a:path extrusionOk="0" h="1053" w="969">
                  <a:moveTo>
                    <a:pt x="454" y="252"/>
                  </a:moveTo>
                  <a:cubicBezTo>
                    <a:pt x="509" y="252"/>
                    <a:pt x="559" y="271"/>
                    <a:pt x="592" y="303"/>
                  </a:cubicBezTo>
                  <a:cubicBezTo>
                    <a:pt x="688" y="399"/>
                    <a:pt x="693" y="588"/>
                    <a:pt x="601" y="713"/>
                  </a:cubicBezTo>
                  <a:cubicBezTo>
                    <a:pt x="567" y="758"/>
                    <a:pt x="528" y="787"/>
                    <a:pt x="494" y="796"/>
                  </a:cubicBezTo>
                  <a:cubicBezTo>
                    <a:pt x="484" y="799"/>
                    <a:pt x="474" y="800"/>
                    <a:pt x="464" y="800"/>
                  </a:cubicBezTo>
                  <a:cubicBezTo>
                    <a:pt x="390" y="800"/>
                    <a:pt x="316" y="728"/>
                    <a:pt x="286" y="655"/>
                  </a:cubicBezTo>
                  <a:cubicBezTo>
                    <a:pt x="253" y="554"/>
                    <a:pt x="267" y="434"/>
                    <a:pt x="291" y="318"/>
                  </a:cubicBezTo>
                  <a:cubicBezTo>
                    <a:pt x="320" y="278"/>
                    <a:pt x="373" y="264"/>
                    <a:pt x="393" y="260"/>
                  </a:cubicBezTo>
                  <a:cubicBezTo>
                    <a:pt x="413" y="254"/>
                    <a:pt x="434" y="252"/>
                    <a:pt x="454" y="252"/>
                  </a:cubicBezTo>
                  <a:close/>
                  <a:moveTo>
                    <a:pt x="450" y="0"/>
                  </a:moveTo>
                  <a:cubicBezTo>
                    <a:pt x="413" y="0"/>
                    <a:pt x="376" y="4"/>
                    <a:pt x="340" y="12"/>
                  </a:cubicBezTo>
                  <a:cubicBezTo>
                    <a:pt x="257" y="32"/>
                    <a:pt x="185" y="70"/>
                    <a:pt x="127" y="124"/>
                  </a:cubicBezTo>
                  <a:cubicBezTo>
                    <a:pt x="98" y="138"/>
                    <a:pt x="69" y="167"/>
                    <a:pt x="59" y="206"/>
                  </a:cubicBezTo>
                  <a:cubicBezTo>
                    <a:pt x="59" y="211"/>
                    <a:pt x="59" y="220"/>
                    <a:pt x="54" y="225"/>
                  </a:cubicBezTo>
                  <a:cubicBezTo>
                    <a:pt x="50" y="235"/>
                    <a:pt x="45" y="249"/>
                    <a:pt x="40" y="264"/>
                  </a:cubicBezTo>
                  <a:cubicBezTo>
                    <a:pt x="30" y="283"/>
                    <a:pt x="30" y="307"/>
                    <a:pt x="34" y="327"/>
                  </a:cubicBezTo>
                  <a:cubicBezTo>
                    <a:pt x="11" y="457"/>
                    <a:pt x="1" y="602"/>
                    <a:pt x="50" y="738"/>
                  </a:cubicBezTo>
                  <a:cubicBezTo>
                    <a:pt x="112" y="903"/>
                    <a:pt x="277" y="1052"/>
                    <a:pt x="465" y="1052"/>
                  </a:cubicBezTo>
                  <a:cubicBezTo>
                    <a:pt x="499" y="1052"/>
                    <a:pt x="528" y="1048"/>
                    <a:pt x="563" y="1037"/>
                  </a:cubicBezTo>
                  <a:cubicBezTo>
                    <a:pt x="654" y="1014"/>
                    <a:pt x="737" y="956"/>
                    <a:pt x="804" y="863"/>
                  </a:cubicBezTo>
                  <a:cubicBezTo>
                    <a:pt x="969" y="637"/>
                    <a:pt x="954" y="303"/>
                    <a:pt x="766" y="124"/>
                  </a:cubicBezTo>
                  <a:cubicBezTo>
                    <a:pt x="684" y="42"/>
                    <a:pt x="569" y="0"/>
                    <a:pt x="450"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3879402" y="2870971"/>
              <a:ext cx="50570" cy="114770"/>
            </a:xfrm>
            <a:custGeom>
              <a:rect b="b" l="l" r="r" t="t"/>
              <a:pathLst>
                <a:path extrusionOk="0" h="1541" w="679">
                  <a:moveTo>
                    <a:pt x="139" y="0"/>
                  </a:moveTo>
                  <a:cubicBezTo>
                    <a:pt x="111" y="0"/>
                    <a:pt x="82" y="10"/>
                    <a:pt x="59" y="32"/>
                  </a:cubicBezTo>
                  <a:cubicBezTo>
                    <a:pt x="5" y="75"/>
                    <a:pt x="1" y="153"/>
                    <a:pt x="45" y="206"/>
                  </a:cubicBezTo>
                  <a:cubicBezTo>
                    <a:pt x="315" y="525"/>
                    <a:pt x="417" y="974"/>
                    <a:pt x="306" y="1381"/>
                  </a:cubicBezTo>
                  <a:cubicBezTo>
                    <a:pt x="286" y="1449"/>
                    <a:pt x="324" y="1517"/>
                    <a:pt x="393" y="1536"/>
                  </a:cubicBezTo>
                  <a:cubicBezTo>
                    <a:pt x="407" y="1536"/>
                    <a:pt x="417" y="1541"/>
                    <a:pt x="427" y="1541"/>
                  </a:cubicBezTo>
                  <a:cubicBezTo>
                    <a:pt x="485" y="1541"/>
                    <a:pt x="533" y="1501"/>
                    <a:pt x="547" y="1443"/>
                  </a:cubicBezTo>
                  <a:cubicBezTo>
                    <a:pt x="678" y="965"/>
                    <a:pt x="557" y="428"/>
                    <a:pt x="237" y="46"/>
                  </a:cubicBezTo>
                  <a:cubicBezTo>
                    <a:pt x="211" y="16"/>
                    <a:pt x="175" y="0"/>
                    <a:pt x="139"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3599517" y="2879089"/>
              <a:ext cx="49825" cy="124005"/>
            </a:xfrm>
            <a:custGeom>
              <a:rect b="b" l="l" r="r" t="t"/>
              <a:pathLst>
                <a:path extrusionOk="0" h="1665" w="669">
                  <a:moveTo>
                    <a:pt x="442" y="1"/>
                  </a:moveTo>
                  <a:cubicBezTo>
                    <a:pt x="404" y="1"/>
                    <a:pt x="365" y="18"/>
                    <a:pt x="339" y="53"/>
                  </a:cubicBezTo>
                  <a:cubicBezTo>
                    <a:pt x="1" y="517"/>
                    <a:pt x="44" y="1209"/>
                    <a:pt x="436" y="1625"/>
                  </a:cubicBezTo>
                  <a:cubicBezTo>
                    <a:pt x="461" y="1649"/>
                    <a:pt x="494" y="1664"/>
                    <a:pt x="528" y="1664"/>
                  </a:cubicBezTo>
                  <a:cubicBezTo>
                    <a:pt x="562" y="1664"/>
                    <a:pt x="591" y="1654"/>
                    <a:pt x="615" y="1630"/>
                  </a:cubicBezTo>
                  <a:cubicBezTo>
                    <a:pt x="668" y="1582"/>
                    <a:pt x="668" y="1504"/>
                    <a:pt x="620" y="1451"/>
                  </a:cubicBezTo>
                  <a:cubicBezTo>
                    <a:pt x="310" y="1127"/>
                    <a:pt x="276" y="566"/>
                    <a:pt x="542" y="203"/>
                  </a:cubicBezTo>
                  <a:cubicBezTo>
                    <a:pt x="586" y="145"/>
                    <a:pt x="571" y="68"/>
                    <a:pt x="513" y="24"/>
                  </a:cubicBezTo>
                  <a:cubicBezTo>
                    <a:pt x="492" y="9"/>
                    <a:pt x="467" y="1"/>
                    <a:pt x="442"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3661110" y="2134992"/>
              <a:ext cx="85500" cy="207047"/>
            </a:xfrm>
            <a:custGeom>
              <a:rect b="b" l="l" r="r" t="t"/>
              <a:pathLst>
                <a:path extrusionOk="0" h="2780" w="1148">
                  <a:moveTo>
                    <a:pt x="1006" y="1"/>
                  </a:moveTo>
                  <a:cubicBezTo>
                    <a:pt x="977" y="1"/>
                    <a:pt x="948" y="11"/>
                    <a:pt x="924" y="32"/>
                  </a:cubicBezTo>
                  <a:cubicBezTo>
                    <a:pt x="141" y="670"/>
                    <a:pt x="0" y="1933"/>
                    <a:pt x="625" y="2731"/>
                  </a:cubicBezTo>
                  <a:cubicBezTo>
                    <a:pt x="649" y="2764"/>
                    <a:pt x="688" y="2779"/>
                    <a:pt x="726" y="2779"/>
                  </a:cubicBezTo>
                  <a:cubicBezTo>
                    <a:pt x="750" y="2779"/>
                    <a:pt x="779" y="2775"/>
                    <a:pt x="804" y="2755"/>
                  </a:cubicBezTo>
                  <a:cubicBezTo>
                    <a:pt x="857" y="2712"/>
                    <a:pt x="866" y="2634"/>
                    <a:pt x="823" y="2576"/>
                  </a:cubicBezTo>
                  <a:cubicBezTo>
                    <a:pt x="291" y="1894"/>
                    <a:pt x="417" y="772"/>
                    <a:pt x="1085" y="226"/>
                  </a:cubicBezTo>
                  <a:cubicBezTo>
                    <a:pt x="1137" y="181"/>
                    <a:pt x="1147" y="100"/>
                    <a:pt x="1103" y="47"/>
                  </a:cubicBezTo>
                  <a:cubicBezTo>
                    <a:pt x="1079" y="17"/>
                    <a:pt x="1043" y="1"/>
                    <a:pt x="1006"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3796211" y="2207756"/>
              <a:ext cx="81851" cy="107992"/>
            </a:xfrm>
            <a:custGeom>
              <a:rect b="b" l="l" r="r" t="t"/>
              <a:pathLst>
                <a:path extrusionOk="0" h="1450" w="1099">
                  <a:moveTo>
                    <a:pt x="143" y="0"/>
                  </a:moveTo>
                  <a:cubicBezTo>
                    <a:pt x="125" y="0"/>
                    <a:pt x="106" y="4"/>
                    <a:pt x="88" y="12"/>
                  </a:cubicBezTo>
                  <a:cubicBezTo>
                    <a:pt x="25" y="46"/>
                    <a:pt x="1" y="124"/>
                    <a:pt x="34" y="182"/>
                  </a:cubicBezTo>
                  <a:cubicBezTo>
                    <a:pt x="257" y="626"/>
                    <a:pt x="537" y="1039"/>
                    <a:pt x="867" y="1405"/>
                  </a:cubicBezTo>
                  <a:cubicBezTo>
                    <a:pt x="890" y="1434"/>
                    <a:pt x="925" y="1449"/>
                    <a:pt x="958" y="1449"/>
                  </a:cubicBezTo>
                  <a:cubicBezTo>
                    <a:pt x="987" y="1449"/>
                    <a:pt x="1021" y="1439"/>
                    <a:pt x="1046" y="1416"/>
                  </a:cubicBezTo>
                  <a:cubicBezTo>
                    <a:pt x="1093" y="1372"/>
                    <a:pt x="1099" y="1289"/>
                    <a:pt x="1055" y="1236"/>
                  </a:cubicBezTo>
                  <a:cubicBezTo>
                    <a:pt x="736" y="883"/>
                    <a:pt x="470" y="492"/>
                    <a:pt x="257" y="70"/>
                  </a:cubicBezTo>
                  <a:cubicBezTo>
                    <a:pt x="237" y="25"/>
                    <a:pt x="191" y="0"/>
                    <a:pt x="143"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3893180" y="2290797"/>
              <a:ext cx="61965" cy="108439"/>
            </a:xfrm>
            <a:custGeom>
              <a:rect b="b" l="l" r="r" t="t"/>
              <a:pathLst>
                <a:path extrusionOk="0" h="1456" w="832">
                  <a:moveTo>
                    <a:pt x="706" y="0"/>
                  </a:moveTo>
                  <a:cubicBezTo>
                    <a:pt x="633" y="0"/>
                    <a:pt x="580" y="58"/>
                    <a:pt x="580" y="127"/>
                  </a:cubicBezTo>
                  <a:cubicBezTo>
                    <a:pt x="575" y="547"/>
                    <a:pt x="382" y="963"/>
                    <a:pt x="63" y="1234"/>
                  </a:cubicBezTo>
                  <a:cubicBezTo>
                    <a:pt x="9" y="1282"/>
                    <a:pt x="0" y="1360"/>
                    <a:pt x="48" y="1413"/>
                  </a:cubicBezTo>
                  <a:cubicBezTo>
                    <a:pt x="72" y="1442"/>
                    <a:pt x="106" y="1456"/>
                    <a:pt x="145" y="1456"/>
                  </a:cubicBezTo>
                  <a:cubicBezTo>
                    <a:pt x="174" y="1456"/>
                    <a:pt x="197" y="1447"/>
                    <a:pt x="222" y="1427"/>
                  </a:cubicBezTo>
                  <a:cubicBezTo>
                    <a:pt x="604" y="1108"/>
                    <a:pt x="827" y="620"/>
                    <a:pt x="831" y="127"/>
                  </a:cubicBezTo>
                  <a:cubicBezTo>
                    <a:pt x="831" y="58"/>
                    <a:pt x="773" y="0"/>
                    <a:pt x="70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3974881" y="2207681"/>
              <a:ext cx="67849" cy="82819"/>
            </a:xfrm>
            <a:custGeom>
              <a:rect b="b" l="l" r="r" t="t"/>
              <a:pathLst>
                <a:path extrusionOk="0" h="1112" w="911">
                  <a:moveTo>
                    <a:pt x="146" y="0"/>
                  </a:moveTo>
                  <a:cubicBezTo>
                    <a:pt x="120" y="0"/>
                    <a:pt x="94" y="8"/>
                    <a:pt x="73" y="24"/>
                  </a:cubicBezTo>
                  <a:cubicBezTo>
                    <a:pt x="15" y="62"/>
                    <a:pt x="0" y="145"/>
                    <a:pt x="44" y="198"/>
                  </a:cubicBezTo>
                  <a:lnTo>
                    <a:pt x="668" y="1058"/>
                  </a:lnTo>
                  <a:cubicBezTo>
                    <a:pt x="692" y="1092"/>
                    <a:pt x="731" y="1112"/>
                    <a:pt x="770" y="1112"/>
                  </a:cubicBezTo>
                  <a:cubicBezTo>
                    <a:pt x="794" y="1112"/>
                    <a:pt x="818" y="1102"/>
                    <a:pt x="842" y="1087"/>
                  </a:cubicBezTo>
                  <a:cubicBezTo>
                    <a:pt x="900" y="1049"/>
                    <a:pt x="910" y="966"/>
                    <a:pt x="871" y="913"/>
                  </a:cubicBezTo>
                  <a:lnTo>
                    <a:pt x="247" y="53"/>
                  </a:lnTo>
                  <a:cubicBezTo>
                    <a:pt x="224" y="18"/>
                    <a:pt x="185" y="0"/>
                    <a:pt x="146"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8"/>
            <p:cNvSpPr/>
            <p:nvPr/>
          </p:nvSpPr>
          <p:spPr>
            <a:xfrm>
              <a:off x="3783922" y="2211256"/>
              <a:ext cx="91235" cy="107024"/>
            </a:xfrm>
            <a:custGeom>
              <a:rect b="b" l="l" r="r" t="t"/>
              <a:pathLst>
                <a:path extrusionOk="0" h="1437" w="1225">
                  <a:moveTo>
                    <a:pt x="1081" y="1"/>
                  </a:moveTo>
                  <a:cubicBezTo>
                    <a:pt x="1044" y="1"/>
                    <a:pt x="1008" y="17"/>
                    <a:pt x="983" y="48"/>
                  </a:cubicBezTo>
                  <a:lnTo>
                    <a:pt x="45" y="1233"/>
                  </a:lnTo>
                  <a:cubicBezTo>
                    <a:pt x="1" y="1286"/>
                    <a:pt x="10" y="1369"/>
                    <a:pt x="64" y="1412"/>
                  </a:cubicBezTo>
                  <a:cubicBezTo>
                    <a:pt x="88" y="1432"/>
                    <a:pt x="112" y="1436"/>
                    <a:pt x="141" y="1436"/>
                  </a:cubicBezTo>
                  <a:cubicBezTo>
                    <a:pt x="180" y="1436"/>
                    <a:pt x="213" y="1421"/>
                    <a:pt x="238" y="1392"/>
                  </a:cubicBezTo>
                  <a:lnTo>
                    <a:pt x="1182" y="208"/>
                  </a:lnTo>
                  <a:cubicBezTo>
                    <a:pt x="1224" y="150"/>
                    <a:pt x="1215" y="72"/>
                    <a:pt x="1162" y="28"/>
                  </a:cubicBezTo>
                  <a:cubicBezTo>
                    <a:pt x="1137" y="10"/>
                    <a:pt x="1109" y="1"/>
                    <a:pt x="108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8"/>
            <p:cNvSpPr/>
            <p:nvPr/>
          </p:nvSpPr>
          <p:spPr>
            <a:xfrm>
              <a:off x="4005863" y="2213341"/>
              <a:ext cx="60252" cy="137709"/>
            </a:xfrm>
            <a:custGeom>
              <a:rect b="b" l="l" r="r" t="t"/>
              <a:pathLst>
                <a:path extrusionOk="0" h="1849" w="809">
                  <a:moveTo>
                    <a:pt x="664" y="1"/>
                  </a:moveTo>
                  <a:cubicBezTo>
                    <a:pt x="617" y="1"/>
                    <a:pt x="573" y="27"/>
                    <a:pt x="552" y="69"/>
                  </a:cubicBezTo>
                  <a:cubicBezTo>
                    <a:pt x="286" y="580"/>
                    <a:pt x="106" y="1132"/>
                    <a:pt x="10" y="1698"/>
                  </a:cubicBezTo>
                  <a:cubicBezTo>
                    <a:pt x="1" y="1766"/>
                    <a:pt x="44" y="1834"/>
                    <a:pt x="112" y="1843"/>
                  </a:cubicBezTo>
                  <a:cubicBezTo>
                    <a:pt x="122" y="1848"/>
                    <a:pt x="126" y="1848"/>
                    <a:pt x="135" y="1848"/>
                  </a:cubicBezTo>
                  <a:cubicBezTo>
                    <a:pt x="193" y="1848"/>
                    <a:pt x="247" y="1805"/>
                    <a:pt x="257" y="1741"/>
                  </a:cubicBezTo>
                  <a:cubicBezTo>
                    <a:pt x="349" y="1200"/>
                    <a:pt x="523" y="673"/>
                    <a:pt x="774" y="185"/>
                  </a:cubicBezTo>
                  <a:cubicBezTo>
                    <a:pt x="809" y="122"/>
                    <a:pt x="784" y="49"/>
                    <a:pt x="722" y="15"/>
                  </a:cubicBezTo>
                  <a:cubicBezTo>
                    <a:pt x="703" y="5"/>
                    <a:pt x="683" y="1"/>
                    <a:pt x="664"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8"/>
            <p:cNvSpPr/>
            <p:nvPr/>
          </p:nvSpPr>
          <p:spPr>
            <a:xfrm>
              <a:off x="4081532" y="2132534"/>
              <a:ext cx="49006" cy="178076"/>
            </a:xfrm>
            <a:custGeom>
              <a:rect b="b" l="l" r="r" t="t"/>
              <a:pathLst>
                <a:path extrusionOk="0" h="2391" w="658">
                  <a:moveTo>
                    <a:pt x="144" y="0"/>
                  </a:moveTo>
                  <a:cubicBezTo>
                    <a:pt x="123" y="0"/>
                    <a:pt x="102" y="6"/>
                    <a:pt x="83" y="17"/>
                  </a:cubicBezTo>
                  <a:cubicBezTo>
                    <a:pt x="19" y="51"/>
                    <a:pt x="1" y="127"/>
                    <a:pt x="34" y="185"/>
                  </a:cubicBezTo>
                  <a:cubicBezTo>
                    <a:pt x="315" y="689"/>
                    <a:pt x="402" y="1299"/>
                    <a:pt x="266" y="1859"/>
                  </a:cubicBezTo>
                  <a:cubicBezTo>
                    <a:pt x="237" y="1961"/>
                    <a:pt x="199" y="2092"/>
                    <a:pt x="117" y="2174"/>
                  </a:cubicBezTo>
                  <a:cubicBezTo>
                    <a:pt x="68" y="2223"/>
                    <a:pt x="63" y="2304"/>
                    <a:pt x="112" y="2353"/>
                  </a:cubicBezTo>
                  <a:cubicBezTo>
                    <a:pt x="135" y="2377"/>
                    <a:pt x="170" y="2391"/>
                    <a:pt x="204" y="2391"/>
                  </a:cubicBezTo>
                  <a:cubicBezTo>
                    <a:pt x="233" y="2391"/>
                    <a:pt x="266" y="2377"/>
                    <a:pt x="291" y="2357"/>
                  </a:cubicBezTo>
                  <a:cubicBezTo>
                    <a:pt x="421" y="2227"/>
                    <a:pt x="474" y="2058"/>
                    <a:pt x="508" y="1917"/>
                  </a:cubicBezTo>
                  <a:cubicBezTo>
                    <a:pt x="658" y="1299"/>
                    <a:pt x="566" y="621"/>
                    <a:pt x="251" y="65"/>
                  </a:cubicBezTo>
                  <a:cubicBezTo>
                    <a:pt x="229" y="23"/>
                    <a:pt x="187" y="0"/>
                    <a:pt x="144"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 name="Google Shape;532;p38"/>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ASSIGNMENT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536" name="Shape 536"/>
        <p:cNvGrpSpPr/>
        <p:nvPr/>
      </p:nvGrpSpPr>
      <p:grpSpPr>
        <a:xfrm>
          <a:off x="0" y="0"/>
          <a:ext cx="0" cy="0"/>
          <a:chOff x="0" y="0"/>
          <a:chExt cx="0" cy="0"/>
        </a:xfrm>
      </p:grpSpPr>
      <p:sp>
        <p:nvSpPr>
          <p:cNvPr id="537" name="Google Shape;537;p39"/>
          <p:cNvSpPr txBox="1"/>
          <p:nvPr>
            <p:ph idx="1" type="subTitle"/>
          </p:nvPr>
        </p:nvSpPr>
        <p:spPr>
          <a:xfrm>
            <a:off x="3153445" y="2201893"/>
            <a:ext cx="2913000" cy="61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Does anyone have any questions?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Clr>
                <a:schemeClr val="dk1"/>
              </a:buClr>
              <a:buSzPts val="1100"/>
              <a:buFont typeface="Arial"/>
              <a:buNone/>
            </a:pPr>
            <a:r>
              <a:rPr lang="es"/>
              <a:t>addyouremail@freepik.com </a:t>
            </a:r>
            <a:endParaRPr/>
          </a:p>
          <a:p>
            <a:pPr indent="0" lvl="0" marL="0" rtl="0" algn="ctr">
              <a:spcBef>
                <a:spcPts val="0"/>
              </a:spcBef>
              <a:spcAft>
                <a:spcPts val="0"/>
              </a:spcAft>
              <a:buClr>
                <a:schemeClr val="dk1"/>
              </a:buClr>
              <a:buSzPts val="1100"/>
              <a:buFont typeface="Arial"/>
              <a:buNone/>
            </a:pPr>
            <a:r>
              <a:rPr lang="es"/>
              <a:t>+91  620 421 838 </a:t>
            </a:r>
            <a:endParaRPr/>
          </a:p>
          <a:p>
            <a:pPr indent="0" lvl="0" marL="0" rtl="0" algn="ctr">
              <a:spcBef>
                <a:spcPts val="0"/>
              </a:spcBef>
              <a:spcAft>
                <a:spcPts val="0"/>
              </a:spcAft>
              <a:buNone/>
            </a:pPr>
            <a:r>
              <a:rPr lang="es"/>
              <a:t>yourcompany.com</a:t>
            </a:r>
            <a:endParaRPr/>
          </a:p>
        </p:txBody>
      </p:sp>
      <p:sp>
        <p:nvSpPr>
          <p:cNvPr id="538" name="Google Shape;538;p39"/>
          <p:cNvSpPr txBox="1"/>
          <p:nvPr>
            <p:ph type="ctrTitle"/>
          </p:nvPr>
        </p:nvSpPr>
        <p:spPr>
          <a:xfrm>
            <a:off x="3115525" y="1436575"/>
            <a:ext cx="2913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THANKS!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542" name="Shape 542"/>
        <p:cNvGrpSpPr/>
        <p:nvPr/>
      </p:nvGrpSpPr>
      <p:grpSpPr>
        <a:xfrm>
          <a:off x="0" y="0"/>
          <a:ext cx="0" cy="0"/>
          <a:chOff x="0" y="0"/>
          <a:chExt cx="0" cy="0"/>
        </a:xfrm>
      </p:grpSpPr>
      <p:sp>
        <p:nvSpPr>
          <p:cNvPr id="543" name="Google Shape;543;p40"/>
          <p:cNvSpPr txBox="1"/>
          <p:nvPr>
            <p:ph idx="1" type="subTitle"/>
          </p:nvPr>
        </p:nvSpPr>
        <p:spPr>
          <a:xfrm>
            <a:off x="2419950" y="2151100"/>
            <a:ext cx="4304100" cy="5778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None/>
            </a:pPr>
            <a:r>
              <a:rPr lang="es">
                <a:solidFill>
                  <a:srgbClr val="5B72B7"/>
                </a:solidFill>
              </a:rPr>
              <a:t>This is where you give credit to the ones who are part of this project.</a:t>
            </a:r>
            <a:endParaRPr>
              <a:solidFill>
                <a:srgbClr val="5B72B7"/>
              </a:solidFill>
            </a:endParaRPr>
          </a:p>
          <a:p>
            <a:pPr indent="0" lvl="0" marL="0" rtl="0" algn="l">
              <a:spcBef>
                <a:spcPts val="300"/>
              </a:spcBef>
              <a:spcAft>
                <a:spcPts val="0"/>
              </a:spcAft>
              <a:buNone/>
            </a:pPr>
            <a:r>
              <a:rPr lang="es">
                <a:solidFill>
                  <a:srgbClr val="5B72B7"/>
                </a:solidFill>
              </a:rPr>
              <a:t>Did you like the resources on this template? Get them for free at our other websites.</a:t>
            </a:r>
            <a:endParaRPr>
              <a:solidFill>
                <a:srgbClr val="5B72B7"/>
              </a:solidFill>
            </a:endParaRPr>
          </a:p>
          <a:p>
            <a:pPr indent="-203200" lvl="0" marL="241300" rtl="0" algn="l">
              <a:lnSpc>
                <a:spcPct val="115000"/>
              </a:lnSpc>
              <a:spcBef>
                <a:spcPts val="300"/>
              </a:spcBef>
              <a:spcAft>
                <a:spcPts val="0"/>
              </a:spcAft>
              <a:buClr>
                <a:srgbClr val="5B72B7"/>
              </a:buClr>
              <a:buSzPts val="1200"/>
              <a:buFont typeface="Abel"/>
              <a:buChar char="◂"/>
            </a:pPr>
            <a:r>
              <a:rPr lang="es">
                <a:solidFill>
                  <a:srgbClr val="5B72B7"/>
                </a:solidFill>
              </a:rPr>
              <a:t>Presentation template by </a:t>
            </a:r>
            <a:r>
              <a:rPr lang="es">
                <a:solidFill>
                  <a:srgbClr val="F9E9D9"/>
                </a:solidFill>
                <a:highlight>
                  <a:srgbClr val="5B72B7"/>
                </a:highlight>
                <a:uFill>
                  <a:noFill/>
                </a:uFill>
                <a:hlinkClick r:id="rId4"/>
              </a:rPr>
              <a:t>Slidesgo</a:t>
            </a:r>
            <a:endParaRPr>
              <a:solidFill>
                <a:srgbClr val="F9E9D9"/>
              </a:solidFill>
              <a:highlight>
                <a:srgbClr val="5B72B7"/>
              </a:highlight>
            </a:endParaRPr>
          </a:p>
          <a:p>
            <a:pPr indent="-203200" lvl="0" marL="241300" rtl="0" algn="l">
              <a:lnSpc>
                <a:spcPct val="115000"/>
              </a:lnSpc>
              <a:spcBef>
                <a:spcPts val="0"/>
              </a:spcBef>
              <a:spcAft>
                <a:spcPts val="0"/>
              </a:spcAft>
              <a:buClr>
                <a:srgbClr val="5B72B7"/>
              </a:buClr>
              <a:buSzPts val="1200"/>
              <a:buFont typeface="Abel"/>
              <a:buChar char="◂"/>
            </a:pPr>
            <a:r>
              <a:rPr lang="es">
                <a:solidFill>
                  <a:srgbClr val="5B72B7"/>
                </a:solidFill>
              </a:rPr>
              <a:t>Icons by </a:t>
            </a:r>
            <a:r>
              <a:rPr lang="es">
                <a:solidFill>
                  <a:srgbClr val="F9E9D9"/>
                </a:solidFill>
                <a:highlight>
                  <a:srgbClr val="5B72B7"/>
                </a:highlight>
                <a:uFill>
                  <a:noFill/>
                </a:uFill>
                <a:hlinkClick r:id="rId5"/>
              </a:rPr>
              <a:t>Flaticon</a:t>
            </a:r>
            <a:endParaRPr>
              <a:solidFill>
                <a:srgbClr val="F9E9D9"/>
              </a:solidFill>
              <a:highlight>
                <a:srgbClr val="5B72B7"/>
              </a:highlight>
            </a:endParaRPr>
          </a:p>
          <a:p>
            <a:pPr indent="-203200" lvl="0" marL="241300" rtl="0" algn="l">
              <a:lnSpc>
                <a:spcPct val="115000"/>
              </a:lnSpc>
              <a:spcBef>
                <a:spcPts val="0"/>
              </a:spcBef>
              <a:spcAft>
                <a:spcPts val="0"/>
              </a:spcAft>
              <a:buClr>
                <a:srgbClr val="5B72B7"/>
              </a:buClr>
              <a:buSzPts val="1200"/>
              <a:buFont typeface="Abel"/>
              <a:buChar char="◂"/>
            </a:pPr>
            <a:r>
              <a:rPr lang="es">
                <a:solidFill>
                  <a:srgbClr val="5B72B7"/>
                </a:solidFill>
              </a:rPr>
              <a:t>Infographics by </a:t>
            </a:r>
            <a:r>
              <a:rPr lang="es">
                <a:solidFill>
                  <a:srgbClr val="F9E9D9"/>
                </a:solidFill>
                <a:highlight>
                  <a:srgbClr val="5B72B7"/>
                </a:highlight>
                <a:uFill>
                  <a:noFill/>
                </a:uFill>
                <a:hlinkClick r:id="rId6"/>
              </a:rPr>
              <a:t>Freepik</a:t>
            </a:r>
            <a:endParaRPr>
              <a:solidFill>
                <a:srgbClr val="F9E9D9"/>
              </a:solidFill>
              <a:highlight>
                <a:srgbClr val="5B72B7"/>
              </a:highlight>
            </a:endParaRPr>
          </a:p>
          <a:p>
            <a:pPr indent="-203200" lvl="0" marL="241300" rtl="0" algn="l">
              <a:lnSpc>
                <a:spcPct val="115000"/>
              </a:lnSpc>
              <a:spcBef>
                <a:spcPts val="0"/>
              </a:spcBef>
              <a:spcAft>
                <a:spcPts val="0"/>
              </a:spcAft>
              <a:buClr>
                <a:srgbClr val="5B72B7"/>
              </a:buClr>
              <a:buSzPts val="1200"/>
              <a:buFont typeface="Abel"/>
              <a:buChar char="◂"/>
            </a:pPr>
            <a:r>
              <a:rPr lang="es">
                <a:solidFill>
                  <a:srgbClr val="5B72B7"/>
                </a:solidFill>
              </a:rPr>
              <a:t>Author introduction slide photo created by Freepik</a:t>
            </a:r>
            <a:endParaRPr>
              <a:solidFill>
                <a:srgbClr val="5B72B7"/>
              </a:solidFill>
            </a:endParaRPr>
          </a:p>
          <a:p>
            <a:pPr indent="-203200" lvl="0" marL="241300" rtl="0" algn="l">
              <a:lnSpc>
                <a:spcPct val="115000"/>
              </a:lnSpc>
              <a:spcBef>
                <a:spcPts val="0"/>
              </a:spcBef>
              <a:spcAft>
                <a:spcPts val="0"/>
              </a:spcAft>
              <a:buClr>
                <a:srgbClr val="5B72B7"/>
              </a:buClr>
              <a:buSzPts val="1200"/>
              <a:buFont typeface="Abel"/>
              <a:buChar char="◂"/>
            </a:pPr>
            <a:r>
              <a:rPr lang="es">
                <a:solidFill>
                  <a:srgbClr val="5B72B7"/>
                </a:solidFill>
              </a:rPr>
              <a:t>Text &amp; Image slide photo created by Freepik.com</a:t>
            </a:r>
            <a:endParaRPr>
              <a:solidFill>
                <a:srgbClr val="5B72B7"/>
              </a:solidFill>
            </a:endParaRPr>
          </a:p>
        </p:txBody>
      </p:sp>
      <p:sp>
        <p:nvSpPr>
          <p:cNvPr id="544" name="Google Shape;544;p40"/>
          <p:cNvSpPr txBox="1"/>
          <p:nvPr>
            <p:ph type="ctrTitle"/>
          </p:nvPr>
        </p:nvSpPr>
        <p:spPr>
          <a:xfrm>
            <a:off x="430975" y="821986"/>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2400"/>
              <a:t>CREDITS</a:t>
            </a:r>
            <a:endParaRPr sz="24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548" name="Shape 548"/>
        <p:cNvGrpSpPr/>
        <p:nvPr/>
      </p:nvGrpSpPr>
      <p:grpSpPr>
        <a:xfrm>
          <a:off x="0" y="0"/>
          <a:ext cx="0" cy="0"/>
          <a:chOff x="0" y="0"/>
          <a:chExt cx="0" cy="0"/>
        </a:xfrm>
      </p:grpSpPr>
      <p:sp>
        <p:nvSpPr>
          <p:cNvPr id="549" name="Google Shape;549;p41"/>
          <p:cNvSpPr txBox="1"/>
          <p:nvPr>
            <p:ph idx="1" type="subTitle"/>
          </p:nvPr>
        </p:nvSpPr>
        <p:spPr>
          <a:xfrm>
            <a:off x="3052950" y="2528425"/>
            <a:ext cx="3038100" cy="13104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rgbClr val="F9E9D9"/>
              </a:buClr>
              <a:buSzPts val="1200"/>
              <a:buChar char="●"/>
            </a:pPr>
            <a:r>
              <a:rPr lang="es" u="sng">
                <a:solidFill>
                  <a:srgbClr val="F9E9D9"/>
                </a:solidFill>
                <a:hlinkClick r:id="rId4"/>
              </a:rPr>
              <a:t>Board</a:t>
            </a:r>
            <a:endParaRPr>
              <a:solidFill>
                <a:srgbClr val="F9E9D9"/>
              </a:solidFill>
            </a:endParaRPr>
          </a:p>
          <a:p>
            <a:pPr indent="-304800" lvl="0" marL="457200" rtl="0" algn="l">
              <a:spcBef>
                <a:spcPts val="0"/>
              </a:spcBef>
              <a:spcAft>
                <a:spcPts val="0"/>
              </a:spcAft>
              <a:buClr>
                <a:srgbClr val="F9E9D9"/>
              </a:buClr>
              <a:buSzPts val="1200"/>
              <a:buChar char="●"/>
            </a:pPr>
            <a:r>
              <a:rPr lang="es" u="sng">
                <a:solidFill>
                  <a:srgbClr val="F9E9D9"/>
                </a:solidFill>
                <a:hlinkClick r:id="rId5"/>
              </a:rPr>
              <a:t>Paper plane</a:t>
            </a:r>
            <a:endParaRPr>
              <a:solidFill>
                <a:srgbClr val="F9E9D9"/>
              </a:solidFill>
            </a:endParaRPr>
          </a:p>
          <a:p>
            <a:pPr indent="-304800" lvl="0" marL="457200" rtl="0" algn="l">
              <a:spcBef>
                <a:spcPts val="0"/>
              </a:spcBef>
              <a:spcAft>
                <a:spcPts val="0"/>
              </a:spcAft>
              <a:buClr>
                <a:srgbClr val="F9E9D9"/>
              </a:buClr>
              <a:buSzPts val="1200"/>
              <a:buChar char="●"/>
            </a:pPr>
            <a:r>
              <a:rPr lang="es" u="sng">
                <a:solidFill>
                  <a:srgbClr val="F9E9D9"/>
                </a:solidFill>
                <a:hlinkClick r:id="rId6"/>
              </a:rPr>
              <a:t>Back to school</a:t>
            </a:r>
            <a:endParaRPr>
              <a:solidFill>
                <a:srgbClr val="F9E9D9"/>
              </a:solidFill>
            </a:endParaRPr>
          </a:p>
          <a:p>
            <a:pPr indent="-304800" lvl="0" marL="457200" rtl="0" algn="l">
              <a:spcBef>
                <a:spcPts val="0"/>
              </a:spcBef>
              <a:spcAft>
                <a:spcPts val="0"/>
              </a:spcAft>
              <a:buClr>
                <a:srgbClr val="F9E9D9"/>
              </a:buClr>
              <a:buSzPts val="1200"/>
              <a:buChar char="●"/>
            </a:pPr>
            <a:r>
              <a:rPr lang="es" u="sng">
                <a:solidFill>
                  <a:srgbClr val="F9E9D9"/>
                </a:solidFill>
                <a:hlinkClick r:id="rId7"/>
              </a:rPr>
              <a:t>Cartoon math concept background</a:t>
            </a:r>
            <a:endParaRPr>
              <a:solidFill>
                <a:srgbClr val="F9E9D9"/>
              </a:solidFill>
            </a:endParaRPr>
          </a:p>
          <a:p>
            <a:pPr indent="-304800" lvl="0" marL="457200" rtl="0" algn="l">
              <a:spcBef>
                <a:spcPts val="0"/>
              </a:spcBef>
              <a:spcAft>
                <a:spcPts val="0"/>
              </a:spcAft>
              <a:buClr>
                <a:srgbClr val="F9E9D9"/>
              </a:buClr>
              <a:buSzPts val="1200"/>
              <a:buChar char="●"/>
            </a:pPr>
            <a:r>
              <a:rPr lang="es" u="sng">
                <a:solidFill>
                  <a:srgbClr val="F9E9D9"/>
                </a:solidFill>
                <a:hlinkClick r:id="rId8"/>
              </a:rPr>
              <a:t>Cartoon math concept background</a:t>
            </a:r>
            <a:endParaRPr>
              <a:solidFill>
                <a:srgbClr val="F9E9D9"/>
              </a:solidFill>
            </a:endParaRPr>
          </a:p>
          <a:p>
            <a:pPr indent="-304800" lvl="0" marL="457200" rtl="0" algn="l">
              <a:spcBef>
                <a:spcPts val="0"/>
              </a:spcBef>
              <a:spcAft>
                <a:spcPts val="0"/>
              </a:spcAft>
              <a:buClr>
                <a:srgbClr val="F9E9D9"/>
              </a:buClr>
              <a:buSzPts val="1200"/>
              <a:buChar char="●"/>
            </a:pPr>
            <a:r>
              <a:rPr lang="es" u="sng">
                <a:solidFill>
                  <a:srgbClr val="F9E9D9"/>
                </a:solidFill>
                <a:hlinkClick r:id="rId9"/>
              </a:rPr>
              <a:t>Realistic math chalkboard background</a:t>
            </a:r>
            <a:endParaRPr>
              <a:solidFill>
                <a:srgbClr val="F9E9D9"/>
              </a:solidFill>
            </a:endParaRPr>
          </a:p>
        </p:txBody>
      </p:sp>
      <p:sp>
        <p:nvSpPr>
          <p:cNvPr id="550" name="Google Shape;550;p41"/>
          <p:cNvSpPr txBox="1"/>
          <p:nvPr>
            <p:ph type="ctrTitle"/>
          </p:nvPr>
        </p:nvSpPr>
        <p:spPr>
          <a:xfrm>
            <a:off x="3505750" y="1813875"/>
            <a:ext cx="1672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9E9D9"/>
                </a:solidFill>
              </a:rPr>
              <a:t>RESOURCES</a:t>
            </a:r>
            <a:endParaRPr>
              <a:solidFill>
                <a:srgbClr val="F9E9D9"/>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04" name="Shape 104"/>
        <p:cNvGrpSpPr/>
        <p:nvPr/>
      </p:nvGrpSpPr>
      <p:grpSpPr>
        <a:xfrm>
          <a:off x="0" y="0"/>
          <a:ext cx="0" cy="0"/>
          <a:chOff x="0" y="0"/>
          <a:chExt cx="0" cy="0"/>
        </a:xfrm>
      </p:grpSpPr>
      <p:sp>
        <p:nvSpPr>
          <p:cNvPr id="105" name="Google Shape;105;p24"/>
          <p:cNvSpPr txBox="1"/>
          <p:nvPr>
            <p:ph type="ctrTitle"/>
          </p:nvPr>
        </p:nvSpPr>
        <p:spPr>
          <a:xfrm>
            <a:off x="101034" y="1874888"/>
            <a:ext cx="33084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9E9D9"/>
                </a:solidFill>
              </a:rPr>
              <a:t>OVERVIEW</a:t>
            </a:r>
            <a:endParaRPr>
              <a:solidFill>
                <a:srgbClr val="F9E9D9"/>
              </a:solidFill>
            </a:endParaRPr>
          </a:p>
        </p:txBody>
      </p:sp>
      <p:sp>
        <p:nvSpPr>
          <p:cNvPr id="106" name="Google Shape;106;p24"/>
          <p:cNvSpPr txBox="1"/>
          <p:nvPr>
            <p:ph idx="3" type="ctrTitle"/>
          </p:nvPr>
        </p:nvSpPr>
        <p:spPr>
          <a:xfrm>
            <a:off x="1054498" y="2690800"/>
            <a:ext cx="23550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9E9D9"/>
                </a:solidFill>
              </a:rPr>
              <a:t>FEATURES OF THE TOPIC</a:t>
            </a:r>
            <a:endParaRPr>
              <a:solidFill>
                <a:srgbClr val="F9E9D9"/>
              </a:solidFill>
            </a:endParaRPr>
          </a:p>
        </p:txBody>
      </p:sp>
      <p:sp>
        <p:nvSpPr>
          <p:cNvPr id="107" name="Google Shape;107;p24"/>
          <p:cNvSpPr txBox="1"/>
          <p:nvPr>
            <p:ph idx="5" type="ctrTitle"/>
          </p:nvPr>
        </p:nvSpPr>
        <p:spPr>
          <a:xfrm>
            <a:off x="5510850" y="1885925"/>
            <a:ext cx="3402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9E9D9"/>
                </a:solidFill>
              </a:rPr>
              <a:t>ASSIGNMENT </a:t>
            </a:r>
            <a:endParaRPr>
              <a:solidFill>
                <a:srgbClr val="F9E9D9"/>
              </a:solidFill>
            </a:endParaRPr>
          </a:p>
        </p:txBody>
      </p:sp>
      <p:sp>
        <p:nvSpPr>
          <p:cNvPr id="108" name="Google Shape;108;p24"/>
          <p:cNvSpPr txBox="1"/>
          <p:nvPr>
            <p:ph idx="7" type="ctrTitle"/>
          </p:nvPr>
        </p:nvSpPr>
        <p:spPr>
          <a:xfrm>
            <a:off x="5510853" y="2675492"/>
            <a:ext cx="18942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9E9D9"/>
                </a:solidFill>
              </a:rPr>
              <a:t>ABOUT THE TOPIC </a:t>
            </a:r>
            <a:endParaRPr>
              <a:solidFill>
                <a:srgbClr val="F9E9D9"/>
              </a:solidFill>
            </a:endParaRPr>
          </a:p>
        </p:txBody>
      </p:sp>
      <p:sp>
        <p:nvSpPr>
          <p:cNvPr id="109" name="Google Shape;109;p24"/>
          <p:cNvSpPr txBox="1"/>
          <p:nvPr>
            <p:ph idx="2" type="title"/>
          </p:nvPr>
        </p:nvSpPr>
        <p:spPr>
          <a:xfrm>
            <a:off x="3409319" y="1536464"/>
            <a:ext cx="1123200" cy="90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01</a:t>
            </a:r>
            <a:endParaRPr/>
          </a:p>
        </p:txBody>
      </p:sp>
      <p:sp>
        <p:nvSpPr>
          <p:cNvPr id="110" name="Google Shape;110;p24"/>
          <p:cNvSpPr txBox="1"/>
          <p:nvPr>
            <p:ph idx="4" type="title"/>
          </p:nvPr>
        </p:nvSpPr>
        <p:spPr>
          <a:xfrm>
            <a:off x="3409326" y="2689002"/>
            <a:ext cx="11232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03</a:t>
            </a:r>
            <a:endParaRPr/>
          </a:p>
        </p:txBody>
      </p:sp>
      <p:sp>
        <p:nvSpPr>
          <p:cNvPr id="111" name="Google Shape;111;p24"/>
          <p:cNvSpPr txBox="1"/>
          <p:nvPr>
            <p:ph idx="6" type="title"/>
          </p:nvPr>
        </p:nvSpPr>
        <p:spPr>
          <a:xfrm>
            <a:off x="4387644" y="1536464"/>
            <a:ext cx="1123200" cy="90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112" name="Google Shape;112;p24"/>
          <p:cNvSpPr txBox="1"/>
          <p:nvPr>
            <p:ph idx="8" type="title"/>
          </p:nvPr>
        </p:nvSpPr>
        <p:spPr>
          <a:xfrm>
            <a:off x="4387651" y="2689002"/>
            <a:ext cx="11232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04</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54" name="Shape 554"/>
        <p:cNvGrpSpPr/>
        <p:nvPr/>
      </p:nvGrpSpPr>
      <p:grpSpPr>
        <a:xfrm>
          <a:off x="0" y="0"/>
          <a:ext cx="0" cy="0"/>
          <a:chOff x="0" y="0"/>
          <a:chExt cx="0" cy="0"/>
        </a:xfrm>
      </p:grpSpPr>
      <p:sp>
        <p:nvSpPr>
          <p:cNvPr id="555" name="Google Shape;555;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556" name="Google Shape;556;p4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Proxima Nova"/>
                <a:ea typeface="Proxima Nova"/>
                <a:cs typeface="Proxima Nova"/>
                <a:sym typeface="Proxima Nova"/>
              </a:rPr>
              <a:t>In order to use this template, you must credit </a:t>
            </a:r>
            <a:r>
              <a:rPr b="1" lang="es" u="sng">
                <a:solidFill>
                  <a:srgbClr val="869FB2"/>
                </a:solidFill>
              </a:rPr>
              <a:t>S</a:t>
            </a:r>
            <a:r>
              <a:rPr b="1" lang="es" sz="1200" u="sng">
                <a:solidFill>
                  <a:srgbClr val="869FB2"/>
                </a:solidFill>
                <a:latin typeface="Proxima Nova"/>
                <a:ea typeface="Proxima Nova"/>
                <a:cs typeface="Proxima Nova"/>
                <a:sym typeface="Proxima Nova"/>
                <a:hlinkClick r:id="rId3"/>
              </a:rPr>
              <a:t>lides</a:t>
            </a:r>
            <a:r>
              <a:rPr b="1" lang="es" u="sng">
                <a:solidFill>
                  <a:srgbClr val="869FB2"/>
                </a:solidFill>
                <a:hlinkClick r:id="rId4"/>
              </a:rPr>
              <a:t>g</a:t>
            </a:r>
            <a:r>
              <a:rPr b="1" lang="es" sz="1200" u="sng">
                <a:solidFill>
                  <a:srgbClr val="869FB2"/>
                </a:solidFill>
                <a:latin typeface="Proxima Nova"/>
                <a:ea typeface="Proxima Nova"/>
                <a:cs typeface="Proxima Nova"/>
                <a:sym typeface="Proxima Nova"/>
                <a:hlinkClick r:id="rId5"/>
              </a:rPr>
              <a:t>o</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a:t>
            </a:r>
            <a:r>
              <a:rPr b="1" lang="es" sz="1100">
                <a:solidFill>
                  <a:srgbClr val="869FB2"/>
                </a:solidFill>
              </a:rPr>
              <a:t>allowed to</a:t>
            </a:r>
            <a:r>
              <a:rPr b="1" lang="es" sz="1100">
                <a:solidFill>
                  <a:srgbClr val="869FB2"/>
                </a:solidFill>
                <a:latin typeface="Proxima Nova"/>
                <a:ea typeface="Proxima Nova"/>
                <a:cs typeface="Proxima Nova"/>
                <a:sym typeface="Proxima Nova"/>
              </a:rPr>
              <a:t>:</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r>
              <a:rPr lang="es" sz="1100">
                <a:solidFill>
                  <a:srgbClr val="FFFFFF"/>
                </a:solidFill>
                <a:latin typeface="Proxima Nova"/>
                <a:ea typeface="Proxima Nova"/>
                <a:cs typeface="Proxima Nova"/>
                <a:sym typeface="Proxima Nova"/>
              </a:rPr>
              <a: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a:t>
            </a:r>
            <a:r>
              <a:rPr lang="es" sz="1100">
                <a:solidFill>
                  <a:srgbClr val="FFFFFF"/>
                </a:solidFill>
              </a:rPr>
              <a:t>S</a:t>
            </a:r>
            <a:r>
              <a:rPr lang="es" sz="1100">
                <a:solidFill>
                  <a:srgbClr val="FFFFFF"/>
                </a:solidFill>
                <a:latin typeface="Proxima Nova"/>
                <a:ea typeface="Proxima Nova"/>
                <a:cs typeface="Proxima Nova"/>
                <a:sym typeface="Proxima Nova"/>
              </a:rPr>
              <a:t>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557" name="Google Shape;557;p4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6"/>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61" name="Shape 561"/>
        <p:cNvGrpSpPr/>
        <p:nvPr/>
      </p:nvGrpSpPr>
      <p:grpSpPr>
        <a:xfrm>
          <a:off x="0" y="0"/>
          <a:ext cx="0" cy="0"/>
          <a:chOff x="0" y="0"/>
          <a:chExt cx="0" cy="0"/>
        </a:xfrm>
      </p:grpSpPr>
      <p:sp>
        <p:nvSpPr>
          <p:cNvPr id="562" name="Google Shape;562;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563" name="Google Shape;563;p4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564" name="Google Shape;564;p4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rPr>
              <a:t>Passion One</a:t>
            </a:r>
            <a:endParaRPr b="1">
              <a:solidFill>
                <a:srgbClr val="FFFFFF"/>
              </a:solidFill>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3"/>
              </a:rPr>
              <a:t>https://fonts.google.com/specimen/Passion+One</a:t>
            </a:r>
            <a:r>
              <a:rPr lang="es">
                <a:solidFill>
                  <a:srgbClr val="FFFFFF"/>
                </a:solidFill>
              </a:rPr>
              <a:t>)</a:t>
            </a:r>
            <a:endParaRPr>
              <a:solidFill>
                <a:srgbClr val="FFFFFF"/>
              </a:solidFill>
            </a:endParaRPr>
          </a:p>
          <a:p>
            <a:pPr indent="0" lvl="0" marL="0" rtl="0" algn="ctr">
              <a:spcBef>
                <a:spcPts val="0"/>
              </a:spcBef>
              <a:spcAft>
                <a:spcPts val="0"/>
              </a:spcAft>
              <a:buNone/>
            </a:pPr>
            <a:r>
              <a:t/>
            </a:r>
            <a:endParaRPr sz="8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a:solidFill>
                  <a:srgbClr val="FFFFFF"/>
                </a:solidFill>
              </a:rPr>
              <a:t>Abel</a:t>
            </a:r>
            <a:endParaRPr b="1">
              <a:solidFill>
                <a:srgbClr val="FFFFFF"/>
              </a:solidFill>
            </a:endParaRPr>
          </a:p>
          <a:p>
            <a:pPr indent="0" lvl="0" marL="0" rtl="0" algn="ctr">
              <a:spcBef>
                <a:spcPts val="0"/>
              </a:spcBef>
              <a:spcAft>
                <a:spcPts val="0"/>
              </a:spcAft>
              <a:buClr>
                <a:schemeClr val="dk1"/>
              </a:buClr>
              <a:buSzPts val="1100"/>
              <a:buFont typeface="Arial"/>
              <a:buNone/>
            </a:pPr>
            <a:r>
              <a:rPr lang="es">
                <a:solidFill>
                  <a:srgbClr val="FFFFFF"/>
                </a:solidFill>
              </a:rPr>
              <a:t>(</a:t>
            </a:r>
            <a:r>
              <a:rPr lang="es">
                <a:solidFill>
                  <a:srgbClr val="FFFFFF"/>
                </a:solidFill>
                <a:uFill>
                  <a:noFill/>
                </a:uFill>
                <a:hlinkClick r:id="rId4"/>
              </a:rPr>
              <a:t>https://fonts.google.com/specimen/Abel</a:t>
            </a:r>
            <a:r>
              <a:rPr lang="es">
                <a:solidFill>
                  <a:srgbClr val="FFFFFF"/>
                </a:solidFill>
              </a:rPr>
              <a:t>)</a:t>
            </a:r>
            <a:endParaRPr>
              <a:solidFill>
                <a:srgbClr val="FFFFFF"/>
              </a:solidFill>
              <a:latin typeface="Proxima Nova"/>
              <a:ea typeface="Proxima Nova"/>
              <a:cs typeface="Proxima Nova"/>
              <a:sym typeface="Proxima Nova"/>
            </a:endParaRPr>
          </a:p>
        </p:txBody>
      </p:sp>
      <p:sp>
        <p:nvSpPr>
          <p:cNvPr id="565" name="Google Shape;565;p43"/>
          <p:cNvSpPr/>
          <p:nvPr/>
        </p:nvSpPr>
        <p:spPr>
          <a:xfrm>
            <a:off x="4707200" y="3498875"/>
            <a:ext cx="791400" cy="754200"/>
          </a:xfrm>
          <a:prstGeom prst="roundRect">
            <a:avLst>
              <a:gd fmla="val 16667" name="adj"/>
            </a:avLst>
          </a:prstGeom>
          <a:solidFill>
            <a:srgbClr val="5B72B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3"/>
          <p:cNvSpPr/>
          <p:nvPr/>
        </p:nvSpPr>
        <p:spPr>
          <a:xfrm>
            <a:off x="3645375" y="3498875"/>
            <a:ext cx="791400" cy="754200"/>
          </a:xfrm>
          <a:prstGeom prst="roundRect">
            <a:avLst>
              <a:gd fmla="val 16667" name="adj"/>
            </a:avLst>
          </a:prstGeom>
          <a:solidFill>
            <a:srgbClr val="F9E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3"/>
          <p:cNvSpPr txBox="1"/>
          <p:nvPr/>
        </p:nvSpPr>
        <p:spPr>
          <a:xfrm>
            <a:off x="4707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3F3F3"/>
                </a:solidFill>
                <a:latin typeface="Proxima Nova Semibold"/>
                <a:ea typeface="Proxima Nova Semibold"/>
                <a:cs typeface="Proxima Nova Semibold"/>
                <a:sym typeface="Proxima Nova Semibold"/>
              </a:rPr>
              <a:t>#5b72b7</a:t>
            </a:r>
            <a:endParaRPr sz="1000">
              <a:solidFill>
                <a:srgbClr val="F3F3F3"/>
              </a:solidFill>
              <a:latin typeface="Proxima Nova Semibold"/>
              <a:ea typeface="Proxima Nova Semibold"/>
              <a:cs typeface="Proxima Nova Semibold"/>
              <a:sym typeface="Proxima Nova Semibold"/>
            </a:endParaRPr>
          </a:p>
        </p:txBody>
      </p:sp>
      <p:sp>
        <p:nvSpPr>
          <p:cNvPr id="568" name="Google Shape;568;p43"/>
          <p:cNvSpPr txBox="1"/>
          <p:nvPr/>
        </p:nvSpPr>
        <p:spPr>
          <a:xfrm>
            <a:off x="3645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latin typeface="Proxima Nova Semibold"/>
                <a:ea typeface="Proxima Nova Semibold"/>
                <a:cs typeface="Proxima Nova Semibold"/>
                <a:sym typeface="Proxima Nova Semibold"/>
              </a:rPr>
              <a:t>#f9e9d9</a:t>
            </a:r>
            <a:endParaRPr sz="1000">
              <a:solidFill>
                <a:srgbClr val="434343"/>
              </a:solidFill>
              <a:latin typeface="Proxima Nova Semibold"/>
              <a:ea typeface="Proxima Nova Semibold"/>
              <a:cs typeface="Proxima Nova Semibold"/>
              <a:sym typeface="Proxima Nova Semibold"/>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72" name="Shape 572"/>
        <p:cNvGrpSpPr/>
        <p:nvPr/>
      </p:nvGrpSpPr>
      <p:grpSpPr>
        <a:xfrm>
          <a:off x="0" y="0"/>
          <a:ext cx="0" cy="0"/>
          <a:chOff x="0" y="0"/>
          <a:chExt cx="0" cy="0"/>
        </a:xfrm>
      </p:grpSpPr>
      <p:grpSp>
        <p:nvGrpSpPr>
          <p:cNvPr id="573" name="Google Shape;573;p44"/>
          <p:cNvGrpSpPr/>
          <p:nvPr/>
        </p:nvGrpSpPr>
        <p:grpSpPr>
          <a:xfrm>
            <a:off x="1095143" y="2241600"/>
            <a:ext cx="730896" cy="153148"/>
            <a:chOff x="4635250" y="3790225"/>
            <a:chExt cx="415825" cy="87125"/>
          </a:xfrm>
        </p:grpSpPr>
        <p:sp>
          <p:nvSpPr>
            <p:cNvPr id="574" name="Google Shape;574;p4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 name="Google Shape;577;p44"/>
          <p:cNvGrpSpPr/>
          <p:nvPr/>
        </p:nvGrpSpPr>
        <p:grpSpPr>
          <a:xfrm>
            <a:off x="1666833" y="4037852"/>
            <a:ext cx="175876" cy="179996"/>
            <a:chOff x="4280575" y="2131725"/>
            <a:chExt cx="141950" cy="145275"/>
          </a:xfrm>
        </p:grpSpPr>
        <p:sp>
          <p:nvSpPr>
            <p:cNvPr id="578" name="Google Shape;578;p4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44"/>
          <p:cNvGrpSpPr/>
          <p:nvPr/>
        </p:nvGrpSpPr>
        <p:grpSpPr>
          <a:xfrm>
            <a:off x="1667926" y="4265283"/>
            <a:ext cx="175927" cy="152252"/>
            <a:chOff x="4088738" y="4379875"/>
            <a:chExt cx="176900" cy="153125"/>
          </a:xfrm>
        </p:grpSpPr>
        <p:sp>
          <p:nvSpPr>
            <p:cNvPr id="581" name="Google Shape;581;p4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44"/>
          <p:cNvGrpSpPr/>
          <p:nvPr/>
        </p:nvGrpSpPr>
        <p:grpSpPr>
          <a:xfrm flipH="1" rot="10800000">
            <a:off x="1086570" y="4291428"/>
            <a:ext cx="486625" cy="126984"/>
            <a:chOff x="4173650" y="2515975"/>
            <a:chExt cx="216413" cy="56475"/>
          </a:xfrm>
        </p:grpSpPr>
        <p:sp>
          <p:nvSpPr>
            <p:cNvPr id="584" name="Google Shape;584;p4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44"/>
          <p:cNvGrpSpPr/>
          <p:nvPr/>
        </p:nvGrpSpPr>
        <p:grpSpPr>
          <a:xfrm>
            <a:off x="1088757" y="1726562"/>
            <a:ext cx="743797" cy="171366"/>
            <a:chOff x="4109513" y="1964562"/>
            <a:chExt cx="501313" cy="117575"/>
          </a:xfrm>
        </p:grpSpPr>
        <p:sp>
          <p:nvSpPr>
            <p:cNvPr id="587" name="Google Shape;587;p4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 name="Google Shape;588;p44"/>
            <p:cNvGrpSpPr/>
            <p:nvPr/>
          </p:nvGrpSpPr>
          <p:grpSpPr>
            <a:xfrm rot="-5400000">
              <a:off x="4154963" y="1919112"/>
              <a:ext cx="117575" cy="208475"/>
              <a:chOff x="3314125" y="1799775"/>
              <a:chExt cx="117575" cy="208475"/>
            </a:xfrm>
          </p:grpSpPr>
          <p:sp>
            <p:nvSpPr>
              <p:cNvPr id="589" name="Google Shape;589;p4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 name="Google Shape;592;p44"/>
          <p:cNvGrpSpPr/>
          <p:nvPr/>
        </p:nvGrpSpPr>
        <p:grpSpPr>
          <a:xfrm>
            <a:off x="1101069" y="2718525"/>
            <a:ext cx="719511" cy="278389"/>
            <a:chOff x="3515000" y="3200728"/>
            <a:chExt cx="338100" cy="130822"/>
          </a:xfrm>
        </p:grpSpPr>
        <p:sp>
          <p:nvSpPr>
            <p:cNvPr id="593" name="Google Shape;593;p4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 name="Google Shape;594;p44"/>
            <p:cNvGrpSpPr/>
            <p:nvPr/>
          </p:nvGrpSpPr>
          <p:grpSpPr>
            <a:xfrm>
              <a:off x="3515000" y="3200728"/>
              <a:ext cx="282025" cy="67650"/>
              <a:chOff x="3515000" y="3112625"/>
              <a:chExt cx="282025" cy="67650"/>
            </a:xfrm>
          </p:grpSpPr>
          <p:sp>
            <p:nvSpPr>
              <p:cNvPr id="595" name="Google Shape;595;p4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 name="Google Shape;597;p44"/>
          <p:cNvGrpSpPr/>
          <p:nvPr/>
        </p:nvGrpSpPr>
        <p:grpSpPr>
          <a:xfrm flipH="1" rot="10800000">
            <a:off x="1082554" y="927918"/>
            <a:ext cx="756748" cy="188711"/>
            <a:chOff x="3199075" y="3739025"/>
            <a:chExt cx="448629" cy="111875"/>
          </a:xfrm>
        </p:grpSpPr>
        <p:sp>
          <p:nvSpPr>
            <p:cNvPr id="598" name="Google Shape;598;p4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44"/>
          <p:cNvGrpSpPr/>
          <p:nvPr/>
        </p:nvGrpSpPr>
        <p:grpSpPr>
          <a:xfrm>
            <a:off x="1093334" y="3077369"/>
            <a:ext cx="734909" cy="282704"/>
            <a:chOff x="4047975" y="3769179"/>
            <a:chExt cx="343175" cy="132000"/>
          </a:xfrm>
        </p:grpSpPr>
        <p:grpSp>
          <p:nvGrpSpPr>
            <p:cNvPr id="601" name="Google Shape;601;p44"/>
            <p:cNvGrpSpPr/>
            <p:nvPr/>
          </p:nvGrpSpPr>
          <p:grpSpPr>
            <a:xfrm>
              <a:off x="4047975" y="3769179"/>
              <a:ext cx="343175" cy="132000"/>
              <a:chOff x="4047975" y="3769179"/>
              <a:chExt cx="343175" cy="132000"/>
            </a:xfrm>
          </p:grpSpPr>
          <p:sp>
            <p:nvSpPr>
              <p:cNvPr id="602" name="Google Shape;602;p4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 name="Google Shape;603;p44"/>
              <p:cNvGrpSpPr/>
              <p:nvPr/>
            </p:nvGrpSpPr>
            <p:grpSpPr>
              <a:xfrm>
                <a:off x="4047975" y="3769179"/>
                <a:ext cx="288175" cy="132000"/>
                <a:chOff x="4047975" y="3635175"/>
                <a:chExt cx="288175" cy="132000"/>
              </a:xfrm>
            </p:grpSpPr>
            <p:sp>
              <p:nvSpPr>
                <p:cNvPr id="604" name="Google Shape;604;p4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06" name="Google Shape;606;p4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 name="Google Shape;607;p44"/>
          <p:cNvGrpSpPr/>
          <p:nvPr/>
        </p:nvGrpSpPr>
        <p:grpSpPr>
          <a:xfrm>
            <a:off x="1082376" y="2474401"/>
            <a:ext cx="756740" cy="209778"/>
            <a:chOff x="3176563" y="1380375"/>
            <a:chExt cx="844388" cy="234075"/>
          </a:xfrm>
        </p:grpSpPr>
        <p:sp>
          <p:nvSpPr>
            <p:cNvPr id="608" name="Google Shape;608;p4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 name="Google Shape;612;p44"/>
            <p:cNvGrpSpPr/>
            <p:nvPr/>
          </p:nvGrpSpPr>
          <p:grpSpPr>
            <a:xfrm>
              <a:off x="3176563" y="1380375"/>
              <a:ext cx="196550" cy="234075"/>
              <a:chOff x="3077200" y="1380375"/>
              <a:chExt cx="196550" cy="234075"/>
            </a:xfrm>
          </p:grpSpPr>
          <p:sp>
            <p:nvSpPr>
              <p:cNvPr id="613" name="Google Shape;613;p4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 name="Google Shape;617;p44"/>
          <p:cNvGrpSpPr/>
          <p:nvPr/>
        </p:nvGrpSpPr>
        <p:grpSpPr>
          <a:xfrm>
            <a:off x="1168966" y="3428283"/>
            <a:ext cx="583683" cy="515041"/>
            <a:chOff x="4150855" y="3304766"/>
            <a:chExt cx="400468" cy="353373"/>
          </a:xfrm>
        </p:grpSpPr>
        <p:grpSp>
          <p:nvGrpSpPr>
            <p:cNvPr id="618" name="Google Shape;618;p44"/>
            <p:cNvGrpSpPr/>
            <p:nvPr/>
          </p:nvGrpSpPr>
          <p:grpSpPr>
            <a:xfrm rot="5400000">
              <a:off x="4069042" y="3402899"/>
              <a:ext cx="320732" cy="157107"/>
              <a:chOff x="2578246" y="3661125"/>
              <a:chExt cx="226794" cy="111100"/>
            </a:xfrm>
          </p:grpSpPr>
          <p:grpSp>
            <p:nvGrpSpPr>
              <p:cNvPr id="619" name="Google Shape;619;p44"/>
              <p:cNvGrpSpPr/>
              <p:nvPr/>
            </p:nvGrpSpPr>
            <p:grpSpPr>
              <a:xfrm>
                <a:off x="2610652" y="3685297"/>
                <a:ext cx="194387" cy="60778"/>
                <a:chOff x="2610652" y="3685297"/>
                <a:chExt cx="194387" cy="60778"/>
              </a:xfrm>
            </p:grpSpPr>
            <p:sp>
              <p:nvSpPr>
                <p:cNvPr id="620" name="Google Shape;620;p4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44"/>
              <p:cNvGrpSpPr/>
              <p:nvPr/>
            </p:nvGrpSpPr>
            <p:grpSpPr>
              <a:xfrm>
                <a:off x="2578246" y="3661125"/>
                <a:ext cx="128225" cy="111100"/>
                <a:chOff x="2578246" y="3661125"/>
                <a:chExt cx="128225" cy="111100"/>
              </a:xfrm>
            </p:grpSpPr>
            <p:sp>
              <p:nvSpPr>
                <p:cNvPr id="623" name="Google Shape;623;p4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44"/>
                <p:cNvGrpSpPr/>
                <p:nvPr/>
              </p:nvGrpSpPr>
              <p:grpSpPr>
                <a:xfrm>
                  <a:off x="2596850" y="3677550"/>
                  <a:ext cx="102450" cy="94675"/>
                  <a:chOff x="2596850" y="3677550"/>
                  <a:chExt cx="102450" cy="94675"/>
                </a:xfrm>
              </p:grpSpPr>
              <p:sp>
                <p:nvSpPr>
                  <p:cNvPr id="625" name="Google Shape;625;p4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7" name="Google Shape;627;p44"/>
            <p:cNvGrpSpPr/>
            <p:nvPr/>
          </p:nvGrpSpPr>
          <p:grpSpPr>
            <a:xfrm rot="5400000">
              <a:off x="4302139" y="3408954"/>
              <a:ext cx="353373" cy="144996"/>
              <a:chOff x="5075685" y="2271925"/>
              <a:chExt cx="492712" cy="202254"/>
            </a:xfrm>
          </p:grpSpPr>
          <p:sp>
            <p:nvSpPr>
              <p:cNvPr id="628" name="Google Shape;628;p4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 name="Google Shape;630;p44"/>
          <p:cNvGrpSpPr/>
          <p:nvPr/>
        </p:nvGrpSpPr>
        <p:grpSpPr>
          <a:xfrm>
            <a:off x="1089095" y="4015453"/>
            <a:ext cx="467479" cy="193481"/>
            <a:chOff x="4260510" y="2242993"/>
            <a:chExt cx="628501" cy="260125"/>
          </a:xfrm>
        </p:grpSpPr>
        <p:grpSp>
          <p:nvGrpSpPr>
            <p:cNvPr id="631" name="Google Shape;631;p44"/>
            <p:cNvGrpSpPr/>
            <p:nvPr/>
          </p:nvGrpSpPr>
          <p:grpSpPr>
            <a:xfrm>
              <a:off x="4260510" y="2286954"/>
              <a:ext cx="628501" cy="172421"/>
              <a:chOff x="4260510" y="2286954"/>
              <a:chExt cx="628501" cy="172421"/>
            </a:xfrm>
          </p:grpSpPr>
          <p:sp>
            <p:nvSpPr>
              <p:cNvPr id="632" name="Google Shape;632;p4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635" name="Google Shape;635;p4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44"/>
          <p:cNvGrpSpPr/>
          <p:nvPr/>
        </p:nvGrpSpPr>
        <p:grpSpPr>
          <a:xfrm>
            <a:off x="1095178" y="1191975"/>
            <a:ext cx="730923" cy="195694"/>
            <a:chOff x="3099239" y="3615343"/>
            <a:chExt cx="689745" cy="184687"/>
          </a:xfrm>
        </p:grpSpPr>
        <p:sp>
          <p:nvSpPr>
            <p:cNvPr id="639" name="Google Shape;639;p4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44"/>
          <p:cNvGrpSpPr/>
          <p:nvPr/>
        </p:nvGrpSpPr>
        <p:grpSpPr>
          <a:xfrm flipH="1" rot="10800000">
            <a:off x="1082425" y="2006226"/>
            <a:ext cx="756740" cy="126985"/>
            <a:chOff x="1154425" y="3251263"/>
            <a:chExt cx="695150" cy="116650"/>
          </a:xfrm>
        </p:grpSpPr>
        <p:sp>
          <p:nvSpPr>
            <p:cNvPr id="644" name="Google Shape;644;p4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 name="Google Shape;650;p44"/>
          <p:cNvGrpSpPr/>
          <p:nvPr/>
        </p:nvGrpSpPr>
        <p:grpSpPr>
          <a:xfrm>
            <a:off x="1088895" y="1460316"/>
            <a:ext cx="743825" cy="172498"/>
            <a:chOff x="4100207" y="2107304"/>
            <a:chExt cx="510343" cy="118352"/>
          </a:xfrm>
        </p:grpSpPr>
        <p:sp>
          <p:nvSpPr>
            <p:cNvPr id="651" name="Google Shape;651;p4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44"/>
          <p:cNvGrpSpPr/>
          <p:nvPr/>
        </p:nvGrpSpPr>
        <p:grpSpPr>
          <a:xfrm>
            <a:off x="2032740" y="1528975"/>
            <a:ext cx="623064" cy="406130"/>
            <a:chOff x="2525450" y="2505350"/>
            <a:chExt cx="373450" cy="243425"/>
          </a:xfrm>
        </p:grpSpPr>
        <p:grpSp>
          <p:nvGrpSpPr>
            <p:cNvPr id="655" name="Google Shape;655;p44"/>
            <p:cNvGrpSpPr/>
            <p:nvPr/>
          </p:nvGrpSpPr>
          <p:grpSpPr>
            <a:xfrm>
              <a:off x="2525450" y="2505350"/>
              <a:ext cx="373450" cy="107475"/>
              <a:chOff x="2525450" y="2505350"/>
              <a:chExt cx="373450" cy="107475"/>
            </a:xfrm>
          </p:grpSpPr>
          <p:sp>
            <p:nvSpPr>
              <p:cNvPr id="656" name="Google Shape;656;p4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44"/>
            <p:cNvGrpSpPr/>
            <p:nvPr/>
          </p:nvGrpSpPr>
          <p:grpSpPr>
            <a:xfrm>
              <a:off x="2525450" y="2586475"/>
              <a:ext cx="373450" cy="81175"/>
              <a:chOff x="2525450" y="2586475"/>
              <a:chExt cx="373450" cy="81175"/>
            </a:xfrm>
          </p:grpSpPr>
          <p:sp>
            <p:nvSpPr>
              <p:cNvPr id="660" name="Google Shape;660;p4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44"/>
            <p:cNvGrpSpPr/>
            <p:nvPr/>
          </p:nvGrpSpPr>
          <p:grpSpPr>
            <a:xfrm>
              <a:off x="2525450" y="2667625"/>
              <a:ext cx="373450" cy="81150"/>
              <a:chOff x="2525450" y="2667625"/>
              <a:chExt cx="373450" cy="81150"/>
            </a:xfrm>
          </p:grpSpPr>
          <p:sp>
            <p:nvSpPr>
              <p:cNvPr id="664" name="Google Shape;664;p4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 name="Google Shape;667;p44"/>
          <p:cNvGrpSpPr/>
          <p:nvPr/>
        </p:nvGrpSpPr>
        <p:grpSpPr>
          <a:xfrm>
            <a:off x="2021992" y="1229434"/>
            <a:ext cx="706335" cy="255548"/>
            <a:chOff x="2600813" y="2069700"/>
            <a:chExt cx="448638" cy="162325"/>
          </a:xfrm>
        </p:grpSpPr>
        <p:sp>
          <p:nvSpPr>
            <p:cNvPr id="668" name="Google Shape;668;p4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44"/>
          <p:cNvGrpSpPr/>
          <p:nvPr/>
        </p:nvGrpSpPr>
        <p:grpSpPr>
          <a:xfrm>
            <a:off x="2675987" y="1475531"/>
            <a:ext cx="355485" cy="330727"/>
            <a:chOff x="3631100" y="1774000"/>
            <a:chExt cx="380850" cy="354325"/>
          </a:xfrm>
        </p:grpSpPr>
        <p:grpSp>
          <p:nvGrpSpPr>
            <p:cNvPr id="671" name="Google Shape;671;p44"/>
            <p:cNvGrpSpPr/>
            <p:nvPr/>
          </p:nvGrpSpPr>
          <p:grpSpPr>
            <a:xfrm>
              <a:off x="3750225" y="1774000"/>
              <a:ext cx="149575" cy="145525"/>
              <a:chOff x="3750225" y="1774000"/>
              <a:chExt cx="149575" cy="145525"/>
            </a:xfrm>
          </p:grpSpPr>
          <p:sp>
            <p:nvSpPr>
              <p:cNvPr id="672" name="Google Shape;672;p4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 name="Google Shape;674;p44"/>
            <p:cNvGrpSpPr/>
            <p:nvPr/>
          </p:nvGrpSpPr>
          <p:grpSpPr>
            <a:xfrm>
              <a:off x="3847850" y="1889150"/>
              <a:ext cx="164100" cy="145600"/>
              <a:chOff x="3847850" y="1889150"/>
              <a:chExt cx="164100" cy="145600"/>
            </a:xfrm>
          </p:grpSpPr>
          <p:sp>
            <p:nvSpPr>
              <p:cNvPr id="675" name="Google Shape;675;p4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44"/>
            <p:cNvGrpSpPr/>
            <p:nvPr/>
          </p:nvGrpSpPr>
          <p:grpSpPr>
            <a:xfrm>
              <a:off x="3631100" y="1866150"/>
              <a:ext cx="149875" cy="144800"/>
              <a:chOff x="3631100" y="1866150"/>
              <a:chExt cx="149875" cy="144800"/>
            </a:xfrm>
          </p:grpSpPr>
          <p:sp>
            <p:nvSpPr>
              <p:cNvPr id="678" name="Google Shape;678;p4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 name="Google Shape;680;p44"/>
            <p:cNvGrpSpPr/>
            <p:nvPr/>
          </p:nvGrpSpPr>
          <p:grpSpPr>
            <a:xfrm>
              <a:off x="3730650" y="1982800"/>
              <a:ext cx="149550" cy="145525"/>
              <a:chOff x="3730650" y="1982800"/>
              <a:chExt cx="149550" cy="145525"/>
            </a:xfrm>
          </p:grpSpPr>
          <p:sp>
            <p:nvSpPr>
              <p:cNvPr id="681" name="Google Shape;681;p4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 name="Google Shape;683;p44"/>
          <p:cNvGrpSpPr/>
          <p:nvPr/>
        </p:nvGrpSpPr>
        <p:grpSpPr>
          <a:xfrm rot="5400000">
            <a:off x="2116886" y="809455"/>
            <a:ext cx="215289" cy="452582"/>
            <a:chOff x="2506150" y="1152650"/>
            <a:chExt cx="230650" cy="484875"/>
          </a:xfrm>
        </p:grpSpPr>
        <p:sp>
          <p:nvSpPr>
            <p:cNvPr id="684" name="Google Shape;684;p4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 name="Google Shape;686;p44"/>
          <p:cNvGrpSpPr/>
          <p:nvPr/>
        </p:nvGrpSpPr>
        <p:grpSpPr>
          <a:xfrm>
            <a:off x="6808184" y="966414"/>
            <a:ext cx="610130" cy="38431"/>
            <a:chOff x="2521850" y="1810250"/>
            <a:chExt cx="540225" cy="34025"/>
          </a:xfrm>
        </p:grpSpPr>
        <p:sp>
          <p:nvSpPr>
            <p:cNvPr id="687" name="Google Shape;687;p4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44"/>
          <p:cNvGrpSpPr/>
          <p:nvPr/>
        </p:nvGrpSpPr>
        <p:grpSpPr>
          <a:xfrm>
            <a:off x="2863397" y="1225875"/>
            <a:ext cx="623130" cy="439024"/>
            <a:chOff x="2196556" y="2995700"/>
            <a:chExt cx="636756" cy="448625"/>
          </a:xfrm>
        </p:grpSpPr>
        <p:grpSp>
          <p:nvGrpSpPr>
            <p:cNvPr id="698" name="Google Shape;698;p44"/>
            <p:cNvGrpSpPr/>
            <p:nvPr/>
          </p:nvGrpSpPr>
          <p:grpSpPr>
            <a:xfrm flipH="1">
              <a:off x="2437481" y="3288975"/>
              <a:ext cx="226125" cy="154175"/>
              <a:chOff x="4472075" y="2905100"/>
              <a:chExt cx="226125" cy="154175"/>
            </a:xfrm>
          </p:grpSpPr>
          <p:sp>
            <p:nvSpPr>
              <p:cNvPr id="699" name="Google Shape;699;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44"/>
            <p:cNvGrpSpPr/>
            <p:nvPr/>
          </p:nvGrpSpPr>
          <p:grpSpPr>
            <a:xfrm>
              <a:off x="2196556" y="2995700"/>
              <a:ext cx="636756" cy="448625"/>
              <a:chOff x="4407819" y="2905100"/>
              <a:chExt cx="636756" cy="448625"/>
            </a:xfrm>
          </p:grpSpPr>
          <p:grpSp>
            <p:nvGrpSpPr>
              <p:cNvPr id="702" name="Google Shape;702;p44"/>
              <p:cNvGrpSpPr/>
              <p:nvPr/>
            </p:nvGrpSpPr>
            <p:grpSpPr>
              <a:xfrm>
                <a:off x="4825475" y="3136075"/>
                <a:ext cx="187000" cy="217650"/>
                <a:chOff x="4825475" y="3136075"/>
                <a:chExt cx="187000" cy="217650"/>
              </a:xfrm>
            </p:grpSpPr>
            <p:sp>
              <p:nvSpPr>
                <p:cNvPr id="703" name="Google Shape;703;p4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44"/>
              <p:cNvGrpSpPr/>
              <p:nvPr/>
            </p:nvGrpSpPr>
            <p:grpSpPr>
              <a:xfrm>
                <a:off x="4882275" y="2949625"/>
                <a:ext cx="162300" cy="235875"/>
                <a:chOff x="4882275" y="2949625"/>
                <a:chExt cx="162300" cy="235875"/>
              </a:xfrm>
            </p:grpSpPr>
            <p:sp>
              <p:nvSpPr>
                <p:cNvPr id="706" name="Google Shape;706;p4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44"/>
              <p:cNvGrpSpPr/>
              <p:nvPr/>
            </p:nvGrpSpPr>
            <p:grpSpPr>
              <a:xfrm>
                <a:off x="4705225" y="2937550"/>
                <a:ext cx="221425" cy="133450"/>
                <a:chOff x="4705225" y="2937550"/>
                <a:chExt cx="221425" cy="133450"/>
              </a:xfrm>
            </p:grpSpPr>
            <p:sp>
              <p:nvSpPr>
                <p:cNvPr id="709" name="Google Shape;709;p4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44"/>
              <p:cNvGrpSpPr/>
              <p:nvPr/>
            </p:nvGrpSpPr>
            <p:grpSpPr>
              <a:xfrm>
                <a:off x="4528269" y="2905100"/>
                <a:ext cx="226125" cy="154175"/>
                <a:chOff x="4472075" y="2905100"/>
                <a:chExt cx="226125" cy="154175"/>
              </a:xfrm>
            </p:grpSpPr>
            <p:sp>
              <p:nvSpPr>
                <p:cNvPr id="712" name="Google Shape;712;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 name="Google Shape;714;p4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 name="Google Shape;715;p44"/>
          <p:cNvGrpSpPr/>
          <p:nvPr/>
        </p:nvGrpSpPr>
        <p:grpSpPr>
          <a:xfrm>
            <a:off x="2901518" y="1717062"/>
            <a:ext cx="559226" cy="227878"/>
            <a:chOff x="5793270" y="3739034"/>
            <a:chExt cx="1174105" cy="478433"/>
          </a:xfrm>
        </p:grpSpPr>
        <p:grpSp>
          <p:nvGrpSpPr>
            <p:cNvPr id="716" name="Google Shape;716;p44"/>
            <p:cNvGrpSpPr/>
            <p:nvPr/>
          </p:nvGrpSpPr>
          <p:grpSpPr>
            <a:xfrm>
              <a:off x="5793269" y="3739034"/>
              <a:ext cx="368725" cy="478433"/>
              <a:chOff x="5793270" y="3739034"/>
              <a:chExt cx="368725" cy="478433"/>
            </a:xfrm>
          </p:grpSpPr>
          <p:sp>
            <p:nvSpPr>
              <p:cNvPr id="717" name="Google Shape;717;p4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 name="Google Shape;720;p44"/>
            <p:cNvGrpSpPr/>
            <p:nvPr/>
          </p:nvGrpSpPr>
          <p:grpSpPr>
            <a:xfrm>
              <a:off x="6034165" y="3739034"/>
              <a:ext cx="263339" cy="478433"/>
              <a:chOff x="6034165" y="3739034"/>
              <a:chExt cx="263339" cy="478433"/>
            </a:xfrm>
          </p:grpSpPr>
          <p:sp>
            <p:nvSpPr>
              <p:cNvPr id="721" name="Google Shape;721;p4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44"/>
            <p:cNvGrpSpPr/>
            <p:nvPr/>
          </p:nvGrpSpPr>
          <p:grpSpPr>
            <a:xfrm>
              <a:off x="6274808" y="3739034"/>
              <a:ext cx="210793" cy="478433"/>
              <a:chOff x="6274808" y="3739034"/>
              <a:chExt cx="210793" cy="478433"/>
            </a:xfrm>
          </p:grpSpPr>
          <p:sp>
            <p:nvSpPr>
              <p:cNvPr id="725" name="Google Shape;725;p4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44"/>
            <p:cNvGrpSpPr/>
            <p:nvPr/>
          </p:nvGrpSpPr>
          <p:grpSpPr>
            <a:xfrm>
              <a:off x="6463133" y="3739034"/>
              <a:ext cx="263344" cy="478433"/>
              <a:chOff x="6463133" y="3739034"/>
              <a:chExt cx="263344" cy="478433"/>
            </a:xfrm>
          </p:grpSpPr>
          <p:sp>
            <p:nvSpPr>
              <p:cNvPr id="729" name="Google Shape;729;p4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 name="Google Shape;732;p44"/>
            <p:cNvGrpSpPr/>
            <p:nvPr/>
          </p:nvGrpSpPr>
          <p:grpSpPr>
            <a:xfrm>
              <a:off x="6598649" y="3739034"/>
              <a:ext cx="368726" cy="478433"/>
              <a:chOff x="6598649" y="3739034"/>
              <a:chExt cx="368726" cy="478433"/>
            </a:xfrm>
          </p:grpSpPr>
          <p:sp>
            <p:nvSpPr>
              <p:cNvPr id="733" name="Google Shape;733;p4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 name="Google Shape;736;p44"/>
          <p:cNvGrpSpPr/>
          <p:nvPr/>
        </p:nvGrpSpPr>
        <p:grpSpPr>
          <a:xfrm>
            <a:off x="2031243" y="3779808"/>
            <a:ext cx="1453661" cy="366049"/>
            <a:chOff x="5778536" y="3183751"/>
            <a:chExt cx="1203561" cy="303071"/>
          </a:xfrm>
        </p:grpSpPr>
        <p:sp>
          <p:nvSpPr>
            <p:cNvPr id="737" name="Google Shape;737;p4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 name="Google Shape;754;p4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44"/>
          <p:cNvGrpSpPr/>
          <p:nvPr/>
        </p:nvGrpSpPr>
        <p:grpSpPr>
          <a:xfrm rot="-5400000">
            <a:off x="2662944" y="825422"/>
            <a:ext cx="213595" cy="418866"/>
            <a:chOff x="4379261" y="3450715"/>
            <a:chExt cx="390984" cy="766732"/>
          </a:xfrm>
        </p:grpSpPr>
        <p:sp>
          <p:nvSpPr>
            <p:cNvPr id="756" name="Google Shape;756;p4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4"/>
          <p:cNvGrpSpPr/>
          <p:nvPr/>
        </p:nvGrpSpPr>
        <p:grpSpPr>
          <a:xfrm>
            <a:off x="2009589" y="2859325"/>
            <a:ext cx="1496767" cy="802469"/>
            <a:chOff x="5793258" y="2247269"/>
            <a:chExt cx="1174119" cy="629486"/>
          </a:xfrm>
        </p:grpSpPr>
        <p:sp>
          <p:nvSpPr>
            <p:cNvPr id="759" name="Google Shape;759;p4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44"/>
          <p:cNvGrpSpPr/>
          <p:nvPr/>
        </p:nvGrpSpPr>
        <p:grpSpPr>
          <a:xfrm rot="5400000">
            <a:off x="2358460" y="1700057"/>
            <a:ext cx="799341" cy="1436131"/>
            <a:chOff x="3088670" y="1930338"/>
            <a:chExt cx="380983" cy="684491"/>
          </a:xfrm>
        </p:grpSpPr>
        <p:sp>
          <p:nvSpPr>
            <p:cNvPr id="771" name="Google Shape;771;p4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44"/>
          <p:cNvGrpSpPr/>
          <p:nvPr/>
        </p:nvGrpSpPr>
        <p:grpSpPr>
          <a:xfrm>
            <a:off x="1998305" y="4220153"/>
            <a:ext cx="1519488" cy="198289"/>
            <a:chOff x="504546" y="564561"/>
            <a:chExt cx="1627907" cy="212437"/>
          </a:xfrm>
        </p:grpSpPr>
        <p:sp>
          <p:nvSpPr>
            <p:cNvPr id="799" name="Google Shape;799;p4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800" name="Google Shape;800;p4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801" name="Google Shape;801;p4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803" name="Google Shape;803;p4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806" name="Google Shape;806;p4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807" name="Google Shape;807;p4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808" name="Google Shape;808;p4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813" name="Google Shape;813;p4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44"/>
          <p:cNvGrpSpPr/>
          <p:nvPr/>
        </p:nvGrpSpPr>
        <p:grpSpPr>
          <a:xfrm flipH="1">
            <a:off x="3704668" y="2844955"/>
            <a:ext cx="410808" cy="831197"/>
            <a:chOff x="3564075" y="2091586"/>
            <a:chExt cx="329966" cy="667521"/>
          </a:xfrm>
        </p:grpSpPr>
        <p:sp>
          <p:nvSpPr>
            <p:cNvPr id="855" name="Google Shape;855;p4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 name="Google Shape;856;p44"/>
            <p:cNvGrpSpPr/>
            <p:nvPr/>
          </p:nvGrpSpPr>
          <p:grpSpPr>
            <a:xfrm>
              <a:off x="3577470" y="2091586"/>
              <a:ext cx="203196" cy="352319"/>
              <a:chOff x="3976450" y="5044825"/>
              <a:chExt cx="107625" cy="186600"/>
            </a:xfrm>
          </p:grpSpPr>
          <p:sp>
            <p:nvSpPr>
              <p:cNvPr id="857" name="Google Shape;857;p4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 name="Google Shape;861;p44"/>
            <p:cNvGrpSpPr/>
            <p:nvPr/>
          </p:nvGrpSpPr>
          <p:grpSpPr>
            <a:xfrm>
              <a:off x="3690750" y="2391589"/>
              <a:ext cx="203290" cy="367519"/>
              <a:chOff x="4036450" y="5279050"/>
              <a:chExt cx="107675" cy="194650"/>
            </a:xfrm>
          </p:grpSpPr>
          <p:sp>
            <p:nvSpPr>
              <p:cNvPr id="862" name="Google Shape;862;p4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 name="Google Shape;866;p44"/>
          <p:cNvGrpSpPr/>
          <p:nvPr/>
        </p:nvGrpSpPr>
        <p:grpSpPr>
          <a:xfrm>
            <a:off x="6877470" y="1081715"/>
            <a:ext cx="473148" cy="148870"/>
            <a:chOff x="4458420" y="5169625"/>
            <a:chExt cx="178850" cy="56275"/>
          </a:xfrm>
        </p:grpSpPr>
        <p:sp>
          <p:nvSpPr>
            <p:cNvPr id="867" name="Google Shape;867;p4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44"/>
          <p:cNvGrpSpPr/>
          <p:nvPr/>
        </p:nvGrpSpPr>
        <p:grpSpPr>
          <a:xfrm>
            <a:off x="5322464" y="966504"/>
            <a:ext cx="758083" cy="691884"/>
            <a:chOff x="5976993" y="238644"/>
            <a:chExt cx="671226" cy="612558"/>
          </a:xfrm>
        </p:grpSpPr>
        <p:grpSp>
          <p:nvGrpSpPr>
            <p:cNvPr id="872" name="Google Shape;872;p44"/>
            <p:cNvGrpSpPr/>
            <p:nvPr/>
          </p:nvGrpSpPr>
          <p:grpSpPr>
            <a:xfrm>
              <a:off x="6207869" y="264821"/>
              <a:ext cx="255900" cy="309550"/>
              <a:chOff x="4721075" y="260350"/>
              <a:chExt cx="255900" cy="309550"/>
            </a:xfrm>
          </p:grpSpPr>
          <p:sp>
            <p:nvSpPr>
              <p:cNvPr id="873" name="Google Shape;873;p4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 name="Google Shape;877;p44"/>
            <p:cNvGrpSpPr/>
            <p:nvPr/>
          </p:nvGrpSpPr>
          <p:grpSpPr>
            <a:xfrm>
              <a:off x="6014775" y="319425"/>
              <a:ext cx="267975" cy="297900"/>
              <a:chOff x="4428250" y="314750"/>
              <a:chExt cx="267975" cy="297900"/>
            </a:xfrm>
          </p:grpSpPr>
          <p:sp>
            <p:nvSpPr>
              <p:cNvPr id="878" name="Google Shape;878;p4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44"/>
            <p:cNvGrpSpPr/>
            <p:nvPr/>
          </p:nvGrpSpPr>
          <p:grpSpPr>
            <a:xfrm>
              <a:off x="6384394" y="238644"/>
              <a:ext cx="263825" cy="384100"/>
              <a:chOff x="4897600" y="530925"/>
              <a:chExt cx="263825" cy="384100"/>
            </a:xfrm>
          </p:grpSpPr>
          <p:sp>
            <p:nvSpPr>
              <p:cNvPr id="882" name="Google Shape;882;p4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44"/>
            <p:cNvGrpSpPr/>
            <p:nvPr/>
          </p:nvGrpSpPr>
          <p:grpSpPr>
            <a:xfrm>
              <a:off x="5976993" y="471107"/>
              <a:ext cx="222175" cy="258225"/>
              <a:chOff x="4390750" y="609200"/>
              <a:chExt cx="222175" cy="258225"/>
            </a:xfrm>
          </p:grpSpPr>
          <p:sp>
            <p:nvSpPr>
              <p:cNvPr id="886" name="Google Shape;886;p4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44"/>
            <p:cNvGrpSpPr/>
            <p:nvPr/>
          </p:nvGrpSpPr>
          <p:grpSpPr>
            <a:xfrm>
              <a:off x="6012699" y="624883"/>
              <a:ext cx="258950" cy="209025"/>
              <a:chOff x="4427350" y="850800"/>
              <a:chExt cx="258950" cy="209025"/>
            </a:xfrm>
          </p:grpSpPr>
          <p:sp>
            <p:nvSpPr>
              <p:cNvPr id="891" name="Google Shape;891;p4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44"/>
            <p:cNvGrpSpPr/>
            <p:nvPr/>
          </p:nvGrpSpPr>
          <p:grpSpPr>
            <a:xfrm>
              <a:off x="6192527" y="709277"/>
              <a:ext cx="269050" cy="141925"/>
              <a:chOff x="4703050" y="934300"/>
              <a:chExt cx="269050" cy="141925"/>
            </a:xfrm>
          </p:grpSpPr>
          <p:sp>
            <p:nvSpPr>
              <p:cNvPr id="895" name="Google Shape;895;p4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 name="Google Shape;897;p44"/>
          <p:cNvGrpSpPr/>
          <p:nvPr/>
        </p:nvGrpSpPr>
        <p:grpSpPr>
          <a:xfrm rot="5400000">
            <a:off x="7811864" y="752915"/>
            <a:ext cx="87395" cy="517491"/>
            <a:chOff x="4427900" y="1369375"/>
            <a:chExt cx="77375" cy="458200"/>
          </a:xfrm>
        </p:grpSpPr>
        <p:grpSp>
          <p:nvGrpSpPr>
            <p:cNvPr id="898" name="Google Shape;898;p44"/>
            <p:cNvGrpSpPr/>
            <p:nvPr/>
          </p:nvGrpSpPr>
          <p:grpSpPr>
            <a:xfrm>
              <a:off x="4427900" y="1369375"/>
              <a:ext cx="36800" cy="458200"/>
              <a:chOff x="4427900" y="1369375"/>
              <a:chExt cx="36800" cy="458200"/>
            </a:xfrm>
          </p:grpSpPr>
          <p:sp>
            <p:nvSpPr>
              <p:cNvPr id="899" name="Google Shape;899;p4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44"/>
            <p:cNvGrpSpPr/>
            <p:nvPr/>
          </p:nvGrpSpPr>
          <p:grpSpPr>
            <a:xfrm>
              <a:off x="4488850" y="1372625"/>
              <a:ext cx="16425" cy="169875"/>
              <a:chOff x="4488850" y="1372625"/>
              <a:chExt cx="16425" cy="169875"/>
            </a:xfrm>
          </p:grpSpPr>
          <p:sp>
            <p:nvSpPr>
              <p:cNvPr id="933" name="Google Shape;933;p4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 name="Google Shape;940;p44"/>
          <p:cNvGrpSpPr/>
          <p:nvPr/>
        </p:nvGrpSpPr>
        <p:grpSpPr>
          <a:xfrm>
            <a:off x="4553653" y="1403110"/>
            <a:ext cx="287997" cy="219067"/>
            <a:chOff x="5023100" y="253750"/>
            <a:chExt cx="255000" cy="193950"/>
          </a:xfrm>
        </p:grpSpPr>
        <p:sp>
          <p:nvSpPr>
            <p:cNvPr id="941" name="Google Shape;941;p4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44"/>
          <p:cNvGrpSpPr/>
          <p:nvPr/>
        </p:nvGrpSpPr>
        <p:grpSpPr>
          <a:xfrm>
            <a:off x="4501765" y="1029060"/>
            <a:ext cx="163961" cy="243605"/>
            <a:chOff x="3431675" y="243350"/>
            <a:chExt cx="145175" cy="215675"/>
          </a:xfrm>
        </p:grpSpPr>
        <p:sp>
          <p:nvSpPr>
            <p:cNvPr id="948" name="Google Shape;948;p4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 name="Google Shape;952;p44"/>
          <p:cNvGrpSpPr/>
          <p:nvPr/>
        </p:nvGrpSpPr>
        <p:grpSpPr>
          <a:xfrm>
            <a:off x="5009043" y="1043517"/>
            <a:ext cx="201428" cy="220987"/>
            <a:chOff x="3782200" y="256150"/>
            <a:chExt cx="178350" cy="195650"/>
          </a:xfrm>
        </p:grpSpPr>
        <p:sp>
          <p:nvSpPr>
            <p:cNvPr id="953" name="Google Shape;953;p4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44"/>
          <p:cNvGrpSpPr/>
          <p:nvPr/>
        </p:nvGrpSpPr>
        <p:grpSpPr>
          <a:xfrm>
            <a:off x="5981017" y="1451330"/>
            <a:ext cx="191857" cy="207037"/>
            <a:chOff x="3189900" y="762150"/>
            <a:chExt cx="169875" cy="183300"/>
          </a:xfrm>
        </p:grpSpPr>
        <p:grpSp>
          <p:nvGrpSpPr>
            <p:cNvPr id="957" name="Google Shape;957;p44"/>
            <p:cNvGrpSpPr/>
            <p:nvPr/>
          </p:nvGrpSpPr>
          <p:grpSpPr>
            <a:xfrm>
              <a:off x="3192775" y="894450"/>
              <a:ext cx="164100" cy="51000"/>
              <a:chOff x="3192775" y="894450"/>
              <a:chExt cx="164100" cy="51000"/>
            </a:xfrm>
          </p:grpSpPr>
          <p:sp>
            <p:nvSpPr>
              <p:cNvPr id="958" name="Google Shape;958;p4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44"/>
            <p:cNvGrpSpPr/>
            <p:nvPr/>
          </p:nvGrpSpPr>
          <p:grpSpPr>
            <a:xfrm>
              <a:off x="3192775" y="862421"/>
              <a:ext cx="164100" cy="34915"/>
              <a:chOff x="3192775" y="867225"/>
              <a:chExt cx="164100" cy="25450"/>
            </a:xfrm>
          </p:grpSpPr>
          <p:sp>
            <p:nvSpPr>
              <p:cNvPr id="961" name="Google Shape;961;p4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44"/>
            <p:cNvGrpSpPr/>
            <p:nvPr/>
          </p:nvGrpSpPr>
          <p:grpSpPr>
            <a:xfrm>
              <a:off x="3189900" y="762150"/>
              <a:ext cx="169875" cy="102375"/>
              <a:chOff x="3189900" y="762150"/>
              <a:chExt cx="169875" cy="102375"/>
            </a:xfrm>
          </p:grpSpPr>
          <p:sp>
            <p:nvSpPr>
              <p:cNvPr id="964" name="Google Shape;964;p4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7" name="Google Shape;967;p44"/>
          <p:cNvGrpSpPr/>
          <p:nvPr/>
        </p:nvGrpSpPr>
        <p:grpSpPr>
          <a:xfrm>
            <a:off x="4200824" y="1424207"/>
            <a:ext cx="202501" cy="173521"/>
            <a:chOff x="2862744" y="750125"/>
            <a:chExt cx="179300" cy="153627"/>
          </a:xfrm>
        </p:grpSpPr>
        <p:grpSp>
          <p:nvGrpSpPr>
            <p:cNvPr id="968" name="Google Shape;968;p44"/>
            <p:cNvGrpSpPr/>
            <p:nvPr/>
          </p:nvGrpSpPr>
          <p:grpSpPr>
            <a:xfrm>
              <a:off x="2934544" y="750125"/>
              <a:ext cx="107500" cy="112300"/>
              <a:chOff x="2934750" y="687150"/>
              <a:chExt cx="107500" cy="112300"/>
            </a:xfrm>
          </p:grpSpPr>
          <p:sp>
            <p:nvSpPr>
              <p:cNvPr id="969" name="Google Shape;969;p4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 name="Google Shape;972;p44"/>
            <p:cNvGrpSpPr/>
            <p:nvPr/>
          </p:nvGrpSpPr>
          <p:grpSpPr>
            <a:xfrm>
              <a:off x="2896875" y="767675"/>
              <a:ext cx="114700" cy="116325"/>
              <a:chOff x="2896875" y="767675"/>
              <a:chExt cx="114700" cy="116325"/>
            </a:xfrm>
          </p:grpSpPr>
          <p:sp>
            <p:nvSpPr>
              <p:cNvPr id="973" name="Google Shape;973;p4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44"/>
            <p:cNvGrpSpPr/>
            <p:nvPr/>
          </p:nvGrpSpPr>
          <p:grpSpPr>
            <a:xfrm>
              <a:off x="2862744" y="789602"/>
              <a:ext cx="110750" cy="114150"/>
              <a:chOff x="2862975" y="845225"/>
              <a:chExt cx="110750" cy="114150"/>
            </a:xfrm>
          </p:grpSpPr>
          <p:sp>
            <p:nvSpPr>
              <p:cNvPr id="977" name="Google Shape;977;p4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 name="Google Shape;979;p44"/>
          <p:cNvGrpSpPr/>
          <p:nvPr/>
        </p:nvGrpSpPr>
        <p:grpSpPr>
          <a:xfrm>
            <a:off x="3518186" y="1071374"/>
            <a:ext cx="610213" cy="564453"/>
            <a:chOff x="2431875" y="700600"/>
            <a:chExt cx="264700" cy="244850"/>
          </a:xfrm>
        </p:grpSpPr>
        <p:sp>
          <p:nvSpPr>
            <p:cNvPr id="980" name="Google Shape;980;p4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44"/>
          <p:cNvGrpSpPr/>
          <p:nvPr/>
        </p:nvGrpSpPr>
        <p:grpSpPr>
          <a:xfrm>
            <a:off x="4193901" y="1043518"/>
            <a:ext cx="216347" cy="265394"/>
            <a:chOff x="4722841" y="238125"/>
            <a:chExt cx="191559" cy="234966"/>
          </a:xfrm>
        </p:grpSpPr>
        <p:grpSp>
          <p:nvGrpSpPr>
            <p:cNvPr id="994" name="Google Shape;994;p44"/>
            <p:cNvGrpSpPr/>
            <p:nvPr/>
          </p:nvGrpSpPr>
          <p:grpSpPr>
            <a:xfrm>
              <a:off x="4818100" y="238125"/>
              <a:ext cx="96300" cy="179775"/>
              <a:chOff x="2798800" y="238125"/>
              <a:chExt cx="96300" cy="179775"/>
            </a:xfrm>
          </p:grpSpPr>
          <p:sp>
            <p:nvSpPr>
              <p:cNvPr id="995" name="Google Shape;995;p4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44"/>
            <p:cNvGrpSpPr/>
            <p:nvPr/>
          </p:nvGrpSpPr>
          <p:grpSpPr>
            <a:xfrm>
              <a:off x="4769812" y="311347"/>
              <a:ext cx="96300" cy="134375"/>
              <a:chOff x="2698550" y="350800"/>
              <a:chExt cx="96300" cy="134375"/>
            </a:xfrm>
          </p:grpSpPr>
          <p:sp>
            <p:nvSpPr>
              <p:cNvPr id="999" name="Google Shape;999;p4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44"/>
            <p:cNvGrpSpPr/>
            <p:nvPr/>
          </p:nvGrpSpPr>
          <p:grpSpPr>
            <a:xfrm>
              <a:off x="4722841" y="379141"/>
              <a:ext cx="96125" cy="93950"/>
              <a:chOff x="2615975" y="444575"/>
              <a:chExt cx="96125" cy="93950"/>
            </a:xfrm>
          </p:grpSpPr>
          <p:sp>
            <p:nvSpPr>
              <p:cNvPr id="1003" name="Google Shape;1003;p4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6" name="Google Shape;1006;p44"/>
          <p:cNvGrpSpPr/>
          <p:nvPr/>
        </p:nvGrpSpPr>
        <p:grpSpPr>
          <a:xfrm>
            <a:off x="4959250" y="1358511"/>
            <a:ext cx="301013" cy="279495"/>
            <a:chOff x="3506875" y="724175"/>
            <a:chExt cx="266525" cy="247450"/>
          </a:xfrm>
        </p:grpSpPr>
        <p:sp>
          <p:nvSpPr>
            <p:cNvPr id="1007" name="Google Shape;1007;p4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44"/>
          <p:cNvGrpSpPr/>
          <p:nvPr/>
        </p:nvGrpSpPr>
        <p:grpSpPr>
          <a:xfrm>
            <a:off x="4757246" y="1039762"/>
            <a:ext cx="170681" cy="251031"/>
            <a:chOff x="3608400" y="252825"/>
            <a:chExt cx="151125" cy="222250"/>
          </a:xfrm>
        </p:grpSpPr>
        <p:sp>
          <p:nvSpPr>
            <p:cNvPr id="1019" name="Google Shape;1019;p4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44"/>
          <p:cNvGrpSpPr/>
          <p:nvPr/>
        </p:nvGrpSpPr>
        <p:grpSpPr>
          <a:xfrm>
            <a:off x="3724001" y="4126320"/>
            <a:ext cx="329890" cy="226164"/>
            <a:chOff x="1267553" y="2204175"/>
            <a:chExt cx="492740" cy="337759"/>
          </a:xfrm>
        </p:grpSpPr>
        <p:sp>
          <p:nvSpPr>
            <p:cNvPr id="1022" name="Google Shape;1022;p4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 name="Google Shape;1059;p44"/>
          <p:cNvGrpSpPr/>
          <p:nvPr/>
        </p:nvGrpSpPr>
        <p:grpSpPr>
          <a:xfrm>
            <a:off x="3736957" y="3779807"/>
            <a:ext cx="303991" cy="211305"/>
            <a:chOff x="1916639" y="2215270"/>
            <a:chExt cx="454057" cy="315569"/>
          </a:xfrm>
        </p:grpSpPr>
        <p:sp>
          <p:nvSpPr>
            <p:cNvPr id="1060" name="Google Shape;1060;p4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44"/>
          <p:cNvGrpSpPr/>
          <p:nvPr/>
        </p:nvGrpSpPr>
        <p:grpSpPr>
          <a:xfrm>
            <a:off x="6189087" y="960610"/>
            <a:ext cx="512288" cy="431584"/>
            <a:chOff x="2577764" y="2194918"/>
            <a:chExt cx="422855" cy="356269"/>
          </a:xfrm>
        </p:grpSpPr>
        <p:grpSp>
          <p:nvGrpSpPr>
            <p:cNvPr id="1076" name="Google Shape;1076;p44"/>
            <p:cNvGrpSpPr/>
            <p:nvPr/>
          </p:nvGrpSpPr>
          <p:grpSpPr>
            <a:xfrm>
              <a:off x="2577764" y="2355085"/>
              <a:ext cx="422855" cy="196102"/>
              <a:chOff x="1957711" y="1893712"/>
              <a:chExt cx="429818" cy="199311"/>
            </a:xfrm>
          </p:grpSpPr>
          <p:sp>
            <p:nvSpPr>
              <p:cNvPr id="1077" name="Google Shape;1077;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44"/>
            <p:cNvGrpSpPr/>
            <p:nvPr/>
          </p:nvGrpSpPr>
          <p:grpSpPr>
            <a:xfrm>
              <a:off x="2577764" y="2301696"/>
              <a:ext cx="422855" cy="196102"/>
              <a:chOff x="1957711" y="1893712"/>
              <a:chExt cx="429818" cy="199311"/>
            </a:xfrm>
          </p:grpSpPr>
          <p:sp>
            <p:nvSpPr>
              <p:cNvPr id="1080" name="Google Shape;1080;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44"/>
            <p:cNvGrpSpPr/>
            <p:nvPr/>
          </p:nvGrpSpPr>
          <p:grpSpPr>
            <a:xfrm>
              <a:off x="2577764" y="2248307"/>
              <a:ext cx="422855" cy="196102"/>
              <a:chOff x="1957711" y="1893712"/>
              <a:chExt cx="429818" cy="199311"/>
            </a:xfrm>
          </p:grpSpPr>
          <p:sp>
            <p:nvSpPr>
              <p:cNvPr id="1083" name="Google Shape;1083;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44"/>
            <p:cNvGrpSpPr/>
            <p:nvPr/>
          </p:nvGrpSpPr>
          <p:grpSpPr>
            <a:xfrm>
              <a:off x="2577764" y="2194918"/>
              <a:ext cx="422855" cy="196102"/>
              <a:chOff x="1957711" y="1893712"/>
              <a:chExt cx="429818" cy="199311"/>
            </a:xfrm>
          </p:grpSpPr>
          <p:sp>
            <p:nvSpPr>
              <p:cNvPr id="1086" name="Google Shape;1086;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 name="Google Shape;1088;p44"/>
          <p:cNvGrpSpPr/>
          <p:nvPr/>
        </p:nvGrpSpPr>
        <p:grpSpPr>
          <a:xfrm>
            <a:off x="6249226" y="1272956"/>
            <a:ext cx="581324" cy="356145"/>
            <a:chOff x="1293855" y="3668534"/>
            <a:chExt cx="896137" cy="548930"/>
          </a:xfrm>
        </p:grpSpPr>
        <p:grpSp>
          <p:nvGrpSpPr>
            <p:cNvPr id="1089" name="Google Shape;1089;p44"/>
            <p:cNvGrpSpPr/>
            <p:nvPr/>
          </p:nvGrpSpPr>
          <p:grpSpPr>
            <a:xfrm>
              <a:off x="2109599" y="3668534"/>
              <a:ext cx="80392" cy="527901"/>
              <a:chOff x="2109599" y="3668534"/>
              <a:chExt cx="80392" cy="527901"/>
            </a:xfrm>
          </p:grpSpPr>
          <p:sp>
            <p:nvSpPr>
              <p:cNvPr id="1090" name="Google Shape;1090;p4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 name="Google Shape;1093;p44"/>
            <p:cNvGrpSpPr/>
            <p:nvPr/>
          </p:nvGrpSpPr>
          <p:grpSpPr>
            <a:xfrm>
              <a:off x="2019021" y="3719234"/>
              <a:ext cx="80180" cy="479631"/>
              <a:chOff x="2019021" y="3719234"/>
              <a:chExt cx="80180" cy="479631"/>
            </a:xfrm>
          </p:grpSpPr>
          <p:sp>
            <p:nvSpPr>
              <p:cNvPr id="1094" name="Google Shape;1094;p4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44"/>
            <p:cNvGrpSpPr/>
            <p:nvPr/>
          </p:nvGrpSpPr>
          <p:grpSpPr>
            <a:xfrm>
              <a:off x="1928250" y="3769723"/>
              <a:ext cx="80392" cy="431573"/>
              <a:chOff x="1928250" y="3769723"/>
              <a:chExt cx="80392" cy="431573"/>
            </a:xfrm>
          </p:grpSpPr>
          <p:sp>
            <p:nvSpPr>
              <p:cNvPr id="1098" name="Google Shape;1098;p4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44"/>
            <p:cNvGrpSpPr/>
            <p:nvPr/>
          </p:nvGrpSpPr>
          <p:grpSpPr>
            <a:xfrm>
              <a:off x="1837672" y="3820443"/>
              <a:ext cx="80411" cy="383072"/>
              <a:chOff x="1837672" y="3820443"/>
              <a:chExt cx="80411" cy="383072"/>
            </a:xfrm>
          </p:grpSpPr>
          <p:sp>
            <p:nvSpPr>
              <p:cNvPr id="1102" name="Google Shape;1102;p4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44"/>
            <p:cNvGrpSpPr/>
            <p:nvPr/>
          </p:nvGrpSpPr>
          <p:grpSpPr>
            <a:xfrm>
              <a:off x="1747113" y="3870912"/>
              <a:ext cx="80411" cy="335034"/>
              <a:chOff x="1747113" y="3870912"/>
              <a:chExt cx="80411" cy="335034"/>
            </a:xfrm>
          </p:grpSpPr>
          <p:sp>
            <p:nvSpPr>
              <p:cNvPr id="1106" name="Google Shape;1106;p4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44"/>
            <p:cNvGrpSpPr/>
            <p:nvPr/>
          </p:nvGrpSpPr>
          <p:grpSpPr>
            <a:xfrm>
              <a:off x="1656341" y="3921632"/>
              <a:ext cx="80392" cy="286532"/>
              <a:chOff x="1656341" y="3921632"/>
              <a:chExt cx="80392" cy="286532"/>
            </a:xfrm>
          </p:grpSpPr>
          <p:sp>
            <p:nvSpPr>
              <p:cNvPr id="1110" name="Google Shape;1110;p4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44"/>
            <p:cNvGrpSpPr/>
            <p:nvPr/>
          </p:nvGrpSpPr>
          <p:grpSpPr>
            <a:xfrm>
              <a:off x="1565763" y="3972101"/>
              <a:ext cx="80411" cy="238494"/>
              <a:chOff x="1565763" y="3972101"/>
              <a:chExt cx="80411" cy="238494"/>
            </a:xfrm>
          </p:grpSpPr>
          <p:sp>
            <p:nvSpPr>
              <p:cNvPr id="1114" name="Google Shape;1114;p4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 name="Google Shape;1117;p44"/>
            <p:cNvGrpSpPr/>
            <p:nvPr/>
          </p:nvGrpSpPr>
          <p:grpSpPr>
            <a:xfrm>
              <a:off x="1475204" y="4022821"/>
              <a:ext cx="80392" cy="189993"/>
              <a:chOff x="1475204" y="4022821"/>
              <a:chExt cx="80392" cy="189993"/>
            </a:xfrm>
          </p:grpSpPr>
          <p:sp>
            <p:nvSpPr>
              <p:cNvPr id="1118" name="Google Shape;1118;p4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44"/>
            <p:cNvGrpSpPr/>
            <p:nvPr/>
          </p:nvGrpSpPr>
          <p:grpSpPr>
            <a:xfrm>
              <a:off x="1384645" y="4073310"/>
              <a:ext cx="80180" cy="141935"/>
              <a:chOff x="1384645" y="4073310"/>
              <a:chExt cx="80180" cy="141935"/>
            </a:xfrm>
          </p:grpSpPr>
          <p:sp>
            <p:nvSpPr>
              <p:cNvPr id="1122" name="Google Shape;1122;p4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44"/>
            <p:cNvGrpSpPr/>
            <p:nvPr/>
          </p:nvGrpSpPr>
          <p:grpSpPr>
            <a:xfrm>
              <a:off x="1293855" y="4123779"/>
              <a:ext cx="80411" cy="93684"/>
              <a:chOff x="1293855" y="4123779"/>
              <a:chExt cx="80411" cy="93684"/>
            </a:xfrm>
          </p:grpSpPr>
          <p:sp>
            <p:nvSpPr>
              <p:cNvPr id="1126" name="Google Shape;1126;p4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9" name="Google Shape;1129;p44"/>
          <p:cNvGrpSpPr/>
          <p:nvPr/>
        </p:nvGrpSpPr>
        <p:grpSpPr>
          <a:xfrm>
            <a:off x="6906078" y="1307440"/>
            <a:ext cx="576155" cy="321661"/>
            <a:chOff x="2306421" y="3721685"/>
            <a:chExt cx="888169" cy="495779"/>
          </a:xfrm>
        </p:grpSpPr>
        <p:grpSp>
          <p:nvGrpSpPr>
            <p:cNvPr id="1130" name="Google Shape;1130;p44"/>
            <p:cNvGrpSpPr/>
            <p:nvPr/>
          </p:nvGrpSpPr>
          <p:grpSpPr>
            <a:xfrm>
              <a:off x="3123054" y="3721685"/>
              <a:ext cx="71537" cy="495779"/>
              <a:chOff x="3123054" y="3721685"/>
              <a:chExt cx="71537" cy="495779"/>
            </a:xfrm>
          </p:grpSpPr>
          <p:sp>
            <p:nvSpPr>
              <p:cNvPr id="1131" name="Google Shape;1131;p4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44"/>
            <p:cNvGrpSpPr/>
            <p:nvPr/>
          </p:nvGrpSpPr>
          <p:grpSpPr>
            <a:xfrm>
              <a:off x="3032475" y="3769067"/>
              <a:ext cx="71324" cy="448396"/>
              <a:chOff x="3032475" y="3769067"/>
              <a:chExt cx="71324" cy="448396"/>
            </a:xfrm>
          </p:grpSpPr>
          <p:sp>
            <p:nvSpPr>
              <p:cNvPr id="1134" name="Google Shape;1134;p4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44"/>
            <p:cNvGrpSpPr/>
            <p:nvPr/>
          </p:nvGrpSpPr>
          <p:grpSpPr>
            <a:xfrm>
              <a:off x="2941704" y="3816218"/>
              <a:ext cx="71305" cy="401245"/>
              <a:chOff x="2941704" y="3816218"/>
              <a:chExt cx="71305" cy="401245"/>
            </a:xfrm>
          </p:grpSpPr>
          <p:sp>
            <p:nvSpPr>
              <p:cNvPr id="1137" name="Google Shape;1137;p4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44"/>
            <p:cNvGrpSpPr/>
            <p:nvPr/>
          </p:nvGrpSpPr>
          <p:grpSpPr>
            <a:xfrm>
              <a:off x="2850914" y="3863600"/>
              <a:ext cx="71324" cy="353863"/>
              <a:chOff x="2850914" y="3863600"/>
              <a:chExt cx="71324" cy="353863"/>
            </a:xfrm>
          </p:grpSpPr>
          <p:sp>
            <p:nvSpPr>
              <p:cNvPr id="1140" name="Google Shape;1140;p4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 name="Google Shape;1142;p44"/>
            <p:cNvGrpSpPr/>
            <p:nvPr/>
          </p:nvGrpSpPr>
          <p:grpSpPr>
            <a:xfrm>
              <a:off x="2760123" y="3910770"/>
              <a:ext cx="71537" cy="306693"/>
              <a:chOff x="2760123" y="3910770"/>
              <a:chExt cx="71537" cy="306693"/>
            </a:xfrm>
          </p:grpSpPr>
          <p:sp>
            <p:nvSpPr>
              <p:cNvPr id="1143" name="Google Shape;1143;p4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44"/>
            <p:cNvGrpSpPr/>
            <p:nvPr/>
          </p:nvGrpSpPr>
          <p:grpSpPr>
            <a:xfrm>
              <a:off x="2669352" y="3958153"/>
              <a:ext cx="71537" cy="259310"/>
              <a:chOff x="2669352" y="3958153"/>
              <a:chExt cx="71537" cy="259310"/>
            </a:xfrm>
          </p:grpSpPr>
          <p:sp>
            <p:nvSpPr>
              <p:cNvPr id="1146" name="Google Shape;1146;p4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44"/>
            <p:cNvGrpSpPr/>
            <p:nvPr/>
          </p:nvGrpSpPr>
          <p:grpSpPr>
            <a:xfrm>
              <a:off x="2578561" y="4005323"/>
              <a:ext cx="71537" cy="212140"/>
              <a:chOff x="2578561" y="4005323"/>
              <a:chExt cx="71537" cy="212140"/>
            </a:xfrm>
          </p:grpSpPr>
          <p:sp>
            <p:nvSpPr>
              <p:cNvPr id="1149" name="Google Shape;1149;p4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44"/>
            <p:cNvGrpSpPr/>
            <p:nvPr/>
          </p:nvGrpSpPr>
          <p:grpSpPr>
            <a:xfrm>
              <a:off x="2488002" y="4052705"/>
              <a:ext cx="71305" cy="164758"/>
              <a:chOff x="2488002" y="4052705"/>
              <a:chExt cx="71305" cy="164758"/>
            </a:xfrm>
          </p:grpSpPr>
          <p:sp>
            <p:nvSpPr>
              <p:cNvPr id="1152" name="Google Shape;1152;p4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44"/>
            <p:cNvGrpSpPr/>
            <p:nvPr/>
          </p:nvGrpSpPr>
          <p:grpSpPr>
            <a:xfrm>
              <a:off x="2397212" y="4100088"/>
              <a:ext cx="71537" cy="117376"/>
              <a:chOff x="2397212" y="4100088"/>
              <a:chExt cx="71537" cy="117376"/>
            </a:xfrm>
          </p:grpSpPr>
          <p:sp>
            <p:nvSpPr>
              <p:cNvPr id="1155" name="Google Shape;1155;p4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44"/>
            <p:cNvGrpSpPr/>
            <p:nvPr/>
          </p:nvGrpSpPr>
          <p:grpSpPr>
            <a:xfrm>
              <a:off x="2306421" y="4147258"/>
              <a:ext cx="71537" cy="70205"/>
              <a:chOff x="2306421" y="4147258"/>
              <a:chExt cx="71537" cy="70205"/>
            </a:xfrm>
          </p:grpSpPr>
          <p:sp>
            <p:nvSpPr>
              <p:cNvPr id="1158" name="Google Shape;1158;p4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0" name="Google Shape;1160;p4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44"/>
          <p:cNvGrpSpPr/>
          <p:nvPr/>
        </p:nvGrpSpPr>
        <p:grpSpPr>
          <a:xfrm>
            <a:off x="6227888" y="1898371"/>
            <a:ext cx="1882438" cy="1143564"/>
            <a:chOff x="2529950" y="4155175"/>
            <a:chExt cx="1137425" cy="690975"/>
          </a:xfrm>
        </p:grpSpPr>
        <p:sp>
          <p:nvSpPr>
            <p:cNvPr id="1196" name="Google Shape;1196;p4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44"/>
          <p:cNvGrpSpPr/>
          <p:nvPr/>
        </p:nvGrpSpPr>
        <p:grpSpPr>
          <a:xfrm>
            <a:off x="3739420" y="2325786"/>
            <a:ext cx="299053" cy="288720"/>
            <a:chOff x="2127141" y="3043500"/>
            <a:chExt cx="422629" cy="408027"/>
          </a:xfrm>
        </p:grpSpPr>
        <p:grpSp>
          <p:nvGrpSpPr>
            <p:cNvPr id="2150" name="Google Shape;2150;p44"/>
            <p:cNvGrpSpPr/>
            <p:nvPr/>
          </p:nvGrpSpPr>
          <p:grpSpPr>
            <a:xfrm>
              <a:off x="2127141" y="3048223"/>
              <a:ext cx="418743" cy="403304"/>
              <a:chOff x="2101363" y="3048223"/>
              <a:chExt cx="418743" cy="403304"/>
            </a:xfrm>
          </p:grpSpPr>
          <p:sp>
            <p:nvSpPr>
              <p:cNvPr id="2151" name="Google Shape;2151;p4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 name="Google Shape;2153;p4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44"/>
          <p:cNvGrpSpPr/>
          <p:nvPr/>
        </p:nvGrpSpPr>
        <p:grpSpPr>
          <a:xfrm>
            <a:off x="6204707" y="3202278"/>
            <a:ext cx="1928879" cy="1118124"/>
            <a:chOff x="1397225" y="1410350"/>
            <a:chExt cx="4786300" cy="2774500"/>
          </a:xfrm>
        </p:grpSpPr>
        <p:grpSp>
          <p:nvGrpSpPr>
            <p:cNvPr id="2156" name="Google Shape;2156;p44"/>
            <p:cNvGrpSpPr/>
            <p:nvPr/>
          </p:nvGrpSpPr>
          <p:grpSpPr>
            <a:xfrm>
              <a:off x="4293400" y="2574725"/>
              <a:ext cx="84425" cy="80100"/>
              <a:chOff x="4293400" y="2574725"/>
              <a:chExt cx="84425" cy="80100"/>
            </a:xfrm>
          </p:grpSpPr>
          <p:sp>
            <p:nvSpPr>
              <p:cNvPr id="2157" name="Google Shape;2157;p4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158" name="Google Shape;2158;p4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44"/>
            <p:cNvGrpSpPr/>
            <p:nvPr/>
          </p:nvGrpSpPr>
          <p:grpSpPr>
            <a:xfrm>
              <a:off x="4000175" y="1462675"/>
              <a:ext cx="1917275" cy="1140875"/>
              <a:chOff x="4000175" y="1462675"/>
              <a:chExt cx="1917275" cy="1140875"/>
            </a:xfrm>
          </p:grpSpPr>
          <p:sp>
            <p:nvSpPr>
              <p:cNvPr id="2160" name="Google Shape;2160;p4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161" name="Google Shape;2161;p44"/>
              <p:cNvGrpSpPr/>
              <p:nvPr/>
            </p:nvGrpSpPr>
            <p:grpSpPr>
              <a:xfrm>
                <a:off x="4000175" y="1462675"/>
                <a:ext cx="1917275" cy="1140875"/>
                <a:chOff x="4000175" y="1462675"/>
                <a:chExt cx="1917275" cy="1140875"/>
              </a:xfrm>
            </p:grpSpPr>
            <p:sp>
              <p:nvSpPr>
                <p:cNvPr id="2162" name="Google Shape;2162;p4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163" name="Google Shape;2163;p4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8" name="Google Shape;2168;p44"/>
            <p:cNvGrpSpPr/>
            <p:nvPr/>
          </p:nvGrpSpPr>
          <p:grpSpPr>
            <a:xfrm>
              <a:off x="3960625" y="2587825"/>
              <a:ext cx="94050" cy="104125"/>
              <a:chOff x="3960625" y="2587825"/>
              <a:chExt cx="94050" cy="104125"/>
            </a:xfrm>
          </p:grpSpPr>
          <p:sp>
            <p:nvSpPr>
              <p:cNvPr id="2169" name="Google Shape;2169;p4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170" name="Google Shape;2170;p4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 name="Google Shape;2171;p44"/>
            <p:cNvGrpSpPr/>
            <p:nvPr/>
          </p:nvGrpSpPr>
          <p:grpSpPr>
            <a:xfrm>
              <a:off x="3765350" y="2500900"/>
              <a:ext cx="173600" cy="187925"/>
              <a:chOff x="3765350" y="2500900"/>
              <a:chExt cx="173600" cy="187925"/>
            </a:xfrm>
          </p:grpSpPr>
          <p:sp>
            <p:nvSpPr>
              <p:cNvPr id="2172" name="Google Shape;2172;p4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173" name="Google Shape;2173;p4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44"/>
            <p:cNvGrpSpPr/>
            <p:nvPr/>
          </p:nvGrpSpPr>
          <p:grpSpPr>
            <a:xfrm>
              <a:off x="3750475" y="2481850"/>
              <a:ext cx="85125" cy="51800"/>
              <a:chOff x="3750475" y="2481850"/>
              <a:chExt cx="85125" cy="51800"/>
            </a:xfrm>
          </p:grpSpPr>
          <p:sp>
            <p:nvSpPr>
              <p:cNvPr id="2179" name="Google Shape;2179;p4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181" name="Google Shape;2181;p44"/>
            <p:cNvGrpSpPr/>
            <p:nvPr/>
          </p:nvGrpSpPr>
          <p:grpSpPr>
            <a:xfrm>
              <a:off x="3627175" y="2432450"/>
              <a:ext cx="172100" cy="169075"/>
              <a:chOff x="3627175" y="2432450"/>
              <a:chExt cx="172100" cy="169075"/>
            </a:xfrm>
          </p:grpSpPr>
          <p:sp>
            <p:nvSpPr>
              <p:cNvPr id="2182" name="Google Shape;2182;p4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184" name="Google Shape;2184;p4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185" name="Google Shape;2185;p44"/>
            <p:cNvGrpSpPr/>
            <p:nvPr/>
          </p:nvGrpSpPr>
          <p:grpSpPr>
            <a:xfrm>
              <a:off x="3561536" y="2585450"/>
              <a:ext cx="61539" cy="99045"/>
              <a:chOff x="3561536" y="2585450"/>
              <a:chExt cx="61539" cy="99045"/>
            </a:xfrm>
          </p:grpSpPr>
          <p:sp>
            <p:nvSpPr>
              <p:cNvPr id="2186" name="Google Shape;2186;p4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188" name="Google Shape;2188;p44"/>
            <p:cNvGrpSpPr/>
            <p:nvPr/>
          </p:nvGrpSpPr>
          <p:grpSpPr>
            <a:xfrm>
              <a:off x="3906325" y="1984500"/>
              <a:ext cx="156075" cy="262825"/>
              <a:chOff x="3906325" y="1984500"/>
              <a:chExt cx="156075" cy="262825"/>
            </a:xfrm>
          </p:grpSpPr>
          <p:sp>
            <p:nvSpPr>
              <p:cNvPr id="2189" name="Google Shape;2189;p4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190" name="Google Shape;2190;p4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44"/>
            <p:cNvGrpSpPr/>
            <p:nvPr/>
          </p:nvGrpSpPr>
          <p:grpSpPr>
            <a:xfrm>
              <a:off x="1397225" y="1637375"/>
              <a:ext cx="1401575" cy="1228250"/>
              <a:chOff x="1397225" y="1637375"/>
              <a:chExt cx="1401575" cy="1228250"/>
            </a:xfrm>
          </p:grpSpPr>
          <p:sp>
            <p:nvSpPr>
              <p:cNvPr id="2192" name="Google Shape;2192;p4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193" name="Google Shape;2193;p44"/>
              <p:cNvGrpSpPr/>
              <p:nvPr/>
            </p:nvGrpSpPr>
            <p:grpSpPr>
              <a:xfrm>
                <a:off x="1397225" y="1637375"/>
                <a:ext cx="1398775" cy="1228250"/>
                <a:chOff x="1397225" y="1637375"/>
                <a:chExt cx="1398775" cy="1228250"/>
              </a:xfrm>
            </p:grpSpPr>
            <p:sp>
              <p:nvSpPr>
                <p:cNvPr id="2194" name="Google Shape;2194;p4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6" name="Google Shape;2196;p44"/>
            <p:cNvGrpSpPr/>
            <p:nvPr/>
          </p:nvGrpSpPr>
          <p:grpSpPr>
            <a:xfrm>
              <a:off x="2605700" y="3152850"/>
              <a:ext cx="594125" cy="616250"/>
              <a:chOff x="2605700" y="3152850"/>
              <a:chExt cx="594125" cy="616250"/>
            </a:xfrm>
          </p:grpSpPr>
          <p:sp>
            <p:nvSpPr>
              <p:cNvPr id="2197" name="Google Shape;2197;p4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198" name="Google Shape;2198;p4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 name="Google Shape;2199;p44"/>
            <p:cNvGrpSpPr/>
            <p:nvPr/>
          </p:nvGrpSpPr>
          <p:grpSpPr>
            <a:xfrm>
              <a:off x="2680375" y="3423800"/>
              <a:ext cx="182975" cy="761050"/>
              <a:chOff x="2680375" y="3423800"/>
              <a:chExt cx="182975" cy="761050"/>
            </a:xfrm>
          </p:grpSpPr>
          <p:sp>
            <p:nvSpPr>
              <p:cNvPr id="2200" name="Google Shape;2200;p4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201" name="Google Shape;2201;p4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44"/>
            <p:cNvGrpSpPr/>
            <p:nvPr/>
          </p:nvGrpSpPr>
          <p:grpSpPr>
            <a:xfrm>
              <a:off x="3918000" y="3561900"/>
              <a:ext cx="236225" cy="207100"/>
              <a:chOff x="3918000" y="3561900"/>
              <a:chExt cx="236225" cy="207100"/>
            </a:xfrm>
          </p:grpSpPr>
          <p:sp>
            <p:nvSpPr>
              <p:cNvPr id="2203" name="Google Shape;2203;p4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204" name="Google Shape;2204;p4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5" name="Google Shape;2205;p4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8" name="Google Shape;2208;p44"/>
            <p:cNvGrpSpPr/>
            <p:nvPr/>
          </p:nvGrpSpPr>
          <p:grpSpPr>
            <a:xfrm>
              <a:off x="1922950" y="1410350"/>
              <a:ext cx="1252825" cy="1162875"/>
              <a:chOff x="1922950" y="1410350"/>
              <a:chExt cx="1252825" cy="1162875"/>
            </a:xfrm>
          </p:grpSpPr>
          <p:sp>
            <p:nvSpPr>
              <p:cNvPr id="2209" name="Google Shape;2209;p4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5" name="Google Shape;2225;p4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7" name="Google Shape;2247;p44"/>
            <p:cNvGrpSpPr/>
            <p:nvPr/>
          </p:nvGrpSpPr>
          <p:grpSpPr>
            <a:xfrm>
              <a:off x="2711750" y="3572300"/>
              <a:ext cx="230725" cy="598425"/>
              <a:chOff x="2711750" y="3572300"/>
              <a:chExt cx="230725" cy="598425"/>
            </a:xfrm>
          </p:grpSpPr>
          <p:sp>
            <p:nvSpPr>
              <p:cNvPr id="2248" name="Google Shape;2248;p4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0" name="Google Shape;2250;p4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1" name="Google Shape;2251;p44"/>
            <p:cNvGrpSpPr/>
            <p:nvPr/>
          </p:nvGrpSpPr>
          <p:grpSpPr>
            <a:xfrm>
              <a:off x="3781475" y="1624825"/>
              <a:ext cx="153300" cy="166375"/>
              <a:chOff x="3781475" y="1624825"/>
              <a:chExt cx="153300" cy="166375"/>
            </a:xfrm>
          </p:grpSpPr>
          <p:sp>
            <p:nvSpPr>
              <p:cNvPr id="2252" name="Google Shape;2252;p4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6" name="Google Shape;2256;p4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3" name="Google Shape;2263;p44"/>
            <p:cNvGrpSpPr/>
            <p:nvPr/>
          </p:nvGrpSpPr>
          <p:grpSpPr>
            <a:xfrm>
              <a:off x="5068275" y="3161675"/>
              <a:ext cx="664875" cy="222850"/>
              <a:chOff x="5068275" y="3161675"/>
              <a:chExt cx="664875" cy="222850"/>
            </a:xfrm>
          </p:grpSpPr>
          <p:sp>
            <p:nvSpPr>
              <p:cNvPr id="2264" name="Google Shape;2264;p4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8" name="Google Shape;2268;p4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7" name="Google Shape;2297;p44"/>
            <p:cNvGrpSpPr/>
            <p:nvPr/>
          </p:nvGrpSpPr>
          <p:grpSpPr>
            <a:xfrm>
              <a:off x="3586375" y="2281300"/>
              <a:ext cx="125025" cy="175275"/>
              <a:chOff x="3586375" y="2281300"/>
              <a:chExt cx="125025" cy="175275"/>
            </a:xfrm>
          </p:grpSpPr>
          <p:sp>
            <p:nvSpPr>
              <p:cNvPr id="2298" name="Google Shape;2298;p4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0" name="Google Shape;2300;p4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1" name="Google Shape;2301;p44"/>
            <p:cNvGrpSpPr/>
            <p:nvPr/>
          </p:nvGrpSpPr>
          <p:grpSpPr>
            <a:xfrm>
              <a:off x="5298975" y="3412225"/>
              <a:ext cx="576450" cy="616225"/>
              <a:chOff x="5298975" y="3412225"/>
              <a:chExt cx="576450" cy="616225"/>
            </a:xfrm>
          </p:grpSpPr>
          <p:sp>
            <p:nvSpPr>
              <p:cNvPr id="2302" name="Google Shape;2302;p4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44"/>
            <p:cNvGrpSpPr/>
            <p:nvPr/>
          </p:nvGrpSpPr>
          <p:grpSpPr>
            <a:xfrm>
              <a:off x="5952300" y="3852150"/>
              <a:ext cx="231225" cy="287200"/>
              <a:chOff x="5952300" y="3852150"/>
              <a:chExt cx="231225" cy="287200"/>
            </a:xfrm>
          </p:grpSpPr>
          <p:sp>
            <p:nvSpPr>
              <p:cNvPr id="2305" name="Google Shape;2305;p4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7" name="Google Shape;2307;p4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5" name="Google Shape;2315;p44"/>
            <p:cNvGrpSpPr/>
            <p:nvPr/>
          </p:nvGrpSpPr>
          <p:grpSpPr>
            <a:xfrm>
              <a:off x="4842300" y="3099950"/>
              <a:ext cx="31425" cy="59650"/>
              <a:chOff x="4842300" y="3099950"/>
              <a:chExt cx="31425" cy="59650"/>
            </a:xfrm>
          </p:grpSpPr>
          <p:sp>
            <p:nvSpPr>
              <p:cNvPr id="2316" name="Google Shape;2316;p4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4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8" name="Google Shape;2328;p44"/>
            <p:cNvGrpSpPr/>
            <p:nvPr/>
          </p:nvGrpSpPr>
          <p:grpSpPr>
            <a:xfrm>
              <a:off x="3866750" y="2520350"/>
              <a:ext cx="78475" cy="60700"/>
              <a:chOff x="3866750" y="2520350"/>
              <a:chExt cx="78475" cy="60700"/>
            </a:xfrm>
          </p:grpSpPr>
          <p:sp>
            <p:nvSpPr>
              <p:cNvPr id="2329" name="Google Shape;2329;p4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3" name="Google Shape;2333;p4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 name="Google Shape;2375;p44"/>
            <p:cNvGrpSpPr/>
            <p:nvPr/>
          </p:nvGrpSpPr>
          <p:grpSpPr>
            <a:xfrm>
              <a:off x="3450375" y="3038225"/>
              <a:ext cx="132875" cy="99400"/>
              <a:chOff x="3450375" y="3038225"/>
              <a:chExt cx="132875" cy="99400"/>
            </a:xfrm>
          </p:grpSpPr>
          <p:sp>
            <p:nvSpPr>
              <p:cNvPr id="2376" name="Google Shape;2376;p4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8" name="Google Shape;2378;p4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44"/>
          <p:cNvGrpSpPr/>
          <p:nvPr/>
        </p:nvGrpSpPr>
        <p:grpSpPr>
          <a:xfrm>
            <a:off x="4073623" y="3195884"/>
            <a:ext cx="1990503" cy="1173794"/>
            <a:chOff x="4714886" y="3271938"/>
            <a:chExt cx="1202721" cy="709241"/>
          </a:xfrm>
        </p:grpSpPr>
        <p:grpSp>
          <p:nvGrpSpPr>
            <p:cNvPr id="2414" name="Google Shape;2414;p44"/>
            <p:cNvGrpSpPr/>
            <p:nvPr/>
          </p:nvGrpSpPr>
          <p:grpSpPr>
            <a:xfrm>
              <a:off x="4714886" y="3271938"/>
              <a:ext cx="1202721" cy="709241"/>
              <a:chOff x="2514225" y="4239175"/>
              <a:chExt cx="2084800" cy="1229400"/>
            </a:xfrm>
          </p:grpSpPr>
          <p:sp>
            <p:nvSpPr>
              <p:cNvPr id="2415" name="Google Shape;2415;p4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9" name="Google Shape;2689;p4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0" name="Google Shape;2690;p44"/>
            <p:cNvGrpSpPr/>
            <p:nvPr/>
          </p:nvGrpSpPr>
          <p:grpSpPr>
            <a:xfrm>
              <a:off x="4851510" y="3282978"/>
              <a:ext cx="1028757" cy="669305"/>
              <a:chOff x="2732000" y="1526850"/>
              <a:chExt cx="1783250" cy="1160175"/>
            </a:xfrm>
          </p:grpSpPr>
          <p:sp>
            <p:nvSpPr>
              <p:cNvPr id="2691" name="Google Shape;2691;p4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27" name="Google Shape;2727;p44"/>
          <p:cNvGrpSpPr/>
          <p:nvPr/>
        </p:nvGrpSpPr>
        <p:grpSpPr>
          <a:xfrm>
            <a:off x="4005100" y="1921297"/>
            <a:ext cx="2127409" cy="1097580"/>
            <a:chOff x="4758945" y="2591412"/>
            <a:chExt cx="1114585" cy="575011"/>
          </a:xfrm>
        </p:grpSpPr>
        <p:grpSp>
          <p:nvGrpSpPr>
            <p:cNvPr id="2728" name="Google Shape;2728;p44"/>
            <p:cNvGrpSpPr/>
            <p:nvPr/>
          </p:nvGrpSpPr>
          <p:grpSpPr>
            <a:xfrm>
              <a:off x="4758945" y="2591412"/>
              <a:ext cx="1114585" cy="575011"/>
              <a:chOff x="4758945" y="2591412"/>
              <a:chExt cx="1114585" cy="575011"/>
            </a:xfrm>
          </p:grpSpPr>
          <p:sp>
            <p:nvSpPr>
              <p:cNvPr id="2729" name="Google Shape;2729;p4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44"/>
            <p:cNvGrpSpPr/>
            <p:nvPr/>
          </p:nvGrpSpPr>
          <p:grpSpPr>
            <a:xfrm>
              <a:off x="4760834" y="2594715"/>
              <a:ext cx="1108903" cy="517407"/>
              <a:chOff x="4760834" y="2594715"/>
              <a:chExt cx="1108903" cy="517407"/>
            </a:xfrm>
          </p:grpSpPr>
          <p:sp>
            <p:nvSpPr>
              <p:cNvPr id="2746" name="Google Shape;2746;p4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9" name="Google Shape;3059;p4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063" name="Shape 3063"/>
        <p:cNvGrpSpPr/>
        <p:nvPr/>
      </p:nvGrpSpPr>
      <p:grpSpPr>
        <a:xfrm>
          <a:off x="0" y="0"/>
          <a:ext cx="0" cy="0"/>
          <a:chOff x="0" y="0"/>
          <a:chExt cx="0" cy="0"/>
        </a:xfrm>
      </p:grpSpPr>
      <p:sp>
        <p:nvSpPr>
          <p:cNvPr id="3064" name="Google Shape;3064;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3065" name="Google Shape;3065;p45"/>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resize</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these resources, keeping the quality. To</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change the color</a:t>
            </a:r>
            <a:r>
              <a:rPr lang="es" sz="1200">
                <a:solidFill>
                  <a:srgbClr val="FFFFFF"/>
                </a:solidFill>
                <a:latin typeface="Proxima Nova"/>
                <a:ea typeface="Proxima Nova"/>
                <a:cs typeface="Proxima Nova"/>
                <a:sym typeface="Proxima Nova"/>
              </a:rPr>
              <a:t>,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3066" name="Google Shape;3066;p45"/>
          <p:cNvGrpSpPr/>
          <p:nvPr/>
        </p:nvGrpSpPr>
        <p:grpSpPr>
          <a:xfrm>
            <a:off x="3241227" y="3813430"/>
            <a:ext cx="509388" cy="508710"/>
            <a:chOff x="3514800" y="5145975"/>
            <a:chExt cx="233525" cy="233225"/>
          </a:xfrm>
        </p:grpSpPr>
        <p:sp>
          <p:nvSpPr>
            <p:cNvPr id="3067" name="Google Shape;3067;p45"/>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5"/>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5"/>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5"/>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5"/>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5"/>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5"/>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5"/>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5"/>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5"/>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5"/>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5"/>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0" name="Google Shape;3080;p45"/>
          <p:cNvGrpSpPr/>
          <p:nvPr/>
        </p:nvGrpSpPr>
        <p:grpSpPr>
          <a:xfrm>
            <a:off x="3930816" y="2321361"/>
            <a:ext cx="474294" cy="551291"/>
            <a:chOff x="4727025" y="1332775"/>
            <a:chExt cx="59900" cy="69625"/>
          </a:xfrm>
        </p:grpSpPr>
        <p:sp>
          <p:nvSpPr>
            <p:cNvPr id="3081" name="Google Shape;3081;p4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45"/>
          <p:cNvGrpSpPr/>
          <p:nvPr/>
        </p:nvGrpSpPr>
        <p:grpSpPr>
          <a:xfrm>
            <a:off x="4544472" y="2318491"/>
            <a:ext cx="555653" cy="557031"/>
            <a:chOff x="4820425" y="1329900"/>
            <a:chExt cx="70175" cy="70350"/>
          </a:xfrm>
        </p:grpSpPr>
        <p:sp>
          <p:nvSpPr>
            <p:cNvPr id="3084" name="Google Shape;3084;p4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45"/>
          <p:cNvGrpSpPr/>
          <p:nvPr/>
        </p:nvGrpSpPr>
        <p:grpSpPr>
          <a:xfrm>
            <a:off x="5236315" y="2330071"/>
            <a:ext cx="582574" cy="533871"/>
            <a:chOff x="4903200" y="1331525"/>
            <a:chExt cx="73575" cy="67425"/>
          </a:xfrm>
        </p:grpSpPr>
        <p:sp>
          <p:nvSpPr>
            <p:cNvPr id="3089" name="Google Shape;3089;p4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45"/>
          <p:cNvGrpSpPr/>
          <p:nvPr/>
        </p:nvGrpSpPr>
        <p:grpSpPr>
          <a:xfrm>
            <a:off x="3871628" y="3071012"/>
            <a:ext cx="592670" cy="532881"/>
            <a:chOff x="4721625" y="1420750"/>
            <a:chExt cx="74850" cy="67300"/>
          </a:xfrm>
        </p:grpSpPr>
        <p:sp>
          <p:nvSpPr>
            <p:cNvPr id="3092" name="Google Shape;3092;p45"/>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5"/>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5"/>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5" name="Google Shape;3095;p45"/>
          <p:cNvGrpSpPr/>
          <p:nvPr/>
        </p:nvGrpSpPr>
        <p:grpSpPr>
          <a:xfrm>
            <a:off x="4530318" y="3039736"/>
            <a:ext cx="583960" cy="565345"/>
            <a:chOff x="4815575" y="1416800"/>
            <a:chExt cx="73750" cy="71400"/>
          </a:xfrm>
        </p:grpSpPr>
        <p:sp>
          <p:nvSpPr>
            <p:cNvPr id="3096" name="Google Shape;3096;p4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45"/>
          <p:cNvGrpSpPr/>
          <p:nvPr/>
        </p:nvGrpSpPr>
        <p:grpSpPr>
          <a:xfrm>
            <a:off x="5230575" y="3056166"/>
            <a:ext cx="589898" cy="504970"/>
            <a:chOff x="4902475" y="1418875"/>
            <a:chExt cx="74500" cy="63775"/>
          </a:xfrm>
        </p:grpSpPr>
        <p:sp>
          <p:nvSpPr>
            <p:cNvPr id="3100" name="Google Shape;3100;p4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45"/>
          <p:cNvGrpSpPr/>
          <p:nvPr/>
        </p:nvGrpSpPr>
        <p:grpSpPr>
          <a:xfrm>
            <a:off x="4540315" y="3759284"/>
            <a:ext cx="563967" cy="567127"/>
            <a:chOff x="4818100" y="1507675"/>
            <a:chExt cx="71225" cy="71625"/>
          </a:xfrm>
        </p:grpSpPr>
        <p:sp>
          <p:nvSpPr>
            <p:cNvPr id="3103" name="Google Shape;3103;p4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45"/>
          <p:cNvGrpSpPr/>
          <p:nvPr/>
        </p:nvGrpSpPr>
        <p:grpSpPr>
          <a:xfrm>
            <a:off x="3853812" y="3773537"/>
            <a:ext cx="628301" cy="588505"/>
            <a:chOff x="4721450" y="1509475"/>
            <a:chExt cx="79350" cy="74325"/>
          </a:xfrm>
        </p:grpSpPr>
        <p:sp>
          <p:nvSpPr>
            <p:cNvPr id="3108" name="Google Shape;3108;p4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45"/>
          <p:cNvGrpSpPr/>
          <p:nvPr/>
        </p:nvGrpSpPr>
        <p:grpSpPr>
          <a:xfrm>
            <a:off x="5264821" y="3757899"/>
            <a:ext cx="557038" cy="562772"/>
            <a:chOff x="4906800" y="1507500"/>
            <a:chExt cx="70350" cy="71075"/>
          </a:xfrm>
        </p:grpSpPr>
        <p:sp>
          <p:nvSpPr>
            <p:cNvPr id="3113" name="Google Shape;3113;p4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45"/>
          <p:cNvGrpSpPr/>
          <p:nvPr/>
        </p:nvGrpSpPr>
        <p:grpSpPr>
          <a:xfrm>
            <a:off x="1891420" y="3817558"/>
            <a:ext cx="501629" cy="500442"/>
            <a:chOff x="2637425" y="5179000"/>
            <a:chExt cx="196725" cy="196275"/>
          </a:xfrm>
        </p:grpSpPr>
        <p:sp>
          <p:nvSpPr>
            <p:cNvPr id="3119" name="Google Shape;3119;p45"/>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5"/>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5"/>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5"/>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5"/>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5"/>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5"/>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5"/>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5"/>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5"/>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5"/>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5"/>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5"/>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5"/>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5"/>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5"/>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5"/>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5"/>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5"/>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5"/>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45"/>
          <p:cNvGrpSpPr/>
          <p:nvPr/>
        </p:nvGrpSpPr>
        <p:grpSpPr>
          <a:xfrm>
            <a:off x="2542810" y="3793250"/>
            <a:ext cx="509395" cy="509853"/>
            <a:chOff x="3231350" y="5179700"/>
            <a:chExt cx="194775" cy="194950"/>
          </a:xfrm>
        </p:grpSpPr>
        <p:sp>
          <p:nvSpPr>
            <p:cNvPr id="3142" name="Google Shape;3142;p45"/>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5"/>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5"/>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5"/>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5"/>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5"/>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5"/>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5"/>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5"/>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5"/>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5"/>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5"/>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5"/>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5"/>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5"/>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5"/>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5"/>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5"/>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5"/>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5"/>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5"/>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5"/>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5"/>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5"/>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5"/>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5"/>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5"/>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5"/>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5"/>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5"/>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5"/>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5"/>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5"/>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5"/>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5"/>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5"/>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5"/>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5"/>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5"/>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5"/>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5"/>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5"/>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5"/>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5"/>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5"/>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5"/>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5"/>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5"/>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5"/>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5"/>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5"/>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45"/>
          <p:cNvGrpSpPr/>
          <p:nvPr/>
        </p:nvGrpSpPr>
        <p:grpSpPr>
          <a:xfrm>
            <a:off x="1221144" y="2343029"/>
            <a:ext cx="508123" cy="507955"/>
            <a:chOff x="1897577" y="2802432"/>
            <a:chExt cx="492176" cy="492014"/>
          </a:xfrm>
        </p:grpSpPr>
        <p:sp>
          <p:nvSpPr>
            <p:cNvPr id="3202" name="Google Shape;3202;p4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5"/>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5"/>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4" name="Google Shape;3214;p45"/>
          <p:cNvGrpSpPr/>
          <p:nvPr/>
        </p:nvGrpSpPr>
        <p:grpSpPr>
          <a:xfrm>
            <a:off x="1888175" y="3096565"/>
            <a:ext cx="508118" cy="508066"/>
            <a:chOff x="2543222" y="2802319"/>
            <a:chExt cx="492172" cy="492122"/>
          </a:xfrm>
        </p:grpSpPr>
        <p:sp>
          <p:nvSpPr>
            <p:cNvPr id="3215" name="Google Shape;3215;p45"/>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5"/>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5"/>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5"/>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5"/>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5"/>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5"/>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5"/>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5"/>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5"/>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5" name="Google Shape;3225;p45"/>
          <p:cNvGrpSpPr/>
          <p:nvPr/>
        </p:nvGrpSpPr>
        <p:grpSpPr>
          <a:xfrm>
            <a:off x="3236954" y="2338040"/>
            <a:ext cx="517934" cy="517934"/>
            <a:chOff x="3736598" y="2170606"/>
            <a:chExt cx="404889" cy="404889"/>
          </a:xfrm>
        </p:grpSpPr>
        <p:sp>
          <p:nvSpPr>
            <p:cNvPr id="3226" name="Google Shape;3226;p4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0" name="Google Shape;3230;p45"/>
          <p:cNvGrpSpPr/>
          <p:nvPr/>
        </p:nvGrpSpPr>
        <p:grpSpPr>
          <a:xfrm>
            <a:off x="2504015" y="2338137"/>
            <a:ext cx="586986" cy="517740"/>
            <a:chOff x="3161917" y="2170682"/>
            <a:chExt cx="458870" cy="404737"/>
          </a:xfrm>
        </p:grpSpPr>
        <p:sp>
          <p:nvSpPr>
            <p:cNvPr id="3231" name="Google Shape;3231;p4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45"/>
          <p:cNvGrpSpPr/>
          <p:nvPr/>
        </p:nvGrpSpPr>
        <p:grpSpPr>
          <a:xfrm>
            <a:off x="2527036" y="3103432"/>
            <a:ext cx="540943" cy="517963"/>
            <a:chOff x="3179914" y="2889488"/>
            <a:chExt cx="422876" cy="404911"/>
          </a:xfrm>
        </p:grpSpPr>
        <p:sp>
          <p:nvSpPr>
            <p:cNvPr id="3235" name="Google Shape;3235;p4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45"/>
          <p:cNvGrpSpPr/>
          <p:nvPr/>
        </p:nvGrpSpPr>
        <p:grpSpPr>
          <a:xfrm>
            <a:off x="3227830" y="3103348"/>
            <a:ext cx="536180" cy="518047"/>
            <a:chOff x="3729467" y="2889422"/>
            <a:chExt cx="419153" cy="404977"/>
          </a:xfrm>
        </p:grpSpPr>
        <p:sp>
          <p:nvSpPr>
            <p:cNvPr id="3242" name="Google Shape;3242;p4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9" name="Google Shape;3249;p45"/>
          <p:cNvGrpSpPr/>
          <p:nvPr/>
        </p:nvGrpSpPr>
        <p:grpSpPr>
          <a:xfrm>
            <a:off x="1863396" y="2339914"/>
            <a:ext cx="557677" cy="514185"/>
            <a:chOff x="7135920" y="3403879"/>
            <a:chExt cx="882400" cy="813584"/>
          </a:xfrm>
        </p:grpSpPr>
        <p:sp>
          <p:nvSpPr>
            <p:cNvPr id="3250" name="Google Shape;3250;p45"/>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5"/>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5"/>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5"/>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5"/>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45"/>
          <p:cNvGrpSpPr/>
          <p:nvPr/>
        </p:nvGrpSpPr>
        <p:grpSpPr>
          <a:xfrm>
            <a:off x="1240921" y="3116367"/>
            <a:ext cx="468569" cy="468447"/>
            <a:chOff x="1286994" y="2840926"/>
            <a:chExt cx="453864" cy="453745"/>
          </a:xfrm>
        </p:grpSpPr>
        <p:sp>
          <p:nvSpPr>
            <p:cNvPr id="3256" name="Google Shape;3256;p45"/>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5"/>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5"/>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5"/>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5"/>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5"/>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5"/>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5"/>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5"/>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5"/>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6" name="Google Shape;3266;p45"/>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5"/>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5"/>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5"/>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0" name="Google Shape;3270;p45"/>
          <p:cNvGrpSpPr/>
          <p:nvPr/>
        </p:nvGrpSpPr>
        <p:grpSpPr>
          <a:xfrm>
            <a:off x="6871147" y="2602143"/>
            <a:ext cx="160636" cy="136535"/>
            <a:chOff x="4660325" y="1866850"/>
            <a:chExt cx="68350" cy="58100"/>
          </a:xfrm>
        </p:grpSpPr>
        <p:sp>
          <p:nvSpPr>
            <p:cNvPr id="3271" name="Google Shape;3271;p4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45"/>
          <p:cNvGrpSpPr/>
          <p:nvPr/>
        </p:nvGrpSpPr>
        <p:grpSpPr>
          <a:xfrm>
            <a:off x="7180081" y="2627170"/>
            <a:ext cx="156817" cy="86891"/>
            <a:chOff x="4791775" y="1877500"/>
            <a:chExt cx="66725" cy="36975"/>
          </a:xfrm>
        </p:grpSpPr>
        <p:sp>
          <p:nvSpPr>
            <p:cNvPr id="3274" name="Google Shape;3274;p4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45"/>
          <p:cNvGrpSpPr/>
          <p:nvPr/>
        </p:nvGrpSpPr>
        <p:grpSpPr>
          <a:xfrm>
            <a:off x="7490660" y="2627170"/>
            <a:ext cx="139896" cy="86891"/>
            <a:chOff x="4923925" y="1877500"/>
            <a:chExt cx="59525" cy="36975"/>
          </a:xfrm>
        </p:grpSpPr>
        <p:sp>
          <p:nvSpPr>
            <p:cNvPr id="3277" name="Google Shape;3277;p4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45"/>
          <p:cNvGrpSpPr/>
          <p:nvPr/>
        </p:nvGrpSpPr>
        <p:grpSpPr>
          <a:xfrm>
            <a:off x="7806821" y="2609780"/>
            <a:ext cx="136488" cy="121260"/>
            <a:chOff x="5058450" y="1870100"/>
            <a:chExt cx="58075" cy="51600"/>
          </a:xfrm>
        </p:grpSpPr>
        <p:sp>
          <p:nvSpPr>
            <p:cNvPr id="3280" name="Google Shape;3280;p4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45"/>
          <p:cNvGrpSpPr/>
          <p:nvPr/>
        </p:nvGrpSpPr>
        <p:grpSpPr>
          <a:xfrm>
            <a:off x="7226262" y="3067854"/>
            <a:ext cx="97533" cy="103870"/>
            <a:chOff x="4811425" y="2065025"/>
            <a:chExt cx="41500" cy="44200"/>
          </a:xfrm>
        </p:grpSpPr>
        <p:sp>
          <p:nvSpPr>
            <p:cNvPr id="3283" name="Google Shape;3283;p4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45"/>
          <p:cNvGrpSpPr/>
          <p:nvPr/>
        </p:nvGrpSpPr>
        <p:grpSpPr>
          <a:xfrm>
            <a:off x="7504644" y="3067854"/>
            <a:ext cx="116629" cy="103459"/>
            <a:chOff x="4929875" y="2065025"/>
            <a:chExt cx="49625" cy="44025"/>
          </a:xfrm>
        </p:grpSpPr>
        <p:sp>
          <p:nvSpPr>
            <p:cNvPr id="3286" name="Google Shape;3286;p4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45"/>
          <p:cNvGrpSpPr/>
          <p:nvPr/>
        </p:nvGrpSpPr>
        <p:grpSpPr>
          <a:xfrm>
            <a:off x="7866692" y="3070968"/>
            <a:ext cx="67745" cy="97643"/>
            <a:chOff x="5083925" y="2066350"/>
            <a:chExt cx="28825" cy="41550"/>
          </a:xfrm>
        </p:grpSpPr>
        <p:sp>
          <p:nvSpPr>
            <p:cNvPr id="3289" name="Google Shape;3289;p4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45"/>
          <p:cNvGrpSpPr/>
          <p:nvPr/>
        </p:nvGrpSpPr>
        <p:grpSpPr>
          <a:xfrm>
            <a:off x="6869855" y="3086067"/>
            <a:ext cx="174679" cy="67445"/>
            <a:chOff x="4659775" y="2072775"/>
            <a:chExt cx="74325" cy="28700"/>
          </a:xfrm>
        </p:grpSpPr>
        <p:sp>
          <p:nvSpPr>
            <p:cNvPr id="3292" name="Google Shape;3292;p4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5" name="Google Shape;3295;p45"/>
          <p:cNvGrpSpPr/>
          <p:nvPr/>
        </p:nvGrpSpPr>
        <p:grpSpPr>
          <a:xfrm>
            <a:off x="6876200" y="2859820"/>
            <a:ext cx="161517" cy="86069"/>
            <a:chOff x="4662475" y="1976500"/>
            <a:chExt cx="68725" cy="36625"/>
          </a:xfrm>
        </p:grpSpPr>
        <p:sp>
          <p:nvSpPr>
            <p:cNvPr id="3296" name="Google Shape;3296;p4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45"/>
          <p:cNvGrpSpPr/>
          <p:nvPr/>
        </p:nvGrpSpPr>
        <p:grpSpPr>
          <a:xfrm>
            <a:off x="7800005" y="2852183"/>
            <a:ext cx="155583" cy="100874"/>
            <a:chOff x="5055550" y="1973250"/>
            <a:chExt cx="66200" cy="42925"/>
          </a:xfrm>
        </p:grpSpPr>
        <p:sp>
          <p:nvSpPr>
            <p:cNvPr id="3300" name="Google Shape;3300;p45"/>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5"/>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5"/>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45"/>
          <p:cNvGrpSpPr/>
          <p:nvPr/>
        </p:nvGrpSpPr>
        <p:grpSpPr>
          <a:xfrm>
            <a:off x="7481788" y="2863052"/>
            <a:ext cx="161047" cy="79430"/>
            <a:chOff x="4920150" y="1977875"/>
            <a:chExt cx="68525" cy="33800"/>
          </a:xfrm>
        </p:grpSpPr>
        <p:sp>
          <p:nvSpPr>
            <p:cNvPr id="3304" name="Google Shape;3304;p4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45"/>
          <p:cNvGrpSpPr/>
          <p:nvPr/>
        </p:nvGrpSpPr>
        <p:grpSpPr>
          <a:xfrm>
            <a:off x="7183430" y="2869514"/>
            <a:ext cx="163221" cy="66622"/>
            <a:chOff x="4793200" y="1980625"/>
            <a:chExt cx="69450" cy="28350"/>
          </a:xfrm>
        </p:grpSpPr>
        <p:sp>
          <p:nvSpPr>
            <p:cNvPr id="3308" name="Google Shape;3308;p45"/>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45"/>
          <p:cNvGrpSpPr/>
          <p:nvPr/>
        </p:nvGrpSpPr>
        <p:grpSpPr>
          <a:xfrm>
            <a:off x="6909279" y="3292397"/>
            <a:ext cx="120800" cy="123375"/>
            <a:chOff x="4676550" y="2160575"/>
            <a:chExt cx="51400" cy="52500"/>
          </a:xfrm>
        </p:grpSpPr>
        <p:sp>
          <p:nvSpPr>
            <p:cNvPr id="3312" name="Google Shape;3312;p4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45"/>
          <p:cNvGrpSpPr/>
          <p:nvPr/>
        </p:nvGrpSpPr>
        <p:grpSpPr>
          <a:xfrm>
            <a:off x="7124969" y="3299212"/>
            <a:ext cx="140307" cy="109804"/>
            <a:chOff x="4768325" y="2163475"/>
            <a:chExt cx="59700" cy="46725"/>
          </a:xfrm>
        </p:grpSpPr>
        <p:sp>
          <p:nvSpPr>
            <p:cNvPr id="3316" name="Google Shape;3316;p4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8" name="Google Shape;3318;p45"/>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9" name="Google Shape;3329;p45"/>
          <p:cNvGrpSpPr/>
          <p:nvPr/>
        </p:nvGrpSpPr>
        <p:grpSpPr>
          <a:xfrm>
            <a:off x="7125556" y="3511828"/>
            <a:ext cx="108814" cy="103106"/>
            <a:chOff x="4768575" y="2253950"/>
            <a:chExt cx="46300" cy="43875"/>
          </a:xfrm>
        </p:grpSpPr>
        <p:sp>
          <p:nvSpPr>
            <p:cNvPr id="3330" name="Google Shape;3330;p4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2" name="Google Shape;3332;p45"/>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3" name="Google Shape;3333;p45"/>
          <p:cNvGrpSpPr/>
          <p:nvPr/>
        </p:nvGrpSpPr>
        <p:grpSpPr>
          <a:xfrm>
            <a:off x="7577559" y="3933124"/>
            <a:ext cx="114043" cy="141118"/>
            <a:chOff x="4960900" y="2433225"/>
            <a:chExt cx="48525" cy="60050"/>
          </a:xfrm>
        </p:grpSpPr>
        <p:sp>
          <p:nvSpPr>
            <p:cNvPr id="3334" name="Google Shape;3334;p4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6" name="Google Shape;3336;p45"/>
          <p:cNvGrpSpPr/>
          <p:nvPr/>
        </p:nvGrpSpPr>
        <p:grpSpPr>
          <a:xfrm>
            <a:off x="7326499" y="4154964"/>
            <a:ext cx="131611" cy="138768"/>
            <a:chOff x="4854075" y="2527625"/>
            <a:chExt cx="56000" cy="59050"/>
          </a:xfrm>
        </p:grpSpPr>
        <p:sp>
          <p:nvSpPr>
            <p:cNvPr id="3337" name="Google Shape;3337;p4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9" name="Google Shape;3339;p45"/>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5"/>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2" name="Google Shape;3342;p45"/>
          <p:cNvGrpSpPr/>
          <p:nvPr/>
        </p:nvGrpSpPr>
        <p:grpSpPr>
          <a:xfrm>
            <a:off x="7809758" y="3701767"/>
            <a:ext cx="95829" cy="155159"/>
            <a:chOff x="5059700" y="2334775"/>
            <a:chExt cx="40775" cy="66025"/>
          </a:xfrm>
        </p:grpSpPr>
        <p:sp>
          <p:nvSpPr>
            <p:cNvPr id="3343" name="Google Shape;3343;p4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45"/>
          <p:cNvGrpSpPr/>
          <p:nvPr/>
        </p:nvGrpSpPr>
        <p:grpSpPr>
          <a:xfrm>
            <a:off x="7573328" y="3486918"/>
            <a:ext cx="84372" cy="153338"/>
            <a:chOff x="4959100" y="2243350"/>
            <a:chExt cx="35900" cy="65250"/>
          </a:xfrm>
        </p:grpSpPr>
        <p:sp>
          <p:nvSpPr>
            <p:cNvPr id="3353" name="Google Shape;3353;p45"/>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5"/>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5"/>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5"/>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5"/>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5"/>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45"/>
          <p:cNvGrpSpPr/>
          <p:nvPr/>
        </p:nvGrpSpPr>
        <p:grpSpPr>
          <a:xfrm>
            <a:off x="7758054" y="3926309"/>
            <a:ext cx="178498" cy="154747"/>
            <a:chOff x="5037700" y="2430325"/>
            <a:chExt cx="75950" cy="65850"/>
          </a:xfrm>
        </p:grpSpPr>
        <p:sp>
          <p:nvSpPr>
            <p:cNvPr id="3370" name="Google Shape;3370;p4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45"/>
          <p:cNvGrpSpPr/>
          <p:nvPr/>
        </p:nvGrpSpPr>
        <p:grpSpPr>
          <a:xfrm>
            <a:off x="7098294" y="3718275"/>
            <a:ext cx="216160" cy="122024"/>
            <a:chOff x="4756975" y="2341800"/>
            <a:chExt cx="91975" cy="51925"/>
          </a:xfrm>
        </p:grpSpPr>
        <p:sp>
          <p:nvSpPr>
            <p:cNvPr id="3373" name="Google Shape;3373;p4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45"/>
          <p:cNvGrpSpPr/>
          <p:nvPr/>
        </p:nvGrpSpPr>
        <p:grpSpPr>
          <a:xfrm>
            <a:off x="7536841" y="4128468"/>
            <a:ext cx="231906" cy="191995"/>
            <a:chOff x="4943575" y="2516350"/>
            <a:chExt cx="98675" cy="81700"/>
          </a:xfrm>
        </p:grpSpPr>
        <p:sp>
          <p:nvSpPr>
            <p:cNvPr id="3394" name="Google Shape;3394;p4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2" name="Google Shape;3472;p45"/>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5"/>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5"/>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5"/>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5"/>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5"/>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5"/>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5"/>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5"/>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5"/>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5"/>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5"/>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5"/>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5"/>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5"/>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5" name="Google Shape;3495;p45"/>
          <p:cNvGrpSpPr/>
          <p:nvPr/>
        </p:nvGrpSpPr>
        <p:grpSpPr>
          <a:xfrm>
            <a:off x="1225886" y="3778145"/>
            <a:ext cx="505303" cy="503968"/>
            <a:chOff x="1190625" y="238125"/>
            <a:chExt cx="5252625" cy="5238750"/>
          </a:xfrm>
        </p:grpSpPr>
        <p:sp>
          <p:nvSpPr>
            <p:cNvPr id="3496" name="Google Shape;3496;p45"/>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5"/>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5"/>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5"/>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5"/>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5"/>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5"/>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5"/>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5"/>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5"/>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5"/>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5"/>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5"/>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5"/>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5"/>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5"/>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5"/>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5"/>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5"/>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5"/>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5"/>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5"/>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5"/>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5"/>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5"/>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5"/>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5"/>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5"/>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5"/>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5"/>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5"/>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5"/>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5"/>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5"/>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5"/>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5"/>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5"/>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5"/>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5"/>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5"/>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5"/>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5"/>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5"/>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5"/>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5"/>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5"/>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5"/>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5"/>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5"/>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5"/>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5"/>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5"/>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5"/>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5"/>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5"/>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5"/>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5"/>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5"/>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5"/>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5"/>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5"/>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5"/>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5"/>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5"/>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5"/>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5"/>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5"/>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5"/>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5"/>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5"/>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5"/>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5"/>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5"/>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5"/>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5"/>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5"/>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5"/>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5"/>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5"/>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5"/>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5"/>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5"/>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5"/>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5"/>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5"/>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5"/>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5"/>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5"/>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5"/>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5"/>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5"/>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5"/>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5"/>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5"/>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5"/>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5"/>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5"/>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5"/>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5"/>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5"/>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5"/>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5"/>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5"/>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5"/>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5"/>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5"/>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5"/>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5"/>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5"/>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5"/>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5"/>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5"/>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5"/>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5"/>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5"/>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5"/>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5"/>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5"/>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5"/>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5"/>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5"/>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5"/>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5"/>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5"/>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5"/>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5"/>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5"/>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5"/>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5"/>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5"/>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5"/>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5"/>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5"/>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5"/>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5"/>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5"/>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5"/>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5"/>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5"/>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5"/>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5"/>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5"/>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5"/>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5"/>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5"/>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5"/>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5"/>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5"/>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5"/>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5"/>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5"/>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5"/>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5"/>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5"/>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5"/>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5"/>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5"/>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5"/>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5"/>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5"/>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5"/>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679" name="Shape 3679"/>
        <p:cNvGrpSpPr/>
        <p:nvPr/>
      </p:nvGrpSpPr>
      <p:grpSpPr>
        <a:xfrm>
          <a:off x="0" y="0"/>
          <a:ext cx="0" cy="0"/>
          <a:chOff x="0" y="0"/>
          <a:chExt cx="0" cy="0"/>
        </a:xfrm>
      </p:grpSpPr>
      <p:sp>
        <p:nvSpPr>
          <p:cNvPr id="3680" name="Google Shape;3680;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a:t>
            </a:r>
            <a:r>
              <a:rPr lang="es">
                <a:solidFill>
                  <a:srgbClr val="FFFFFF"/>
                </a:solidFill>
                <a:latin typeface="Proxima Nova Semibold"/>
                <a:ea typeface="Proxima Nova Semibold"/>
                <a:cs typeface="Proxima Nova Semibold"/>
                <a:sym typeface="Proxima Nova Semibold"/>
              </a:rPr>
              <a:t>of editable icons</a:t>
            </a:r>
            <a:endParaRPr>
              <a:solidFill>
                <a:srgbClr val="FFFFFF"/>
              </a:solidFill>
              <a:latin typeface="Proxima Nova Semibold"/>
              <a:ea typeface="Proxima Nova Semibold"/>
              <a:cs typeface="Proxima Nova Semibold"/>
              <a:sym typeface="Proxima Nova Semibold"/>
            </a:endParaRPr>
          </a:p>
        </p:txBody>
      </p:sp>
      <p:sp>
        <p:nvSpPr>
          <p:cNvPr id="3681" name="Google Shape;3681;p46"/>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resize</a:t>
            </a:r>
            <a:r>
              <a:rPr lang="es" sz="1200">
                <a:solidFill>
                  <a:srgbClr val="435D74"/>
                </a:solidFill>
                <a:latin typeface="Proxima Nova"/>
                <a:ea typeface="Proxima Nova"/>
                <a:cs typeface="Proxima Nova"/>
                <a:sym typeface="Proxima Nova"/>
              </a:rPr>
              <a:t> </a:t>
            </a:r>
            <a:r>
              <a:rPr lang="es" sz="1200">
                <a:solidFill>
                  <a:srgbClr val="FFFFFF"/>
                </a:solidFill>
                <a:latin typeface="Proxima Nova"/>
                <a:ea typeface="Proxima Nova"/>
                <a:cs typeface="Proxima Nova"/>
                <a:sym typeface="Proxima Nova"/>
              </a:rPr>
              <a:t>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a:t>
            </a:r>
            <a:r>
              <a:rPr lang="es" sz="1200">
                <a:solidFill>
                  <a:srgbClr val="869FB2"/>
                </a:solidFill>
                <a:latin typeface="Proxima Nova"/>
                <a:ea typeface="Proxima Nova"/>
                <a:cs typeface="Proxima Nova"/>
                <a:sym typeface="Proxima Nova"/>
              </a:rPr>
              <a:t>change the stroke and fill color</a:t>
            </a:r>
            <a:r>
              <a:rPr lang="es" sz="1200">
                <a:solidFill>
                  <a:srgbClr val="FFFFFF"/>
                </a:solidFill>
                <a:latin typeface="Proxima Nova"/>
                <a:ea typeface="Proxima Nova"/>
                <a:cs typeface="Proxima Nova"/>
                <a:sym typeface="Proxima Nova"/>
              </a:rPr>
              <a:t>; just select the icon and click on the</a:t>
            </a:r>
            <a:r>
              <a:rPr lang="es" sz="1200">
                <a:solidFill>
                  <a:srgbClr val="435D74"/>
                </a:solidFill>
                <a:latin typeface="Proxima Nova"/>
                <a:ea typeface="Proxima Nova"/>
                <a:cs typeface="Proxima Nova"/>
                <a:sym typeface="Proxima Nova"/>
              </a:rPr>
              <a:t> </a:t>
            </a:r>
            <a:r>
              <a:rPr lang="es" sz="1200">
                <a:solidFill>
                  <a:srgbClr val="869FB2"/>
                </a:solidFill>
                <a:latin typeface="Proxima Nova"/>
                <a:ea typeface="Proxima Nova"/>
                <a:cs typeface="Proxima Nova"/>
                <a:sym typeface="Proxima Nova"/>
              </a:rPr>
              <a:t>paint-bucket/pen</a:t>
            </a:r>
            <a:r>
              <a:rPr lang="es" sz="1200">
                <a:solidFill>
                  <a:srgbClr val="EFEFEF"/>
                </a:solidFill>
                <a:latin typeface="Proxima Nova"/>
                <a:ea typeface="Proxima Nova"/>
                <a:cs typeface="Proxima Nova"/>
                <a:sym typeface="Proxima Nova"/>
              </a:rPr>
              <a:t>.</a:t>
            </a:r>
            <a:br>
              <a:rPr lang="es" sz="1200">
                <a:solidFill>
                  <a:srgbClr val="435D74"/>
                </a:solidFill>
                <a:latin typeface="Proxima Nova"/>
                <a:ea typeface="Proxima Nova"/>
                <a:cs typeface="Proxima Nova"/>
                <a:sym typeface="Proxima Nova"/>
              </a:rPr>
            </a:br>
            <a:endParaRPr sz="1200">
              <a:solidFill>
                <a:srgbClr val="435D74"/>
              </a:solidFill>
              <a:latin typeface="Proxima Nova"/>
              <a:ea typeface="Proxima Nova"/>
              <a:cs typeface="Proxima Nova"/>
              <a:sym typeface="Proxima Nova"/>
            </a:endParaRPr>
          </a:p>
        </p:txBody>
      </p:sp>
      <p:grpSp>
        <p:nvGrpSpPr>
          <p:cNvPr id="3682" name="Google Shape;3682;p46"/>
          <p:cNvGrpSpPr/>
          <p:nvPr/>
        </p:nvGrpSpPr>
        <p:grpSpPr>
          <a:xfrm>
            <a:off x="1464938" y="1938605"/>
            <a:ext cx="230686" cy="202772"/>
            <a:chOff x="898875" y="244725"/>
            <a:chExt cx="481800" cy="423500"/>
          </a:xfrm>
        </p:grpSpPr>
        <p:sp>
          <p:nvSpPr>
            <p:cNvPr id="3683" name="Google Shape;3683;p46"/>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4" name="Google Shape;3684;p46"/>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5" name="Google Shape;3685;p46"/>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6" name="Google Shape;3686;p46"/>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7" name="Google Shape;3687;p46"/>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8" name="Google Shape;3688;p46"/>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9" name="Google Shape;3689;p46"/>
          <p:cNvGrpSpPr/>
          <p:nvPr/>
        </p:nvGrpSpPr>
        <p:grpSpPr>
          <a:xfrm>
            <a:off x="1763045" y="1924643"/>
            <a:ext cx="202760" cy="230698"/>
            <a:chOff x="1529350" y="258825"/>
            <a:chExt cx="423475" cy="481825"/>
          </a:xfrm>
        </p:grpSpPr>
        <p:sp>
          <p:nvSpPr>
            <p:cNvPr id="3690" name="Google Shape;3690;p46"/>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1" name="Google Shape;3691;p46"/>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2" name="Google Shape;3692;p46"/>
          <p:cNvGrpSpPr/>
          <p:nvPr/>
        </p:nvGrpSpPr>
        <p:grpSpPr>
          <a:xfrm>
            <a:off x="2030275" y="1979160"/>
            <a:ext cx="231811" cy="121663"/>
            <a:chOff x="2084325" y="363300"/>
            <a:chExt cx="484150" cy="254100"/>
          </a:xfrm>
        </p:grpSpPr>
        <p:sp>
          <p:nvSpPr>
            <p:cNvPr id="3693" name="Google Shape;3693;p46"/>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4" name="Google Shape;3694;p46"/>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5" name="Google Shape;3695;p46"/>
          <p:cNvGrpSpPr/>
          <p:nvPr/>
        </p:nvGrpSpPr>
        <p:grpSpPr>
          <a:xfrm>
            <a:off x="2335803" y="1924643"/>
            <a:ext cx="202760" cy="230698"/>
            <a:chOff x="2707500" y="249400"/>
            <a:chExt cx="423475" cy="481825"/>
          </a:xfrm>
        </p:grpSpPr>
        <p:sp>
          <p:nvSpPr>
            <p:cNvPr id="3696" name="Google Shape;3696;p46"/>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7" name="Google Shape;3697;p46"/>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98" name="Google Shape;3698;p46"/>
          <p:cNvGrpSpPr/>
          <p:nvPr/>
        </p:nvGrpSpPr>
        <p:grpSpPr>
          <a:xfrm>
            <a:off x="2617068" y="1924865"/>
            <a:ext cx="207668" cy="230255"/>
            <a:chOff x="3300325" y="249875"/>
            <a:chExt cx="433725" cy="480900"/>
          </a:xfrm>
        </p:grpSpPr>
        <p:sp>
          <p:nvSpPr>
            <p:cNvPr id="3699" name="Google Shape;3699;p46"/>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0" name="Google Shape;3700;p46"/>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1" name="Google Shape;3701;p46"/>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2" name="Google Shape;3702;p46"/>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3" name="Google Shape;3703;p46"/>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4" name="Google Shape;3704;p46"/>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5" name="Google Shape;3705;p46"/>
          <p:cNvGrpSpPr/>
          <p:nvPr/>
        </p:nvGrpSpPr>
        <p:grpSpPr>
          <a:xfrm>
            <a:off x="2881653" y="1924811"/>
            <a:ext cx="239603" cy="230363"/>
            <a:chOff x="3854700" y="249750"/>
            <a:chExt cx="500425" cy="481125"/>
          </a:xfrm>
        </p:grpSpPr>
        <p:sp>
          <p:nvSpPr>
            <p:cNvPr id="3706" name="Google Shape;3706;p46"/>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7" name="Google Shape;3707;p46"/>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8" name="Google Shape;3708;p46"/>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9" name="Google Shape;3709;p46"/>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0" name="Google Shape;3710;p46"/>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1" name="Google Shape;3711;p46"/>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2" name="Google Shape;3712;p46"/>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3" name="Google Shape;3713;p46"/>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4" name="Google Shape;3714;p46"/>
          <p:cNvGrpSpPr/>
          <p:nvPr/>
        </p:nvGrpSpPr>
        <p:grpSpPr>
          <a:xfrm>
            <a:off x="3165892" y="1924811"/>
            <a:ext cx="239603" cy="230363"/>
            <a:chOff x="4447550" y="249750"/>
            <a:chExt cx="500425" cy="481125"/>
          </a:xfrm>
        </p:grpSpPr>
        <p:sp>
          <p:nvSpPr>
            <p:cNvPr id="3715" name="Google Shape;3715;p46"/>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6" name="Google Shape;3716;p46"/>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7" name="Google Shape;3717;p46"/>
          <p:cNvGrpSpPr/>
          <p:nvPr/>
        </p:nvGrpSpPr>
        <p:grpSpPr>
          <a:xfrm>
            <a:off x="3457757" y="1924643"/>
            <a:ext cx="230698" cy="230698"/>
            <a:chOff x="5049725" y="249400"/>
            <a:chExt cx="481825" cy="481825"/>
          </a:xfrm>
        </p:grpSpPr>
        <p:sp>
          <p:nvSpPr>
            <p:cNvPr id="3718" name="Google Shape;3718;p46"/>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9" name="Google Shape;3719;p46"/>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0" name="Google Shape;3720;p46"/>
          <p:cNvGrpSpPr/>
          <p:nvPr/>
        </p:nvGrpSpPr>
        <p:grpSpPr>
          <a:xfrm>
            <a:off x="3739244" y="1924643"/>
            <a:ext cx="230698" cy="230698"/>
            <a:chOff x="5660400" y="238125"/>
            <a:chExt cx="481825" cy="481825"/>
          </a:xfrm>
        </p:grpSpPr>
        <p:sp>
          <p:nvSpPr>
            <p:cNvPr id="3721" name="Google Shape;3721;p46"/>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2" name="Google Shape;3722;p46"/>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3" name="Google Shape;3723;p46"/>
          <p:cNvGrpSpPr/>
          <p:nvPr/>
        </p:nvGrpSpPr>
        <p:grpSpPr>
          <a:xfrm>
            <a:off x="4022597" y="1924643"/>
            <a:ext cx="230698" cy="230698"/>
            <a:chOff x="6235400" y="249400"/>
            <a:chExt cx="481825" cy="481825"/>
          </a:xfrm>
        </p:grpSpPr>
        <p:sp>
          <p:nvSpPr>
            <p:cNvPr id="3724" name="Google Shape;3724;p46"/>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5" name="Google Shape;3725;p46"/>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6" name="Google Shape;3726;p46"/>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7" name="Google Shape;3727;p46"/>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8" name="Google Shape;3728;p46"/>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9" name="Google Shape;3729;p46"/>
          <p:cNvGrpSpPr/>
          <p:nvPr/>
        </p:nvGrpSpPr>
        <p:grpSpPr>
          <a:xfrm>
            <a:off x="1464608" y="2227052"/>
            <a:ext cx="231344" cy="202724"/>
            <a:chOff x="899850" y="871450"/>
            <a:chExt cx="483175" cy="423400"/>
          </a:xfrm>
        </p:grpSpPr>
        <p:sp>
          <p:nvSpPr>
            <p:cNvPr id="3730" name="Google Shape;3730;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1" name="Google Shape;3731;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2" name="Google Shape;3732;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3" name="Google Shape;3733;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34" name="Google Shape;3734;p46"/>
          <p:cNvSpPr/>
          <p:nvPr/>
        </p:nvSpPr>
        <p:spPr>
          <a:xfrm>
            <a:off x="1761644" y="22130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35" name="Google Shape;3735;p46"/>
          <p:cNvGrpSpPr/>
          <p:nvPr/>
        </p:nvGrpSpPr>
        <p:grpSpPr>
          <a:xfrm>
            <a:off x="2030383" y="2213059"/>
            <a:ext cx="231596" cy="230710"/>
            <a:chOff x="2085450" y="842250"/>
            <a:chExt cx="483700" cy="481850"/>
          </a:xfrm>
        </p:grpSpPr>
        <p:sp>
          <p:nvSpPr>
            <p:cNvPr id="3736" name="Google Shape;3736;p46"/>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7" name="Google Shape;3737;p46"/>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8" name="Google Shape;3738;p46"/>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9" name="Google Shape;3739;p46"/>
          <p:cNvGrpSpPr/>
          <p:nvPr/>
        </p:nvGrpSpPr>
        <p:grpSpPr>
          <a:xfrm>
            <a:off x="2321816" y="2213065"/>
            <a:ext cx="230734" cy="230698"/>
            <a:chOff x="2685825" y="840375"/>
            <a:chExt cx="481900" cy="481825"/>
          </a:xfrm>
        </p:grpSpPr>
        <p:sp>
          <p:nvSpPr>
            <p:cNvPr id="3740" name="Google Shape;3740;p46"/>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1" name="Google Shape;3741;p46"/>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2" name="Google Shape;3742;p46"/>
          <p:cNvGrpSpPr/>
          <p:nvPr/>
        </p:nvGrpSpPr>
        <p:grpSpPr>
          <a:xfrm>
            <a:off x="2601752" y="2212849"/>
            <a:ext cx="238299" cy="231129"/>
            <a:chOff x="3270675" y="841800"/>
            <a:chExt cx="497700" cy="482725"/>
          </a:xfrm>
        </p:grpSpPr>
        <p:sp>
          <p:nvSpPr>
            <p:cNvPr id="3743" name="Google Shape;3743;p46"/>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4" name="Google Shape;3744;p46"/>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5" name="Google Shape;3745;p46"/>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46" name="Google Shape;3746;p46"/>
          <p:cNvSpPr/>
          <p:nvPr/>
        </p:nvSpPr>
        <p:spPr>
          <a:xfrm>
            <a:off x="2886029" y="22202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47" name="Google Shape;3747;p46"/>
          <p:cNvGrpSpPr/>
          <p:nvPr/>
        </p:nvGrpSpPr>
        <p:grpSpPr>
          <a:xfrm>
            <a:off x="3170346" y="2227034"/>
            <a:ext cx="230698" cy="202760"/>
            <a:chOff x="4467200" y="877100"/>
            <a:chExt cx="481825" cy="423475"/>
          </a:xfrm>
        </p:grpSpPr>
        <p:sp>
          <p:nvSpPr>
            <p:cNvPr id="3748" name="Google Shape;3748;p46"/>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9" name="Google Shape;3749;p46"/>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0" name="Google Shape;3750;p46"/>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1" name="Google Shape;3751;p46"/>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2" name="Google Shape;3752;p46"/>
          <p:cNvGrpSpPr/>
          <p:nvPr/>
        </p:nvGrpSpPr>
        <p:grpSpPr>
          <a:xfrm>
            <a:off x="3452478" y="2213059"/>
            <a:ext cx="241255" cy="230710"/>
            <a:chOff x="5045500" y="842250"/>
            <a:chExt cx="503875" cy="481850"/>
          </a:xfrm>
        </p:grpSpPr>
        <p:sp>
          <p:nvSpPr>
            <p:cNvPr id="3753" name="Google Shape;3753;p46"/>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4" name="Google Shape;3754;p46"/>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5" name="Google Shape;3755;p46"/>
          <p:cNvGrpSpPr/>
          <p:nvPr/>
        </p:nvGrpSpPr>
        <p:grpSpPr>
          <a:xfrm>
            <a:off x="3740022" y="2230888"/>
            <a:ext cx="229142" cy="195051"/>
            <a:chOff x="5645200" y="879425"/>
            <a:chExt cx="478575" cy="407375"/>
          </a:xfrm>
        </p:grpSpPr>
        <p:sp>
          <p:nvSpPr>
            <p:cNvPr id="3756" name="Google Shape;3756;p46"/>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7" name="Google Shape;3757;p46"/>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8" name="Google Shape;3758;p46"/>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9" name="Google Shape;3759;p46"/>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0" name="Google Shape;3760;p46"/>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1" name="Google Shape;3761;p46"/>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2" name="Google Shape;3762;p46"/>
          <p:cNvGrpSpPr/>
          <p:nvPr/>
        </p:nvGrpSpPr>
        <p:grpSpPr>
          <a:xfrm>
            <a:off x="4036560" y="2213065"/>
            <a:ext cx="202772" cy="230698"/>
            <a:chOff x="6264525" y="842250"/>
            <a:chExt cx="423500" cy="481825"/>
          </a:xfrm>
        </p:grpSpPr>
        <p:sp>
          <p:nvSpPr>
            <p:cNvPr id="3763" name="Google Shape;3763;p46"/>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4" name="Google Shape;3764;p46"/>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5" name="Google Shape;3765;p46"/>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6" name="Google Shape;3766;p46"/>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7" name="Google Shape;3767;p46"/>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8" name="Google Shape;3768;p46"/>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9" name="Google Shape;3769;p46"/>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0" name="Google Shape;3770;p46"/>
          <p:cNvGrpSpPr/>
          <p:nvPr/>
        </p:nvGrpSpPr>
        <p:grpSpPr>
          <a:xfrm>
            <a:off x="1464932" y="2495036"/>
            <a:ext cx="230698" cy="230698"/>
            <a:chOff x="900750" y="1436075"/>
            <a:chExt cx="481825" cy="481825"/>
          </a:xfrm>
        </p:grpSpPr>
        <p:sp>
          <p:nvSpPr>
            <p:cNvPr id="3771" name="Google Shape;3771;p46"/>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2" name="Google Shape;3772;p46"/>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46"/>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4" name="Google Shape;3774;p46"/>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5" name="Google Shape;3775;p46"/>
          <p:cNvGrpSpPr/>
          <p:nvPr/>
        </p:nvGrpSpPr>
        <p:grpSpPr>
          <a:xfrm>
            <a:off x="1749075" y="2536033"/>
            <a:ext cx="230698" cy="148703"/>
            <a:chOff x="1492675" y="1520750"/>
            <a:chExt cx="481825" cy="310575"/>
          </a:xfrm>
        </p:grpSpPr>
        <p:sp>
          <p:nvSpPr>
            <p:cNvPr id="3776" name="Google Shape;3776;p46"/>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7" name="Google Shape;3777;p46"/>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8" name="Google Shape;3778;p46"/>
          <p:cNvGrpSpPr/>
          <p:nvPr/>
        </p:nvGrpSpPr>
        <p:grpSpPr>
          <a:xfrm>
            <a:off x="2026384" y="2495024"/>
            <a:ext cx="239592" cy="230722"/>
            <a:chOff x="2071000" y="1435025"/>
            <a:chExt cx="500400" cy="481875"/>
          </a:xfrm>
        </p:grpSpPr>
        <p:sp>
          <p:nvSpPr>
            <p:cNvPr id="3779" name="Google Shape;3779;p46"/>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0" name="Google Shape;3780;p46"/>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1" name="Google Shape;3781;p46"/>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2" name="Google Shape;3782;p46"/>
          <p:cNvGrpSpPr/>
          <p:nvPr/>
        </p:nvGrpSpPr>
        <p:grpSpPr>
          <a:xfrm>
            <a:off x="2317543" y="2509191"/>
            <a:ext cx="239280" cy="202389"/>
            <a:chOff x="2678350" y="1464650"/>
            <a:chExt cx="499750" cy="422700"/>
          </a:xfrm>
        </p:grpSpPr>
        <p:sp>
          <p:nvSpPr>
            <p:cNvPr id="3783" name="Google Shape;3783;p46"/>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4" name="Google Shape;3784;p46"/>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5" name="Google Shape;3785;p46"/>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6" name="Google Shape;3786;p46"/>
          <p:cNvGrpSpPr/>
          <p:nvPr/>
        </p:nvGrpSpPr>
        <p:grpSpPr>
          <a:xfrm>
            <a:off x="2605553" y="2495036"/>
            <a:ext cx="230698" cy="230698"/>
            <a:chOff x="3271200" y="1435075"/>
            <a:chExt cx="481825" cy="481825"/>
          </a:xfrm>
        </p:grpSpPr>
        <p:sp>
          <p:nvSpPr>
            <p:cNvPr id="3787" name="Google Shape;3787;p46"/>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8" name="Google Shape;3788;p46"/>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9" name="Google Shape;3789;p46"/>
          <p:cNvGrpSpPr/>
          <p:nvPr/>
        </p:nvGrpSpPr>
        <p:grpSpPr>
          <a:xfrm>
            <a:off x="2884681" y="2495024"/>
            <a:ext cx="233547" cy="230722"/>
            <a:chOff x="3858100" y="1435075"/>
            <a:chExt cx="487775" cy="481875"/>
          </a:xfrm>
        </p:grpSpPr>
        <p:sp>
          <p:nvSpPr>
            <p:cNvPr id="3790" name="Google Shape;3790;p46"/>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1" name="Google Shape;3791;p46"/>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2" name="Google Shape;3792;p46"/>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3" name="Google Shape;3793;p46"/>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4" name="Google Shape;3794;p46"/>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5" name="Google Shape;3795;p46"/>
          <p:cNvGrpSpPr/>
          <p:nvPr/>
        </p:nvGrpSpPr>
        <p:grpSpPr>
          <a:xfrm>
            <a:off x="3170345" y="2495036"/>
            <a:ext cx="230698" cy="230698"/>
            <a:chOff x="4456875" y="1435075"/>
            <a:chExt cx="481825" cy="481825"/>
          </a:xfrm>
        </p:grpSpPr>
        <p:sp>
          <p:nvSpPr>
            <p:cNvPr id="3796" name="Google Shape;3796;p46"/>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7" name="Google Shape;3797;p46"/>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8" name="Google Shape;3798;p46"/>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9" name="Google Shape;3799;p46"/>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0" name="Google Shape;3800;p46"/>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1" name="Google Shape;3801;p46"/>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2" name="Google Shape;3802;p46"/>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3" name="Google Shape;3803;p46"/>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4" name="Google Shape;3804;p46"/>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5" name="Google Shape;3805;p46"/>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6" name="Google Shape;3806;p46"/>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7" name="Google Shape;3807;p46"/>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8" name="Google Shape;3808;p46"/>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9" name="Google Shape;3809;p46"/>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0" name="Google Shape;3810;p46"/>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1" name="Google Shape;3811;p46"/>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2" name="Google Shape;3812;p46"/>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3" name="Google Shape;3813;p46"/>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4" name="Google Shape;3814;p46"/>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5" name="Google Shape;3815;p46"/>
          <p:cNvGrpSpPr/>
          <p:nvPr/>
        </p:nvGrpSpPr>
        <p:grpSpPr>
          <a:xfrm>
            <a:off x="3456626" y="2495030"/>
            <a:ext cx="232960" cy="230710"/>
            <a:chOff x="5049725" y="1435050"/>
            <a:chExt cx="486550" cy="481850"/>
          </a:xfrm>
        </p:grpSpPr>
        <p:sp>
          <p:nvSpPr>
            <p:cNvPr id="3816" name="Google Shape;3816;p46"/>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7" name="Google Shape;3817;p46"/>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8" name="Google Shape;3818;p46"/>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9" name="Google Shape;3819;p46"/>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0" name="Google Shape;3820;p46"/>
          <p:cNvGrpSpPr/>
          <p:nvPr/>
        </p:nvGrpSpPr>
        <p:grpSpPr>
          <a:xfrm>
            <a:off x="3739208" y="2495036"/>
            <a:ext cx="230770" cy="230698"/>
            <a:chOff x="5642475" y="1435075"/>
            <a:chExt cx="481975" cy="481825"/>
          </a:xfrm>
        </p:grpSpPr>
        <p:sp>
          <p:nvSpPr>
            <p:cNvPr id="3821" name="Google Shape;3821;p46"/>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2" name="Google Shape;3822;p46"/>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3" name="Google Shape;3823;p46"/>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4" name="Google Shape;3824;p46"/>
          <p:cNvGrpSpPr/>
          <p:nvPr/>
        </p:nvGrpSpPr>
        <p:grpSpPr>
          <a:xfrm>
            <a:off x="4021065" y="2495030"/>
            <a:ext cx="233762" cy="230710"/>
            <a:chOff x="6232000" y="1435050"/>
            <a:chExt cx="488225" cy="481850"/>
          </a:xfrm>
        </p:grpSpPr>
        <p:sp>
          <p:nvSpPr>
            <p:cNvPr id="3825" name="Google Shape;3825;p46"/>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6" name="Google Shape;3826;p46"/>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7" name="Google Shape;3827;p46"/>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8" name="Google Shape;3828;p46"/>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9" name="Google Shape;3829;p46"/>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0" name="Google Shape;3830;p46"/>
          <p:cNvGrpSpPr/>
          <p:nvPr/>
        </p:nvGrpSpPr>
        <p:grpSpPr>
          <a:xfrm>
            <a:off x="1478302" y="2776325"/>
            <a:ext cx="203957" cy="229704"/>
            <a:chOff x="924450" y="2028975"/>
            <a:chExt cx="425975" cy="479750"/>
          </a:xfrm>
        </p:grpSpPr>
        <p:sp>
          <p:nvSpPr>
            <p:cNvPr id="3831" name="Google Shape;3831;p46"/>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2" name="Google Shape;3832;p46"/>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3" name="Google Shape;3833;p46"/>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4" name="Google Shape;3834;p46"/>
          <p:cNvGrpSpPr/>
          <p:nvPr/>
        </p:nvGrpSpPr>
        <p:grpSpPr>
          <a:xfrm>
            <a:off x="2030813" y="2789791"/>
            <a:ext cx="230734" cy="202772"/>
            <a:chOff x="2085450" y="2057100"/>
            <a:chExt cx="481900" cy="423500"/>
          </a:xfrm>
        </p:grpSpPr>
        <p:sp>
          <p:nvSpPr>
            <p:cNvPr id="3835" name="Google Shape;3835;p46"/>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6" name="Google Shape;3836;p46"/>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7" name="Google Shape;3837;p46"/>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8" name="Google Shape;3838;p46"/>
          <p:cNvGrpSpPr/>
          <p:nvPr/>
        </p:nvGrpSpPr>
        <p:grpSpPr>
          <a:xfrm>
            <a:off x="2321816" y="2805598"/>
            <a:ext cx="230734" cy="171159"/>
            <a:chOff x="2678275" y="2090100"/>
            <a:chExt cx="481900" cy="357475"/>
          </a:xfrm>
        </p:grpSpPr>
        <p:sp>
          <p:nvSpPr>
            <p:cNvPr id="3839" name="Google Shape;3839;p46"/>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0" name="Google Shape;3840;p46"/>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1" name="Google Shape;3841;p46"/>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2" name="Google Shape;3842;p46"/>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3" name="Google Shape;3843;p46"/>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4" name="Google Shape;3844;p46"/>
          <p:cNvGrpSpPr/>
          <p:nvPr/>
        </p:nvGrpSpPr>
        <p:grpSpPr>
          <a:xfrm>
            <a:off x="2646323" y="2813893"/>
            <a:ext cx="149158" cy="154569"/>
            <a:chOff x="3357325" y="2093500"/>
            <a:chExt cx="311525" cy="322825"/>
          </a:xfrm>
        </p:grpSpPr>
        <p:sp>
          <p:nvSpPr>
            <p:cNvPr id="3845" name="Google Shape;3845;p46"/>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6" name="Google Shape;3846;p46"/>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7" name="Google Shape;3847;p46"/>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48" name="Google Shape;3848;p46"/>
          <p:cNvSpPr/>
          <p:nvPr/>
        </p:nvSpPr>
        <p:spPr>
          <a:xfrm>
            <a:off x="2887926" y="27837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49" name="Google Shape;3849;p46"/>
          <p:cNvGrpSpPr/>
          <p:nvPr/>
        </p:nvGrpSpPr>
        <p:grpSpPr>
          <a:xfrm>
            <a:off x="3186385" y="2775828"/>
            <a:ext cx="198618" cy="230698"/>
            <a:chOff x="4492800" y="2027925"/>
            <a:chExt cx="414825" cy="481825"/>
          </a:xfrm>
        </p:grpSpPr>
        <p:sp>
          <p:nvSpPr>
            <p:cNvPr id="3850" name="Google Shape;3850;p46"/>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1" name="Google Shape;3851;p46"/>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2" name="Google Shape;3852;p46"/>
          <p:cNvGrpSpPr/>
          <p:nvPr/>
        </p:nvGrpSpPr>
        <p:grpSpPr>
          <a:xfrm>
            <a:off x="3457775" y="2775823"/>
            <a:ext cx="230662" cy="230710"/>
            <a:chOff x="5049725" y="2027900"/>
            <a:chExt cx="481750" cy="481850"/>
          </a:xfrm>
        </p:grpSpPr>
        <p:sp>
          <p:nvSpPr>
            <p:cNvPr id="3853" name="Google Shape;3853;p46"/>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4" name="Google Shape;3854;p46"/>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5" name="Google Shape;3855;p46"/>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6" name="Google Shape;3856;p46"/>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7" name="Google Shape;3857;p46"/>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8" name="Google Shape;3858;p46"/>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9" name="Google Shape;3859;p46"/>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0" name="Google Shape;3860;p46"/>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1" name="Google Shape;3861;p46"/>
          <p:cNvGrpSpPr/>
          <p:nvPr/>
        </p:nvGrpSpPr>
        <p:grpSpPr>
          <a:xfrm>
            <a:off x="3779828" y="2775882"/>
            <a:ext cx="149529" cy="230590"/>
            <a:chOff x="5726350" y="2028150"/>
            <a:chExt cx="312300" cy="481600"/>
          </a:xfrm>
        </p:grpSpPr>
        <p:sp>
          <p:nvSpPr>
            <p:cNvPr id="3862" name="Google Shape;3862;p46"/>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3" name="Google Shape;3863;p46"/>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4" name="Google Shape;3864;p46"/>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5" name="Google Shape;3865;p46"/>
          <p:cNvGrpSpPr/>
          <p:nvPr/>
        </p:nvGrpSpPr>
        <p:grpSpPr>
          <a:xfrm>
            <a:off x="4024764" y="2777995"/>
            <a:ext cx="226365" cy="226365"/>
            <a:chOff x="6239925" y="2032450"/>
            <a:chExt cx="472775" cy="472775"/>
          </a:xfrm>
        </p:grpSpPr>
        <p:sp>
          <p:nvSpPr>
            <p:cNvPr id="3866" name="Google Shape;3866;p46"/>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7" name="Google Shape;3867;p46"/>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8" name="Google Shape;3868;p46"/>
          <p:cNvGrpSpPr/>
          <p:nvPr/>
        </p:nvGrpSpPr>
        <p:grpSpPr>
          <a:xfrm>
            <a:off x="4330172" y="1977005"/>
            <a:ext cx="227562" cy="126092"/>
            <a:chOff x="903075" y="2730000"/>
            <a:chExt cx="475275" cy="263350"/>
          </a:xfrm>
        </p:grpSpPr>
        <p:sp>
          <p:nvSpPr>
            <p:cNvPr id="3869" name="Google Shape;3869;p46"/>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0" name="Google Shape;3870;p46"/>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1" name="Google Shape;3871;p46"/>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2" name="Google Shape;3872;p46"/>
          <p:cNvGrpSpPr/>
          <p:nvPr/>
        </p:nvGrpSpPr>
        <p:grpSpPr>
          <a:xfrm>
            <a:off x="1749075" y="2775828"/>
            <a:ext cx="230698" cy="230698"/>
            <a:chOff x="1492675" y="2027925"/>
            <a:chExt cx="481825" cy="481825"/>
          </a:xfrm>
        </p:grpSpPr>
        <p:sp>
          <p:nvSpPr>
            <p:cNvPr id="3873" name="Google Shape;3873;p46"/>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4" name="Google Shape;3874;p46"/>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5" name="Google Shape;3875;p46"/>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6" name="Google Shape;3876;p46"/>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7" name="Google Shape;3877;p46"/>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8" name="Google Shape;3878;p46"/>
          <p:cNvGrpSpPr/>
          <p:nvPr/>
        </p:nvGrpSpPr>
        <p:grpSpPr>
          <a:xfrm>
            <a:off x="4623101" y="1924702"/>
            <a:ext cx="230698" cy="230698"/>
            <a:chOff x="1492675" y="2620775"/>
            <a:chExt cx="481825" cy="481825"/>
          </a:xfrm>
        </p:grpSpPr>
        <p:sp>
          <p:nvSpPr>
            <p:cNvPr id="3879" name="Google Shape;3879;p46"/>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0" name="Google Shape;3880;p46"/>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81" name="Google Shape;3881;p46"/>
          <p:cNvSpPr/>
          <p:nvPr/>
        </p:nvSpPr>
        <p:spPr>
          <a:xfrm>
            <a:off x="4895078" y="19246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82" name="Google Shape;3882;p46"/>
          <p:cNvGrpSpPr/>
          <p:nvPr/>
        </p:nvGrpSpPr>
        <p:grpSpPr>
          <a:xfrm>
            <a:off x="5183268" y="1935571"/>
            <a:ext cx="226843" cy="208960"/>
            <a:chOff x="2682350" y="2643425"/>
            <a:chExt cx="473775" cy="436425"/>
          </a:xfrm>
        </p:grpSpPr>
        <p:sp>
          <p:nvSpPr>
            <p:cNvPr id="3883" name="Google Shape;3883;p46"/>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4" name="Google Shape;3884;p46"/>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5" name="Google Shape;3885;p46"/>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6" name="Google Shape;3886;p46"/>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7" name="Google Shape;3887;p46"/>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8" name="Google Shape;3888;p46"/>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46"/>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0" name="Google Shape;3890;p46"/>
          <p:cNvGrpSpPr/>
          <p:nvPr/>
        </p:nvGrpSpPr>
        <p:grpSpPr>
          <a:xfrm>
            <a:off x="5499808" y="1924702"/>
            <a:ext cx="162205" cy="230698"/>
            <a:chOff x="3342725" y="2620775"/>
            <a:chExt cx="338775" cy="481825"/>
          </a:xfrm>
        </p:grpSpPr>
        <p:sp>
          <p:nvSpPr>
            <p:cNvPr id="3891" name="Google Shape;3891;p46"/>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2" name="Google Shape;3892;p46"/>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3" name="Google Shape;3893;p46"/>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4" name="Google Shape;3894;p46"/>
          <p:cNvGrpSpPr/>
          <p:nvPr/>
        </p:nvGrpSpPr>
        <p:grpSpPr>
          <a:xfrm>
            <a:off x="5767565" y="1924702"/>
            <a:ext cx="189246" cy="230698"/>
            <a:chOff x="3907325" y="2620775"/>
            <a:chExt cx="395250" cy="481825"/>
          </a:xfrm>
        </p:grpSpPr>
        <p:sp>
          <p:nvSpPr>
            <p:cNvPr id="3895" name="Google Shape;3895;p46"/>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6" name="Google Shape;3896;p46"/>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7" name="Google Shape;3897;p46"/>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8" name="Google Shape;3898;p46"/>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9" name="Google Shape;3899;p46"/>
          <p:cNvGrpSpPr/>
          <p:nvPr/>
        </p:nvGrpSpPr>
        <p:grpSpPr>
          <a:xfrm>
            <a:off x="6034939" y="1931914"/>
            <a:ext cx="230698" cy="216274"/>
            <a:chOff x="4456875" y="2635825"/>
            <a:chExt cx="481825" cy="451700"/>
          </a:xfrm>
        </p:grpSpPr>
        <p:sp>
          <p:nvSpPr>
            <p:cNvPr id="3900" name="Google Shape;3900;p46"/>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1" name="Google Shape;3901;p46"/>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2" name="Google Shape;3902;p46"/>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3" name="Google Shape;3903;p46"/>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4" name="Google Shape;3904;p46"/>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5" name="Google Shape;3905;p46"/>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6" name="Google Shape;3906;p46"/>
          <p:cNvGrpSpPr/>
          <p:nvPr/>
        </p:nvGrpSpPr>
        <p:grpSpPr>
          <a:xfrm>
            <a:off x="6323895" y="1931914"/>
            <a:ext cx="230698" cy="216274"/>
            <a:chOff x="5049725" y="2635825"/>
            <a:chExt cx="481825" cy="451700"/>
          </a:xfrm>
        </p:grpSpPr>
        <p:sp>
          <p:nvSpPr>
            <p:cNvPr id="3907" name="Google Shape;3907;p46"/>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8" name="Google Shape;3908;p46"/>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9" name="Google Shape;3909;p46"/>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0" name="Google Shape;3910;p46"/>
          <p:cNvGrpSpPr/>
          <p:nvPr/>
        </p:nvGrpSpPr>
        <p:grpSpPr>
          <a:xfrm>
            <a:off x="6604855" y="1925001"/>
            <a:ext cx="230231" cy="230099"/>
            <a:chOff x="5643000" y="2621375"/>
            <a:chExt cx="480850" cy="480575"/>
          </a:xfrm>
        </p:grpSpPr>
        <p:sp>
          <p:nvSpPr>
            <p:cNvPr id="3911" name="Google Shape;3911;p46"/>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2" name="Google Shape;3912;p46"/>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3" name="Google Shape;3913;p46"/>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4" name="Google Shape;3914;p46"/>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5" name="Google Shape;3915;p46"/>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6" name="Google Shape;3916;p46"/>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46"/>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8" name="Google Shape;3918;p46"/>
          <p:cNvGrpSpPr/>
          <p:nvPr/>
        </p:nvGrpSpPr>
        <p:grpSpPr>
          <a:xfrm>
            <a:off x="6890046" y="1924702"/>
            <a:ext cx="230770" cy="230698"/>
            <a:chOff x="6235250" y="2620775"/>
            <a:chExt cx="481975" cy="481825"/>
          </a:xfrm>
        </p:grpSpPr>
        <p:sp>
          <p:nvSpPr>
            <p:cNvPr id="3919" name="Google Shape;3919;p46"/>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0" name="Google Shape;3920;p46"/>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1" name="Google Shape;3921;p46"/>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2" name="Google Shape;3922;p46"/>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3" name="Google Shape;3923;p46"/>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24" name="Google Shape;3924;p46"/>
          <p:cNvSpPr/>
          <p:nvPr/>
        </p:nvSpPr>
        <p:spPr>
          <a:xfrm>
            <a:off x="4326623" y="22194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25" name="Google Shape;3925;p46"/>
          <p:cNvGrpSpPr/>
          <p:nvPr/>
        </p:nvGrpSpPr>
        <p:grpSpPr>
          <a:xfrm>
            <a:off x="4622474" y="2213124"/>
            <a:ext cx="231955" cy="230698"/>
            <a:chOff x="1535000" y="3223325"/>
            <a:chExt cx="484450" cy="481825"/>
          </a:xfrm>
        </p:grpSpPr>
        <p:sp>
          <p:nvSpPr>
            <p:cNvPr id="3926" name="Google Shape;3926;p46"/>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7" name="Google Shape;3927;p46"/>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8" name="Google Shape;3928;p46"/>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9" name="Google Shape;3929;p46"/>
          <p:cNvGrpSpPr/>
          <p:nvPr/>
        </p:nvGrpSpPr>
        <p:grpSpPr>
          <a:xfrm>
            <a:off x="4899627" y="2237129"/>
            <a:ext cx="230698" cy="182686"/>
            <a:chOff x="2085525" y="3263750"/>
            <a:chExt cx="481825" cy="381550"/>
          </a:xfrm>
        </p:grpSpPr>
        <p:sp>
          <p:nvSpPr>
            <p:cNvPr id="3930" name="Google Shape;3930;p46"/>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1" name="Google Shape;3931;p46"/>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2" name="Google Shape;3932;p46"/>
          <p:cNvSpPr/>
          <p:nvPr/>
        </p:nvSpPr>
        <p:spPr>
          <a:xfrm>
            <a:off x="5181287" y="22589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33" name="Google Shape;3933;p46"/>
          <p:cNvGrpSpPr/>
          <p:nvPr/>
        </p:nvGrpSpPr>
        <p:grpSpPr>
          <a:xfrm>
            <a:off x="5465239" y="2213117"/>
            <a:ext cx="231344" cy="230710"/>
            <a:chOff x="3270450" y="3213625"/>
            <a:chExt cx="483175" cy="481850"/>
          </a:xfrm>
        </p:grpSpPr>
        <p:sp>
          <p:nvSpPr>
            <p:cNvPr id="3934" name="Google Shape;3934;p46"/>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5" name="Google Shape;3935;p46"/>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6" name="Google Shape;3936;p46"/>
          <p:cNvGrpSpPr/>
          <p:nvPr/>
        </p:nvGrpSpPr>
        <p:grpSpPr>
          <a:xfrm>
            <a:off x="5804750" y="2213123"/>
            <a:ext cx="114876" cy="230698"/>
            <a:chOff x="3984950" y="3213600"/>
            <a:chExt cx="239925" cy="481825"/>
          </a:xfrm>
        </p:grpSpPr>
        <p:sp>
          <p:nvSpPr>
            <p:cNvPr id="3937" name="Google Shape;3937;p46"/>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8" name="Google Shape;3938;p46"/>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9" name="Google Shape;3939;p46"/>
          <p:cNvSpPr/>
          <p:nvPr/>
        </p:nvSpPr>
        <p:spPr>
          <a:xfrm>
            <a:off x="6034832" y="22130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0" name="Google Shape;3940;p46"/>
          <p:cNvSpPr/>
          <p:nvPr/>
        </p:nvSpPr>
        <p:spPr>
          <a:xfrm>
            <a:off x="6323794" y="22265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41" name="Google Shape;3941;p46"/>
          <p:cNvGrpSpPr/>
          <p:nvPr/>
        </p:nvGrpSpPr>
        <p:grpSpPr>
          <a:xfrm>
            <a:off x="6599193" y="2233311"/>
            <a:ext cx="241555" cy="190323"/>
            <a:chOff x="5629975" y="3255775"/>
            <a:chExt cx="504500" cy="397500"/>
          </a:xfrm>
        </p:grpSpPr>
        <p:sp>
          <p:nvSpPr>
            <p:cNvPr id="3942" name="Google Shape;3942;p46"/>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3" name="Google Shape;3943;p46"/>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4" name="Google Shape;3944;p46"/>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46"/>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6" name="Google Shape;3946;p46"/>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7" name="Google Shape;3947;p46"/>
          <p:cNvGrpSpPr/>
          <p:nvPr/>
        </p:nvGrpSpPr>
        <p:grpSpPr>
          <a:xfrm>
            <a:off x="6889741" y="2233383"/>
            <a:ext cx="231380" cy="190179"/>
            <a:chOff x="6234950" y="3255925"/>
            <a:chExt cx="483250" cy="397200"/>
          </a:xfrm>
        </p:grpSpPr>
        <p:sp>
          <p:nvSpPr>
            <p:cNvPr id="3948" name="Google Shape;3948;p46"/>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9" name="Google Shape;3949;p46"/>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0" name="Google Shape;3950;p46"/>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1" name="Google Shape;3951;p46"/>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2" name="Google Shape;3952;p46"/>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3" name="Google Shape;3953;p46"/>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4" name="Google Shape;3954;p46"/>
          <p:cNvGrpSpPr/>
          <p:nvPr/>
        </p:nvGrpSpPr>
        <p:grpSpPr>
          <a:xfrm>
            <a:off x="4335816" y="2495095"/>
            <a:ext cx="216274" cy="230698"/>
            <a:chOff x="914900" y="3806450"/>
            <a:chExt cx="451700" cy="481825"/>
          </a:xfrm>
        </p:grpSpPr>
        <p:sp>
          <p:nvSpPr>
            <p:cNvPr id="3955" name="Google Shape;3955;p46"/>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6" name="Google Shape;3956;p46"/>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7" name="Google Shape;3957;p46"/>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8" name="Google Shape;3958;p46"/>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9" name="Google Shape;3959;p46"/>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0" name="Google Shape;3960;p46"/>
          <p:cNvGrpSpPr/>
          <p:nvPr/>
        </p:nvGrpSpPr>
        <p:grpSpPr>
          <a:xfrm>
            <a:off x="4620689" y="2494969"/>
            <a:ext cx="235522" cy="230949"/>
            <a:chOff x="1490050" y="3805975"/>
            <a:chExt cx="491900" cy="482350"/>
          </a:xfrm>
        </p:grpSpPr>
        <p:sp>
          <p:nvSpPr>
            <p:cNvPr id="3961" name="Google Shape;3961;p46"/>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2" name="Google Shape;3962;p46"/>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3" name="Google Shape;3963;p46"/>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46"/>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5" name="Google Shape;3965;p46"/>
          <p:cNvGrpSpPr/>
          <p:nvPr/>
        </p:nvGrpSpPr>
        <p:grpSpPr>
          <a:xfrm>
            <a:off x="4908927" y="2495095"/>
            <a:ext cx="212096" cy="230698"/>
            <a:chOff x="2104275" y="3806450"/>
            <a:chExt cx="442975" cy="481825"/>
          </a:xfrm>
        </p:grpSpPr>
        <p:sp>
          <p:nvSpPr>
            <p:cNvPr id="3966" name="Google Shape;3966;p46"/>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7" name="Google Shape;3967;p46"/>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8" name="Google Shape;3968;p46"/>
          <p:cNvGrpSpPr/>
          <p:nvPr/>
        </p:nvGrpSpPr>
        <p:grpSpPr>
          <a:xfrm>
            <a:off x="5196925" y="2495095"/>
            <a:ext cx="199528" cy="230698"/>
            <a:chOff x="2710875" y="3806450"/>
            <a:chExt cx="416725" cy="481825"/>
          </a:xfrm>
        </p:grpSpPr>
        <p:sp>
          <p:nvSpPr>
            <p:cNvPr id="3969" name="Google Shape;3969;p46"/>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0" name="Google Shape;3970;p46"/>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1" name="Google Shape;3971;p46"/>
          <p:cNvGrpSpPr/>
          <p:nvPr/>
        </p:nvGrpSpPr>
        <p:grpSpPr>
          <a:xfrm>
            <a:off x="5465562" y="2522596"/>
            <a:ext cx="230698" cy="175696"/>
            <a:chOff x="3271200" y="3863875"/>
            <a:chExt cx="481825" cy="366950"/>
          </a:xfrm>
        </p:grpSpPr>
        <p:sp>
          <p:nvSpPr>
            <p:cNvPr id="3972" name="Google Shape;3972;p46"/>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46"/>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4" name="Google Shape;3974;p46"/>
          <p:cNvGrpSpPr/>
          <p:nvPr/>
        </p:nvGrpSpPr>
        <p:grpSpPr>
          <a:xfrm>
            <a:off x="5761706" y="2495250"/>
            <a:ext cx="200964" cy="230387"/>
            <a:chOff x="3895050" y="3806775"/>
            <a:chExt cx="419725" cy="481175"/>
          </a:xfrm>
        </p:grpSpPr>
        <p:sp>
          <p:nvSpPr>
            <p:cNvPr id="3975" name="Google Shape;3975;p46"/>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46"/>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7" name="Google Shape;3977;p46"/>
          <p:cNvGrpSpPr/>
          <p:nvPr/>
        </p:nvGrpSpPr>
        <p:grpSpPr>
          <a:xfrm>
            <a:off x="6035945" y="2495101"/>
            <a:ext cx="228687" cy="230686"/>
            <a:chOff x="4464775" y="3806475"/>
            <a:chExt cx="477625" cy="481800"/>
          </a:xfrm>
        </p:grpSpPr>
        <p:sp>
          <p:nvSpPr>
            <p:cNvPr id="3978" name="Google Shape;3978;p46"/>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9" name="Google Shape;3979;p46"/>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0" name="Google Shape;3980;p46"/>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1" name="Google Shape;3981;p46"/>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2" name="Google Shape;3982;p46"/>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3" name="Google Shape;3983;p46"/>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4" name="Google Shape;3984;p46"/>
          <p:cNvGrpSpPr/>
          <p:nvPr/>
        </p:nvGrpSpPr>
        <p:grpSpPr>
          <a:xfrm>
            <a:off x="6323895" y="2495095"/>
            <a:ext cx="230698" cy="230698"/>
            <a:chOff x="5049725" y="3806450"/>
            <a:chExt cx="481825" cy="481825"/>
          </a:xfrm>
        </p:grpSpPr>
        <p:sp>
          <p:nvSpPr>
            <p:cNvPr id="3985" name="Google Shape;3985;p46"/>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6" name="Google Shape;3986;p46"/>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7" name="Google Shape;3987;p46"/>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8" name="Google Shape;3988;p46"/>
          <p:cNvGrpSpPr/>
          <p:nvPr/>
        </p:nvGrpSpPr>
        <p:grpSpPr>
          <a:xfrm>
            <a:off x="6604621" y="2495095"/>
            <a:ext cx="230698" cy="230698"/>
            <a:chOff x="5651375" y="3806450"/>
            <a:chExt cx="481825" cy="481825"/>
          </a:xfrm>
        </p:grpSpPr>
        <p:sp>
          <p:nvSpPr>
            <p:cNvPr id="3989" name="Google Shape;3989;p46"/>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46"/>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1" name="Google Shape;3991;p46"/>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2" name="Google Shape;3992;p46"/>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3" name="Google Shape;3993;p46"/>
          <p:cNvGrpSpPr/>
          <p:nvPr/>
        </p:nvGrpSpPr>
        <p:grpSpPr>
          <a:xfrm>
            <a:off x="6903937" y="2496447"/>
            <a:ext cx="202987" cy="227993"/>
            <a:chOff x="6264300" y="3809300"/>
            <a:chExt cx="423950" cy="476175"/>
          </a:xfrm>
        </p:grpSpPr>
        <p:sp>
          <p:nvSpPr>
            <p:cNvPr id="3994" name="Google Shape;3994;p46"/>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5" name="Google Shape;3995;p46"/>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46"/>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7" name="Google Shape;3997;p46"/>
          <p:cNvGrpSpPr/>
          <p:nvPr/>
        </p:nvGrpSpPr>
        <p:grpSpPr>
          <a:xfrm>
            <a:off x="4328155" y="2775881"/>
            <a:ext cx="231596" cy="230710"/>
            <a:chOff x="898875" y="4399275"/>
            <a:chExt cx="483700" cy="481850"/>
          </a:xfrm>
        </p:grpSpPr>
        <p:sp>
          <p:nvSpPr>
            <p:cNvPr id="3998" name="Google Shape;3998;p46"/>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9" name="Google Shape;3999;p46"/>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46"/>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46"/>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2" name="Google Shape;4002;p46"/>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3" name="Google Shape;4003;p46"/>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46"/>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5" name="Google Shape;4005;p46"/>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6" name="Google Shape;4006;p46"/>
          <p:cNvGrpSpPr/>
          <p:nvPr/>
        </p:nvGrpSpPr>
        <p:grpSpPr>
          <a:xfrm>
            <a:off x="4623101" y="2786253"/>
            <a:ext cx="230698" cy="209966"/>
            <a:chOff x="1492675" y="4420975"/>
            <a:chExt cx="481825" cy="438525"/>
          </a:xfrm>
        </p:grpSpPr>
        <p:sp>
          <p:nvSpPr>
            <p:cNvPr id="4007" name="Google Shape;4007;p46"/>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8" name="Google Shape;4008;p46"/>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9" name="Google Shape;4009;p46"/>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46"/>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1" name="Google Shape;4011;p46"/>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2" name="Google Shape;4012;p46"/>
          <p:cNvGrpSpPr/>
          <p:nvPr/>
        </p:nvGrpSpPr>
        <p:grpSpPr>
          <a:xfrm>
            <a:off x="4898495" y="2776342"/>
            <a:ext cx="232960" cy="229788"/>
            <a:chOff x="2084100" y="4400250"/>
            <a:chExt cx="486550" cy="479925"/>
          </a:xfrm>
        </p:grpSpPr>
        <p:sp>
          <p:nvSpPr>
            <p:cNvPr id="4013" name="Google Shape;4013;p46"/>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4" name="Google Shape;4014;p46"/>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46"/>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6" name="Google Shape;4016;p46"/>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7" name="Google Shape;4017;p46"/>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8" name="Google Shape;4018;p46"/>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9" name="Google Shape;4019;p46"/>
          <p:cNvGrpSpPr/>
          <p:nvPr/>
        </p:nvGrpSpPr>
        <p:grpSpPr>
          <a:xfrm>
            <a:off x="5195310" y="2775899"/>
            <a:ext cx="202760" cy="230674"/>
            <a:chOff x="2707950" y="4399325"/>
            <a:chExt cx="423475" cy="481775"/>
          </a:xfrm>
        </p:grpSpPr>
        <p:sp>
          <p:nvSpPr>
            <p:cNvPr id="4020" name="Google Shape;4020;p46"/>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1" name="Google Shape;4021;p46"/>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2" name="Google Shape;4022;p46"/>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3" name="Google Shape;4023;p46"/>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46"/>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5" name="Google Shape;4025;p46"/>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6" name="Google Shape;4026;p46"/>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7" name="Google Shape;4027;p46"/>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46"/>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9" name="Google Shape;4029;p46"/>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0" name="Google Shape;4030;p46"/>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1" name="Google Shape;4031;p46"/>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2" name="Google Shape;4032;p46"/>
          <p:cNvGrpSpPr/>
          <p:nvPr/>
        </p:nvGrpSpPr>
        <p:grpSpPr>
          <a:xfrm>
            <a:off x="5487390" y="2775881"/>
            <a:ext cx="187043" cy="230710"/>
            <a:chOff x="3330525" y="4399275"/>
            <a:chExt cx="390650" cy="481850"/>
          </a:xfrm>
        </p:grpSpPr>
        <p:sp>
          <p:nvSpPr>
            <p:cNvPr id="4033" name="Google Shape;4033;p46"/>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4" name="Google Shape;4034;p46"/>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46"/>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6" name="Google Shape;4036;p46"/>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7" name="Google Shape;4037;p46"/>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8" name="Google Shape;4038;p46"/>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9" name="Google Shape;4039;p46"/>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0" name="Google Shape;4040;p46"/>
          <p:cNvGrpSpPr/>
          <p:nvPr/>
        </p:nvGrpSpPr>
        <p:grpSpPr>
          <a:xfrm>
            <a:off x="5776076" y="2775887"/>
            <a:ext cx="172224" cy="230698"/>
            <a:chOff x="3938800" y="4399275"/>
            <a:chExt cx="359700" cy="481825"/>
          </a:xfrm>
        </p:grpSpPr>
        <p:sp>
          <p:nvSpPr>
            <p:cNvPr id="4041" name="Google Shape;4041;p46"/>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2" name="Google Shape;4042;p46"/>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3" name="Google Shape;4043;p46"/>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4" name="Google Shape;4044;p46"/>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5" name="Google Shape;4045;p46"/>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6" name="Google Shape;4046;p46"/>
          <p:cNvGrpSpPr/>
          <p:nvPr/>
        </p:nvGrpSpPr>
        <p:grpSpPr>
          <a:xfrm>
            <a:off x="6096214" y="2775887"/>
            <a:ext cx="108149" cy="230698"/>
            <a:chOff x="4584850" y="4399275"/>
            <a:chExt cx="225875" cy="481825"/>
          </a:xfrm>
        </p:grpSpPr>
        <p:sp>
          <p:nvSpPr>
            <p:cNvPr id="4047" name="Google Shape;4047;p46"/>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8" name="Google Shape;4048;p46"/>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49" name="Google Shape;4049;p46"/>
          <p:cNvSpPr/>
          <p:nvPr/>
        </p:nvSpPr>
        <p:spPr>
          <a:xfrm>
            <a:off x="6312567" y="27758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50" name="Google Shape;4050;p46"/>
          <p:cNvGrpSpPr/>
          <p:nvPr/>
        </p:nvGrpSpPr>
        <p:grpSpPr>
          <a:xfrm>
            <a:off x="6604621" y="2775887"/>
            <a:ext cx="230698" cy="230698"/>
            <a:chOff x="5642550" y="4399275"/>
            <a:chExt cx="481825" cy="481825"/>
          </a:xfrm>
        </p:grpSpPr>
        <p:sp>
          <p:nvSpPr>
            <p:cNvPr id="4051" name="Google Shape;4051;p46"/>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46"/>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3" name="Google Shape;4053;p46"/>
          <p:cNvGrpSpPr/>
          <p:nvPr/>
        </p:nvGrpSpPr>
        <p:grpSpPr>
          <a:xfrm>
            <a:off x="6881900" y="2783985"/>
            <a:ext cx="247061" cy="214502"/>
            <a:chOff x="6218300" y="4416175"/>
            <a:chExt cx="516000" cy="448000"/>
          </a:xfrm>
        </p:grpSpPr>
        <p:sp>
          <p:nvSpPr>
            <p:cNvPr id="4054" name="Google Shape;4054;p46"/>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5" name="Google Shape;4055;p46"/>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6" name="Google Shape;4056;p46"/>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7" name="Google Shape;4057;p46"/>
          <p:cNvGrpSpPr/>
          <p:nvPr/>
        </p:nvGrpSpPr>
        <p:grpSpPr>
          <a:xfrm>
            <a:off x="7161095" y="1924761"/>
            <a:ext cx="230698" cy="230698"/>
            <a:chOff x="899850" y="4992125"/>
            <a:chExt cx="481825" cy="481825"/>
          </a:xfrm>
        </p:grpSpPr>
        <p:sp>
          <p:nvSpPr>
            <p:cNvPr id="4058" name="Google Shape;4058;p46"/>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46"/>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0" name="Google Shape;4060;p46"/>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1" name="Google Shape;4061;p46"/>
          <p:cNvGrpSpPr/>
          <p:nvPr/>
        </p:nvGrpSpPr>
        <p:grpSpPr>
          <a:xfrm>
            <a:off x="7161106" y="2213167"/>
            <a:ext cx="230698" cy="230698"/>
            <a:chOff x="1492675" y="4992125"/>
            <a:chExt cx="481825" cy="481825"/>
          </a:xfrm>
        </p:grpSpPr>
        <p:sp>
          <p:nvSpPr>
            <p:cNvPr id="4062" name="Google Shape;4062;p46"/>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3" name="Google Shape;4063;p46"/>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4" name="Google Shape;4064;p46"/>
          <p:cNvGrpSpPr/>
          <p:nvPr/>
        </p:nvGrpSpPr>
        <p:grpSpPr>
          <a:xfrm>
            <a:off x="7161118" y="2495124"/>
            <a:ext cx="230698" cy="230698"/>
            <a:chOff x="2085525" y="4992125"/>
            <a:chExt cx="481825" cy="481825"/>
          </a:xfrm>
        </p:grpSpPr>
        <p:sp>
          <p:nvSpPr>
            <p:cNvPr id="4065" name="Google Shape;4065;p46"/>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6" name="Google Shape;4066;p46"/>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7" name="Google Shape;4067;p46"/>
          <p:cNvGrpSpPr/>
          <p:nvPr/>
        </p:nvGrpSpPr>
        <p:grpSpPr>
          <a:xfrm>
            <a:off x="7449623" y="1924761"/>
            <a:ext cx="230698" cy="230698"/>
            <a:chOff x="2678350" y="4992125"/>
            <a:chExt cx="481825" cy="481825"/>
          </a:xfrm>
        </p:grpSpPr>
        <p:sp>
          <p:nvSpPr>
            <p:cNvPr id="4068" name="Google Shape;4068;p46"/>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46"/>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0" name="Google Shape;4070;p46"/>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1" name="Google Shape;4071;p46"/>
          <p:cNvGrpSpPr/>
          <p:nvPr/>
        </p:nvGrpSpPr>
        <p:grpSpPr>
          <a:xfrm>
            <a:off x="7161142" y="2775902"/>
            <a:ext cx="230698" cy="230698"/>
            <a:chOff x="3271200" y="4992125"/>
            <a:chExt cx="481825" cy="481825"/>
          </a:xfrm>
        </p:grpSpPr>
        <p:sp>
          <p:nvSpPr>
            <p:cNvPr id="4072" name="Google Shape;4072;p46"/>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3" name="Google Shape;4073;p46"/>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4" name="Google Shape;4074;p46"/>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5" name="Google Shape;4075;p46"/>
          <p:cNvGrpSpPr/>
          <p:nvPr/>
        </p:nvGrpSpPr>
        <p:grpSpPr>
          <a:xfrm>
            <a:off x="7449593" y="2213868"/>
            <a:ext cx="230806" cy="229297"/>
            <a:chOff x="3863900" y="4993625"/>
            <a:chExt cx="482050" cy="478900"/>
          </a:xfrm>
        </p:grpSpPr>
        <p:sp>
          <p:nvSpPr>
            <p:cNvPr id="4076" name="Google Shape;4076;p46"/>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46"/>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8" name="Google Shape;4078;p46"/>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9" name="Google Shape;4079;p46"/>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0" name="Google Shape;4080;p46"/>
          <p:cNvGrpSpPr/>
          <p:nvPr/>
        </p:nvGrpSpPr>
        <p:grpSpPr>
          <a:xfrm>
            <a:off x="7449605" y="2495824"/>
            <a:ext cx="230806" cy="229297"/>
            <a:chOff x="4456725" y="4993625"/>
            <a:chExt cx="482050" cy="478900"/>
          </a:xfrm>
        </p:grpSpPr>
        <p:sp>
          <p:nvSpPr>
            <p:cNvPr id="4081" name="Google Shape;4081;p46"/>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2" name="Google Shape;4082;p46"/>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3" name="Google Shape;4083;p46"/>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4" name="Google Shape;4084;p46"/>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5" name="Google Shape;4085;p46"/>
          <p:cNvGrpSpPr/>
          <p:nvPr/>
        </p:nvGrpSpPr>
        <p:grpSpPr>
          <a:xfrm>
            <a:off x="7449617" y="2776596"/>
            <a:ext cx="230806" cy="229309"/>
            <a:chOff x="5049575" y="4993600"/>
            <a:chExt cx="482050" cy="478925"/>
          </a:xfrm>
        </p:grpSpPr>
        <p:sp>
          <p:nvSpPr>
            <p:cNvPr id="4086" name="Google Shape;4086;p46"/>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46"/>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46"/>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9" name="Google Shape;4089;p46"/>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0" name="Google Shape;4090;p46"/>
          <p:cNvGrpSpPr/>
          <p:nvPr/>
        </p:nvGrpSpPr>
        <p:grpSpPr>
          <a:xfrm>
            <a:off x="1464620" y="3161282"/>
            <a:ext cx="231320" cy="203310"/>
            <a:chOff x="892750" y="267400"/>
            <a:chExt cx="483125" cy="424625"/>
          </a:xfrm>
        </p:grpSpPr>
        <p:sp>
          <p:nvSpPr>
            <p:cNvPr id="4091" name="Google Shape;4091;p46"/>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2" name="Google Shape;4092;p46"/>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46"/>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4" name="Google Shape;4094;p46"/>
          <p:cNvGrpSpPr/>
          <p:nvPr/>
        </p:nvGrpSpPr>
        <p:grpSpPr>
          <a:xfrm>
            <a:off x="1762763" y="3147265"/>
            <a:ext cx="203322" cy="231344"/>
            <a:chOff x="1516475" y="238075"/>
            <a:chExt cx="424650" cy="483175"/>
          </a:xfrm>
        </p:grpSpPr>
        <p:sp>
          <p:nvSpPr>
            <p:cNvPr id="4095" name="Google Shape;4095;p46"/>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46"/>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7" name="Google Shape;4097;p46"/>
          <p:cNvGrpSpPr/>
          <p:nvPr/>
        </p:nvGrpSpPr>
        <p:grpSpPr>
          <a:xfrm>
            <a:off x="2030071" y="3201938"/>
            <a:ext cx="232218" cy="121998"/>
            <a:chOff x="2080675" y="352325"/>
            <a:chExt cx="485000" cy="254800"/>
          </a:xfrm>
        </p:grpSpPr>
        <p:sp>
          <p:nvSpPr>
            <p:cNvPr id="4098" name="Google Shape;4098;p46"/>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9" name="Google Shape;4099;p46"/>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0" name="Google Shape;4100;p46"/>
          <p:cNvGrpSpPr/>
          <p:nvPr/>
        </p:nvGrpSpPr>
        <p:grpSpPr>
          <a:xfrm>
            <a:off x="2335521" y="3147277"/>
            <a:ext cx="203322" cy="231320"/>
            <a:chOff x="2705375" y="238125"/>
            <a:chExt cx="424650" cy="483125"/>
          </a:xfrm>
        </p:grpSpPr>
        <p:sp>
          <p:nvSpPr>
            <p:cNvPr id="4101" name="Google Shape;4101;p46"/>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2" name="Google Shape;4102;p46"/>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46"/>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4" name="Google Shape;4104;p46"/>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5" name="Google Shape;4105;p46"/>
          <p:cNvGrpSpPr/>
          <p:nvPr/>
        </p:nvGrpSpPr>
        <p:grpSpPr>
          <a:xfrm>
            <a:off x="2618504" y="3147493"/>
            <a:ext cx="204795" cy="230889"/>
            <a:chOff x="3299850" y="238575"/>
            <a:chExt cx="427725" cy="482225"/>
          </a:xfrm>
        </p:grpSpPr>
        <p:sp>
          <p:nvSpPr>
            <p:cNvPr id="4106" name="Google Shape;4106;p46"/>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46"/>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8" name="Google Shape;4108;p46"/>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9" name="Google Shape;4109;p46"/>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0" name="Google Shape;4110;p46"/>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1" name="Google Shape;4111;p46"/>
          <p:cNvGrpSpPr/>
          <p:nvPr/>
        </p:nvGrpSpPr>
        <p:grpSpPr>
          <a:xfrm>
            <a:off x="2881617" y="3147277"/>
            <a:ext cx="239675" cy="231320"/>
            <a:chOff x="3857225" y="238125"/>
            <a:chExt cx="500575" cy="483125"/>
          </a:xfrm>
        </p:grpSpPr>
        <p:sp>
          <p:nvSpPr>
            <p:cNvPr id="4112" name="Google Shape;4112;p46"/>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46"/>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46"/>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5" name="Google Shape;4115;p46"/>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46"/>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46"/>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8" name="Google Shape;4118;p46"/>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19" name="Google Shape;4119;p46"/>
          <p:cNvSpPr/>
          <p:nvPr/>
        </p:nvSpPr>
        <p:spPr>
          <a:xfrm>
            <a:off x="3165768" y="31472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20" name="Google Shape;4120;p46"/>
          <p:cNvGrpSpPr/>
          <p:nvPr/>
        </p:nvGrpSpPr>
        <p:grpSpPr>
          <a:xfrm>
            <a:off x="3457440" y="3147295"/>
            <a:ext cx="231332" cy="231284"/>
            <a:chOff x="5053900" y="238200"/>
            <a:chExt cx="483150" cy="483050"/>
          </a:xfrm>
        </p:grpSpPr>
        <p:sp>
          <p:nvSpPr>
            <p:cNvPr id="4121" name="Google Shape;4121;p46"/>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2" name="Google Shape;4122;p46"/>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46"/>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4" name="Google Shape;4124;p46"/>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5" name="Google Shape;4125;p46"/>
          <p:cNvGrpSpPr/>
          <p:nvPr/>
        </p:nvGrpSpPr>
        <p:grpSpPr>
          <a:xfrm>
            <a:off x="3738932" y="3147277"/>
            <a:ext cx="231320" cy="231320"/>
            <a:chOff x="5648375" y="238125"/>
            <a:chExt cx="483125" cy="483125"/>
          </a:xfrm>
        </p:grpSpPr>
        <p:sp>
          <p:nvSpPr>
            <p:cNvPr id="4126" name="Google Shape;4126;p46"/>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7" name="Google Shape;4127;p46"/>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8" name="Google Shape;4128;p46"/>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9" name="Google Shape;4129;p46"/>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46"/>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1" name="Google Shape;4131;p46"/>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2" name="Google Shape;4132;p46"/>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3" name="Google Shape;4133;p46"/>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4" name="Google Shape;4134;p46"/>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5" name="Google Shape;4135;p46"/>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6" name="Google Shape;4136;p46"/>
          <p:cNvGrpSpPr/>
          <p:nvPr/>
        </p:nvGrpSpPr>
        <p:grpSpPr>
          <a:xfrm>
            <a:off x="4022286" y="3147277"/>
            <a:ext cx="231320" cy="231320"/>
            <a:chOff x="6242825" y="238125"/>
            <a:chExt cx="483125" cy="483125"/>
          </a:xfrm>
        </p:grpSpPr>
        <p:sp>
          <p:nvSpPr>
            <p:cNvPr id="4137" name="Google Shape;4137;p46"/>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8" name="Google Shape;4138;p46"/>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9" name="Google Shape;4139;p46"/>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0" name="Google Shape;4140;p46"/>
          <p:cNvGrpSpPr/>
          <p:nvPr/>
        </p:nvGrpSpPr>
        <p:grpSpPr>
          <a:xfrm>
            <a:off x="1463465" y="3446636"/>
            <a:ext cx="233630" cy="203287"/>
            <a:chOff x="889275" y="861850"/>
            <a:chExt cx="487950" cy="424575"/>
          </a:xfrm>
        </p:grpSpPr>
        <p:sp>
          <p:nvSpPr>
            <p:cNvPr id="4141" name="Google Shape;4141;p46"/>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46"/>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3" name="Google Shape;4143;p46"/>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4" name="Google Shape;4144;p46"/>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45" name="Google Shape;4145;p46"/>
          <p:cNvSpPr/>
          <p:nvPr/>
        </p:nvSpPr>
        <p:spPr>
          <a:xfrm>
            <a:off x="1761380" y="34325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6" name="Google Shape;4146;p46"/>
          <p:cNvSpPr/>
          <p:nvPr/>
        </p:nvSpPr>
        <p:spPr>
          <a:xfrm>
            <a:off x="2030024" y="34325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47" name="Google Shape;4147;p46"/>
          <p:cNvGrpSpPr/>
          <p:nvPr/>
        </p:nvGrpSpPr>
        <p:grpSpPr>
          <a:xfrm>
            <a:off x="2321523" y="3432620"/>
            <a:ext cx="231320" cy="231320"/>
            <a:chOff x="2676100" y="832575"/>
            <a:chExt cx="483125" cy="483125"/>
          </a:xfrm>
        </p:grpSpPr>
        <p:sp>
          <p:nvSpPr>
            <p:cNvPr id="4148" name="Google Shape;4148;p46"/>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46"/>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0" name="Google Shape;4150;p46"/>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1" name="Google Shape;4151;p46"/>
          <p:cNvGrpSpPr/>
          <p:nvPr/>
        </p:nvGrpSpPr>
        <p:grpSpPr>
          <a:xfrm>
            <a:off x="2601351" y="3432620"/>
            <a:ext cx="239101" cy="231320"/>
            <a:chOff x="3270550" y="832575"/>
            <a:chExt cx="499375" cy="483125"/>
          </a:xfrm>
        </p:grpSpPr>
        <p:sp>
          <p:nvSpPr>
            <p:cNvPr id="4152" name="Google Shape;4152;p46"/>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3" name="Google Shape;4153;p46"/>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4" name="Google Shape;4154;p46"/>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5" name="Google Shape;4155;p46"/>
          <p:cNvGrpSpPr/>
          <p:nvPr/>
        </p:nvGrpSpPr>
        <p:grpSpPr>
          <a:xfrm>
            <a:off x="2885789" y="3439850"/>
            <a:ext cx="231332" cy="216860"/>
            <a:chOff x="3865000" y="847675"/>
            <a:chExt cx="483150" cy="452925"/>
          </a:xfrm>
        </p:grpSpPr>
        <p:sp>
          <p:nvSpPr>
            <p:cNvPr id="4156" name="Google Shape;4156;p46"/>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7" name="Google Shape;4157;p46"/>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8" name="Google Shape;4158;p46"/>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9" name="Google Shape;4159;p46"/>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0" name="Google Shape;4160;p46"/>
          <p:cNvGrpSpPr/>
          <p:nvPr/>
        </p:nvGrpSpPr>
        <p:grpSpPr>
          <a:xfrm>
            <a:off x="3168460" y="3446595"/>
            <a:ext cx="234468" cy="203370"/>
            <a:chOff x="4452900" y="861750"/>
            <a:chExt cx="489700" cy="424750"/>
          </a:xfrm>
        </p:grpSpPr>
        <p:sp>
          <p:nvSpPr>
            <p:cNvPr id="4161" name="Google Shape;4161;p46"/>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2" name="Google Shape;4162;p46"/>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3" name="Google Shape;4163;p46"/>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4" name="Google Shape;4164;p46"/>
          <p:cNvGrpSpPr/>
          <p:nvPr/>
        </p:nvGrpSpPr>
        <p:grpSpPr>
          <a:xfrm>
            <a:off x="3452185" y="3432626"/>
            <a:ext cx="241842" cy="231308"/>
            <a:chOff x="5049750" y="832600"/>
            <a:chExt cx="505100" cy="483100"/>
          </a:xfrm>
        </p:grpSpPr>
        <p:sp>
          <p:nvSpPr>
            <p:cNvPr id="4165" name="Google Shape;4165;p46"/>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6" name="Google Shape;4166;p46"/>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67" name="Google Shape;4167;p46"/>
          <p:cNvSpPr/>
          <p:nvPr/>
        </p:nvSpPr>
        <p:spPr>
          <a:xfrm>
            <a:off x="3738299" y="34493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68" name="Google Shape;4168;p46"/>
          <p:cNvGrpSpPr/>
          <p:nvPr/>
        </p:nvGrpSpPr>
        <p:grpSpPr>
          <a:xfrm>
            <a:off x="4036285" y="3432620"/>
            <a:ext cx="203322" cy="231320"/>
            <a:chOff x="6272100" y="832575"/>
            <a:chExt cx="424650" cy="483125"/>
          </a:xfrm>
        </p:grpSpPr>
        <p:sp>
          <p:nvSpPr>
            <p:cNvPr id="4169" name="Google Shape;4169;p46"/>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0" name="Google Shape;4170;p46"/>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1" name="Google Shape;4171;p46"/>
          <p:cNvGrpSpPr/>
          <p:nvPr/>
        </p:nvGrpSpPr>
        <p:grpSpPr>
          <a:xfrm>
            <a:off x="1464602" y="3717580"/>
            <a:ext cx="231356" cy="231332"/>
            <a:chOff x="893650" y="1428000"/>
            <a:chExt cx="483200" cy="483150"/>
          </a:xfrm>
        </p:grpSpPr>
        <p:sp>
          <p:nvSpPr>
            <p:cNvPr id="4172" name="Google Shape;4172;p46"/>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3" name="Google Shape;4173;p46"/>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4" name="Google Shape;4174;p46"/>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46"/>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76" name="Google Shape;4176;p46"/>
          <p:cNvSpPr/>
          <p:nvPr/>
        </p:nvSpPr>
        <p:spPr>
          <a:xfrm>
            <a:off x="1748734" y="37586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46"/>
          <p:cNvSpPr/>
          <p:nvPr/>
        </p:nvSpPr>
        <p:spPr>
          <a:xfrm>
            <a:off x="2025906" y="37175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78" name="Google Shape;4178;p46"/>
          <p:cNvGrpSpPr/>
          <p:nvPr/>
        </p:nvGrpSpPr>
        <p:grpSpPr>
          <a:xfrm>
            <a:off x="2317219" y="3731633"/>
            <a:ext cx="239927" cy="203227"/>
            <a:chOff x="2676100" y="1456375"/>
            <a:chExt cx="501100" cy="424450"/>
          </a:xfrm>
        </p:grpSpPr>
        <p:sp>
          <p:nvSpPr>
            <p:cNvPr id="4179" name="Google Shape;4179;p46"/>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46"/>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1" name="Google Shape;4181;p46"/>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2" name="Google Shape;4182;p46"/>
          <p:cNvGrpSpPr/>
          <p:nvPr/>
        </p:nvGrpSpPr>
        <p:grpSpPr>
          <a:xfrm>
            <a:off x="2605224" y="3717586"/>
            <a:ext cx="231356" cy="231320"/>
            <a:chOff x="3270475" y="1427025"/>
            <a:chExt cx="483200" cy="483125"/>
          </a:xfrm>
        </p:grpSpPr>
        <p:sp>
          <p:nvSpPr>
            <p:cNvPr id="4183" name="Google Shape;4183;p46"/>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4" name="Google Shape;4184;p46"/>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5" name="Google Shape;4185;p46"/>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6" name="Google Shape;4186;p46"/>
          <p:cNvGrpSpPr/>
          <p:nvPr/>
        </p:nvGrpSpPr>
        <p:grpSpPr>
          <a:xfrm>
            <a:off x="2884651" y="3717568"/>
            <a:ext cx="233607" cy="231356"/>
            <a:chOff x="3860250" y="1427025"/>
            <a:chExt cx="487900" cy="483200"/>
          </a:xfrm>
        </p:grpSpPr>
        <p:sp>
          <p:nvSpPr>
            <p:cNvPr id="4187" name="Google Shape;4187;p46"/>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8" name="Google Shape;4188;p46"/>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9" name="Google Shape;4189;p46"/>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0" name="Google Shape;4190;p46"/>
          <p:cNvSpPr/>
          <p:nvPr/>
        </p:nvSpPr>
        <p:spPr>
          <a:xfrm>
            <a:off x="3169921" y="37175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46"/>
          <p:cNvSpPr/>
          <p:nvPr/>
        </p:nvSpPr>
        <p:spPr>
          <a:xfrm>
            <a:off x="3456202" y="37175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92" name="Google Shape;4192;p46"/>
          <p:cNvGrpSpPr/>
          <p:nvPr/>
        </p:nvGrpSpPr>
        <p:grpSpPr>
          <a:xfrm>
            <a:off x="3738914" y="3717586"/>
            <a:ext cx="231356" cy="231320"/>
            <a:chOff x="5648375" y="1427025"/>
            <a:chExt cx="483200" cy="483125"/>
          </a:xfrm>
        </p:grpSpPr>
        <p:sp>
          <p:nvSpPr>
            <p:cNvPr id="4193" name="Google Shape;4193;p46"/>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4" name="Google Shape;4194;p46"/>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5" name="Google Shape;4195;p46"/>
          <p:cNvGrpSpPr/>
          <p:nvPr/>
        </p:nvGrpSpPr>
        <p:grpSpPr>
          <a:xfrm>
            <a:off x="4020772" y="3717574"/>
            <a:ext cx="234349" cy="231344"/>
            <a:chOff x="6238300" y="1426975"/>
            <a:chExt cx="489450" cy="483175"/>
          </a:xfrm>
        </p:grpSpPr>
        <p:sp>
          <p:nvSpPr>
            <p:cNvPr id="4196" name="Google Shape;4196;p46"/>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7" name="Google Shape;4197;p46"/>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8" name="Google Shape;4198;p46"/>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9" name="Google Shape;4199;p46"/>
          <p:cNvSpPr/>
          <p:nvPr/>
        </p:nvSpPr>
        <p:spPr>
          <a:xfrm>
            <a:off x="1477990" y="40029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00" name="Google Shape;4200;p46"/>
          <p:cNvGrpSpPr/>
          <p:nvPr/>
        </p:nvGrpSpPr>
        <p:grpSpPr>
          <a:xfrm>
            <a:off x="1748764" y="4002505"/>
            <a:ext cx="231320" cy="231332"/>
            <a:chOff x="1487200" y="2021475"/>
            <a:chExt cx="483125" cy="483150"/>
          </a:xfrm>
        </p:grpSpPr>
        <p:sp>
          <p:nvSpPr>
            <p:cNvPr id="4201" name="Google Shape;4201;p46"/>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2" name="Google Shape;4202;p46"/>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46"/>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4" name="Google Shape;4204;p46"/>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5" name="Google Shape;4205;p46"/>
          <p:cNvGrpSpPr/>
          <p:nvPr/>
        </p:nvGrpSpPr>
        <p:grpSpPr>
          <a:xfrm>
            <a:off x="2030520" y="4016516"/>
            <a:ext cx="231320" cy="203310"/>
            <a:chOff x="2081650" y="2050750"/>
            <a:chExt cx="483125" cy="424625"/>
          </a:xfrm>
        </p:grpSpPr>
        <p:sp>
          <p:nvSpPr>
            <p:cNvPr id="4206" name="Google Shape;4206;p46"/>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7" name="Google Shape;4207;p46"/>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8" name="Google Shape;4208;p46"/>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9" name="Google Shape;4209;p46"/>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0" name="Google Shape;4210;p46"/>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1" name="Google Shape;4211;p46"/>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2" name="Google Shape;4212;p46"/>
          <p:cNvGrpSpPr/>
          <p:nvPr/>
        </p:nvGrpSpPr>
        <p:grpSpPr>
          <a:xfrm>
            <a:off x="2321523" y="4032376"/>
            <a:ext cx="231320" cy="171590"/>
            <a:chOff x="2676100" y="2083800"/>
            <a:chExt cx="483125" cy="358375"/>
          </a:xfrm>
        </p:grpSpPr>
        <p:sp>
          <p:nvSpPr>
            <p:cNvPr id="4213" name="Google Shape;4213;p46"/>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4" name="Google Shape;4214;p46"/>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5" name="Google Shape;4215;p46"/>
          <p:cNvGrpSpPr/>
          <p:nvPr/>
        </p:nvGrpSpPr>
        <p:grpSpPr>
          <a:xfrm>
            <a:off x="2610879" y="4009286"/>
            <a:ext cx="220045" cy="217770"/>
            <a:chOff x="3282325" y="2035675"/>
            <a:chExt cx="459575" cy="454825"/>
          </a:xfrm>
        </p:grpSpPr>
        <p:sp>
          <p:nvSpPr>
            <p:cNvPr id="4216" name="Google Shape;4216;p46"/>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46"/>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46"/>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46"/>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20" name="Google Shape;4220;p46"/>
          <p:cNvSpPr/>
          <p:nvPr/>
        </p:nvSpPr>
        <p:spPr>
          <a:xfrm>
            <a:off x="2889027" y="40104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46"/>
          <p:cNvSpPr/>
          <p:nvPr/>
        </p:nvSpPr>
        <p:spPr>
          <a:xfrm>
            <a:off x="3183513" y="40024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22" name="Google Shape;4222;p46"/>
          <p:cNvGrpSpPr/>
          <p:nvPr/>
        </p:nvGrpSpPr>
        <p:grpSpPr>
          <a:xfrm>
            <a:off x="3457296" y="4002511"/>
            <a:ext cx="231619" cy="231320"/>
            <a:chOff x="5053900" y="2021500"/>
            <a:chExt cx="483750" cy="483125"/>
          </a:xfrm>
        </p:grpSpPr>
        <p:sp>
          <p:nvSpPr>
            <p:cNvPr id="4223" name="Google Shape;4223;p46"/>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4" name="Google Shape;4224;p46"/>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5" name="Google Shape;4225;p46"/>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6" name="Google Shape;4226;p46"/>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7" name="Google Shape;4227;p46"/>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8" name="Google Shape;4228;p46"/>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9" name="Google Shape;4229;p46"/>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0" name="Google Shape;4230;p46"/>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31" name="Google Shape;4231;p46"/>
          <p:cNvSpPr/>
          <p:nvPr/>
        </p:nvSpPr>
        <p:spPr>
          <a:xfrm>
            <a:off x="3779510" y="40025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2" name="Google Shape;4232;p46"/>
          <p:cNvGrpSpPr/>
          <p:nvPr/>
        </p:nvGrpSpPr>
        <p:grpSpPr>
          <a:xfrm>
            <a:off x="4018378" y="4004665"/>
            <a:ext cx="239137" cy="227011"/>
            <a:chOff x="6222125" y="2025975"/>
            <a:chExt cx="499450" cy="474125"/>
          </a:xfrm>
        </p:grpSpPr>
        <p:sp>
          <p:nvSpPr>
            <p:cNvPr id="4233" name="Google Shape;4233;p46"/>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46"/>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46"/>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6" name="Google Shape;4236;p46"/>
          <p:cNvGrpSpPr/>
          <p:nvPr/>
        </p:nvGrpSpPr>
        <p:grpSpPr>
          <a:xfrm>
            <a:off x="4329878" y="3199771"/>
            <a:ext cx="228148" cy="126451"/>
            <a:chOff x="896050" y="2725450"/>
            <a:chExt cx="476500" cy="264100"/>
          </a:xfrm>
        </p:grpSpPr>
        <p:sp>
          <p:nvSpPr>
            <p:cNvPr id="4237" name="Google Shape;4237;p46"/>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46"/>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9" name="Google Shape;4239;p46"/>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0" name="Google Shape;4240;p46"/>
          <p:cNvGrpSpPr/>
          <p:nvPr/>
        </p:nvGrpSpPr>
        <p:grpSpPr>
          <a:xfrm>
            <a:off x="4622790" y="3147330"/>
            <a:ext cx="231320" cy="231332"/>
            <a:chOff x="1487200" y="2615925"/>
            <a:chExt cx="483125" cy="483150"/>
          </a:xfrm>
        </p:grpSpPr>
        <p:sp>
          <p:nvSpPr>
            <p:cNvPr id="4241" name="Google Shape;4241;p46"/>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46"/>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3" name="Google Shape;4243;p46"/>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4" name="Google Shape;4244;p46"/>
          <p:cNvGrpSpPr/>
          <p:nvPr/>
        </p:nvGrpSpPr>
        <p:grpSpPr>
          <a:xfrm>
            <a:off x="4894761" y="3147330"/>
            <a:ext cx="240429" cy="231332"/>
            <a:chOff x="2077575" y="2615925"/>
            <a:chExt cx="502150" cy="483150"/>
          </a:xfrm>
        </p:grpSpPr>
        <p:sp>
          <p:nvSpPr>
            <p:cNvPr id="4245" name="Google Shape;4245;p46"/>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46"/>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7" name="Google Shape;4247;p46"/>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8" name="Google Shape;4248;p46"/>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9" name="Google Shape;4249;p46"/>
          <p:cNvGrpSpPr/>
          <p:nvPr/>
        </p:nvGrpSpPr>
        <p:grpSpPr>
          <a:xfrm>
            <a:off x="5182944" y="3158229"/>
            <a:ext cx="227490" cy="209535"/>
            <a:chOff x="2680100" y="2638725"/>
            <a:chExt cx="475125" cy="437625"/>
          </a:xfrm>
        </p:grpSpPr>
        <p:sp>
          <p:nvSpPr>
            <p:cNvPr id="4250" name="Google Shape;4250;p46"/>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1" name="Google Shape;4251;p46"/>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2" name="Google Shape;4252;p46"/>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3" name="Google Shape;4253;p46"/>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4" name="Google Shape;4254;p46"/>
          <p:cNvGrpSpPr/>
          <p:nvPr/>
        </p:nvGrpSpPr>
        <p:grpSpPr>
          <a:xfrm>
            <a:off x="5499587" y="3147330"/>
            <a:ext cx="162648" cy="231332"/>
            <a:chOff x="3342275" y="2615925"/>
            <a:chExt cx="339700" cy="483150"/>
          </a:xfrm>
        </p:grpSpPr>
        <p:sp>
          <p:nvSpPr>
            <p:cNvPr id="4255" name="Google Shape;4255;p46"/>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6" name="Google Shape;4256;p46"/>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57" name="Google Shape;4257;p46"/>
          <p:cNvSpPr/>
          <p:nvPr/>
        </p:nvSpPr>
        <p:spPr>
          <a:xfrm>
            <a:off x="5767230" y="31472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8" name="Google Shape;4258;p46"/>
          <p:cNvSpPr/>
          <p:nvPr/>
        </p:nvSpPr>
        <p:spPr>
          <a:xfrm>
            <a:off x="6034533" y="31544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9" name="Google Shape;4259;p46"/>
          <p:cNvSpPr/>
          <p:nvPr/>
        </p:nvSpPr>
        <p:spPr>
          <a:xfrm>
            <a:off x="6323477" y="31544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60" name="Google Shape;4260;p46"/>
          <p:cNvGrpSpPr/>
          <p:nvPr/>
        </p:nvGrpSpPr>
        <p:grpSpPr>
          <a:xfrm>
            <a:off x="6604544" y="3147641"/>
            <a:ext cx="230853" cy="230710"/>
            <a:chOff x="5648900" y="2616600"/>
            <a:chExt cx="482150" cy="481850"/>
          </a:xfrm>
        </p:grpSpPr>
        <p:sp>
          <p:nvSpPr>
            <p:cNvPr id="4261" name="Google Shape;4261;p46"/>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46"/>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3" name="Google Shape;4263;p46"/>
          <p:cNvGrpSpPr/>
          <p:nvPr/>
        </p:nvGrpSpPr>
        <p:grpSpPr>
          <a:xfrm>
            <a:off x="6889771" y="3147312"/>
            <a:ext cx="231320" cy="231368"/>
            <a:chOff x="6242825" y="2615925"/>
            <a:chExt cx="483125" cy="483225"/>
          </a:xfrm>
        </p:grpSpPr>
        <p:sp>
          <p:nvSpPr>
            <p:cNvPr id="4264" name="Google Shape;4264;p46"/>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46"/>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6" name="Google Shape;4266;p46"/>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7" name="Google Shape;4267;p46"/>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8" name="Google Shape;4268;p46"/>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69" name="Google Shape;4269;p46"/>
          <p:cNvSpPr/>
          <p:nvPr/>
        </p:nvSpPr>
        <p:spPr>
          <a:xfrm>
            <a:off x="4326300" y="34390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70" name="Google Shape;4270;p46"/>
          <p:cNvGrpSpPr/>
          <p:nvPr/>
        </p:nvGrpSpPr>
        <p:grpSpPr>
          <a:xfrm>
            <a:off x="4622138" y="3432673"/>
            <a:ext cx="232625" cy="231332"/>
            <a:chOff x="1487200" y="3210375"/>
            <a:chExt cx="485850" cy="483150"/>
          </a:xfrm>
        </p:grpSpPr>
        <p:sp>
          <p:nvSpPr>
            <p:cNvPr id="4271" name="Google Shape;4271;p46"/>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2" name="Google Shape;4272;p46"/>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3" name="Google Shape;4273;p46"/>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74" name="Google Shape;4274;p46"/>
          <p:cNvSpPr/>
          <p:nvPr/>
        </p:nvSpPr>
        <p:spPr>
          <a:xfrm>
            <a:off x="4899274" y="34551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5" name="Google Shape;4275;p46"/>
          <p:cNvSpPr/>
          <p:nvPr/>
        </p:nvSpPr>
        <p:spPr>
          <a:xfrm>
            <a:off x="5180958" y="34786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76" name="Google Shape;4276;p46"/>
          <p:cNvGrpSpPr/>
          <p:nvPr/>
        </p:nvGrpSpPr>
        <p:grpSpPr>
          <a:xfrm>
            <a:off x="5464922" y="3432667"/>
            <a:ext cx="231979" cy="231344"/>
            <a:chOff x="3269875" y="3210400"/>
            <a:chExt cx="484500" cy="483175"/>
          </a:xfrm>
        </p:grpSpPr>
        <p:sp>
          <p:nvSpPr>
            <p:cNvPr id="4277" name="Google Shape;4277;p46"/>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8" name="Google Shape;4278;p46"/>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9" name="Google Shape;4279;p46"/>
          <p:cNvGrpSpPr/>
          <p:nvPr/>
        </p:nvGrpSpPr>
        <p:grpSpPr>
          <a:xfrm>
            <a:off x="5804313" y="3432421"/>
            <a:ext cx="115750" cy="231835"/>
            <a:chOff x="3985700" y="3210375"/>
            <a:chExt cx="241750" cy="484200"/>
          </a:xfrm>
        </p:grpSpPr>
        <p:sp>
          <p:nvSpPr>
            <p:cNvPr id="4280" name="Google Shape;4280;p46"/>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1" name="Google Shape;4281;p46"/>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2" name="Google Shape;4282;p46"/>
          <p:cNvGrpSpPr/>
          <p:nvPr/>
        </p:nvGrpSpPr>
        <p:grpSpPr>
          <a:xfrm>
            <a:off x="6035023" y="3433109"/>
            <a:ext cx="230530" cy="230458"/>
            <a:chOff x="4460225" y="3211300"/>
            <a:chExt cx="481475" cy="481325"/>
          </a:xfrm>
        </p:grpSpPr>
        <p:sp>
          <p:nvSpPr>
            <p:cNvPr id="4283" name="Google Shape;4283;p46"/>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4" name="Google Shape;4284;p46"/>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5" name="Google Shape;4285;p46"/>
          <p:cNvSpPr/>
          <p:nvPr/>
        </p:nvSpPr>
        <p:spPr>
          <a:xfrm>
            <a:off x="6323477" y="34460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86" name="Google Shape;4286;p46"/>
          <p:cNvGrpSpPr/>
          <p:nvPr/>
        </p:nvGrpSpPr>
        <p:grpSpPr>
          <a:xfrm>
            <a:off x="6603676" y="3452914"/>
            <a:ext cx="232589" cy="190850"/>
            <a:chOff x="5647000" y="3252650"/>
            <a:chExt cx="485775" cy="398600"/>
          </a:xfrm>
        </p:grpSpPr>
        <p:sp>
          <p:nvSpPr>
            <p:cNvPr id="4287" name="Google Shape;4287;p46"/>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8" name="Google Shape;4288;p46"/>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9" name="Google Shape;4289;p46"/>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0" name="Google Shape;4290;p46"/>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1" name="Google Shape;4291;p46"/>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2" name="Google Shape;4292;p46"/>
          <p:cNvGrpSpPr/>
          <p:nvPr/>
        </p:nvGrpSpPr>
        <p:grpSpPr>
          <a:xfrm>
            <a:off x="6889448" y="3452986"/>
            <a:ext cx="231967" cy="190706"/>
            <a:chOff x="6242450" y="3252800"/>
            <a:chExt cx="484475" cy="398300"/>
          </a:xfrm>
        </p:grpSpPr>
        <p:sp>
          <p:nvSpPr>
            <p:cNvPr id="4293" name="Google Shape;4293;p46"/>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4" name="Google Shape;4294;p46"/>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46"/>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6" name="Google Shape;4296;p46"/>
          <p:cNvGrpSpPr/>
          <p:nvPr/>
        </p:nvGrpSpPr>
        <p:grpSpPr>
          <a:xfrm>
            <a:off x="4342297" y="3717645"/>
            <a:ext cx="203310" cy="231320"/>
            <a:chOff x="922025" y="3804850"/>
            <a:chExt cx="424625" cy="483125"/>
          </a:xfrm>
        </p:grpSpPr>
        <p:sp>
          <p:nvSpPr>
            <p:cNvPr id="4297" name="Google Shape;4297;p46"/>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8" name="Google Shape;4298;p46"/>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99" name="Google Shape;4299;p46"/>
          <p:cNvSpPr/>
          <p:nvPr/>
        </p:nvSpPr>
        <p:spPr>
          <a:xfrm>
            <a:off x="4619995" y="37171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00" name="Google Shape;4300;p46"/>
          <p:cNvGrpSpPr/>
          <p:nvPr/>
        </p:nvGrpSpPr>
        <p:grpSpPr>
          <a:xfrm>
            <a:off x="4908568" y="3717645"/>
            <a:ext cx="212815" cy="231320"/>
            <a:chOff x="2100300" y="3804850"/>
            <a:chExt cx="444475" cy="483125"/>
          </a:xfrm>
        </p:grpSpPr>
        <p:sp>
          <p:nvSpPr>
            <p:cNvPr id="4301" name="Google Shape;4301;p46"/>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46"/>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3" name="Google Shape;4303;p46"/>
          <p:cNvGrpSpPr/>
          <p:nvPr/>
        </p:nvGrpSpPr>
        <p:grpSpPr>
          <a:xfrm>
            <a:off x="5196638" y="3717645"/>
            <a:ext cx="200102" cy="231320"/>
            <a:chOff x="2708700" y="3804850"/>
            <a:chExt cx="417925" cy="483125"/>
          </a:xfrm>
        </p:grpSpPr>
        <p:sp>
          <p:nvSpPr>
            <p:cNvPr id="4304" name="Google Shape;4304;p46"/>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5" name="Google Shape;4305;p46"/>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6" name="Google Shape;4306;p46"/>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7" name="Google Shape;4307;p46"/>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08" name="Google Shape;4308;p46"/>
          <p:cNvSpPr/>
          <p:nvPr/>
        </p:nvSpPr>
        <p:spPr>
          <a:xfrm>
            <a:off x="5465186" y="37451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9" name="Google Shape;4309;p46"/>
          <p:cNvSpPr/>
          <p:nvPr/>
        </p:nvSpPr>
        <p:spPr>
          <a:xfrm>
            <a:off x="5755392" y="37175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10" name="Google Shape;4310;p46"/>
          <p:cNvGrpSpPr/>
          <p:nvPr/>
        </p:nvGrpSpPr>
        <p:grpSpPr>
          <a:xfrm>
            <a:off x="6037734" y="3718513"/>
            <a:ext cx="225108" cy="229585"/>
            <a:chOff x="4467450" y="3808475"/>
            <a:chExt cx="470150" cy="479500"/>
          </a:xfrm>
        </p:grpSpPr>
        <p:sp>
          <p:nvSpPr>
            <p:cNvPr id="4311" name="Google Shape;4311;p46"/>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2" name="Google Shape;4312;p46"/>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3" name="Google Shape;4313;p46"/>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4" name="Google Shape;4314;p46"/>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5" name="Google Shape;4315;p46"/>
          <p:cNvGrpSpPr/>
          <p:nvPr/>
        </p:nvGrpSpPr>
        <p:grpSpPr>
          <a:xfrm>
            <a:off x="6323578" y="3717645"/>
            <a:ext cx="231332" cy="231320"/>
            <a:chOff x="5053900" y="3804850"/>
            <a:chExt cx="483150" cy="483125"/>
          </a:xfrm>
        </p:grpSpPr>
        <p:sp>
          <p:nvSpPr>
            <p:cNvPr id="4316" name="Google Shape;4316;p46"/>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7" name="Google Shape;4317;p46"/>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8" name="Google Shape;4318;p46"/>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9" name="Google Shape;4319;p46"/>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0" name="Google Shape;4320;p46"/>
          <p:cNvGrpSpPr/>
          <p:nvPr/>
        </p:nvGrpSpPr>
        <p:grpSpPr>
          <a:xfrm>
            <a:off x="6604310" y="3717645"/>
            <a:ext cx="231320" cy="231320"/>
            <a:chOff x="5648375" y="3804850"/>
            <a:chExt cx="483125" cy="483125"/>
          </a:xfrm>
        </p:grpSpPr>
        <p:sp>
          <p:nvSpPr>
            <p:cNvPr id="4321" name="Google Shape;4321;p46"/>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2" name="Google Shape;4322;p46"/>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3" name="Google Shape;4323;p46"/>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4" name="Google Shape;4324;p46"/>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5" name="Google Shape;4325;p46"/>
          <p:cNvGrpSpPr/>
          <p:nvPr/>
        </p:nvGrpSpPr>
        <p:grpSpPr>
          <a:xfrm>
            <a:off x="6905649" y="3721260"/>
            <a:ext cx="199564" cy="224090"/>
            <a:chOff x="6276025" y="3812400"/>
            <a:chExt cx="416800" cy="468025"/>
          </a:xfrm>
        </p:grpSpPr>
        <p:sp>
          <p:nvSpPr>
            <p:cNvPr id="4326" name="Google Shape;4326;p46"/>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7" name="Google Shape;4327;p46"/>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8" name="Google Shape;4328;p46"/>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9" name="Google Shape;4329;p46"/>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0" name="Google Shape;4330;p46"/>
          <p:cNvGrpSpPr/>
          <p:nvPr/>
        </p:nvGrpSpPr>
        <p:grpSpPr>
          <a:xfrm>
            <a:off x="4327461" y="4002563"/>
            <a:ext cx="232984" cy="231332"/>
            <a:chOff x="890400" y="4399350"/>
            <a:chExt cx="486600" cy="483150"/>
          </a:xfrm>
        </p:grpSpPr>
        <p:sp>
          <p:nvSpPr>
            <p:cNvPr id="4331" name="Google Shape;4331;p46"/>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2" name="Google Shape;4332;p46"/>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3" name="Google Shape;4333;p46"/>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4" name="Google Shape;4334;p46"/>
          <p:cNvGrpSpPr/>
          <p:nvPr/>
        </p:nvGrpSpPr>
        <p:grpSpPr>
          <a:xfrm>
            <a:off x="4622790" y="4012953"/>
            <a:ext cx="231320" cy="210552"/>
            <a:chOff x="1487200" y="4421025"/>
            <a:chExt cx="483125" cy="439750"/>
          </a:xfrm>
        </p:grpSpPr>
        <p:sp>
          <p:nvSpPr>
            <p:cNvPr id="4335" name="Google Shape;4335;p46"/>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6" name="Google Shape;4336;p46"/>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7" name="Google Shape;4337;p46"/>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8" name="Google Shape;4338;p46"/>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9" name="Google Shape;4339;p46"/>
          <p:cNvGrpSpPr/>
          <p:nvPr/>
        </p:nvGrpSpPr>
        <p:grpSpPr>
          <a:xfrm>
            <a:off x="4897705" y="4002575"/>
            <a:ext cx="234540" cy="231308"/>
            <a:chOff x="2079300" y="4399325"/>
            <a:chExt cx="489850" cy="483100"/>
          </a:xfrm>
        </p:grpSpPr>
        <p:sp>
          <p:nvSpPr>
            <p:cNvPr id="4340" name="Google Shape;4340;p46"/>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1" name="Google Shape;4341;p46"/>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42" name="Google Shape;4342;p46"/>
          <p:cNvSpPr/>
          <p:nvPr/>
        </p:nvSpPr>
        <p:spPr>
          <a:xfrm>
            <a:off x="5194956" y="40024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43" name="Google Shape;4343;p46"/>
          <p:cNvGrpSpPr/>
          <p:nvPr/>
        </p:nvGrpSpPr>
        <p:grpSpPr>
          <a:xfrm>
            <a:off x="5486988" y="4002575"/>
            <a:ext cx="187845" cy="231308"/>
            <a:chOff x="3316000" y="4399325"/>
            <a:chExt cx="392325" cy="483100"/>
          </a:xfrm>
        </p:grpSpPr>
        <p:sp>
          <p:nvSpPr>
            <p:cNvPr id="4344" name="Google Shape;4344;p46"/>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5" name="Google Shape;4345;p46"/>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6" name="Google Shape;4346;p46"/>
          <p:cNvGrpSpPr/>
          <p:nvPr/>
        </p:nvGrpSpPr>
        <p:grpSpPr>
          <a:xfrm>
            <a:off x="5775819" y="4002563"/>
            <a:ext cx="172739" cy="231332"/>
            <a:chOff x="3926225" y="4399275"/>
            <a:chExt cx="360775" cy="483150"/>
          </a:xfrm>
        </p:grpSpPr>
        <p:sp>
          <p:nvSpPr>
            <p:cNvPr id="4347" name="Google Shape;4347;p46"/>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8" name="Google Shape;4348;p46"/>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49" name="Google Shape;4349;p46"/>
          <p:cNvSpPr/>
          <p:nvPr/>
        </p:nvSpPr>
        <p:spPr>
          <a:xfrm>
            <a:off x="6089204" y="40024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50" name="Google Shape;4350;p46"/>
          <p:cNvGrpSpPr/>
          <p:nvPr/>
        </p:nvGrpSpPr>
        <p:grpSpPr>
          <a:xfrm>
            <a:off x="6323614" y="4002605"/>
            <a:ext cx="231260" cy="231248"/>
            <a:chOff x="5053975" y="4399375"/>
            <a:chExt cx="483000" cy="482975"/>
          </a:xfrm>
        </p:grpSpPr>
        <p:sp>
          <p:nvSpPr>
            <p:cNvPr id="4351" name="Google Shape;4351;p46"/>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2" name="Google Shape;4352;p46"/>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3" name="Google Shape;4353;p46"/>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4" name="Google Shape;4354;p46"/>
          <p:cNvGrpSpPr/>
          <p:nvPr/>
        </p:nvGrpSpPr>
        <p:grpSpPr>
          <a:xfrm>
            <a:off x="6604310" y="4002569"/>
            <a:ext cx="231320" cy="231320"/>
            <a:chOff x="5648375" y="4399300"/>
            <a:chExt cx="483125" cy="483125"/>
          </a:xfrm>
        </p:grpSpPr>
        <p:sp>
          <p:nvSpPr>
            <p:cNvPr id="4355" name="Google Shape;4355;p46"/>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6" name="Google Shape;4356;p46"/>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7" name="Google Shape;4357;p46"/>
          <p:cNvGrpSpPr/>
          <p:nvPr/>
        </p:nvGrpSpPr>
        <p:grpSpPr>
          <a:xfrm>
            <a:off x="6888215" y="4010697"/>
            <a:ext cx="234432" cy="215065"/>
            <a:chOff x="6239575" y="4416275"/>
            <a:chExt cx="489625" cy="449175"/>
          </a:xfrm>
        </p:grpSpPr>
        <p:sp>
          <p:nvSpPr>
            <p:cNvPr id="4358" name="Google Shape;4358;p46"/>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9" name="Google Shape;4359;p46"/>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0" name="Google Shape;4360;p46"/>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1" name="Google Shape;4361;p46"/>
          <p:cNvGrpSpPr/>
          <p:nvPr/>
        </p:nvGrpSpPr>
        <p:grpSpPr>
          <a:xfrm>
            <a:off x="7160783" y="3147395"/>
            <a:ext cx="231320" cy="231320"/>
            <a:chOff x="892750" y="4993750"/>
            <a:chExt cx="483125" cy="483125"/>
          </a:xfrm>
        </p:grpSpPr>
        <p:sp>
          <p:nvSpPr>
            <p:cNvPr id="4362" name="Google Shape;4362;p46"/>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3" name="Google Shape;4363;p46"/>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4" name="Google Shape;4364;p46"/>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5" name="Google Shape;4365;p46"/>
          <p:cNvGrpSpPr/>
          <p:nvPr/>
        </p:nvGrpSpPr>
        <p:grpSpPr>
          <a:xfrm>
            <a:off x="7160795" y="3432723"/>
            <a:ext cx="231320" cy="231320"/>
            <a:chOff x="1487200" y="4993750"/>
            <a:chExt cx="483125" cy="483125"/>
          </a:xfrm>
        </p:grpSpPr>
        <p:sp>
          <p:nvSpPr>
            <p:cNvPr id="4366" name="Google Shape;4366;p4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7" name="Google Shape;4367;p4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8" name="Google Shape;4368;p46"/>
          <p:cNvGrpSpPr/>
          <p:nvPr/>
        </p:nvGrpSpPr>
        <p:grpSpPr>
          <a:xfrm>
            <a:off x="7160807" y="3717674"/>
            <a:ext cx="231320" cy="231320"/>
            <a:chOff x="2081650" y="4993750"/>
            <a:chExt cx="483125" cy="483125"/>
          </a:xfrm>
        </p:grpSpPr>
        <p:sp>
          <p:nvSpPr>
            <p:cNvPr id="4369" name="Google Shape;4369;p4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0" name="Google Shape;4370;p4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1" name="Google Shape;4371;p46"/>
          <p:cNvGrpSpPr/>
          <p:nvPr/>
        </p:nvGrpSpPr>
        <p:grpSpPr>
          <a:xfrm>
            <a:off x="7449312" y="3147395"/>
            <a:ext cx="231320" cy="231320"/>
            <a:chOff x="2676100" y="4993750"/>
            <a:chExt cx="483125" cy="483125"/>
          </a:xfrm>
        </p:grpSpPr>
        <p:sp>
          <p:nvSpPr>
            <p:cNvPr id="4372" name="Google Shape;4372;p46"/>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3" name="Google Shape;4373;p46"/>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4" name="Google Shape;4374;p46"/>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5" name="Google Shape;4375;p46"/>
          <p:cNvGrpSpPr/>
          <p:nvPr/>
        </p:nvGrpSpPr>
        <p:grpSpPr>
          <a:xfrm>
            <a:off x="7160831" y="4002584"/>
            <a:ext cx="231320" cy="231320"/>
            <a:chOff x="3270550" y="4993750"/>
            <a:chExt cx="483125" cy="483125"/>
          </a:xfrm>
        </p:grpSpPr>
        <p:sp>
          <p:nvSpPr>
            <p:cNvPr id="4376" name="Google Shape;4376;p46"/>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46"/>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8" name="Google Shape;4378;p46"/>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79" name="Google Shape;4379;p46"/>
          <p:cNvSpPr/>
          <p:nvPr/>
        </p:nvSpPr>
        <p:spPr>
          <a:xfrm>
            <a:off x="7449253" y="34325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80" name="Google Shape;4380;p46"/>
          <p:cNvGrpSpPr/>
          <p:nvPr/>
        </p:nvGrpSpPr>
        <p:grpSpPr>
          <a:xfrm>
            <a:off x="7449342" y="3717638"/>
            <a:ext cx="231332" cy="231392"/>
            <a:chOff x="4459450" y="4993700"/>
            <a:chExt cx="483150" cy="483275"/>
          </a:xfrm>
        </p:grpSpPr>
        <p:sp>
          <p:nvSpPr>
            <p:cNvPr id="4381" name="Google Shape;4381;p46"/>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2" name="Google Shape;4382;p46"/>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3" name="Google Shape;4383;p46"/>
          <p:cNvGrpSpPr/>
          <p:nvPr/>
        </p:nvGrpSpPr>
        <p:grpSpPr>
          <a:xfrm>
            <a:off x="7449354" y="4002548"/>
            <a:ext cx="231332" cy="231392"/>
            <a:chOff x="5053900" y="4993700"/>
            <a:chExt cx="483150" cy="483275"/>
          </a:xfrm>
        </p:grpSpPr>
        <p:sp>
          <p:nvSpPr>
            <p:cNvPr id="4384" name="Google Shape;4384;p46"/>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5" name="Google Shape;4385;p46"/>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389" name="Shape 4389"/>
        <p:cNvGrpSpPr/>
        <p:nvPr/>
      </p:nvGrpSpPr>
      <p:grpSpPr>
        <a:xfrm>
          <a:off x="0" y="0"/>
          <a:ext cx="0" cy="0"/>
          <a:chOff x="0" y="0"/>
          <a:chExt cx="0" cy="0"/>
        </a:xfrm>
      </p:grpSpPr>
      <p:sp>
        <p:nvSpPr>
          <p:cNvPr id="4390" name="Google Shape;4390;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4391" name="Google Shape;4391;p47"/>
          <p:cNvGrpSpPr/>
          <p:nvPr/>
        </p:nvGrpSpPr>
        <p:grpSpPr>
          <a:xfrm>
            <a:off x="1012848" y="1674363"/>
            <a:ext cx="348568" cy="348541"/>
            <a:chOff x="-65131525" y="1914325"/>
            <a:chExt cx="316650" cy="316625"/>
          </a:xfrm>
        </p:grpSpPr>
        <p:sp>
          <p:nvSpPr>
            <p:cNvPr id="4392" name="Google Shape;4392;p4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47"/>
          <p:cNvGrpSpPr/>
          <p:nvPr/>
        </p:nvGrpSpPr>
        <p:grpSpPr>
          <a:xfrm>
            <a:off x="1012848" y="2079072"/>
            <a:ext cx="348568" cy="348568"/>
            <a:chOff x="-65131525" y="2281350"/>
            <a:chExt cx="316650" cy="316650"/>
          </a:xfrm>
        </p:grpSpPr>
        <p:sp>
          <p:nvSpPr>
            <p:cNvPr id="4395" name="Google Shape;4395;p4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7" name="Google Shape;4397;p47"/>
          <p:cNvGrpSpPr/>
          <p:nvPr/>
        </p:nvGrpSpPr>
        <p:grpSpPr>
          <a:xfrm>
            <a:off x="1015889" y="2481800"/>
            <a:ext cx="342486" cy="349421"/>
            <a:chOff x="-65129950" y="2646800"/>
            <a:chExt cx="311125" cy="317425"/>
          </a:xfrm>
        </p:grpSpPr>
        <p:sp>
          <p:nvSpPr>
            <p:cNvPr id="4398" name="Google Shape;4398;p4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47"/>
          <p:cNvGrpSpPr/>
          <p:nvPr/>
        </p:nvGrpSpPr>
        <p:grpSpPr>
          <a:xfrm>
            <a:off x="3112739" y="1673042"/>
            <a:ext cx="351155" cy="351183"/>
            <a:chOff x="-63252250" y="1930850"/>
            <a:chExt cx="319000" cy="319025"/>
          </a:xfrm>
        </p:grpSpPr>
        <p:sp>
          <p:nvSpPr>
            <p:cNvPr id="4401" name="Google Shape;4401;p4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3" name="Google Shape;4403;p47"/>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4" name="Google Shape;4404;p47"/>
          <p:cNvGrpSpPr/>
          <p:nvPr/>
        </p:nvGrpSpPr>
        <p:grpSpPr>
          <a:xfrm>
            <a:off x="3113606" y="2481359"/>
            <a:ext cx="349421" cy="350302"/>
            <a:chOff x="-63250675" y="2664125"/>
            <a:chExt cx="317425" cy="318225"/>
          </a:xfrm>
        </p:grpSpPr>
        <p:sp>
          <p:nvSpPr>
            <p:cNvPr id="4405" name="Google Shape;4405;p4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47"/>
          <p:cNvGrpSpPr/>
          <p:nvPr/>
        </p:nvGrpSpPr>
        <p:grpSpPr>
          <a:xfrm>
            <a:off x="5236493" y="1676729"/>
            <a:ext cx="345954" cy="343807"/>
            <a:chOff x="-61354075" y="1940500"/>
            <a:chExt cx="314275" cy="312325"/>
          </a:xfrm>
        </p:grpSpPr>
        <p:sp>
          <p:nvSpPr>
            <p:cNvPr id="4408" name="Google Shape;4408;p4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47"/>
          <p:cNvGrpSpPr/>
          <p:nvPr/>
        </p:nvGrpSpPr>
        <p:grpSpPr>
          <a:xfrm>
            <a:off x="5235185" y="2093382"/>
            <a:ext cx="348568" cy="319948"/>
            <a:chOff x="-61354875" y="2322300"/>
            <a:chExt cx="316650" cy="290650"/>
          </a:xfrm>
        </p:grpSpPr>
        <p:sp>
          <p:nvSpPr>
            <p:cNvPr id="4413" name="Google Shape;4413;p4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47"/>
          <p:cNvGrpSpPr/>
          <p:nvPr/>
        </p:nvGrpSpPr>
        <p:grpSpPr>
          <a:xfrm>
            <a:off x="5235185" y="2482226"/>
            <a:ext cx="348568" cy="348568"/>
            <a:chOff x="-61354875" y="2671225"/>
            <a:chExt cx="316650" cy="316650"/>
          </a:xfrm>
        </p:grpSpPr>
        <p:sp>
          <p:nvSpPr>
            <p:cNvPr id="4417" name="Google Shape;4417;p4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47"/>
          <p:cNvGrpSpPr/>
          <p:nvPr/>
        </p:nvGrpSpPr>
        <p:grpSpPr>
          <a:xfrm>
            <a:off x="7343521" y="1672781"/>
            <a:ext cx="351155" cy="351706"/>
            <a:chOff x="-59502375" y="1904375"/>
            <a:chExt cx="319000" cy="319500"/>
          </a:xfrm>
        </p:grpSpPr>
        <p:sp>
          <p:nvSpPr>
            <p:cNvPr id="4423" name="Google Shape;4423;p4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47"/>
          <p:cNvGrpSpPr/>
          <p:nvPr/>
        </p:nvGrpSpPr>
        <p:grpSpPr>
          <a:xfrm>
            <a:off x="1435629" y="1675588"/>
            <a:ext cx="351155" cy="346092"/>
            <a:chOff x="-64774725" y="1916550"/>
            <a:chExt cx="319000" cy="314400"/>
          </a:xfrm>
        </p:grpSpPr>
        <p:sp>
          <p:nvSpPr>
            <p:cNvPr id="4427" name="Google Shape;4427;p4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47"/>
          <p:cNvGrpSpPr/>
          <p:nvPr/>
        </p:nvGrpSpPr>
        <p:grpSpPr>
          <a:xfrm>
            <a:off x="1436923" y="2077338"/>
            <a:ext cx="348568" cy="352036"/>
            <a:chOff x="-64764500" y="2280550"/>
            <a:chExt cx="316650" cy="319800"/>
          </a:xfrm>
        </p:grpSpPr>
        <p:sp>
          <p:nvSpPr>
            <p:cNvPr id="4430" name="Google Shape;4430;p4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2" name="Google Shape;4432;p47"/>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3" name="Google Shape;4433;p47"/>
          <p:cNvGrpSpPr/>
          <p:nvPr/>
        </p:nvGrpSpPr>
        <p:grpSpPr>
          <a:xfrm>
            <a:off x="3542063" y="1710757"/>
            <a:ext cx="347688" cy="275750"/>
            <a:chOff x="-62882850" y="1999375"/>
            <a:chExt cx="315850" cy="250500"/>
          </a:xfrm>
        </p:grpSpPr>
        <p:sp>
          <p:nvSpPr>
            <p:cNvPr id="4434" name="Google Shape;4434;p4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47"/>
          <p:cNvGrpSpPr/>
          <p:nvPr/>
        </p:nvGrpSpPr>
        <p:grpSpPr>
          <a:xfrm>
            <a:off x="3533821" y="2078631"/>
            <a:ext cx="364172" cy="349449"/>
            <a:chOff x="-62890750" y="2296300"/>
            <a:chExt cx="330825" cy="317450"/>
          </a:xfrm>
        </p:grpSpPr>
        <p:sp>
          <p:nvSpPr>
            <p:cNvPr id="4437" name="Google Shape;4437;p4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0" name="Google Shape;4440;p47"/>
          <p:cNvGrpSpPr/>
          <p:nvPr/>
        </p:nvGrpSpPr>
        <p:grpSpPr>
          <a:xfrm>
            <a:off x="3542063" y="2481799"/>
            <a:ext cx="347688" cy="349421"/>
            <a:chOff x="-62882850" y="2664925"/>
            <a:chExt cx="315850" cy="317425"/>
          </a:xfrm>
        </p:grpSpPr>
        <p:sp>
          <p:nvSpPr>
            <p:cNvPr id="4441" name="Google Shape;4441;p4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3" name="Google Shape;4443;p47"/>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4" name="Google Shape;4444;p47"/>
          <p:cNvGrpSpPr/>
          <p:nvPr/>
        </p:nvGrpSpPr>
        <p:grpSpPr>
          <a:xfrm>
            <a:off x="5659701" y="2082099"/>
            <a:ext cx="348568" cy="342514"/>
            <a:chOff x="-60988625" y="2310475"/>
            <a:chExt cx="316650" cy="311150"/>
          </a:xfrm>
        </p:grpSpPr>
        <p:sp>
          <p:nvSpPr>
            <p:cNvPr id="4445" name="Google Shape;4445;p4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47"/>
          <p:cNvGrpSpPr/>
          <p:nvPr/>
        </p:nvGrpSpPr>
        <p:grpSpPr>
          <a:xfrm>
            <a:off x="5660141" y="2481029"/>
            <a:ext cx="347688" cy="350963"/>
            <a:chOff x="-60987050" y="2671400"/>
            <a:chExt cx="315850" cy="318825"/>
          </a:xfrm>
        </p:grpSpPr>
        <p:sp>
          <p:nvSpPr>
            <p:cNvPr id="4452" name="Google Shape;4452;p4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47"/>
          <p:cNvGrpSpPr/>
          <p:nvPr/>
        </p:nvGrpSpPr>
        <p:grpSpPr>
          <a:xfrm>
            <a:off x="7343520" y="2082980"/>
            <a:ext cx="351155" cy="340753"/>
            <a:chOff x="-59481900" y="2290800"/>
            <a:chExt cx="319000" cy="309550"/>
          </a:xfrm>
        </p:grpSpPr>
        <p:sp>
          <p:nvSpPr>
            <p:cNvPr id="4455" name="Google Shape;4455;p4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47"/>
          <p:cNvGrpSpPr/>
          <p:nvPr/>
        </p:nvGrpSpPr>
        <p:grpSpPr>
          <a:xfrm>
            <a:off x="1857395" y="1674005"/>
            <a:ext cx="351155" cy="349256"/>
            <a:chOff x="-64401400" y="1914475"/>
            <a:chExt cx="319000" cy="317275"/>
          </a:xfrm>
        </p:grpSpPr>
        <p:sp>
          <p:nvSpPr>
            <p:cNvPr id="4462" name="Google Shape;4462;p4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47"/>
          <p:cNvGrpSpPr/>
          <p:nvPr/>
        </p:nvGrpSpPr>
        <p:grpSpPr>
          <a:xfrm>
            <a:off x="1918957" y="2079430"/>
            <a:ext cx="228031" cy="347853"/>
            <a:chOff x="-64343900" y="2282125"/>
            <a:chExt cx="207150" cy="316000"/>
          </a:xfrm>
        </p:grpSpPr>
        <p:sp>
          <p:nvSpPr>
            <p:cNvPr id="4466" name="Google Shape;4466;p4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8" name="Google Shape;4468;p47"/>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9" name="Google Shape;4469;p47"/>
          <p:cNvGrpSpPr/>
          <p:nvPr/>
        </p:nvGrpSpPr>
        <p:grpSpPr>
          <a:xfrm>
            <a:off x="3994027" y="1674252"/>
            <a:ext cx="303463" cy="348761"/>
            <a:chOff x="-62496925" y="1931475"/>
            <a:chExt cx="275675" cy="316825"/>
          </a:xfrm>
        </p:grpSpPr>
        <p:sp>
          <p:nvSpPr>
            <p:cNvPr id="4470" name="Google Shape;4470;p4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2" name="Google Shape;4472;p47"/>
          <p:cNvGrpSpPr/>
          <p:nvPr/>
        </p:nvGrpSpPr>
        <p:grpSpPr>
          <a:xfrm>
            <a:off x="3971901" y="2078521"/>
            <a:ext cx="347715" cy="349669"/>
            <a:chOff x="-62516625" y="2297875"/>
            <a:chExt cx="315875" cy="317650"/>
          </a:xfrm>
        </p:grpSpPr>
        <p:sp>
          <p:nvSpPr>
            <p:cNvPr id="4473" name="Google Shape;4473;p4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5" name="Google Shape;4475;p47"/>
          <p:cNvGrpSpPr/>
          <p:nvPr/>
        </p:nvGrpSpPr>
        <p:grpSpPr>
          <a:xfrm>
            <a:off x="3970608" y="2497389"/>
            <a:ext cx="350302" cy="318241"/>
            <a:chOff x="-62518200" y="2692475"/>
            <a:chExt cx="318225" cy="289100"/>
          </a:xfrm>
        </p:grpSpPr>
        <p:sp>
          <p:nvSpPr>
            <p:cNvPr id="4476" name="Google Shape;4476;p4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47"/>
          <p:cNvGrpSpPr/>
          <p:nvPr/>
        </p:nvGrpSpPr>
        <p:grpSpPr>
          <a:xfrm>
            <a:off x="6103002" y="1674789"/>
            <a:ext cx="294822" cy="347688"/>
            <a:chOff x="-60597975" y="1939525"/>
            <a:chExt cx="267825" cy="315850"/>
          </a:xfrm>
        </p:grpSpPr>
        <p:sp>
          <p:nvSpPr>
            <p:cNvPr id="4479" name="Google Shape;4479;p4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47"/>
          <p:cNvGrpSpPr/>
          <p:nvPr/>
        </p:nvGrpSpPr>
        <p:grpSpPr>
          <a:xfrm>
            <a:off x="6074836" y="2077998"/>
            <a:ext cx="351155" cy="350715"/>
            <a:chOff x="-60620800" y="2304600"/>
            <a:chExt cx="319000" cy="318600"/>
          </a:xfrm>
        </p:grpSpPr>
        <p:sp>
          <p:nvSpPr>
            <p:cNvPr id="4482" name="Google Shape;4482;p4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47"/>
          <p:cNvGrpSpPr/>
          <p:nvPr/>
        </p:nvGrpSpPr>
        <p:grpSpPr>
          <a:xfrm>
            <a:off x="6076129" y="2531638"/>
            <a:ext cx="348568" cy="249744"/>
            <a:chOff x="-60621600" y="2716100"/>
            <a:chExt cx="316650" cy="226875"/>
          </a:xfrm>
        </p:grpSpPr>
        <p:sp>
          <p:nvSpPr>
            <p:cNvPr id="4486" name="Google Shape;4486;p4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47"/>
          <p:cNvGrpSpPr/>
          <p:nvPr/>
        </p:nvGrpSpPr>
        <p:grpSpPr>
          <a:xfrm>
            <a:off x="7348722" y="2482240"/>
            <a:ext cx="340753" cy="348541"/>
            <a:chOff x="-59475600" y="2658625"/>
            <a:chExt cx="309550" cy="316625"/>
          </a:xfrm>
        </p:grpSpPr>
        <p:sp>
          <p:nvSpPr>
            <p:cNvPr id="4489" name="Google Shape;4489;p4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6" name="Google Shape;4496;p47"/>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7"/>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8" name="Google Shape;4498;p47"/>
          <p:cNvGrpSpPr/>
          <p:nvPr/>
        </p:nvGrpSpPr>
        <p:grpSpPr>
          <a:xfrm>
            <a:off x="2324934" y="2481800"/>
            <a:ext cx="250570" cy="349421"/>
            <a:chOff x="-63987100" y="2646800"/>
            <a:chExt cx="227625" cy="317425"/>
          </a:xfrm>
        </p:grpSpPr>
        <p:sp>
          <p:nvSpPr>
            <p:cNvPr id="4499" name="Google Shape;4499;p4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1" name="Google Shape;4501;p47"/>
          <p:cNvGrpSpPr/>
          <p:nvPr/>
        </p:nvGrpSpPr>
        <p:grpSpPr>
          <a:xfrm>
            <a:off x="4393267" y="1672615"/>
            <a:ext cx="340753" cy="352036"/>
            <a:chOff x="-62148000" y="1930075"/>
            <a:chExt cx="309550" cy="319800"/>
          </a:xfrm>
        </p:grpSpPr>
        <p:sp>
          <p:nvSpPr>
            <p:cNvPr id="4502" name="Google Shape;4502;p4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4" name="Google Shape;4504;p47"/>
          <p:cNvGrpSpPr/>
          <p:nvPr/>
        </p:nvGrpSpPr>
        <p:grpSpPr>
          <a:xfrm>
            <a:off x="4390667" y="2079498"/>
            <a:ext cx="345954" cy="347715"/>
            <a:chOff x="-62150375" y="2297875"/>
            <a:chExt cx="314275" cy="315875"/>
          </a:xfrm>
        </p:grpSpPr>
        <p:sp>
          <p:nvSpPr>
            <p:cNvPr id="4505" name="Google Shape;4505;p4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47"/>
          <p:cNvGrpSpPr/>
          <p:nvPr/>
        </p:nvGrpSpPr>
        <p:grpSpPr>
          <a:xfrm>
            <a:off x="4389359" y="2481359"/>
            <a:ext cx="348568" cy="350302"/>
            <a:chOff x="-62150375" y="2664925"/>
            <a:chExt cx="316650" cy="318225"/>
          </a:xfrm>
        </p:grpSpPr>
        <p:sp>
          <p:nvSpPr>
            <p:cNvPr id="4511" name="Google Shape;4511;p4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47"/>
          <p:cNvGrpSpPr/>
          <p:nvPr/>
        </p:nvGrpSpPr>
        <p:grpSpPr>
          <a:xfrm>
            <a:off x="6499777" y="1673096"/>
            <a:ext cx="349421" cy="351073"/>
            <a:chOff x="-60254550" y="1938025"/>
            <a:chExt cx="317425" cy="318925"/>
          </a:xfrm>
        </p:grpSpPr>
        <p:sp>
          <p:nvSpPr>
            <p:cNvPr id="4516" name="Google Shape;4516;p4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47"/>
          <p:cNvGrpSpPr/>
          <p:nvPr/>
        </p:nvGrpSpPr>
        <p:grpSpPr>
          <a:xfrm>
            <a:off x="6479471" y="2079003"/>
            <a:ext cx="348923" cy="348706"/>
            <a:chOff x="6479471" y="2079003"/>
            <a:chExt cx="348923" cy="348706"/>
          </a:xfrm>
        </p:grpSpPr>
        <p:sp>
          <p:nvSpPr>
            <p:cNvPr id="4521" name="Google Shape;4521;p4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2" name="Google Shape;4522;p47"/>
            <p:cNvGrpSpPr/>
            <p:nvPr/>
          </p:nvGrpSpPr>
          <p:grpSpPr>
            <a:xfrm>
              <a:off x="6520582" y="2079003"/>
              <a:ext cx="307811" cy="348706"/>
              <a:chOff x="-60218325" y="2304850"/>
              <a:chExt cx="279625" cy="316775"/>
            </a:xfrm>
          </p:grpSpPr>
          <p:sp>
            <p:nvSpPr>
              <p:cNvPr id="4523" name="Google Shape;4523;p4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0" name="Google Shape;4530;p47"/>
          <p:cNvGrpSpPr/>
          <p:nvPr/>
        </p:nvGrpSpPr>
        <p:grpSpPr>
          <a:xfrm>
            <a:off x="6526651" y="2480932"/>
            <a:ext cx="295675" cy="351155"/>
            <a:chOff x="-60232500" y="2671225"/>
            <a:chExt cx="268600" cy="319000"/>
          </a:xfrm>
        </p:grpSpPr>
        <p:sp>
          <p:nvSpPr>
            <p:cNvPr id="4531" name="Google Shape;4531;p4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3" name="Google Shape;4533;p47"/>
          <p:cNvGrpSpPr/>
          <p:nvPr/>
        </p:nvGrpSpPr>
        <p:grpSpPr>
          <a:xfrm>
            <a:off x="7768638" y="1673056"/>
            <a:ext cx="347715" cy="351155"/>
            <a:chOff x="-59100700" y="1911950"/>
            <a:chExt cx="315875" cy="319000"/>
          </a:xfrm>
        </p:grpSpPr>
        <p:sp>
          <p:nvSpPr>
            <p:cNvPr id="4534" name="Google Shape;4534;p4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4" name="Google Shape;4544;p47"/>
          <p:cNvGrpSpPr/>
          <p:nvPr/>
        </p:nvGrpSpPr>
        <p:grpSpPr>
          <a:xfrm>
            <a:off x="2694871" y="1674459"/>
            <a:ext cx="361558" cy="348348"/>
            <a:chOff x="-63665750" y="1914325"/>
            <a:chExt cx="328450" cy="316450"/>
          </a:xfrm>
        </p:grpSpPr>
        <p:sp>
          <p:nvSpPr>
            <p:cNvPr id="4545" name="Google Shape;4545;p4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7" name="Google Shape;4547;p47"/>
          <p:cNvGrpSpPr/>
          <p:nvPr/>
        </p:nvGrpSpPr>
        <p:grpSpPr>
          <a:xfrm>
            <a:off x="2699632" y="2077985"/>
            <a:ext cx="352036" cy="350742"/>
            <a:chOff x="-63666550" y="2278975"/>
            <a:chExt cx="319800" cy="318625"/>
          </a:xfrm>
        </p:grpSpPr>
        <p:sp>
          <p:nvSpPr>
            <p:cNvPr id="4548" name="Google Shape;4548;p4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47"/>
          <p:cNvGrpSpPr/>
          <p:nvPr/>
        </p:nvGrpSpPr>
        <p:grpSpPr>
          <a:xfrm>
            <a:off x="2697031" y="2481690"/>
            <a:ext cx="357237" cy="349642"/>
            <a:chOff x="-63669700" y="2646600"/>
            <a:chExt cx="324525" cy="317625"/>
          </a:xfrm>
        </p:grpSpPr>
        <p:sp>
          <p:nvSpPr>
            <p:cNvPr id="4551" name="Google Shape;4551;p4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47"/>
          <p:cNvGrpSpPr/>
          <p:nvPr/>
        </p:nvGrpSpPr>
        <p:grpSpPr>
          <a:xfrm>
            <a:off x="4806228" y="1674129"/>
            <a:ext cx="348568" cy="349009"/>
            <a:chOff x="-61784125" y="1931250"/>
            <a:chExt cx="316650" cy="317050"/>
          </a:xfrm>
        </p:grpSpPr>
        <p:sp>
          <p:nvSpPr>
            <p:cNvPr id="4554" name="Google Shape;4554;p4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47"/>
          <p:cNvGrpSpPr/>
          <p:nvPr/>
        </p:nvGrpSpPr>
        <p:grpSpPr>
          <a:xfrm>
            <a:off x="4806228" y="2079072"/>
            <a:ext cx="348568" cy="348568"/>
            <a:chOff x="-61783350" y="2297100"/>
            <a:chExt cx="316650" cy="316650"/>
          </a:xfrm>
        </p:grpSpPr>
        <p:sp>
          <p:nvSpPr>
            <p:cNvPr id="4559" name="Google Shape;4559;p4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1" name="Google Shape;4561;p47"/>
          <p:cNvGrpSpPr/>
          <p:nvPr/>
        </p:nvGrpSpPr>
        <p:grpSpPr>
          <a:xfrm>
            <a:off x="4806228" y="2480781"/>
            <a:ext cx="348568" cy="351458"/>
            <a:chOff x="-61782550" y="2664925"/>
            <a:chExt cx="316650" cy="319275"/>
          </a:xfrm>
        </p:grpSpPr>
        <p:sp>
          <p:nvSpPr>
            <p:cNvPr id="4562" name="Google Shape;4562;p4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47"/>
          <p:cNvGrpSpPr/>
          <p:nvPr/>
        </p:nvGrpSpPr>
        <p:grpSpPr>
          <a:xfrm>
            <a:off x="6920631" y="1682426"/>
            <a:ext cx="349421" cy="332414"/>
            <a:chOff x="-59889100" y="1945025"/>
            <a:chExt cx="317425" cy="301975"/>
          </a:xfrm>
        </p:grpSpPr>
        <p:sp>
          <p:nvSpPr>
            <p:cNvPr id="4566" name="Google Shape;4566;p4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0" name="Google Shape;4570;p47"/>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1" name="Google Shape;4571;p47"/>
          <p:cNvGrpSpPr/>
          <p:nvPr/>
        </p:nvGrpSpPr>
        <p:grpSpPr>
          <a:xfrm>
            <a:off x="6919764" y="2482611"/>
            <a:ext cx="351155" cy="347798"/>
            <a:chOff x="-59889100" y="2671925"/>
            <a:chExt cx="319000" cy="315950"/>
          </a:xfrm>
        </p:grpSpPr>
        <p:sp>
          <p:nvSpPr>
            <p:cNvPr id="4572" name="Google Shape;4572;p4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47"/>
          <p:cNvGrpSpPr/>
          <p:nvPr/>
        </p:nvGrpSpPr>
        <p:grpSpPr>
          <a:xfrm>
            <a:off x="7767785" y="2079072"/>
            <a:ext cx="349421" cy="348568"/>
            <a:chOff x="-59092025" y="2296300"/>
            <a:chExt cx="317425" cy="316650"/>
          </a:xfrm>
        </p:grpSpPr>
        <p:sp>
          <p:nvSpPr>
            <p:cNvPr id="4577" name="Google Shape;4577;p4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9" name="Google Shape;4579;p47"/>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0" name="Google Shape;4580;p47"/>
          <p:cNvGrpSpPr/>
          <p:nvPr/>
        </p:nvGrpSpPr>
        <p:grpSpPr>
          <a:xfrm>
            <a:off x="1012422" y="3464550"/>
            <a:ext cx="349421" cy="349421"/>
            <a:chOff x="-65145700" y="3727425"/>
            <a:chExt cx="317425" cy="317425"/>
          </a:xfrm>
        </p:grpSpPr>
        <p:sp>
          <p:nvSpPr>
            <p:cNvPr id="4581" name="Google Shape;4581;p47"/>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7"/>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47"/>
          <p:cNvGrpSpPr/>
          <p:nvPr/>
        </p:nvGrpSpPr>
        <p:grpSpPr>
          <a:xfrm>
            <a:off x="1015463" y="3872630"/>
            <a:ext cx="343340" cy="349421"/>
            <a:chOff x="-65144125" y="4094450"/>
            <a:chExt cx="311900" cy="317425"/>
          </a:xfrm>
        </p:grpSpPr>
        <p:sp>
          <p:nvSpPr>
            <p:cNvPr id="4584" name="Google Shape;4584;p47"/>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7"/>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7"/>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7" name="Google Shape;4587;p47"/>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8" name="Google Shape;4588;p47"/>
          <p:cNvGrpSpPr/>
          <p:nvPr/>
        </p:nvGrpSpPr>
        <p:grpSpPr>
          <a:xfrm>
            <a:off x="3111996" y="3464178"/>
            <a:ext cx="352641" cy="350164"/>
            <a:chOff x="-63250675" y="3744075"/>
            <a:chExt cx="320350" cy="318100"/>
          </a:xfrm>
        </p:grpSpPr>
        <p:sp>
          <p:nvSpPr>
            <p:cNvPr id="4589" name="Google Shape;4589;p47"/>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7"/>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7"/>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 name="Google Shape;4592;p47"/>
          <p:cNvGrpSpPr/>
          <p:nvPr/>
        </p:nvGrpSpPr>
        <p:grpSpPr>
          <a:xfrm>
            <a:off x="3113606" y="3872630"/>
            <a:ext cx="349421" cy="349421"/>
            <a:chOff x="-63250675" y="4110200"/>
            <a:chExt cx="317425" cy="317425"/>
          </a:xfrm>
        </p:grpSpPr>
        <p:sp>
          <p:nvSpPr>
            <p:cNvPr id="4593" name="Google Shape;4593;p47"/>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7"/>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7"/>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7"/>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7"/>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7"/>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7"/>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7"/>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7"/>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47"/>
          <p:cNvGrpSpPr/>
          <p:nvPr/>
        </p:nvGrpSpPr>
        <p:grpSpPr>
          <a:xfrm>
            <a:off x="5238653" y="3047071"/>
            <a:ext cx="341633" cy="341413"/>
            <a:chOff x="-61351725" y="3372400"/>
            <a:chExt cx="310350" cy="310150"/>
          </a:xfrm>
        </p:grpSpPr>
        <p:sp>
          <p:nvSpPr>
            <p:cNvPr id="4603" name="Google Shape;4603;p47"/>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7"/>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7"/>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47"/>
          <p:cNvGrpSpPr/>
          <p:nvPr/>
        </p:nvGrpSpPr>
        <p:grpSpPr>
          <a:xfrm>
            <a:off x="5235185" y="3480594"/>
            <a:ext cx="348568" cy="317333"/>
            <a:chOff x="-61354875" y="3751050"/>
            <a:chExt cx="316650" cy="288275"/>
          </a:xfrm>
        </p:grpSpPr>
        <p:sp>
          <p:nvSpPr>
            <p:cNvPr id="4607" name="Google Shape;4607;p47"/>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7"/>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7"/>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47"/>
          <p:cNvGrpSpPr/>
          <p:nvPr/>
        </p:nvGrpSpPr>
        <p:grpSpPr>
          <a:xfrm>
            <a:off x="5235185" y="3872616"/>
            <a:ext cx="348568" cy="349449"/>
            <a:chOff x="-61354875" y="4101525"/>
            <a:chExt cx="316650" cy="317450"/>
          </a:xfrm>
        </p:grpSpPr>
        <p:sp>
          <p:nvSpPr>
            <p:cNvPr id="4611" name="Google Shape;4611;p47"/>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7"/>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47"/>
          <p:cNvGrpSpPr/>
          <p:nvPr/>
        </p:nvGrpSpPr>
        <p:grpSpPr>
          <a:xfrm>
            <a:off x="7343960" y="3043811"/>
            <a:ext cx="350275" cy="347935"/>
            <a:chOff x="-59470075" y="3308975"/>
            <a:chExt cx="318200" cy="316075"/>
          </a:xfrm>
        </p:grpSpPr>
        <p:sp>
          <p:nvSpPr>
            <p:cNvPr id="4614" name="Google Shape;4614;p47"/>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7"/>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7"/>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7"/>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7"/>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7"/>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7"/>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7"/>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7"/>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47"/>
          <p:cNvGrpSpPr/>
          <p:nvPr/>
        </p:nvGrpSpPr>
        <p:grpSpPr>
          <a:xfrm>
            <a:off x="1436496" y="3044291"/>
            <a:ext cx="349421" cy="346972"/>
            <a:chOff x="-64781025" y="3361050"/>
            <a:chExt cx="317425" cy="315200"/>
          </a:xfrm>
        </p:grpSpPr>
        <p:sp>
          <p:nvSpPr>
            <p:cNvPr id="4624" name="Google Shape;4624;p47"/>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7"/>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7"/>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7"/>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8" name="Google Shape;4628;p47"/>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7"/>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7"/>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1" name="Google Shape;4631;p47"/>
          <p:cNvGrpSpPr/>
          <p:nvPr/>
        </p:nvGrpSpPr>
        <p:grpSpPr>
          <a:xfrm>
            <a:off x="3533821" y="3464288"/>
            <a:ext cx="364172" cy="349944"/>
            <a:chOff x="-62890750" y="3747425"/>
            <a:chExt cx="330825" cy="317900"/>
          </a:xfrm>
        </p:grpSpPr>
        <p:sp>
          <p:nvSpPr>
            <p:cNvPr id="4632" name="Google Shape;4632;p47"/>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7"/>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7"/>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7"/>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7"/>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7"/>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7"/>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7"/>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7"/>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7"/>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7"/>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7"/>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7"/>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7"/>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47"/>
          <p:cNvGrpSpPr/>
          <p:nvPr/>
        </p:nvGrpSpPr>
        <p:grpSpPr>
          <a:xfrm>
            <a:off x="3541196" y="3873056"/>
            <a:ext cx="349421" cy="348568"/>
            <a:chOff x="-62884425" y="4111775"/>
            <a:chExt cx="317425" cy="316650"/>
          </a:xfrm>
        </p:grpSpPr>
        <p:sp>
          <p:nvSpPr>
            <p:cNvPr id="4647" name="Google Shape;4647;p47"/>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7"/>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47"/>
          <p:cNvGrpSpPr/>
          <p:nvPr/>
        </p:nvGrpSpPr>
        <p:grpSpPr>
          <a:xfrm>
            <a:off x="5660141" y="3046520"/>
            <a:ext cx="347688" cy="342514"/>
            <a:chOff x="-60991775" y="3376900"/>
            <a:chExt cx="315850" cy="311150"/>
          </a:xfrm>
        </p:grpSpPr>
        <p:sp>
          <p:nvSpPr>
            <p:cNvPr id="4650" name="Google Shape;4650;p47"/>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7"/>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7"/>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47"/>
          <p:cNvGrpSpPr/>
          <p:nvPr/>
        </p:nvGrpSpPr>
        <p:grpSpPr>
          <a:xfrm>
            <a:off x="5659701" y="3468443"/>
            <a:ext cx="348568" cy="341633"/>
            <a:chOff x="-60988625" y="3740800"/>
            <a:chExt cx="316650" cy="310350"/>
          </a:xfrm>
        </p:grpSpPr>
        <p:sp>
          <p:nvSpPr>
            <p:cNvPr id="4654" name="Google Shape;4654;p47"/>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7"/>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7"/>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47"/>
          <p:cNvGrpSpPr/>
          <p:nvPr/>
        </p:nvGrpSpPr>
        <p:grpSpPr>
          <a:xfrm>
            <a:off x="5659701" y="3873607"/>
            <a:ext cx="348568" cy="347468"/>
            <a:chOff x="-60987850" y="4100950"/>
            <a:chExt cx="316650" cy="315650"/>
          </a:xfrm>
        </p:grpSpPr>
        <p:sp>
          <p:nvSpPr>
            <p:cNvPr id="4658" name="Google Shape;4658;p47"/>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7"/>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7"/>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7"/>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7"/>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47"/>
          <p:cNvGrpSpPr/>
          <p:nvPr/>
        </p:nvGrpSpPr>
        <p:grpSpPr>
          <a:xfrm>
            <a:off x="7343519" y="3469311"/>
            <a:ext cx="351155" cy="339900"/>
            <a:chOff x="-59447250" y="3706150"/>
            <a:chExt cx="319000" cy="308775"/>
          </a:xfrm>
        </p:grpSpPr>
        <p:sp>
          <p:nvSpPr>
            <p:cNvPr id="4664" name="Google Shape;4664;p47"/>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7"/>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7"/>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7"/>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47"/>
          <p:cNvGrpSpPr/>
          <p:nvPr/>
        </p:nvGrpSpPr>
        <p:grpSpPr>
          <a:xfrm>
            <a:off x="1857821" y="3044511"/>
            <a:ext cx="350302" cy="346532"/>
            <a:chOff x="-64406125" y="3362225"/>
            <a:chExt cx="318225" cy="314800"/>
          </a:xfrm>
        </p:grpSpPr>
        <p:sp>
          <p:nvSpPr>
            <p:cNvPr id="4669" name="Google Shape;4669;p47"/>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7"/>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1" name="Google Shape;4671;p47"/>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2" name="Google Shape;4672;p47"/>
          <p:cNvGrpSpPr/>
          <p:nvPr/>
        </p:nvGrpSpPr>
        <p:grpSpPr>
          <a:xfrm>
            <a:off x="1858262" y="3873057"/>
            <a:ext cx="349421" cy="348568"/>
            <a:chOff x="-64410850" y="4094450"/>
            <a:chExt cx="317425" cy="316650"/>
          </a:xfrm>
        </p:grpSpPr>
        <p:sp>
          <p:nvSpPr>
            <p:cNvPr id="4673" name="Google Shape;4673;p47"/>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7"/>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7"/>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6" name="Google Shape;4676;p47"/>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7" name="Google Shape;4677;p47"/>
          <p:cNvGrpSpPr/>
          <p:nvPr/>
        </p:nvGrpSpPr>
        <p:grpSpPr>
          <a:xfrm>
            <a:off x="3971901" y="3464013"/>
            <a:ext cx="347715" cy="350495"/>
            <a:chOff x="-62516625" y="3743175"/>
            <a:chExt cx="315875" cy="318400"/>
          </a:xfrm>
        </p:grpSpPr>
        <p:sp>
          <p:nvSpPr>
            <p:cNvPr id="4678" name="Google Shape;4678;p47"/>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7"/>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47"/>
          <p:cNvGrpSpPr/>
          <p:nvPr/>
        </p:nvGrpSpPr>
        <p:grpSpPr>
          <a:xfrm>
            <a:off x="3978410" y="3892128"/>
            <a:ext cx="334698" cy="310426"/>
            <a:chOff x="-62511900" y="4129100"/>
            <a:chExt cx="304050" cy="282000"/>
          </a:xfrm>
        </p:grpSpPr>
        <p:sp>
          <p:nvSpPr>
            <p:cNvPr id="4681" name="Google Shape;4681;p47"/>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7"/>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7"/>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7"/>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7"/>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6" name="Google Shape;4686;p47"/>
          <p:cNvGrpSpPr/>
          <p:nvPr/>
        </p:nvGrpSpPr>
        <p:grpSpPr>
          <a:xfrm>
            <a:off x="6102576" y="3043066"/>
            <a:ext cx="295675" cy="349421"/>
            <a:chOff x="-60597975" y="3367475"/>
            <a:chExt cx="268600" cy="317425"/>
          </a:xfrm>
        </p:grpSpPr>
        <p:sp>
          <p:nvSpPr>
            <p:cNvPr id="4687" name="Google Shape;4687;p47"/>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7"/>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7"/>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7"/>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7"/>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2" name="Google Shape;4692;p47"/>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3" name="Google Shape;4693;p47"/>
          <p:cNvGrpSpPr/>
          <p:nvPr/>
        </p:nvGrpSpPr>
        <p:grpSpPr>
          <a:xfrm>
            <a:off x="6076129" y="3922482"/>
            <a:ext cx="348568" cy="249716"/>
            <a:chOff x="-60621600" y="4145650"/>
            <a:chExt cx="316650" cy="226850"/>
          </a:xfrm>
        </p:grpSpPr>
        <p:sp>
          <p:nvSpPr>
            <p:cNvPr id="4694" name="Google Shape;4694;p47"/>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7"/>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7"/>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47"/>
          <p:cNvGrpSpPr/>
          <p:nvPr/>
        </p:nvGrpSpPr>
        <p:grpSpPr>
          <a:xfrm>
            <a:off x="7347852" y="3873484"/>
            <a:ext cx="342486" cy="347715"/>
            <a:chOff x="-59400775" y="4084200"/>
            <a:chExt cx="311125" cy="315875"/>
          </a:xfrm>
        </p:grpSpPr>
        <p:sp>
          <p:nvSpPr>
            <p:cNvPr id="4698" name="Google Shape;4698;p47"/>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7"/>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7"/>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7"/>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7"/>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7"/>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47"/>
          <p:cNvGrpSpPr/>
          <p:nvPr/>
        </p:nvGrpSpPr>
        <p:grpSpPr>
          <a:xfrm>
            <a:off x="2276375" y="3043493"/>
            <a:ext cx="347688" cy="348568"/>
            <a:chOff x="-64044600" y="3360375"/>
            <a:chExt cx="315850" cy="316650"/>
          </a:xfrm>
        </p:grpSpPr>
        <p:sp>
          <p:nvSpPr>
            <p:cNvPr id="4705" name="Google Shape;4705;p47"/>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7"/>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7"/>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47"/>
          <p:cNvGrpSpPr/>
          <p:nvPr/>
        </p:nvGrpSpPr>
        <p:grpSpPr>
          <a:xfrm>
            <a:off x="2301514" y="3464550"/>
            <a:ext cx="297409" cy="349421"/>
            <a:chOff x="-64022550" y="3727425"/>
            <a:chExt cx="270175" cy="317425"/>
          </a:xfrm>
        </p:grpSpPr>
        <p:sp>
          <p:nvSpPr>
            <p:cNvPr id="4709" name="Google Shape;4709;p47"/>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7"/>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7"/>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47"/>
          <p:cNvGrpSpPr/>
          <p:nvPr/>
        </p:nvGrpSpPr>
        <p:grpSpPr>
          <a:xfrm>
            <a:off x="2324480" y="3872616"/>
            <a:ext cx="251478" cy="349449"/>
            <a:chOff x="-64001300" y="4093650"/>
            <a:chExt cx="228450" cy="317450"/>
          </a:xfrm>
        </p:grpSpPr>
        <p:sp>
          <p:nvSpPr>
            <p:cNvPr id="4713" name="Google Shape;4713;p47"/>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7"/>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7"/>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7"/>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47"/>
          <p:cNvGrpSpPr/>
          <p:nvPr/>
        </p:nvGrpSpPr>
        <p:grpSpPr>
          <a:xfrm>
            <a:off x="4392400" y="3043438"/>
            <a:ext cx="342486" cy="348678"/>
            <a:chOff x="-62148800" y="3377700"/>
            <a:chExt cx="311125" cy="316750"/>
          </a:xfrm>
        </p:grpSpPr>
        <p:sp>
          <p:nvSpPr>
            <p:cNvPr id="4718" name="Google Shape;4718;p47"/>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7"/>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47"/>
          <p:cNvGrpSpPr/>
          <p:nvPr/>
        </p:nvGrpSpPr>
        <p:grpSpPr>
          <a:xfrm>
            <a:off x="4388506" y="3464535"/>
            <a:ext cx="350275" cy="349449"/>
            <a:chOff x="-62154300" y="3743950"/>
            <a:chExt cx="318200" cy="317450"/>
          </a:xfrm>
        </p:grpSpPr>
        <p:sp>
          <p:nvSpPr>
            <p:cNvPr id="4721" name="Google Shape;4721;p47"/>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7"/>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3" name="Google Shape;4723;p47"/>
          <p:cNvGrpSpPr/>
          <p:nvPr/>
        </p:nvGrpSpPr>
        <p:grpSpPr>
          <a:xfrm>
            <a:off x="4388493" y="3873056"/>
            <a:ext cx="350302" cy="348568"/>
            <a:chOff x="-62151950" y="4111775"/>
            <a:chExt cx="318225" cy="316650"/>
          </a:xfrm>
        </p:grpSpPr>
        <p:sp>
          <p:nvSpPr>
            <p:cNvPr id="4724" name="Google Shape;4724;p47"/>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7"/>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7"/>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7"/>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47"/>
          <p:cNvGrpSpPr/>
          <p:nvPr/>
        </p:nvGrpSpPr>
        <p:grpSpPr>
          <a:xfrm>
            <a:off x="6499351" y="3042984"/>
            <a:ext cx="350275" cy="349587"/>
            <a:chOff x="-60254550" y="3367325"/>
            <a:chExt cx="318200" cy="317575"/>
          </a:xfrm>
        </p:grpSpPr>
        <p:sp>
          <p:nvSpPr>
            <p:cNvPr id="4729" name="Google Shape;4729;p47"/>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7"/>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7"/>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7"/>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47"/>
          <p:cNvGrpSpPr/>
          <p:nvPr/>
        </p:nvGrpSpPr>
        <p:grpSpPr>
          <a:xfrm>
            <a:off x="6500204" y="3465031"/>
            <a:ext cx="348568" cy="348458"/>
            <a:chOff x="-60255350" y="3733825"/>
            <a:chExt cx="316650" cy="316550"/>
          </a:xfrm>
        </p:grpSpPr>
        <p:sp>
          <p:nvSpPr>
            <p:cNvPr id="4734" name="Google Shape;4734;p47"/>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7"/>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7"/>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7"/>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7"/>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7"/>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7"/>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47"/>
          <p:cNvGrpSpPr/>
          <p:nvPr/>
        </p:nvGrpSpPr>
        <p:grpSpPr>
          <a:xfrm>
            <a:off x="6526651" y="3873483"/>
            <a:ext cx="295675" cy="347715"/>
            <a:chOff x="-60232500" y="4101525"/>
            <a:chExt cx="268600" cy="315875"/>
          </a:xfrm>
        </p:grpSpPr>
        <p:sp>
          <p:nvSpPr>
            <p:cNvPr id="4742" name="Google Shape;4742;p47"/>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7"/>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4" name="Google Shape;4744;p47"/>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5" name="Google Shape;4745;p47"/>
          <p:cNvGrpSpPr/>
          <p:nvPr/>
        </p:nvGrpSpPr>
        <p:grpSpPr>
          <a:xfrm>
            <a:off x="2700499" y="3043493"/>
            <a:ext cx="350302" cy="348568"/>
            <a:chOff x="-63679950" y="3360375"/>
            <a:chExt cx="318225" cy="316650"/>
          </a:xfrm>
        </p:grpSpPr>
        <p:sp>
          <p:nvSpPr>
            <p:cNvPr id="4746" name="Google Shape;4746;p47"/>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7"/>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7"/>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7"/>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0" name="Google Shape;4750;p47"/>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1" name="Google Shape;4751;p47"/>
          <p:cNvGrpSpPr/>
          <p:nvPr/>
        </p:nvGrpSpPr>
        <p:grpSpPr>
          <a:xfrm>
            <a:off x="2699192" y="3872506"/>
            <a:ext cx="352916" cy="349669"/>
            <a:chOff x="-63679950" y="4093450"/>
            <a:chExt cx="320600" cy="317650"/>
          </a:xfrm>
        </p:grpSpPr>
        <p:sp>
          <p:nvSpPr>
            <p:cNvPr id="4752" name="Google Shape;4752;p47"/>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7"/>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7"/>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47"/>
          <p:cNvGrpSpPr/>
          <p:nvPr/>
        </p:nvGrpSpPr>
        <p:grpSpPr>
          <a:xfrm>
            <a:off x="4806228" y="3043052"/>
            <a:ext cx="348568" cy="349449"/>
            <a:chOff x="-61784125" y="3377700"/>
            <a:chExt cx="316650" cy="317450"/>
          </a:xfrm>
        </p:grpSpPr>
        <p:sp>
          <p:nvSpPr>
            <p:cNvPr id="4756" name="Google Shape;4756;p47"/>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7"/>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7"/>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7"/>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7"/>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7"/>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7"/>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47"/>
          <p:cNvGrpSpPr/>
          <p:nvPr/>
        </p:nvGrpSpPr>
        <p:grpSpPr>
          <a:xfrm>
            <a:off x="4806228" y="3464535"/>
            <a:ext cx="348568" cy="349449"/>
            <a:chOff x="-61783350" y="3743950"/>
            <a:chExt cx="316650" cy="317450"/>
          </a:xfrm>
        </p:grpSpPr>
        <p:sp>
          <p:nvSpPr>
            <p:cNvPr id="4764" name="Google Shape;4764;p47"/>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7"/>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6" name="Google Shape;4766;p47"/>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7"/>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7"/>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9" name="Google Shape;4769;p47"/>
          <p:cNvGrpSpPr/>
          <p:nvPr/>
        </p:nvGrpSpPr>
        <p:grpSpPr>
          <a:xfrm>
            <a:off x="6919750" y="3873868"/>
            <a:ext cx="351183" cy="346945"/>
            <a:chOff x="-59869425" y="4102225"/>
            <a:chExt cx="319025" cy="315175"/>
          </a:xfrm>
        </p:grpSpPr>
        <p:sp>
          <p:nvSpPr>
            <p:cNvPr id="4770" name="Google Shape;4770;p47"/>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7"/>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7"/>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7"/>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47"/>
          <p:cNvGrpSpPr/>
          <p:nvPr/>
        </p:nvGrpSpPr>
        <p:grpSpPr>
          <a:xfrm>
            <a:off x="7768209" y="3465403"/>
            <a:ext cx="348568" cy="347715"/>
            <a:chOff x="-59029025" y="3711650"/>
            <a:chExt cx="316650" cy="315875"/>
          </a:xfrm>
        </p:grpSpPr>
        <p:sp>
          <p:nvSpPr>
            <p:cNvPr id="4775" name="Google Shape;4775;p47"/>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7"/>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7"/>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7"/>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7"/>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7"/>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7"/>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785" name="Shape 4785"/>
        <p:cNvGrpSpPr/>
        <p:nvPr/>
      </p:nvGrpSpPr>
      <p:grpSpPr>
        <a:xfrm>
          <a:off x="0" y="0"/>
          <a:ext cx="0" cy="0"/>
          <a:chOff x="0" y="0"/>
          <a:chExt cx="0" cy="0"/>
        </a:xfrm>
      </p:grpSpPr>
      <p:sp>
        <p:nvSpPr>
          <p:cNvPr id="4786" name="Google Shape;4786;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4787" name="Google Shape;4787;p48"/>
          <p:cNvGrpSpPr/>
          <p:nvPr/>
        </p:nvGrpSpPr>
        <p:grpSpPr>
          <a:xfrm>
            <a:off x="1095363" y="1685939"/>
            <a:ext cx="336332" cy="336332"/>
            <a:chOff x="-57970450" y="1903275"/>
            <a:chExt cx="318225" cy="318225"/>
          </a:xfrm>
        </p:grpSpPr>
        <p:sp>
          <p:nvSpPr>
            <p:cNvPr id="4788" name="Google Shape;4788;p4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48"/>
          <p:cNvGrpSpPr/>
          <p:nvPr/>
        </p:nvGrpSpPr>
        <p:grpSpPr>
          <a:xfrm>
            <a:off x="1115761" y="2101328"/>
            <a:ext cx="295536" cy="334667"/>
            <a:chOff x="-57950750" y="2296300"/>
            <a:chExt cx="279625" cy="316650"/>
          </a:xfrm>
        </p:grpSpPr>
        <p:sp>
          <p:nvSpPr>
            <p:cNvPr id="4793" name="Google Shape;4793;p4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48"/>
          <p:cNvGrpSpPr/>
          <p:nvPr/>
        </p:nvGrpSpPr>
        <p:grpSpPr>
          <a:xfrm>
            <a:off x="1095469" y="2515051"/>
            <a:ext cx="336121" cy="335513"/>
            <a:chOff x="-57969675" y="2687750"/>
            <a:chExt cx="318025" cy="317450"/>
          </a:xfrm>
        </p:grpSpPr>
        <p:sp>
          <p:nvSpPr>
            <p:cNvPr id="4798" name="Google Shape;4798;p4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48"/>
          <p:cNvGrpSpPr/>
          <p:nvPr/>
        </p:nvGrpSpPr>
        <p:grpSpPr>
          <a:xfrm>
            <a:off x="3153180" y="1685939"/>
            <a:ext cx="338842" cy="336332"/>
            <a:chOff x="-56012425" y="1903275"/>
            <a:chExt cx="320600" cy="318225"/>
          </a:xfrm>
        </p:grpSpPr>
        <p:sp>
          <p:nvSpPr>
            <p:cNvPr id="4803" name="Google Shape;4803;p4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48"/>
          <p:cNvGrpSpPr/>
          <p:nvPr/>
        </p:nvGrpSpPr>
        <p:grpSpPr>
          <a:xfrm>
            <a:off x="3154013" y="2099663"/>
            <a:ext cx="337178" cy="337178"/>
            <a:chOff x="-56010850" y="2294725"/>
            <a:chExt cx="319025" cy="319025"/>
          </a:xfrm>
        </p:grpSpPr>
        <p:sp>
          <p:nvSpPr>
            <p:cNvPr id="4806" name="Google Shape;4806;p4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48"/>
          <p:cNvGrpSpPr/>
          <p:nvPr/>
        </p:nvGrpSpPr>
        <p:grpSpPr>
          <a:xfrm>
            <a:off x="3154026" y="2514232"/>
            <a:ext cx="337151" cy="336332"/>
            <a:chOff x="-56010050" y="2686975"/>
            <a:chExt cx="319000" cy="318225"/>
          </a:xfrm>
        </p:grpSpPr>
        <p:sp>
          <p:nvSpPr>
            <p:cNvPr id="4811" name="Google Shape;4811;p4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48"/>
          <p:cNvGrpSpPr/>
          <p:nvPr/>
        </p:nvGrpSpPr>
        <p:grpSpPr>
          <a:xfrm>
            <a:off x="5231050" y="1685939"/>
            <a:ext cx="337178" cy="336332"/>
            <a:chOff x="-54081175" y="1903275"/>
            <a:chExt cx="319025" cy="318225"/>
          </a:xfrm>
        </p:grpSpPr>
        <p:sp>
          <p:nvSpPr>
            <p:cNvPr id="4816" name="Google Shape;4816;p4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8" name="Google Shape;4818;p48"/>
          <p:cNvGrpSpPr/>
          <p:nvPr/>
        </p:nvGrpSpPr>
        <p:grpSpPr>
          <a:xfrm>
            <a:off x="5251871" y="2101328"/>
            <a:ext cx="295536" cy="335513"/>
            <a:chOff x="-54063050" y="2296300"/>
            <a:chExt cx="279625" cy="317450"/>
          </a:xfrm>
        </p:grpSpPr>
        <p:sp>
          <p:nvSpPr>
            <p:cNvPr id="4819" name="Google Shape;4819;p4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48"/>
          <p:cNvGrpSpPr/>
          <p:nvPr/>
        </p:nvGrpSpPr>
        <p:grpSpPr>
          <a:xfrm>
            <a:off x="5251871" y="2512620"/>
            <a:ext cx="295536" cy="336279"/>
            <a:chOff x="-54061475" y="2685450"/>
            <a:chExt cx="279625" cy="318175"/>
          </a:xfrm>
        </p:grpSpPr>
        <p:sp>
          <p:nvSpPr>
            <p:cNvPr id="4824" name="Google Shape;4824;p4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48"/>
          <p:cNvGrpSpPr/>
          <p:nvPr/>
        </p:nvGrpSpPr>
        <p:grpSpPr>
          <a:xfrm>
            <a:off x="7350894" y="1695108"/>
            <a:ext cx="256404" cy="337151"/>
            <a:chOff x="-52074300" y="1911950"/>
            <a:chExt cx="242600" cy="319000"/>
          </a:xfrm>
        </p:grpSpPr>
        <p:sp>
          <p:nvSpPr>
            <p:cNvPr id="4829" name="Google Shape;4829;p4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48"/>
          <p:cNvGrpSpPr/>
          <p:nvPr/>
        </p:nvGrpSpPr>
        <p:grpSpPr>
          <a:xfrm>
            <a:off x="1495497" y="1686785"/>
            <a:ext cx="337178" cy="336332"/>
            <a:chOff x="-57578225" y="1904075"/>
            <a:chExt cx="319025" cy="318225"/>
          </a:xfrm>
        </p:grpSpPr>
        <p:sp>
          <p:nvSpPr>
            <p:cNvPr id="4834" name="Google Shape;4834;p4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48"/>
          <p:cNvGrpSpPr/>
          <p:nvPr/>
        </p:nvGrpSpPr>
        <p:grpSpPr>
          <a:xfrm>
            <a:off x="1516317" y="2099663"/>
            <a:ext cx="295536" cy="336332"/>
            <a:chOff x="-57558525" y="2294725"/>
            <a:chExt cx="279625" cy="318225"/>
          </a:xfrm>
        </p:grpSpPr>
        <p:sp>
          <p:nvSpPr>
            <p:cNvPr id="4839" name="Google Shape;4839;p4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48"/>
          <p:cNvGrpSpPr/>
          <p:nvPr/>
        </p:nvGrpSpPr>
        <p:grpSpPr>
          <a:xfrm>
            <a:off x="1493832" y="2514232"/>
            <a:ext cx="340507" cy="337151"/>
            <a:chOff x="-57579800" y="2686975"/>
            <a:chExt cx="322175" cy="319000"/>
          </a:xfrm>
        </p:grpSpPr>
        <p:sp>
          <p:nvSpPr>
            <p:cNvPr id="4845" name="Google Shape;4845;p4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48"/>
          <p:cNvGrpSpPr/>
          <p:nvPr/>
        </p:nvGrpSpPr>
        <p:grpSpPr>
          <a:xfrm>
            <a:off x="3566071" y="2099663"/>
            <a:ext cx="342171" cy="336332"/>
            <a:chOff x="-55620975" y="2294725"/>
            <a:chExt cx="323750" cy="318225"/>
          </a:xfrm>
        </p:grpSpPr>
        <p:sp>
          <p:nvSpPr>
            <p:cNvPr id="4848" name="Google Shape;4848;p4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4" name="Google Shape;4854;p48"/>
          <p:cNvGrpSpPr/>
          <p:nvPr/>
        </p:nvGrpSpPr>
        <p:grpSpPr>
          <a:xfrm>
            <a:off x="3568159" y="2514153"/>
            <a:ext cx="337997" cy="336411"/>
            <a:chOff x="-55620175" y="2686900"/>
            <a:chExt cx="319800" cy="318300"/>
          </a:xfrm>
        </p:grpSpPr>
        <p:sp>
          <p:nvSpPr>
            <p:cNvPr id="4855" name="Google Shape;4855;p4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48"/>
          <p:cNvGrpSpPr/>
          <p:nvPr/>
        </p:nvGrpSpPr>
        <p:grpSpPr>
          <a:xfrm>
            <a:off x="5645619" y="1685939"/>
            <a:ext cx="337151" cy="336332"/>
            <a:chOff x="-53690500" y="1903275"/>
            <a:chExt cx="319000" cy="318225"/>
          </a:xfrm>
        </p:grpSpPr>
        <p:sp>
          <p:nvSpPr>
            <p:cNvPr id="4860" name="Google Shape;4860;p4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48"/>
          <p:cNvGrpSpPr/>
          <p:nvPr/>
        </p:nvGrpSpPr>
        <p:grpSpPr>
          <a:xfrm>
            <a:off x="5666427" y="2101328"/>
            <a:ext cx="295536" cy="334667"/>
            <a:chOff x="-53670800" y="2296300"/>
            <a:chExt cx="279625" cy="316650"/>
          </a:xfrm>
        </p:grpSpPr>
        <p:sp>
          <p:nvSpPr>
            <p:cNvPr id="4865" name="Google Shape;4865;p4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9" name="Google Shape;4869;p48"/>
          <p:cNvGrpSpPr/>
          <p:nvPr/>
        </p:nvGrpSpPr>
        <p:grpSpPr>
          <a:xfrm>
            <a:off x="5645619" y="2513809"/>
            <a:ext cx="337151" cy="336755"/>
            <a:chOff x="-53690500" y="2686575"/>
            <a:chExt cx="319000" cy="318625"/>
          </a:xfrm>
        </p:grpSpPr>
        <p:sp>
          <p:nvSpPr>
            <p:cNvPr id="4870" name="Google Shape;4870;p4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4" name="Google Shape;4874;p48"/>
          <p:cNvGrpSpPr/>
          <p:nvPr/>
        </p:nvGrpSpPr>
        <p:grpSpPr>
          <a:xfrm>
            <a:off x="7331315" y="2108964"/>
            <a:ext cx="295562" cy="336200"/>
            <a:chOff x="-52092425" y="2303525"/>
            <a:chExt cx="279650" cy="318100"/>
          </a:xfrm>
        </p:grpSpPr>
        <p:sp>
          <p:nvSpPr>
            <p:cNvPr id="4875" name="Google Shape;4875;p4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48"/>
          <p:cNvGrpSpPr/>
          <p:nvPr/>
        </p:nvGrpSpPr>
        <p:grpSpPr>
          <a:xfrm>
            <a:off x="1905365" y="1687604"/>
            <a:ext cx="338816" cy="336332"/>
            <a:chOff x="-57189125" y="1904850"/>
            <a:chExt cx="320575" cy="318225"/>
          </a:xfrm>
        </p:grpSpPr>
        <p:sp>
          <p:nvSpPr>
            <p:cNvPr id="4881" name="Google Shape;4881;p4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48"/>
          <p:cNvGrpSpPr/>
          <p:nvPr/>
        </p:nvGrpSpPr>
        <p:grpSpPr>
          <a:xfrm>
            <a:off x="1906197" y="2120484"/>
            <a:ext cx="337151" cy="294717"/>
            <a:chOff x="-57187550" y="2314425"/>
            <a:chExt cx="319000" cy="278850"/>
          </a:xfrm>
        </p:grpSpPr>
        <p:sp>
          <p:nvSpPr>
            <p:cNvPr id="4887" name="Google Shape;4887;p4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1" name="Google Shape;4891;p48"/>
          <p:cNvGrpSpPr/>
          <p:nvPr/>
        </p:nvGrpSpPr>
        <p:grpSpPr>
          <a:xfrm>
            <a:off x="1921997" y="2513598"/>
            <a:ext cx="305550" cy="336966"/>
            <a:chOff x="-57172600" y="2686375"/>
            <a:chExt cx="289100" cy="318825"/>
          </a:xfrm>
        </p:grpSpPr>
        <p:sp>
          <p:nvSpPr>
            <p:cNvPr id="4892" name="Google Shape;4892;p4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48"/>
          <p:cNvGrpSpPr/>
          <p:nvPr/>
        </p:nvGrpSpPr>
        <p:grpSpPr>
          <a:xfrm>
            <a:off x="3983124" y="1685939"/>
            <a:ext cx="336332" cy="334667"/>
            <a:chOff x="-55225575" y="1903275"/>
            <a:chExt cx="318225" cy="316650"/>
          </a:xfrm>
        </p:grpSpPr>
        <p:sp>
          <p:nvSpPr>
            <p:cNvPr id="4895" name="Google Shape;4895;p4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48"/>
          <p:cNvGrpSpPr/>
          <p:nvPr/>
        </p:nvGrpSpPr>
        <p:grpSpPr>
          <a:xfrm>
            <a:off x="3993535" y="2101328"/>
            <a:ext cx="315511" cy="334667"/>
            <a:chOff x="-55217700" y="2296300"/>
            <a:chExt cx="298525" cy="316650"/>
          </a:xfrm>
        </p:grpSpPr>
        <p:sp>
          <p:nvSpPr>
            <p:cNvPr id="4901" name="Google Shape;4901;p4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48"/>
          <p:cNvGrpSpPr/>
          <p:nvPr/>
        </p:nvGrpSpPr>
        <p:grpSpPr>
          <a:xfrm>
            <a:off x="3982292" y="2515897"/>
            <a:ext cx="337997" cy="334667"/>
            <a:chOff x="-55229525" y="2688550"/>
            <a:chExt cx="319800" cy="316650"/>
          </a:xfrm>
        </p:grpSpPr>
        <p:sp>
          <p:nvSpPr>
            <p:cNvPr id="4906" name="Google Shape;4906;p4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48"/>
          <p:cNvGrpSpPr/>
          <p:nvPr/>
        </p:nvGrpSpPr>
        <p:grpSpPr>
          <a:xfrm>
            <a:off x="6069304" y="1685939"/>
            <a:ext cx="315537" cy="336332"/>
            <a:chOff x="-53288825" y="1903275"/>
            <a:chExt cx="298550" cy="318225"/>
          </a:xfrm>
        </p:grpSpPr>
        <p:sp>
          <p:nvSpPr>
            <p:cNvPr id="4911" name="Google Shape;4911;p4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48"/>
          <p:cNvGrpSpPr/>
          <p:nvPr/>
        </p:nvGrpSpPr>
        <p:grpSpPr>
          <a:xfrm>
            <a:off x="6058484" y="2099663"/>
            <a:ext cx="337178" cy="336332"/>
            <a:chOff x="-53299850" y="2294725"/>
            <a:chExt cx="319025" cy="318225"/>
          </a:xfrm>
        </p:grpSpPr>
        <p:sp>
          <p:nvSpPr>
            <p:cNvPr id="4915" name="Google Shape;4915;p4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7" name="Google Shape;4917;p48"/>
          <p:cNvGrpSpPr/>
          <p:nvPr/>
        </p:nvGrpSpPr>
        <p:grpSpPr>
          <a:xfrm>
            <a:off x="6079715" y="2515051"/>
            <a:ext cx="294717" cy="335513"/>
            <a:chOff x="-53278575" y="2687750"/>
            <a:chExt cx="278850" cy="317450"/>
          </a:xfrm>
        </p:grpSpPr>
        <p:sp>
          <p:nvSpPr>
            <p:cNvPr id="4918" name="Google Shape;4918;p4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48"/>
          <p:cNvGrpSpPr/>
          <p:nvPr/>
        </p:nvGrpSpPr>
        <p:grpSpPr>
          <a:xfrm>
            <a:off x="7310508" y="2514760"/>
            <a:ext cx="337178" cy="337468"/>
            <a:chOff x="-52101875" y="2687475"/>
            <a:chExt cx="319025" cy="319300"/>
          </a:xfrm>
        </p:grpSpPr>
        <p:sp>
          <p:nvSpPr>
            <p:cNvPr id="4923" name="Google Shape;4923;p4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48"/>
          <p:cNvGrpSpPr/>
          <p:nvPr/>
        </p:nvGrpSpPr>
        <p:grpSpPr>
          <a:xfrm>
            <a:off x="2346261" y="1686785"/>
            <a:ext cx="295536" cy="336332"/>
            <a:chOff x="-56774050" y="1904075"/>
            <a:chExt cx="279625" cy="318225"/>
          </a:xfrm>
        </p:grpSpPr>
        <p:sp>
          <p:nvSpPr>
            <p:cNvPr id="4928" name="Google Shape;4928;p4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48"/>
          <p:cNvGrpSpPr/>
          <p:nvPr/>
        </p:nvGrpSpPr>
        <p:grpSpPr>
          <a:xfrm>
            <a:off x="2346261" y="2099663"/>
            <a:ext cx="295536" cy="336332"/>
            <a:chOff x="-56774850" y="2294725"/>
            <a:chExt cx="279625" cy="318225"/>
          </a:xfrm>
        </p:grpSpPr>
        <p:sp>
          <p:nvSpPr>
            <p:cNvPr id="4931" name="Google Shape;4931;p4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48"/>
          <p:cNvGrpSpPr/>
          <p:nvPr/>
        </p:nvGrpSpPr>
        <p:grpSpPr>
          <a:xfrm>
            <a:off x="2365827" y="2514232"/>
            <a:ext cx="256404" cy="335486"/>
            <a:chOff x="-56756725" y="2686975"/>
            <a:chExt cx="242600" cy="317425"/>
          </a:xfrm>
        </p:grpSpPr>
        <p:sp>
          <p:nvSpPr>
            <p:cNvPr id="4935" name="Google Shape;4935;p4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48"/>
          <p:cNvGrpSpPr/>
          <p:nvPr/>
        </p:nvGrpSpPr>
        <p:grpSpPr>
          <a:xfrm>
            <a:off x="4408328" y="1685939"/>
            <a:ext cx="314216" cy="337178"/>
            <a:chOff x="-54826975" y="1903275"/>
            <a:chExt cx="297300" cy="319025"/>
          </a:xfrm>
        </p:grpSpPr>
        <p:sp>
          <p:nvSpPr>
            <p:cNvPr id="4939" name="Google Shape;4939;p4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48"/>
          <p:cNvGrpSpPr/>
          <p:nvPr/>
        </p:nvGrpSpPr>
        <p:grpSpPr>
          <a:xfrm>
            <a:off x="4396861" y="2101328"/>
            <a:ext cx="337151" cy="334641"/>
            <a:chOff x="-54836500" y="2296300"/>
            <a:chExt cx="319000" cy="316625"/>
          </a:xfrm>
        </p:grpSpPr>
        <p:sp>
          <p:nvSpPr>
            <p:cNvPr id="4943" name="Google Shape;4943;p4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48"/>
          <p:cNvGrpSpPr/>
          <p:nvPr/>
        </p:nvGrpSpPr>
        <p:grpSpPr>
          <a:xfrm>
            <a:off x="4416836" y="2515051"/>
            <a:ext cx="297200" cy="336332"/>
            <a:chOff x="-54817600" y="2687750"/>
            <a:chExt cx="281200" cy="318225"/>
          </a:xfrm>
        </p:grpSpPr>
        <p:sp>
          <p:nvSpPr>
            <p:cNvPr id="4948" name="Google Shape;4948;p4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48"/>
          <p:cNvGrpSpPr/>
          <p:nvPr/>
        </p:nvGrpSpPr>
        <p:grpSpPr>
          <a:xfrm>
            <a:off x="6494706" y="1685939"/>
            <a:ext cx="295536" cy="334667"/>
            <a:chOff x="-52887125" y="1903275"/>
            <a:chExt cx="279625" cy="316650"/>
          </a:xfrm>
        </p:grpSpPr>
        <p:sp>
          <p:nvSpPr>
            <p:cNvPr id="4953" name="Google Shape;4953;p4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48"/>
          <p:cNvGrpSpPr/>
          <p:nvPr/>
        </p:nvGrpSpPr>
        <p:grpSpPr>
          <a:xfrm>
            <a:off x="6474731" y="2098844"/>
            <a:ext cx="335486" cy="337151"/>
            <a:chOff x="-52906025" y="2293950"/>
            <a:chExt cx="317425" cy="319000"/>
          </a:xfrm>
        </p:grpSpPr>
        <p:sp>
          <p:nvSpPr>
            <p:cNvPr id="4956" name="Google Shape;4956;p4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48"/>
          <p:cNvGrpSpPr/>
          <p:nvPr/>
        </p:nvGrpSpPr>
        <p:grpSpPr>
          <a:xfrm>
            <a:off x="6494706" y="2514232"/>
            <a:ext cx="295536" cy="336332"/>
            <a:chOff x="-52887125" y="2686975"/>
            <a:chExt cx="279625" cy="318225"/>
          </a:xfrm>
        </p:grpSpPr>
        <p:sp>
          <p:nvSpPr>
            <p:cNvPr id="4960" name="Google Shape;4960;p4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48"/>
          <p:cNvGrpSpPr/>
          <p:nvPr/>
        </p:nvGrpSpPr>
        <p:grpSpPr>
          <a:xfrm>
            <a:off x="7742828" y="1698437"/>
            <a:ext cx="296355" cy="334667"/>
            <a:chOff x="-51722225" y="1915100"/>
            <a:chExt cx="280400" cy="316650"/>
          </a:xfrm>
        </p:grpSpPr>
        <p:sp>
          <p:nvSpPr>
            <p:cNvPr id="4965" name="Google Shape;4965;p4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48"/>
          <p:cNvGrpSpPr/>
          <p:nvPr/>
        </p:nvGrpSpPr>
        <p:grpSpPr>
          <a:xfrm>
            <a:off x="2733364" y="1685226"/>
            <a:ext cx="345474" cy="336226"/>
            <a:chOff x="-56407800" y="1902600"/>
            <a:chExt cx="326875" cy="318125"/>
          </a:xfrm>
        </p:grpSpPr>
        <p:sp>
          <p:nvSpPr>
            <p:cNvPr id="4970" name="Google Shape;4970;p4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48"/>
          <p:cNvGrpSpPr/>
          <p:nvPr/>
        </p:nvGrpSpPr>
        <p:grpSpPr>
          <a:xfrm>
            <a:off x="2738768" y="2110496"/>
            <a:ext cx="334667" cy="315511"/>
            <a:chOff x="-56401500" y="2304975"/>
            <a:chExt cx="316650" cy="298525"/>
          </a:xfrm>
        </p:grpSpPr>
        <p:sp>
          <p:nvSpPr>
            <p:cNvPr id="4974" name="Google Shape;4974;p4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48"/>
          <p:cNvGrpSpPr/>
          <p:nvPr/>
        </p:nvGrpSpPr>
        <p:grpSpPr>
          <a:xfrm>
            <a:off x="4835248" y="1684275"/>
            <a:ext cx="298046" cy="336332"/>
            <a:chOff x="-54426150" y="1901700"/>
            <a:chExt cx="282000" cy="318225"/>
          </a:xfrm>
        </p:grpSpPr>
        <p:sp>
          <p:nvSpPr>
            <p:cNvPr id="4979" name="Google Shape;4979;p4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48"/>
          <p:cNvGrpSpPr/>
          <p:nvPr/>
        </p:nvGrpSpPr>
        <p:grpSpPr>
          <a:xfrm>
            <a:off x="4835248" y="2099663"/>
            <a:ext cx="298046" cy="337178"/>
            <a:chOff x="-54426150" y="2294725"/>
            <a:chExt cx="282000" cy="319025"/>
          </a:xfrm>
        </p:grpSpPr>
        <p:sp>
          <p:nvSpPr>
            <p:cNvPr id="4984" name="Google Shape;4984;p4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48"/>
          <p:cNvGrpSpPr/>
          <p:nvPr/>
        </p:nvGrpSpPr>
        <p:grpSpPr>
          <a:xfrm>
            <a:off x="4833583" y="2514232"/>
            <a:ext cx="301375" cy="337151"/>
            <a:chOff x="-54427725" y="2686975"/>
            <a:chExt cx="285150" cy="319000"/>
          </a:xfrm>
        </p:grpSpPr>
        <p:sp>
          <p:nvSpPr>
            <p:cNvPr id="4990" name="Google Shape;4990;p4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48"/>
          <p:cNvGrpSpPr/>
          <p:nvPr/>
        </p:nvGrpSpPr>
        <p:grpSpPr>
          <a:xfrm>
            <a:off x="6888851" y="1686151"/>
            <a:ext cx="334667" cy="335302"/>
            <a:chOff x="-52513800" y="1903475"/>
            <a:chExt cx="316650" cy="317250"/>
          </a:xfrm>
        </p:grpSpPr>
        <p:sp>
          <p:nvSpPr>
            <p:cNvPr id="4996" name="Google Shape;4996;p4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48"/>
          <p:cNvGrpSpPr/>
          <p:nvPr/>
        </p:nvGrpSpPr>
        <p:grpSpPr>
          <a:xfrm>
            <a:off x="6898006" y="2100509"/>
            <a:ext cx="316357" cy="335486"/>
            <a:chOff x="-52505925" y="2295525"/>
            <a:chExt cx="299325" cy="317425"/>
          </a:xfrm>
        </p:grpSpPr>
        <p:sp>
          <p:nvSpPr>
            <p:cNvPr id="4999" name="Google Shape;4999;p4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48"/>
          <p:cNvGrpSpPr/>
          <p:nvPr/>
        </p:nvGrpSpPr>
        <p:grpSpPr>
          <a:xfrm>
            <a:off x="6908417" y="2514232"/>
            <a:ext cx="295536" cy="336332"/>
            <a:chOff x="-52494100" y="2686975"/>
            <a:chExt cx="279625" cy="318225"/>
          </a:xfrm>
        </p:grpSpPr>
        <p:sp>
          <p:nvSpPr>
            <p:cNvPr id="5004" name="Google Shape;5004;p4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48"/>
          <p:cNvGrpSpPr/>
          <p:nvPr/>
        </p:nvGrpSpPr>
        <p:grpSpPr>
          <a:xfrm>
            <a:off x="7744070" y="2111315"/>
            <a:ext cx="293871" cy="336332"/>
            <a:chOff x="-51708850" y="2305750"/>
            <a:chExt cx="278050" cy="318225"/>
          </a:xfrm>
        </p:grpSpPr>
        <p:sp>
          <p:nvSpPr>
            <p:cNvPr id="5009" name="Google Shape;5009;p4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48"/>
          <p:cNvGrpSpPr/>
          <p:nvPr/>
        </p:nvGrpSpPr>
        <p:grpSpPr>
          <a:xfrm>
            <a:off x="1094954" y="3054255"/>
            <a:ext cx="337151" cy="337389"/>
            <a:chOff x="-57956275" y="3197925"/>
            <a:chExt cx="319000" cy="319225"/>
          </a:xfrm>
        </p:grpSpPr>
        <p:sp>
          <p:nvSpPr>
            <p:cNvPr id="5013" name="Google Shape;5013;p48"/>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8"/>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8"/>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8"/>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8"/>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8"/>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8"/>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48"/>
          <p:cNvGrpSpPr/>
          <p:nvPr/>
        </p:nvGrpSpPr>
        <p:grpSpPr>
          <a:xfrm>
            <a:off x="1115761" y="3469035"/>
            <a:ext cx="295536" cy="337151"/>
            <a:chOff x="-57940525" y="3590375"/>
            <a:chExt cx="279625" cy="319000"/>
          </a:xfrm>
        </p:grpSpPr>
        <p:sp>
          <p:nvSpPr>
            <p:cNvPr id="5021" name="Google Shape;5021;p48"/>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8"/>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8"/>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8"/>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8"/>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48"/>
          <p:cNvGrpSpPr/>
          <p:nvPr/>
        </p:nvGrpSpPr>
        <p:grpSpPr>
          <a:xfrm>
            <a:off x="1095363" y="3883578"/>
            <a:ext cx="336332" cy="337178"/>
            <a:chOff x="-57959425" y="3982600"/>
            <a:chExt cx="318225" cy="319025"/>
          </a:xfrm>
        </p:grpSpPr>
        <p:sp>
          <p:nvSpPr>
            <p:cNvPr id="5027" name="Google Shape;5027;p48"/>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8"/>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8"/>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48"/>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48"/>
          <p:cNvGrpSpPr/>
          <p:nvPr/>
        </p:nvGrpSpPr>
        <p:grpSpPr>
          <a:xfrm>
            <a:off x="3154845" y="3055312"/>
            <a:ext cx="335513" cy="335513"/>
            <a:chOff x="-55987225" y="3198925"/>
            <a:chExt cx="317450" cy="317450"/>
          </a:xfrm>
        </p:grpSpPr>
        <p:sp>
          <p:nvSpPr>
            <p:cNvPr id="5032" name="Google Shape;5032;p48"/>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8"/>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8"/>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8"/>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48"/>
          <p:cNvGrpSpPr/>
          <p:nvPr/>
        </p:nvGrpSpPr>
        <p:grpSpPr>
          <a:xfrm>
            <a:off x="3154845" y="3469722"/>
            <a:ext cx="335513" cy="335645"/>
            <a:chOff x="-55987225" y="3591025"/>
            <a:chExt cx="317450" cy="317575"/>
          </a:xfrm>
        </p:grpSpPr>
        <p:sp>
          <p:nvSpPr>
            <p:cNvPr id="5037" name="Google Shape;5037;p48"/>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8"/>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8"/>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8"/>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8"/>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2" name="Google Shape;5042;p48"/>
          <p:cNvGrpSpPr/>
          <p:nvPr/>
        </p:nvGrpSpPr>
        <p:grpSpPr>
          <a:xfrm>
            <a:off x="3154013" y="3883578"/>
            <a:ext cx="337178" cy="337178"/>
            <a:chOff x="-55988800" y="3982600"/>
            <a:chExt cx="319025" cy="319025"/>
          </a:xfrm>
        </p:grpSpPr>
        <p:sp>
          <p:nvSpPr>
            <p:cNvPr id="5043" name="Google Shape;5043;p48"/>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8"/>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8"/>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8"/>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8"/>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48"/>
          <p:cNvGrpSpPr/>
          <p:nvPr/>
        </p:nvGrpSpPr>
        <p:grpSpPr>
          <a:xfrm>
            <a:off x="5232305" y="3048653"/>
            <a:ext cx="334667" cy="337151"/>
            <a:chOff x="-54026025" y="3192625"/>
            <a:chExt cx="316650" cy="319000"/>
          </a:xfrm>
        </p:grpSpPr>
        <p:sp>
          <p:nvSpPr>
            <p:cNvPr id="5049" name="Google Shape;5049;p48"/>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8"/>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8"/>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8"/>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8"/>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8"/>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8"/>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8"/>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48"/>
          <p:cNvGrpSpPr/>
          <p:nvPr/>
        </p:nvGrpSpPr>
        <p:grpSpPr>
          <a:xfrm>
            <a:off x="5251039" y="3463196"/>
            <a:ext cx="297200" cy="336332"/>
            <a:chOff x="-54007925" y="3584850"/>
            <a:chExt cx="281200" cy="318225"/>
          </a:xfrm>
        </p:grpSpPr>
        <p:sp>
          <p:nvSpPr>
            <p:cNvPr id="5058" name="Google Shape;5058;p48"/>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8"/>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8"/>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8"/>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8"/>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8"/>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4" name="Google Shape;5064;p48"/>
          <p:cNvGrpSpPr/>
          <p:nvPr/>
        </p:nvGrpSpPr>
        <p:grpSpPr>
          <a:xfrm>
            <a:off x="5251039" y="3876153"/>
            <a:ext cx="297200" cy="337098"/>
            <a:chOff x="-54007925" y="3975575"/>
            <a:chExt cx="281200" cy="318950"/>
          </a:xfrm>
        </p:grpSpPr>
        <p:sp>
          <p:nvSpPr>
            <p:cNvPr id="5065" name="Google Shape;5065;p48"/>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8"/>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8"/>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8"/>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48"/>
          <p:cNvGrpSpPr/>
          <p:nvPr/>
        </p:nvGrpSpPr>
        <p:grpSpPr>
          <a:xfrm>
            <a:off x="7350062" y="3064930"/>
            <a:ext cx="258069" cy="336702"/>
            <a:chOff x="-52005775" y="3208025"/>
            <a:chExt cx="244175" cy="318575"/>
          </a:xfrm>
        </p:grpSpPr>
        <p:sp>
          <p:nvSpPr>
            <p:cNvPr id="5070" name="Google Shape;5070;p48"/>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8"/>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8"/>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8"/>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8"/>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8"/>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8"/>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8"/>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8"/>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8"/>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8"/>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1" name="Google Shape;5081;p48"/>
          <p:cNvGrpSpPr/>
          <p:nvPr/>
        </p:nvGrpSpPr>
        <p:grpSpPr>
          <a:xfrm>
            <a:off x="1495919" y="3055312"/>
            <a:ext cx="336332" cy="336332"/>
            <a:chOff x="-57568775" y="3198925"/>
            <a:chExt cx="318225" cy="318225"/>
          </a:xfrm>
        </p:grpSpPr>
        <p:sp>
          <p:nvSpPr>
            <p:cNvPr id="5082" name="Google Shape;5082;p48"/>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8"/>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8"/>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8"/>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8"/>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8"/>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48"/>
          <p:cNvGrpSpPr/>
          <p:nvPr/>
        </p:nvGrpSpPr>
        <p:grpSpPr>
          <a:xfrm>
            <a:off x="1516317" y="3469035"/>
            <a:ext cx="295536" cy="336332"/>
            <a:chOff x="-57549075" y="3590375"/>
            <a:chExt cx="279625" cy="318225"/>
          </a:xfrm>
        </p:grpSpPr>
        <p:sp>
          <p:nvSpPr>
            <p:cNvPr id="5089" name="Google Shape;5089;p48"/>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8"/>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8"/>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8"/>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48"/>
          <p:cNvGrpSpPr/>
          <p:nvPr/>
        </p:nvGrpSpPr>
        <p:grpSpPr>
          <a:xfrm>
            <a:off x="1495087" y="3883578"/>
            <a:ext cx="337997" cy="337997"/>
            <a:chOff x="-57570350" y="3982600"/>
            <a:chExt cx="319800" cy="319800"/>
          </a:xfrm>
        </p:grpSpPr>
        <p:sp>
          <p:nvSpPr>
            <p:cNvPr id="5094" name="Google Shape;5094;p48"/>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8"/>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8"/>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8"/>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48"/>
          <p:cNvGrpSpPr/>
          <p:nvPr/>
        </p:nvGrpSpPr>
        <p:grpSpPr>
          <a:xfrm>
            <a:off x="3589389" y="3054466"/>
            <a:ext cx="295536" cy="337178"/>
            <a:chOff x="-55576850" y="3198125"/>
            <a:chExt cx="279625" cy="319025"/>
          </a:xfrm>
        </p:grpSpPr>
        <p:sp>
          <p:nvSpPr>
            <p:cNvPr id="5099" name="Google Shape;5099;p48"/>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8"/>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8"/>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8"/>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48"/>
          <p:cNvGrpSpPr/>
          <p:nvPr/>
        </p:nvGrpSpPr>
        <p:grpSpPr>
          <a:xfrm>
            <a:off x="3568159" y="3468824"/>
            <a:ext cx="337997" cy="336543"/>
            <a:chOff x="-55596550" y="3590175"/>
            <a:chExt cx="319800" cy="318425"/>
          </a:xfrm>
        </p:grpSpPr>
        <p:sp>
          <p:nvSpPr>
            <p:cNvPr id="5104" name="Google Shape;5104;p48"/>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8"/>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8"/>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8"/>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48"/>
          <p:cNvGrpSpPr/>
          <p:nvPr/>
        </p:nvGrpSpPr>
        <p:grpSpPr>
          <a:xfrm>
            <a:off x="3568568" y="3883340"/>
            <a:ext cx="337178" cy="337415"/>
            <a:chOff x="-55595775" y="3982375"/>
            <a:chExt cx="319025" cy="319250"/>
          </a:xfrm>
        </p:grpSpPr>
        <p:sp>
          <p:nvSpPr>
            <p:cNvPr id="5109" name="Google Shape;5109;p48"/>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8"/>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8"/>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8"/>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8"/>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8"/>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5" name="Google Shape;5115;p48"/>
          <p:cNvGrpSpPr/>
          <p:nvPr/>
        </p:nvGrpSpPr>
        <p:grpSpPr>
          <a:xfrm>
            <a:off x="5645606" y="3048653"/>
            <a:ext cx="337178" cy="336332"/>
            <a:chOff x="-53635375" y="3192625"/>
            <a:chExt cx="319025" cy="318225"/>
          </a:xfrm>
        </p:grpSpPr>
        <p:sp>
          <p:nvSpPr>
            <p:cNvPr id="5116" name="Google Shape;5116;p48"/>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8"/>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8"/>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48"/>
          <p:cNvGrpSpPr/>
          <p:nvPr/>
        </p:nvGrpSpPr>
        <p:grpSpPr>
          <a:xfrm>
            <a:off x="5666427" y="3463196"/>
            <a:ext cx="295536" cy="337178"/>
            <a:chOff x="-53615675" y="3584850"/>
            <a:chExt cx="279625" cy="319025"/>
          </a:xfrm>
        </p:grpSpPr>
        <p:sp>
          <p:nvSpPr>
            <p:cNvPr id="5120" name="Google Shape;5120;p48"/>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8"/>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8"/>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48"/>
          <p:cNvGrpSpPr/>
          <p:nvPr/>
        </p:nvGrpSpPr>
        <p:grpSpPr>
          <a:xfrm>
            <a:off x="5645619" y="3877131"/>
            <a:ext cx="337151" cy="336121"/>
            <a:chOff x="-53634575" y="3976500"/>
            <a:chExt cx="319000" cy="318025"/>
          </a:xfrm>
        </p:grpSpPr>
        <p:sp>
          <p:nvSpPr>
            <p:cNvPr id="5124" name="Google Shape;5124;p48"/>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8"/>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8"/>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8"/>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8"/>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8"/>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8"/>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8"/>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48"/>
          <p:cNvGrpSpPr/>
          <p:nvPr/>
        </p:nvGrpSpPr>
        <p:grpSpPr>
          <a:xfrm>
            <a:off x="7331328" y="3468718"/>
            <a:ext cx="295536" cy="336649"/>
            <a:chOff x="-52023900" y="3590075"/>
            <a:chExt cx="279625" cy="318525"/>
          </a:xfrm>
        </p:grpSpPr>
        <p:sp>
          <p:nvSpPr>
            <p:cNvPr id="5133" name="Google Shape;5133;p48"/>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8"/>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8"/>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8"/>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8"/>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8"/>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8"/>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48"/>
          <p:cNvGrpSpPr/>
          <p:nvPr/>
        </p:nvGrpSpPr>
        <p:grpSpPr>
          <a:xfrm>
            <a:off x="1906197" y="3055312"/>
            <a:ext cx="337151" cy="337151"/>
            <a:chOff x="-57173375" y="3198925"/>
            <a:chExt cx="319000" cy="319000"/>
          </a:xfrm>
        </p:grpSpPr>
        <p:sp>
          <p:nvSpPr>
            <p:cNvPr id="5141" name="Google Shape;5141;p48"/>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8"/>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8"/>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8"/>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48"/>
          <p:cNvGrpSpPr/>
          <p:nvPr/>
        </p:nvGrpSpPr>
        <p:grpSpPr>
          <a:xfrm>
            <a:off x="1907029" y="3489830"/>
            <a:ext cx="335486" cy="295562"/>
            <a:chOff x="-57176525" y="3610050"/>
            <a:chExt cx="317425" cy="279650"/>
          </a:xfrm>
        </p:grpSpPr>
        <p:sp>
          <p:nvSpPr>
            <p:cNvPr id="5146" name="Google Shape;5146;p48"/>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8"/>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8"/>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8"/>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8"/>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48"/>
          <p:cNvGrpSpPr/>
          <p:nvPr/>
        </p:nvGrpSpPr>
        <p:grpSpPr>
          <a:xfrm>
            <a:off x="1922843" y="3882944"/>
            <a:ext cx="303859" cy="336966"/>
            <a:chOff x="-57162350" y="3982000"/>
            <a:chExt cx="287500" cy="318825"/>
          </a:xfrm>
        </p:grpSpPr>
        <p:sp>
          <p:nvSpPr>
            <p:cNvPr id="5152" name="Google Shape;5152;p48"/>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8"/>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8"/>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8"/>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8"/>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8"/>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8"/>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8"/>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48"/>
          <p:cNvGrpSpPr/>
          <p:nvPr/>
        </p:nvGrpSpPr>
        <p:grpSpPr>
          <a:xfrm>
            <a:off x="3983124" y="3055312"/>
            <a:ext cx="336332" cy="334667"/>
            <a:chOff x="-55202750" y="3198925"/>
            <a:chExt cx="318225" cy="316650"/>
          </a:xfrm>
        </p:grpSpPr>
        <p:sp>
          <p:nvSpPr>
            <p:cNvPr id="5161" name="Google Shape;5161;p48"/>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8"/>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3" name="Google Shape;5163;p48"/>
          <p:cNvGrpSpPr/>
          <p:nvPr/>
        </p:nvGrpSpPr>
        <p:grpSpPr>
          <a:xfrm>
            <a:off x="3993112" y="3469035"/>
            <a:ext cx="316357" cy="336332"/>
            <a:chOff x="-55194875" y="3590375"/>
            <a:chExt cx="299325" cy="318225"/>
          </a:xfrm>
        </p:grpSpPr>
        <p:sp>
          <p:nvSpPr>
            <p:cNvPr id="5164" name="Google Shape;5164;p48"/>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8"/>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8"/>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8"/>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8"/>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48"/>
          <p:cNvGrpSpPr/>
          <p:nvPr/>
        </p:nvGrpSpPr>
        <p:grpSpPr>
          <a:xfrm>
            <a:off x="3983547" y="3884424"/>
            <a:ext cx="335486" cy="335486"/>
            <a:chOff x="-55203525" y="3983400"/>
            <a:chExt cx="317425" cy="317425"/>
          </a:xfrm>
        </p:grpSpPr>
        <p:sp>
          <p:nvSpPr>
            <p:cNvPr id="5170" name="Google Shape;5170;p48"/>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8"/>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8"/>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48"/>
          <p:cNvGrpSpPr/>
          <p:nvPr/>
        </p:nvGrpSpPr>
        <p:grpSpPr>
          <a:xfrm>
            <a:off x="6069317" y="3048653"/>
            <a:ext cx="315511" cy="337151"/>
            <a:chOff x="-53232900" y="3192625"/>
            <a:chExt cx="298525" cy="319000"/>
          </a:xfrm>
        </p:grpSpPr>
        <p:sp>
          <p:nvSpPr>
            <p:cNvPr id="5174" name="Google Shape;5174;p48"/>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8"/>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8"/>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8"/>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8"/>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8"/>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8"/>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8"/>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48"/>
          <p:cNvGrpSpPr/>
          <p:nvPr/>
        </p:nvGrpSpPr>
        <p:grpSpPr>
          <a:xfrm>
            <a:off x="6059330" y="3463196"/>
            <a:ext cx="335486" cy="334667"/>
            <a:chOff x="-53242350" y="3584850"/>
            <a:chExt cx="317425" cy="316650"/>
          </a:xfrm>
        </p:grpSpPr>
        <p:sp>
          <p:nvSpPr>
            <p:cNvPr id="5183" name="Google Shape;5183;p48"/>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8"/>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8"/>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8"/>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8"/>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48"/>
          <p:cNvGrpSpPr/>
          <p:nvPr/>
        </p:nvGrpSpPr>
        <p:grpSpPr>
          <a:xfrm>
            <a:off x="6079305" y="3876920"/>
            <a:ext cx="295536" cy="337178"/>
            <a:chOff x="-53224225" y="3976300"/>
            <a:chExt cx="279625" cy="319025"/>
          </a:xfrm>
        </p:grpSpPr>
        <p:sp>
          <p:nvSpPr>
            <p:cNvPr id="5189" name="Google Shape;5189;p48"/>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8"/>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8"/>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8"/>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8"/>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8"/>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8"/>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48"/>
          <p:cNvGrpSpPr/>
          <p:nvPr/>
        </p:nvGrpSpPr>
        <p:grpSpPr>
          <a:xfrm>
            <a:off x="7310521" y="3884133"/>
            <a:ext cx="337151" cy="336623"/>
            <a:chOff x="-52043575" y="3983125"/>
            <a:chExt cx="319000" cy="318500"/>
          </a:xfrm>
        </p:grpSpPr>
        <p:sp>
          <p:nvSpPr>
            <p:cNvPr id="5197" name="Google Shape;5197;p48"/>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8"/>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8"/>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8"/>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8"/>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8"/>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8"/>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8"/>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8"/>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48"/>
          <p:cNvGrpSpPr/>
          <p:nvPr/>
        </p:nvGrpSpPr>
        <p:grpSpPr>
          <a:xfrm>
            <a:off x="2346261" y="3055312"/>
            <a:ext cx="295536" cy="337151"/>
            <a:chOff x="-56766175" y="3198925"/>
            <a:chExt cx="279625" cy="319000"/>
          </a:xfrm>
        </p:grpSpPr>
        <p:sp>
          <p:nvSpPr>
            <p:cNvPr id="5207" name="Google Shape;5207;p48"/>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8"/>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8"/>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8"/>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8"/>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8"/>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8"/>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48"/>
          <p:cNvGrpSpPr/>
          <p:nvPr/>
        </p:nvGrpSpPr>
        <p:grpSpPr>
          <a:xfrm>
            <a:off x="2345429" y="3469035"/>
            <a:ext cx="297200" cy="336332"/>
            <a:chOff x="-56766175" y="3590375"/>
            <a:chExt cx="281200" cy="318225"/>
          </a:xfrm>
        </p:grpSpPr>
        <p:sp>
          <p:nvSpPr>
            <p:cNvPr id="5215" name="Google Shape;5215;p48"/>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8"/>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8"/>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8"/>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48"/>
          <p:cNvGrpSpPr/>
          <p:nvPr/>
        </p:nvGrpSpPr>
        <p:grpSpPr>
          <a:xfrm>
            <a:off x="2366237" y="3883578"/>
            <a:ext cx="255585" cy="336332"/>
            <a:chOff x="-56747275" y="3982600"/>
            <a:chExt cx="241825" cy="318225"/>
          </a:xfrm>
        </p:grpSpPr>
        <p:sp>
          <p:nvSpPr>
            <p:cNvPr id="5220" name="Google Shape;5220;p48"/>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8"/>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8"/>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8"/>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8"/>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8"/>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8"/>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48"/>
          <p:cNvGrpSpPr/>
          <p:nvPr/>
        </p:nvGrpSpPr>
        <p:grpSpPr>
          <a:xfrm>
            <a:off x="4417669" y="3055312"/>
            <a:ext cx="295536" cy="337151"/>
            <a:chOff x="-54793175" y="3198925"/>
            <a:chExt cx="279625" cy="319000"/>
          </a:xfrm>
        </p:grpSpPr>
        <p:sp>
          <p:nvSpPr>
            <p:cNvPr id="5228" name="Google Shape;5228;p48"/>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8"/>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8"/>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8"/>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8"/>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8"/>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8"/>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48"/>
          <p:cNvGrpSpPr/>
          <p:nvPr/>
        </p:nvGrpSpPr>
        <p:grpSpPr>
          <a:xfrm>
            <a:off x="4396848" y="3475694"/>
            <a:ext cx="337178" cy="322143"/>
            <a:chOff x="-54812875" y="3596675"/>
            <a:chExt cx="319025" cy="304800"/>
          </a:xfrm>
        </p:grpSpPr>
        <p:sp>
          <p:nvSpPr>
            <p:cNvPr id="5236" name="Google Shape;5236;p48"/>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8"/>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8"/>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8"/>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8"/>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8"/>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8"/>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3" name="Google Shape;5243;p48"/>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8"/>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5" name="Google Shape;5245;p48"/>
          <p:cNvGrpSpPr/>
          <p:nvPr/>
        </p:nvGrpSpPr>
        <p:grpSpPr>
          <a:xfrm>
            <a:off x="4417669" y="3883578"/>
            <a:ext cx="295536" cy="336332"/>
            <a:chOff x="-54793175" y="3982600"/>
            <a:chExt cx="279625" cy="318225"/>
          </a:xfrm>
        </p:grpSpPr>
        <p:sp>
          <p:nvSpPr>
            <p:cNvPr id="5246" name="Google Shape;5246;p48"/>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8"/>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8"/>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8"/>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8"/>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8"/>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8"/>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3" name="Google Shape;5253;p48"/>
          <p:cNvGrpSpPr/>
          <p:nvPr/>
        </p:nvGrpSpPr>
        <p:grpSpPr>
          <a:xfrm>
            <a:off x="6494706" y="3048653"/>
            <a:ext cx="295536" cy="336332"/>
            <a:chOff x="-52832000" y="3192625"/>
            <a:chExt cx="279625" cy="318225"/>
          </a:xfrm>
        </p:grpSpPr>
        <p:sp>
          <p:nvSpPr>
            <p:cNvPr id="5254" name="Google Shape;5254;p48"/>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8"/>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8"/>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8"/>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8"/>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8"/>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8"/>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8"/>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48"/>
          <p:cNvGrpSpPr/>
          <p:nvPr/>
        </p:nvGrpSpPr>
        <p:grpSpPr>
          <a:xfrm>
            <a:off x="6473899" y="3464042"/>
            <a:ext cx="337151" cy="335486"/>
            <a:chOff x="-52851675" y="3585650"/>
            <a:chExt cx="319000" cy="317425"/>
          </a:xfrm>
        </p:grpSpPr>
        <p:sp>
          <p:nvSpPr>
            <p:cNvPr id="5263" name="Google Shape;5263;p48"/>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8"/>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8"/>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8"/>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8"/>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8"/>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48"/>
          <p:cNvGrpSpPr/>
          <p:nvPr/>
        </p:nvGrpSpPr>
        <p:grpSpPr>
          <a:xfrm>
            <a:off x="6494706" y="3876920"/>
            <a:ext cx="295536" cy="337178"/>
            <a:chOff x="-52832000" y="3976300"/>
            <a:chExt cx="279625" cy="319025"/>
          </a:xfrm>
        </p:grpSpPr>
        <p:sp>
          <p:nvSpPr>
            <p:cNvPr id="5270" name="Google Shape;5270;p48"/>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8"/>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8"/>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8"/>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8"/>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48"/>
          <p:cNvGrpSpPr/>
          <p:nvPr/>
        </p:nvGrpSpPr>
        <p:grpSpPr>
          <a:xfrm>
            <a:off x="7742405" y="3055312"/>
            <a:ext cx="297200" cy="336332"/>
            <a:chOff x="-51633225" y="3198925"/>
            <a:chExt cx="281200" cy="318225"/>
          </a:xfrm>
        </p:grpSpPr>
        <p:sp>
          <p:nvSpPr>
            <p:cNvPr id="5276" name="Google Shape;5276;p48"/>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8"/>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8"/>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8"/>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8"/>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8"/>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8"/>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48"/>
          <p:cNvGrpSpPr/>
          <p:nvPr/>
        </p:nvGrpSpPr>
        <p:grpSpPr>
          <a:xfrm>
            <a:off x="2734606" y="3056131"/>
            <a:ext cx="342990" cy="335513"/>
            <a:chOff x="-56396775" y="3199700"/>
            <a:chExt cx="324525" cy="317450"/>
          </a:xfrm>
        </p:grpSpPr>
        <p:sp>
          <p:nvSpPr>
            <p:cNvPr id="5284" name="Google Shape;5284;p48"/>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8"/>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8"/>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8"/>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8"/>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8"/>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48"/>
          <p:cNvGrpSpPr/>
          <p:nvPr/>
        </p:nvGrpSpPr>
        <p:grpSpPr>
          <a:xfrm>
            <a:off x="2737513" y="3479842"/>
            <a:ext cx="337178" cy="315537"/>
            <a:chOff x="-56394425" y="3600600"/>
            <a:chExt cx="319025" cy="298550"/>
          </a:xfrm>
        </p:grpSpPr>
        <p:sp>
          <p:nvSpPr>
            <p:cNvPr id="5291" name="Google Shape;5291;p48"/>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8"/>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8"/>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48"/>
          <p:cNvGrpSpPr/>
          <p:nvPr/>
        </p:nvGrpSpPr>
        <p:grpSpPr>
          <a:xfrm>
            <a:off x="2752507" y="3884424"/>
            <a:ext cx="307188" cy="335486"/>
            <a:chOff x="-56379450" y="3983400"/>
            <a:chExt cx="290650" cy="317425"/>
          </a:xfrm>
        </p:grpSpPr>
        <p:sp>
          <p:nvSpPr>
            <p:cNvPr id="5295" name="Google Shape;5295;p48"/>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8"/>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8"/>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8"/>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8"/>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8"/>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8"/>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8"/>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3" name="Google Shape;5303;p48"/>
          <p:cNvGrpSpPr/>
          <p:nvPr/>
        </p:nvGrpSpPr>
        <p:grpSpPr>
          <a:xfrm>
            <a:off x="4835670" y="3055312"/>
            <a:ext cx="297200" cy="337151"/>
            <a:chOff x="-54401725" y="3198925"/>
            <a:chExt cx="281200" cy="319000"/>
          </a:xfrm>
        </p:grpSpPr>
        <p:sp>
          <p:nvSpPr>
            <p:cNvPr id="5304" name="Google Shape;5304;p48"/>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8"/>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8"/>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8"/>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8"/>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8"/>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8"/>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8"/>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8"/>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8"/>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8"/>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48"/>
          <p:cNvGrpSpPr/>
          <p:nvPr/>
        </p:nvGrpSpPr>
        <p:grpSpPr>
          <a:xfrm>
            <a:off x="4836503" y="3469035"/>
            <a:ext cx="295536" cy="336332"/>
            <a:chOff x="-54401725" y="3590375"/>
            <a:chExt cx="279625" cy="318225"/>
          </a:xfrm>
        </p:grpSpPr>
        <p:sp>
          <p:nvSpPr>
            <p:cNvPr id="5316" name="Google Shape;5316;p48"/>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8"/>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8"/>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8"/>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8"/>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8"/>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48"/>
          <p:cNvGrpSpPr/>
          <p:nvPr/>
        </p:nvGrpSpPr>
        <p:grpSpPr>
          <a:xfrm>
            <a:off x="4834429" y="3883578"/>
            <a:ext cx="299684" cy="336332"/>
            <a:chOff x="-54403300" y="3982600"/>
            <a:chExt cx="283550" cy="318225"/>
          </a:xfrm>
        </p:grpSpPr>
        <p:sp>
          <p:nvSpPr>
            <p:cNvPr id="5323" name="Google Shape;5323;p48"/>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8"/>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8"/>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8"/>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8"/>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48"/>
          <p:cNvGrpSpPr/>
          <p:nvPr/>
        </p:nvGrpSpPr>
        <p:grpSpPr>
          <a:xfrm>
            <a:off x="6888864" y="3050529"/>
            <a:ext cx="334641" cy="335275"/>
            <a:chOff x="-52458650" y="3194400"/>
            <a:chExt cx="316625" cy="317225"/>
          </a:xfrm>
        </p:grpSpPr>
        <p:sp>
          <p:nvSpPr>
            <p:cNvPr id="5329" name="Google Shape;5329;p48"/>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8"/>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8"/>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8"/>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8"/>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8"/>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8"/>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8"/>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48"/>
          <p:cNvGrpSpPr/>
          <p:nvPr/>
        </p:nvGrpSpPr>
        <p:grpSpPr>
          <a:xfrm>
            <a:off x="6897597" y="3463196"/>
            <a:ext cx="317176" cy="336094"/>
            <a:chOff x="-52450000" y="3584850"/>
            <a:chExt cx="300100" cy="318000"/>
          </a:xfrm>
        </p:grpSpPr>
        <p:sp>
          <p:nvSpPr>
            <p:cNvPr id="5338" name="Google Shape;5338;p48"/>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8"/>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8"/>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8"/>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8"/>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8"/>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8"/>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48"/>
          <p:cNvGrpSpPr/>
          <p:nvPr/>
        </p:nvGrpSpPr>
        <p:grpSpPr>
          <a:xfrm>
            <a:off x="6908417" y="3878584"/>
            <a:ext cx="295536" cy="335513"/>
            <a:chOff x="-52440550" y="3977875"/>
            <a:chExt cx="279625" cy="317450"/>
          </a:xfrm>
        </p:grpSpPr>
        <p:sp>
          <p:nvSpPr>
            <p:cNvPr id="5346" name="Google Shape;5346;p48"/>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8"/>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8"/>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8"/>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48"/>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48"/>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8"/>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8"/>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48"/>
          <p:cNvGrpSpPr/>
          <p:nvPr/>
        </p:nvGrpSpPr>
        <p:grpSpPr>
          <a:xfrm>
            <a:off x="7743238" y="3463196"/>
            <a:ext cx="295536" cy="337178"/>
            <a:chOff x="-51623775" y="3584850"/>
            <a:chExt cx="279625" cy="319025"/>
          </a:xfrm>
        </p:grpSpPr>
        <p:sp>
          <p:nvSpPr>
            <p:cNvPr id="5355" name="Google Shape;5355;p48"/>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8"/>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8"/>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8"/>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8"/>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8"/>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8"/>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8"/>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8"/>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48"/>
          <p:cNvGrpSpPr/>
          <p:nvPr/>
        </p:nvGrpSpPr>
        <p:grpSpPr>
          <a:xfrm>
            <a:off x="3589004" y="1687377"/>
            <a:ext cx="297204" cy="337241"/>
            <a:chOff x="1044400" y="2917425"/>
            <a:chExt cx="248125" cy="281550"/>
          </a:xfrm>
        </p:grpSpPr>
        <p:sp>
          <p:nvSpPr>
            <p:cNvPr id="5365" name="Google Shape;5365;p4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370" name="Google Shape;5370;p4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371" name="Google Shape;5371;p4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372" name="Google Shape;5372;p4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4" name="Google Shape;5374;p48"/>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378" name="Shape 5378"/>
        <p:cNvGrpSpPr/>
        <p:nvPr/>
      </p:nvGrpSpPr>
      <p:grpSpPr>
        <a:xfrm>
          <a:off x="0" y="0"/>
          <a:ext cx="0" cy="0"/>
          <a:chOff x="0" y="0"/>
          <a:chExt cx="0" cy="0"/>
        </a:xfrm>
      </p:grpSpPr>
      <p:sp>
        <p:nvSpPr>
          <p:cNvPr id="5379" name="Google Shape;5379;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5380" name="Google Shape;5380;p49"/>
          <p:cNvGrpSpPr/>
          <p:nvPr/>
        </p:nvGrpSpPr>
        <p:grpSpPr>
          <a:xfrm>
            <a:off x="1133421" y="1688547"/>
            <a:ext cx="257794" cy="330743"/>
            <a:chOff x="-50489600" y="1947400"/>
            <a:chExt cx="233150" cy="299125"/>
          </a:xfrm>
        </p:grpSpPr>
        <p:sp>
          <p:nvSpPr>
            <p:cNvPr id="5381" name="Google Shape;5381;p4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49"/>
          <p:cNvGrpSpPr/>
          <p:nvPr/>
        </p:nvGrpSpPr>
        <p:grpSpPr>
          <a:xfrm>
            <a:off x="1096836" y="2096108"/>
            <a:ext cx="330964" cy="331821"/>
            <a:chOff x="-50523475" y="2316000"/>
            <a:chExt cx="299325" cy="300100"/>
          </a:xfrm>
        </p:grpSpPr>
        <p:sp>
          <p:nvSpPr>
            <p:cNvPr id="5384" name="Google Shape;5384;p4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49"/>
          <p:cNvGrpSpPr/>
          <p:nvPr/>
        </p:nvGrpSpPr>
        <p:grpSpPr>
          <a:xfrm>
            <a:off x="1095537" y="2505383"/>
            <a:ext cx="333562" cy="330991"/>
            <a:chOff x="-50524250" y="2686150"/>
            <a:chExt cx="301675" cy="299350"/>
          </a:xfrm>
        </p:grpSpPr>
        <p:sp>
          <p:nvSpPr>
            <p:cNvPr id="5387" name="Google Shape;5387;p4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49"/>
          <p:cNvGrpSpPr/>
          <p:nvPr/>
        </p:nvGrpSpPr>
        <p:grpSpPr>
          <a:xfrm>
            <a:off x="3154610" y="1716411"/>
            <a:ext cx="331821" cy="332705"/>
            <a:chOff x="-48633950" y="1972600"/>
            <a:chExt cx="300100" cy="300900"/>
          </a:xfrm>
        </p:grpSpPr>
        <p:sp>
          <p:nvSpPr>
            <p:cNvPr id="5394" name="Google Shape;5394;p4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6" name="Google Shape;5396;p49"/>
          <p:cNvGrpSpPr/>
          <p:nvPr/>
        </p:nvGrpSpPr>
        <p:grpSpPr>
          <a:xfrm>
            <a:off x="3154167" y="2124856"/>
            <a:ext cx="332705" cy="334419"/>
            <a:chOff x="-48634750" y="2342000"/>
            <a:chExt cx="300900" cy="302450"/>
          </a:xfrm>
        </p:grpSpPr>
        <p:sp>
          <p:nvSpPr>
            <p:cNvPr id="5397" name="Google Shape;5397;p4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49"/>
          <p:cNvGrpSpPr/>
          <p:nvPr/>
        </p:nvGrpSpPr>
        <p:grpSpPr>
          <a:xfrm>
            <a:off x="3155038" y="2533274"/>
            <a:ext cx="330964" cy="330964"/>
            <a:chOff x="-48633175" y="2711375"/>
            <a:chExt cx="299325" cy="299325"/>
          </a:xfrm>
        </p:grpSpPr>
        <p:sp>
          <p:nvSpPr>
            <p:cNvPr id="5406" name="Google Shape;5406;p4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49"/>
          <p:cNvGrpSpPr/>
          <p:nvPr/>
        </p:nvGrpSpPr>
        <p:grpSpPr>
          <a:xfrm>
            <a:off x="5238891" y="1708560"/>
            <a:ext cx="290882" cy="331848"/>
            <a:chOff x="-46753100" y="1965500"/>
            <a:chExt cx="263075" cy="300125"/>
          </a:xfrm>
        </p:grpSpPr>
        <p:sp>
          <p:nvSpPr>
            <p:cNvPr id="5409" name="Google Shape;5409;p4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49"/>
          <p:cNvGrpSpPr/>
          <p:nvPr/>
        </p:nvGrpSpPr>
        <p:grpSpPr>
          <a:xfrm>
            <a:off x="5217979" y="2134421"/>
            <a:ext cx="332705" cy="292651"/>
            <a:chOff x="-46772025" y="2350650"/>
            <a:chExt cx="300900" cy="264675"/>
          </a:xfrm>
        </p:grpSpPr>
        <p:sp>
          <p:nvSpPr>
            <p:cNvPr id="5412" name="Google Shape;5412;p4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49"/>
          <p:cNvGrpSpPr/>
          <p:nvPr/>
        </p:nvGrpSpPr>
        <p:grpSpPr>
          <a:xfrm>
            <a:off x="5217979" y="2522825"/>
            <a:ext cx="332705" cy="332705"/>
            <a:chOff x="-46772025" y="2701925"/>
            <a:chExt cx="300900" cy="300900"/>
          </a:xfrm>
        </p:grpSpPr>
        <p:sp>
          <p:nvSpPr>
            <p:cNvPr id="5415" name="Google Shape;5415;p4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7" name="Google Shape;5417;p49"/>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8" name="Google Shape;5418;p49"/>
          <p:cNvGrpSpPr/>
          <p:nvPr/>
        </p:nvGrpSpPr>
        <p:grpSpPr>
          <a:xfrm>
            <a:off x="1507602" y="1689404"/>
            <a:ext cx="331821" cy="332705"/>
            <a:chOff x="-50154075" y="1948175"/>
            <a:chExt cx="300100" cy="300900"/>
          </a:xfrm>
        </p:grpSpPr>
        <p:sp>
          <p:nvSpPr>
            <p:cNvPr id="5419" name="Google Shape;5419;p4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49"/>
          <p:cNvGrpSpPr/>
          <p:nvPr/>
        </p:nvGrpSpPr>
        <p:grpSpPr>
          <a:xfrm>
            <a:off x="1507602" y="2096965"/>
            <a:ext cx="331821" cy="331848"/>
            <a:chOff x="-50154850" y="2316775"/>
            <a:chExt cx="300100" cy="300125"/>
          </a:xfrm>
        </p:grpSpPr>
        <p:sp>
          <p:nvSpPr>
            <p:cNvPr id="5422" name="Google Shape;5422;p4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49"/>
          <p:cNvGrpSpPr/>
          <p:nvPr/>
        </p:nvGrpSpPr>
        <p:grpSpPr>
          <a:xfrm>
            <a:off x="1503690" y="2504112"/>
            <a:ext cx="339643" cy="330300"/>
            <a:chOff x="-50158000" y="2685000"/>
            <a:chExt cx="307175" cy="298725"/>
          </a:xfrm>
        </p:grpSpPr>
        <p:sp>
          <p:nvSpPr>
            <p:cNvPr id="5425" name="Google Shape;5425;p4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49"/>
          <p:cNvGrpSpPr/>
          <p:nvPr/>
        </p:nvGrpSpPr>
        <p:grpSpPr>
          <a:xfrm>
            <a:off x="3572048" y="1717268"/>
            <a:ext cx="334419" cy="331848"/>
            <a:chOff x="-48266125" y="1973375"/>
            <a:chExt cx="302450" cy="300125"/>
          </a:xfrm>
        </p:grpSpPr>
        <p:sp>
          <p:nvSpPr>
            <p:cNvPr id="5428" name="Google Shape;5428;p4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49"/>
          <p:cNvGrpSpPr/>
          <p:nvPr/>
        </p:nvGrpSpPr>
        <p:grpSpPr>
          <a:xfrm>
            <a:off x="3597286" y="2125575"/>
            <a:ext cx="283944" cy="331959"/>
            <a:chOff x="-48237000" y="2342650"/>
            <a:chExt cx="256800" cy="300225"/>
          </a:xfrm>
        </p:grpSpPr>
        <p:sp>
          <p:nvSpPr>
            <p:cNvPr id="5435" name="Google Shape;5435;p4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49"/>
          <p:cNvGrpSpPr/>
          <p:nvPr/>
        </p:nvGrpSpPr>
        <p:grpSpPr>
          <a:xfrm>
            <a:off x="5630194" y="1709224"/>
            <a:ext cx="334447" cy="329443"/>
            <a:chOff x="-46404975" y="1966100"/>
            <a:chExt cx="302475" cy="297950"/>
          </a:xfrm>
        </p:grpSpPr>
        <p:sp>
          <p:nvSpPr>
            <p:cNvPr id="5439" name="Google Shape;5439;p4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4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49"/>
          <p:cNvGrpSpPr/>
          <p:nvPr/>
        </p:nvGrpSpPr>
        <p:grpSpPr>
          <a:xfrm>
            <a:off x="5631493" y="2115264"/>
            <a:ext cx="331848" cy="331821"/>
            <a:chOff x="-46401050" y="2333325"/>
            <a:chExt cx="300125" cy="300100"/>
          </a:xfrm>
        </p:grpSpPr>
        <p:sp>
          <p:nvSpPr>
            <p:cNvPr id="5444" name="Google Shape;5444;p4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8" name="Google Shape;5448;p49"/>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9" name="Google Shape;5449;p49"/>
          <p:cNvGrpSpPr/>
          <p:nvPr/>
        </p:nvGrpSpPr>
        <p:grpSpPr>
          <a:xfrm>
            <a:off x="7280492" y="2124856"/>
            <a:ext cx="332705" cy="332677"/>
            <a:chOff x="-44914800" y="2342000"/>
            <a:chExt cx="300900" cy="300875"/>
          </a:xfrm>
        </p:grpSpPr>
        <p:sp>
          <p:nvSpPr>
            <p:cNvPr id="5450" name="Google Shape;5450;p4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3" name="Google Shape;5453;p49"/>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4" name="Google Shape;5454;p49"/>
          <p:cNvGrpSpPr/>
          <p:nvPr/>
        </p:nvGrpSpPr>
        <p:grpSpPr>
          <a:xfrm>
            <a:off x="1917775" y="2096827"/>
            <a:ext cx="332705" cy="331102"/>
            <a:chOff x="-49786250" y="2316650"/>
            <a:chExt cx="300900" cy="299450"/>
          </a:xfrm>
        </p:grpSpPr>
        <p:sp>
          <p:nvSpPr>
            <p:cNvPr id="5455" name="Google Shape;5455;p4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4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49"/>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9"/>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4" name="Google Shape;5464;p49"/>
          <p:cNvGrpSpPr/>
          <p:nvPr/>
        </p:nvGrpSpPr>
        <p:grpSpPr>
          <a:xfrm>
            <a:off x="4045921" y="2124856"/>
            <a:ext cx="213400" cy="332677"/>
            <a:chOff x="-47842400" y="2342000"/>
            <a:chExt cx="193000" cy="300875"/>
          </a:xfrm>
        </p:grpSpPr>
        <p:sp>
          <p:nvSpPr>
            <p:cNvPr id="5465" name="Google Shape;5465;p4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49"/>
          <p:cNvGrpSpPr/>
          <p:nvPr/>
        </p:nvGrpSpPr>
        <p:grpSpPr>
          <a:xfrm>
            <a:off x="3986697" y="2532417"/>
            <a:ext cx="331848" cy="332705"/>
            <a:chOff x="-47896750" y="2710600"/>
            <a:chExt cx="300125" cy="300900"/>
          </a:xfrm>
        </p:grpSpPr>
        <p:sp>
          <p:nvSpPr>
            <p:cNvPr id="5469" name="Google Shape;5469;p4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3" name="Google Shape;5473;p49"/>
          <p:cNvGrpSpPr/>
          <p:nvPr/>
        </p:nvGrpSpPr>
        <p:grpSpPr>
          <a:xfrm>
            <a:off x="6041972" y="1727717"/>
            <a:ext cx="332705" cy="291794"/>
            <a:chOff x="-46033225" y="1982825"/>
            <a:chExt cx="300900" cy="263900"/>
          </a:xfrm>
        </p:grpSpPr>
        <p:sp>
          <p:nvSpPr>
            <p:cNvPr id="5474" name="Google Shape;5474;p4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49"/>
          <p:cNvGrpSpPr/>
          <p:nvPr/>
        </p:nvGrpSpPr>
        <p:grpSpPr>
          <a:xfrm>
            <a:off x="6038932" y="2116564"/>
            <a:ext cx="338786" cy="302133"/>
            <a:chOff x="-46034000" y="2334500"/>
            <a:chExt cx="306400" cy="273250"/>
          </a:xfrm>
        </p:grpSpPr>
        <p:sp>
          <p:nvSpPr>
            <p:cNvPr id="5478" name="Google Shape;5478;p4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49"/>
          <p:cNvGrpSpPr/>
          <p:nvPr/>
        </p:nvGrpSpPr>
        <p:grpSpPr>
          <a:xfrm>
            <a:off x="6081598" y="2523599"/>
            <a:ext cx="253454" cy="330190"/>
            <a:chOff x="-45998575" y="2702625"/>
            <a:chExt cx="229225" cy="298625"/>
          </a:xfrm>
        </p:grpSpPr>
        <p:sp>
          <p:nvSpPr>
            <p:cNvPr id="5482" name="Google Shape;5482;p4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9" name="Google Shape;5489;p49"/>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9"/>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9"/>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9"/>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9"/>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4" name="Google Shape;5494;p49"/>
          <p:cNvGrpSpPr/>
          <p:nvPr/>
        </p:nvGrpSpPr>
        <p:grpSpPr>
          <a:xfrm>
            <a:off x="2350737" y="2503669"/>
            <a:ext cx="291767" cy="334447"/>
            <a:chOff x="-49398750" y="2684600"/>
            <a:chExt cx="263875" cy="302475"/>
          </a:xfrm>
        </p:grpSpPr>
        <p:sp>
          <p:nvSpPr>
            <p:cNvPr id="5495" name="Google Shape;5495;p4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49"/>
          <p:cNvGrpSpPr/>
          <p:nvPr/>
        </p:nvGrpSpPr>
        <p:grpSpPr>
          <a:xfrm>
            <a:off x="4419244" y="1718152"/>
            <a:ext cx="290882" cy="332705"/>
            <a:chOff x="-47509225" y="1974175"/>
            <a:chExt cx="263075" cy="300900"/>
          </a:xfrm>
        </p:grpSpPr>
        <p:sp>
          <p:nvSpPr>
            <p:cNvPr id="5499" name="Google Shape;5499;p4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49"/>
          <p:cNvGrpSpPr/>
          <p:nvPr/>
        </p:nvGrpSpPr>
        <p:grpSpPr>
          <a:xfrm>
            <a:off x="4397476" y="2124856"/>
            <a:ext cx="334419" cy="331599"/>
            <a:chOff x="-47529700" y="2342000"/>
            <a:chExt cx="302450" cy="299900"/>
          </a:xfrm>
        </p:grpSpPr>
        <p:sp>
          <p:nvSpPr>
            <p:cNvPr id="5505" name="Google Shape;5505;p4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49"/>
          <p:cNvGrpSpPr/>
          <p:nvPr/>
        </p:nvGrpSpPr>
        <p:grpSpPr>
          <a:xfrm>
            <a:off x="4398775" y="2573356"/>
            <a:ext cx="331821" cy="252570"/>
            <a:chOff x="-47527350" y="2747625"/>
            <a:chExt cx="300100" cy="228425"/>
          </a:xfrm>
        </p:grpSpPr>
        <p:sp>
          <p:nvSpPr>
            <p:cNvPr id="5508" name="Google Shape;5508;p4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4" name="Google Shape;5514;p49"/>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49"/>
          <p:cNvGrpSpPr/>
          <p:nvPr/>
        </p:nvGrpSpPr>
        <p:grpSpPr>
          <a:xfrm>
            <a:off x="6457973" y="2136162"/>
            <a:ext cx="331848" cy="291767"/>
            <a:chOff x="-45664625" y="2352225"/>
            <a:chExt cx="300125" cy="263875"/>
          </a:xfrm>
        </p:grpSpPr>
        <p:sp>
          <p:nvSpPr>
            <p:cNvPr id="5516" name="Google Shape;5516;p4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49"/>
          <p:cNvGrpSpPr/>
          <p:nvPr/>
        </p:nvGrpSpPr>
        <p:grpSpPr>
          <a:xfrm>
            <a:off x="6457213" y="2524291"/>
            <a:ext cx="333369" cy="331240"/>
            <a:chOff x="-45665400" y="2703250"/>
            <a:chExt cx="301500" cy="299575"/>
          </a:xfrm>
        </p:grpSpPr>
        <p:sp>
          <p:nvSpPr>
            <p:cNvPr id="5524" name="Google Shape;5524;p4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49"/>
          <p:cNvGrpSpPr/>
          <p:nvPr/>
        </p:nvGrpSpPr>
        <p:grpSpPr>
          <a:xfrm>
            <a:off x="7727678" y="1727717"/>
            <a:ext cx="332705" cy="333590"/>
            <a:chOff x="-44528075" y="1982825"/>
            <a:chExt cx="300900" cy="301700"/>
          </a:xfrm>
        </p:grpSpPr>
        <p:sp>
          <p:nvSpPr>
            <p:cNvPr id="5529" name="Google Shape;5529;p4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49"/>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7" name="Google Shape;5537;p49"/>
          <p:cNvGrpSpPr/>
          <p:nvPr/>
        </p:nvGrpSpPr>
        <p:grpSpPr>
          <a:xfrm>
            <a:off x="2742332" y="2096965"/>
            <a:ext cx="331821" cy="331848"/>
            <a:chOff x="-49048250" y="2316775"/>
            <a:chExt cx="300100" cy="300125"/>
          </a:xfrm>
        </p:grpSpPr>
        <p:sp>
          <p:nvSpPr>
            <p:cNvPr id="5538" name="Google Shape;5538;p4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2" name="Google Shape;5542;p49"/>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3" name="Google Shape;5543;p49"/>
          <p:cNvGrpSpPr/>
          <p:nvPr/>
        </p:nvGrpSpPr>
        <p:grpSpPr>
          <a:xfrm>
            <a:off x="4805880" y="1718152"/>
            <a:ext cx="333590" cy="331821"/>
            <a:chOff x="-47160325" y="1974175"/>
            <a:chExt cx="301700" cy="300100"/>
          </a:xfrm>
        </p:grpSpPr>
        <p:sp>
          <p:nvSpPr>
            <p:cNvPr id="5544" name="Google Shape;5544;p4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49"/>
          <p:cNvGrpSpPr/>
          <p:nvPr/>
        </p:nvGrpSpPr>
        <p:grpSpPr>
          <a:xfrm>
            <a:off x="4806322" y="2124856"/>
            <a:ext cx="332705" cy="332677"/>
            <a:chOff x="-47159525" y="2342000"/>
            <a:chExt cx="300900" cy="300875"/>
          </a:xfrm>
        </p:grpSpPr>
        <p:sp>
          <p:nvSpPr>
            <p:cNvPr id="5547" name="Google Shape;5547;p4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49"/>
          <p:cNvGrpSpPr/>
          <p:nvPr/>
        </p:nvGrpSpPr>
        <p:grpSpPr>
          <a:xfrm>
            <a:off x="4806765" y="2534159"/>
            <a:ext cx="331821" cy="332705"/>
            <a:chOff x="-47157950" y="2712175"/>
            <a:chExt cx="300100" cy="300900"/>
          </a:xfrm>
        </p:grpSpPr>
        <p:sp>
          <p:nvSpPr>
            <p:cNvPr id="5553" name="Google Shape;5553;p4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0" name="Google Shape;5560;p49"/>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49"/>
          <p:cNvGrpSpPr/>
          <p:nvPr/>
        </p:nvGrpSpPr>
        <p:grpSpPr>
          <a:xfrm>
            <a:off x="6885257" y="2115264"/>
            <a:ext cx="292624" cy="331821"/>
            <a:chOff x="-45278675" y="2333325"/>
            <a:chExt cx="264650" cy="300100"/>
          </a:xfrm>
        </p:grpSpPr>
        <p:sp>
          <p:nvSpPr>
            <p:cNvPr id="5562" name="Google Shape;5562;p4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49"/>
          <p:cNvGrpSpPr/>
          <p:nvPr/>
        </p:nvGrpSpPr>
        <p:grpSpPr>
          <a:xfrm>
            <a:off x="6894821" y="2522825"/>
            <a:ext cx="273495" cy="331848"/>
            <a:chOff x="-45270025" y="2701925"/>
            <a:chExt cx="247350" cy="300125"/>
          </a:xfrm>
        </p:grpSpPr>
        <p:sp>
          <p:nvSpPr>
            <p:cNvPr id="5567" name="Google Shape;5567;p4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1" name="Google Shape;5571;p49"/>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2" name="Google Shape;5572;p49"/>
          <p:cNvGrpSpPr/>
          <p:nvPr/>
        </p:nvGrpSpPr>
        <p:grpSpPr>
          <a:xfrm>
            <a:off x="1133422" y="3054944"/>
            <a:ext cx="257794" cy="333728"/>
            <a:chOff x="-50469125" y="3183175"/>
            <a:chExt cx="233150" cy="301825"/>
          </a:xfrm>
        </p:grpSpPr>
        <p:sp>
          <p:nvSpPr>
            <p:cNvPr id="5573" name="Google Shape;5573;p49"/>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9"/>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9"/>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49"/>
          <p:cNvGrpSpPr/>
          <p:nvPr/>
        </p:nvGrpSpPr>
        <p:grpSpPr>
          <a:xfrm>
            <a:off x="1095967" y="3461620"/>
            <a:ext cx="332705" cy="331848"/>
            <a:chOff x="-50504575" y="3550975"/>
            <a:chExt cx="300900" cy="300125"/>
          </a:xfrm>
        </p:grpSpPr>
        <p:sp>
          <p:nvSpPr>
            <p:cNvPr id="5577" name="Google Shape;5577;p49"/>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9"/>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9"/>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9"/>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49"/>
          <p:cNvGrpSpPr/>
          <p:nvPr/>
        </p:nvGrpSpPr>
        <p:grpSpPr>
          <a:xfrm>
            <a:off x="1095967" y="3870950"/>
            <a:ext cx="332705" cy="330964"/>
            <a:chOff x="-50503000" y="3921175"/>
            <a:chExt cx="300900" cy="299325"/>
          </a:xfrm>
        </p:grpSpPr>
        <p:sp>
          <p:nvSpPr>
            <p:cNvPr id="5582" name="Google Shape;5582;p49"/>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9"/>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9"/>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9"/>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9"/>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49"/>
          <p:cNvGrpSpPr/>
          <p:nvPr/>
        </p:nvGrpSpPr>
        <p:grpSpPr>
          <a:xfrm>
            <a:off x="3154610" y="3073215"/>
            <a:ext cx="331821" cy="332705"/>
            <a:chOff x="-48630025" y="3199700"/>
            <a:chExt cx="300100" cy="300900"/>
          </a:xfrm>
        </p:grpSpPr>
        <p:sp>
          <p:nvSpPr>
            <p:cNvPr id="5588" name="Google Shape;5588;p49"/>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9"/>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9"/>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49"/>
          <p:cNvGrpSpPr/>
          <p:nvPr/>
        </p:nvGrpSpPr>
        <p:grpSpPr>
          <a:xfrm>
            <a:off x="3154610" y="3481661"/>
            <a:ext cx="331821" cy="331821"/>
            <a:chOff x="-48630025" y="3569100"/>
            <a:chExt cx="300100" cy="300100"/>
          </a:xfrm>
        </p:grpSpPr>
        <p:sp>
          <p:nvSpPr>
            <p:cNvPr id="5592" name="Google Shape;5592;p49"/>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49"/>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9"/>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9"/>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9"/>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9"/>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9"/>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9"/>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9"/>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9"/>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49"/>
          <p:cNvGrpSpPr/>
          <p:nvPr/>
        </p:nvGrpSpPr>
        <p:grpSpPr>
          <a:xfrm>
            <a:off x="3155052" y="3890106"/>
            <a:ext cx="330936" cy="330079"/>
            <a:chOff x="-48629225" y="3938500"/>
            <a:chExt cx="299300" cy="298525"/>
          </a:xfrm>
        </p:grpSpPr>
        <p:sp>
          <p:nvSpPr>
            <p:cNvPr id="5603" name="Google Shape;5603;p49"/>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9"/>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49"/>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9"/>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49"/>
          <p:cNvGrpSpPr/>
          <p:nvPr/>
        </p:nvGrpSpPr>
        <p:grpSpPr>
          <a:xfrm>
            <a:off x="5238877" y="3074100"/>
            <a:ext cx="290910" cy="330964"/>
            <a:chOff x="-46762575" y="3200500"/>
            <a:chExt cx="263100" cy="299325"/>
          </a:xfrm>
        </p:grpSpPr>
        <p:sp>
          <p:nvSpPr>
            <p:cNvPr id="5608" name="Google Shape;5608;p49"/>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9"/>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9"/>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9"/>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9"/>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49"/>
          <p:cNvGrpSpPr/>
          <p:nvPr/>
        </p:nvGrpSpPr>
        <p:grpSpPr>
          <a:xfrm>
            <a:off x="5218408" y="3502559"/>
            <a:ext cx="331848" cy="291767"/>
            <a:chOff x="-46779900" y="3588000"/>
            <a:chExt cx="300125" cy="263875"/>
          </a:xfrm>
        </p:grpSpPr>
        <p:sp>
          <p:nvSpPr>
            <p:cNvPr id="5614" name="Google Shape;5614;p49"/>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9"/>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9"/>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9"/>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49"/>
          <p:cNvGrpSpPr/>
          <p:nvPr/>
        </p:nvGrpSpPr>
        <p:grpSpPr>
          <a:xfrm>
            <a:off x="5218850" y="3890106"/>
            <a:ext cx="330964" cy="330079"/>
            <a:chOff x="-46779100" y="3938500"/>
            <a:chExt cx="299325" cy="298525"/>
          </a:xfrm>
        </p:grpSpPr>
        <p:sp>
          <p:nvSpPr>
            <p:cNvPr id="5619" name="Google Shape;5619;p49"/>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9"/>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49"/>
          <p:cNvGrpSpPr/>
          <p:nvPr/>
        </p:nvGrpSpPr>
        <p:grpSpPr>
          <a:xfrm>
            <a:off x="7280934" y="3080181"/>
            <a:ext cx="331821" cy="331848"/>
            <a:chOff x="-44924250" y="3206000"/>
            <a:chExt cx="300100" cy="300125"/>
          </a:xfrm>
        </p:grpSpPr>
        <p:sp>
          <p:nvSpPr>
            <p:cNvPr id="5622" name="Google Shape;5622;p49"/>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9"/>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9"/>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9"/>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9"/>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49"/>
          <p:cNvGrpSpPr/>
          <p:nvPr/>
        </p:nvGrpSpPr>
        <p:grpSpPr>
          <a:xfrm>
            <a:off x="1507603" y="3054944"/>
            <a:ext cx="331821" cy="331821"/>
            <a:chOff x="-50134375" y="3183175"/>
            <a:chExt cx="300100" cy="300100"/>
          </a:xfrm>
        </p:grpSpPr>
        <p:sp>
          <p:nvSpPr>
            <p:cNvPr id="5628" name="Google Shape;5628;p49"/>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9"/>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9"/>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9"/>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9"/>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49"/>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9"/>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9"/>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9"/>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9"/>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49"/>
          <p:cNvGrpSpPr/>
          <p:nvPr/>
        </p:nvGrpSpPr>
        <p:grpSpPr>
          <a:xfrm>
            <a:off x="1507603" y="3461620"/>
            <a:ext cx="331821" cy="331848"/>
            <a:chOff x="-50134375" y="3550975"/>
            <a:chExt cx="300100" cy="300125"/>
          </a:xfrm>
        </p:grpSpPr>
        <p:sp>
          <p:nvSpPr>
            <p:cNvPr id="5639" name="Google Shape;5639;p49"/>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9"/>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49"/>
          <p:cNvGrpSpPr/>
          <p:nvPr/>
        </p:nvGrpSpPr>
        <p:grpSpPr>
          <a:xfrm>
            <a:off x="1507603" y="3870287"/>
            <a:ext cx="331821" cy="331627"/>
            <a:chOff x="-50134375" y="3920575"/>
            <a:chExt cx="300100" cy="299925"/>
          </a:xfrm>
        </p:grpSpPr>
        <p:sp>
          <p:nvSpPr>
            <p:cNvPr id="5642" name="Google Shape;5642;p49"/>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9"/>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9"/>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49"/>
          <p:cNvGrpSpPr/>
          <p:nvPr/>
        </p:nvGrpSpPr>
        <p:grpSpPr>
          <a:xfrm>
            <a:off x="3572477" y="3074100"/>
            <a:ext cx="333562" cy="331821"/>
            <a:chOff x="-48262200" y="3200500"/>
            <a:chExt cx="301675" cy="300100"/>
          </a:xfrm>
        </p:grpSpPr>
        <p:sp>
          <p:nvSpPr>
            <p:cNvPr id="5646" name="Google Shape;5646;p49"/>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9"/>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9"/>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9"/>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49"/>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9"/>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9"/>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9"/>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9"/>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49"/>
          <p:cNvGrpSpPr/>
          <p:nvPr/>
        </p:nvGrpSpPr>
        <p:grpSpPr>
          <a:xfrm>
            <a:off x="3599912" y="3482352"/>
            <a:ext cx="278692" cy="331130"/>
            <a:chOff x="-48233050" y="3569725"/>
            <a:chExt cx="252050" cy="299475"/>
          </a:xfrm>
        </p:grpSpPr>
        <p:sp>
          <p:nvSpPr>
            <p:cNvPr id="5656" name="Google Shape;5656;p49"/>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9"/>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9"/>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49"/>
          <p:cNvGrpSpPr/>
          <p:nvPr/>
        </p:nvGrpSpPr>
        <p:grpSpPr>
          <a:xfrm>
            <a:off x="3622109" y="3887480"/>
            <a:ext cx="234298" cy="334447"/>
            <a:chOff x="-48216525" y="3936125"/>
            <a:chExt cx="211900" cy="302475"/>
          </a:xfrm>
        </p:grpSpPr>
        <p:sp>
          <p:nvSpPr>
            <p:cNvPr id="5660" name="Google Shape;5660;p49"/>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9"/>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9"/>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9"/>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49"/>
          <p:cNvGrpSpPr/>
          <p:nvPr/>
        </p:nvGrpSpPr>
        <p:grpSpPr>
          <a:xfrm>
            <a:off x="5631506" y="3074957"/>
            <a:ext cx="331821" cy="331848"/>
            <a:chOff x="-46410500" y="3201275"/>
            <a:chExt cx="300100" cy="300125"/>
          </a:xfrm>
        </p:grpSpPr>
        <p:sp>
          <p:nvSpPr>
            <p:cNvPr id="5665" name="Google Shape;5665;p49"/>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9"/>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9"/>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9"/>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9"/>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49"/>
          <p:cNvGrpSpPr/>
          <p:nvPr/>
        </p:nvGrpSpPr>
        <p:grpSpPr>
          <a:xfrm>
            <a:off x="5631506" y="3481661"/>
            <a:ext cx="331821" cy="332705"/>
            <a:chOff x="-46409700" y="3569100"/>
            <a:chExt cx="300100" cy="300900"/>
          </a:xfrm>
        </p:grpSpPr>
        <p:sp>
          <p:nvSpPr>
            <p:cNvPr id="5671" name="Google Shape;5671;p49"/>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9"/>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9"/>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9"/>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9"/>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49"/>
          <p:cNvGrpSpPr/>
          <p:nvPr/>
        </p:nvGrpSpPr>
        <p:grpSpPr>
          <a:xfrm>
            <a:off x="5620187" y="3888365"/>
            <a:ext cx="354460" cy="334447"/>
            <a:chOff x="-46422300" y="3936925"/>
            <a:chExt cx="320575" cy="302475"/>
          </a:xfrm>
        </p:grpSpPr>
        <p:sp>
          <p:nvSpPr>
            <p:cNvPr id="5677" name="Google Shape;5677;p49"/>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9"/>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49"/>
          <p:cNvGrpSpPr/>
          <p:nvPr/>
        </p:nvGrpSpPr>
        <p:grpSpPr>
          <a:xfrm>
            <a:off x="7280492" y="3472097"/>
            <a:ext cx="332705" cy="331821"/>
            <a:chOff x="-44914800" y="3560450"/>
            <a:chExt cx="300900" cy="300100"/>
          </a:xfrm>
        </p:grpSpPr>
        <p:sp>
          <p:nvSpPr>
            <p:cNvPr id="5680" name="Google Shape;5680;p49"/>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9"/>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9"/>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9"/>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9"/>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49"/>
          <p:cNvGrpSpPr/>
          <p:nvPr/>
        </p:nvGrpSpPr>
        <p:grpSpPr>
          <a:xfrm>
            <a:off x="1918660" y="3055165"/>
            <a:ext cx="330936" cy="330743"/>
            <a:chOff x="-49764975" y="3183375"/>
            <a:chExt cx="299300" cy="299125"/>
          </a:xfrm>
        </p:grpSpPr>
        <p:sp>
          <p:nvSpPr>
            <p:cNvPr id="5686" name="Google Shape;5686;p49"/>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9"/>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9"/>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9"/>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9"/>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9"/>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9"/>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9"/>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9"/>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49"/>
          <p:cNvGrpSpPr/>
          <p:nvPr/>
        </p:nvGrpSpPr>
        <p:grpSpPr>
          <a:xfrm>
            <a:off x="1918660" y="3461897"/>
            <a:ext cx="330936" cy="332429"/>
            <a:chOff x="-49764975" y="3551225"/>
            <a:chExt cx="299300" cy="300650"/>
          </a:xfrm>
        </p:grpSpPr>
        <p:sp>
          <p:nvSpPr>
            <p:cNvPr id="5696" name="Google Shape;5696;p49"/>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9"/>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9"/>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9"/>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9"/>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9"/>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9"/>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9"/>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9"/>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9"/>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9"/>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49"/>
          <p:cNvGrpSpPr/>
          <p:nvPr/>
        </p:nvGrpSpPr>
        <p:grpSpPr>
          <a:xfrm>
            <a:off x="1916477" y="3869845"/>
            <a:ext cx="335304" cy="332069"/>
            <a:chOff x="-49766550" y="3920175"/>
            <a:chExt cx="303250" cy="300325"/>
          </a:xfrm>
        </p:grpSpPr>
        <p:sp>
          <p:nvSpPr>
            <p:cNvPr id="5708" name="Google Shape;5708;p49"/>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9"/>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9"/>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9"/>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49"/>
          <p:cNvGrpSpPr/>
          <p:nvPr/>
        </p:nvGrpSpPr>
        <p:grpSpPr>
          <a:xfrm>
            <a:off x="3985840" y="3074100"/>
            <a:ext cx="333562" cy="330964"/>
            <a:chOff x="-47892800" y="3200500"/>
            <a:chExt cx="301675" cy="299325"/>
          </a:xfrm>
        </p:grpSpPr>
        <p:sp>
          <p:nvSpPr>
            <p:cNvPr id="5713" name="Google Shape;5713;p49"/>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9"/>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9"/>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9"/>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49"/>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9"/>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9" name="Google Shape;5719;p49"/>
          <p:cNvGrpSpPr/>
          <p:nvPr/>
        </p:nvGrpSpPr>
        <p:grpSpPr>
          <a:xfrm>
            <a:off x="4045493" y="3481661"/>
            <a:ext cx="214257" cy="331821"/>
            <a:chOff x="-47839250" y="3569100"/>
            <a:chExt cx="193775" cy="300100"/>
          </a:xfrm>
        </p:grpSpPr>
        <p:sp>
          <p:nvSpPr>
            <p:cNvPr id="5720" name="Google Shape;5720;p49"/>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9"/>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9"/>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9"/>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9"/>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9"/>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49"/>
          <p:cNvGrpSpPr/>
          <p:nvPr/>
        </p:nvGrpSpPr>
        <p:grpSpPr>
          <a:xfrm>
            <a:off x="3986711" y="3889222"/>
            <a:ext cx="331821" cy="332705"/>
            <a:chOff x="-47892800" y="3937700"/>
            <a:chExt cx="300100" cy="300900"/>
          </a:xfrm>
        </p:grpSpPr>
        <p:sp>
          <p:nvSpPr>
            <p:cNvPr id="5727" name="Google Shape;5727;p49"/>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9"/>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9"/>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9"/>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9"/>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9"/>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9"/>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9"/>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49"/>
          <p:cNvGrpSpPr/>
          <p:nvPr/>
        </p:nvGrpSpPr>
        <p:grpSpPr>
          <a:xfrm>
            <a:off x="6042414" y="3094113"/>
            <a:ext cx="331821" cy="290910"/>
            <a:chOff x="-46042675" y="3218600"/>
            <a:chExt cx="300100" cy="263100"/>
          </a:xfrm>
        </p:grpSpPr>
        <p:sp>
          <p:nvSpPr>
            <p:cNvPr id="5736" name="Google Shape;5736;p49"/>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9"/>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9"/>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9"/>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9"/>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9"/>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49"/>
          <p:cNvGrpSpPr/>
          <p:nvPr/>
        </p:nvGrpSpPr>
        <p:grpSpPr>
          <a:xfrm>
            <a:off x="6042414" y="3481219"/>
            <a:ext cx="331821" cy="301801"/>
            <a:chOff x="-46042675" y="3568700"/>
            <a:chExt cx="300100" cy="272950"/>
          </a:xfrm>
        </p:grpSpPr>
        <p:sp>
          <p:nvSpPr>
            <p:cNvPr id="5743" name="Google Shape;5743;p49"/>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9"/>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9"/>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9"/>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49"/>
          <p:cNvGrpSpPr/>
          <p:nvPr/>
        </p:nvGrpSpPr>
        <p:grpSpPr>
          <a:xfrm>
            <a:off x="6081597" y="3889360"/>
            <a:ext cx="253454" cy="332567"/>
            <a:chOff x="-46007225" y="3937825"/>
            <a:chExt cx="229225" cy="300775"/>
          </a:xfrm>
        </p:grpSpPr>
        <p:sp>
          <p:nvSpPr>
            <p:cNvPr id="5748" name="Google Shape;5748;p49"/>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9"/>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9"/>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9"/>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9"/>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9"/>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49"/>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9"/>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9"/>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9"/>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49"/>
          <p:cNvGrpSpPr/>
          <p:nvPr/>
        </p:nvGrpSpPr>
        <p:grpSpPr>
          <a:xfrm>
            <a:off x="7300961" y="3880100"/>
            <a:ext cx="291767" cy="334004"/>
            <a:chOff x="-44895900" y="3929450"/>
            <a:chExt cx="263875" cy="302075"/>
          </a:xfrm>
        </p:grpSpPr>
        <p:sp>
          <p:nvSpPr>
            <p:cNvPr id="5759" name="Google Shape;5759;p49"/>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9"/>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9"/>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9"/>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9"/>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9"/>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49"/>
          <p:cNvGrpSpPr/>
          <p:nvPr/>
        </p:nvGrpSpPr>
        <p:grpSpPr>
          <a:xfrm>
            <a:off x="2330269" y="3065392"/>
            <a:ext cx="332705" cy="310923"/>
            <a:chOff x="-49397175" y="3192625"/>
            <a:chExt cx="300900" cy="281200"/>
          </a:xfrm>
        </p:grpSpPr>
        <p:sp>
          <p:nvSpPr>
            <p:cNvPr id="5766" name="Google Shape;5766;p49"/>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9"/>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9"/>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9"/>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9"/>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9"/>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9"/>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49"/>
          <p:cNvGrpSpPr/>
          <p:nvPr/>
        </p:nvGrpSpPr>
        <p:grpSpPr>
          <a:xfrm>
            <a:off x="2354649" y="3461620"/>
            <a:ext cx="283944" cy="332705"/>
            <a:chOff x="-49375900" y="3550975"/>
            <a:chExt cx="256800" cy="300900"/>
          </a:xfrm>
        </p:grpSpPr>
        <p:sp>
          <p:nvSpPr>
            <p:cNvPr id="5774" name="Google Shape;5774;p49"/>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9"/>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9"/>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9"/>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9"/>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9"/>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9"/>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9"/>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9"/>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9"/>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9"/>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5" name="Google Shape;5785;p49"/>
          <p:cNvGrpSpPr/>
          <p:nvPr/>
        </p:nvGrpSpPr>
        <p:grpSpPr>
          <a:xfrm>
            <a:off x="2350309" y="3870066"/>
            <a:ext cx="292624" cy="332705"/>
            <a:chOff x="-49378250" y="3920375"/>
            <a:chExt cx="264650" cy="300900"/>
          </a:xfrm>
        </p:grpSpPr>
        <p:sp>
          <p:nvSpPr>
            <p:cNvPr id="5786" name="Google Shape;5786;p49"/>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9"/>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9"/>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9"/>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9"/>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9"/>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9"/>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49"/>
          <p:cNvGrpSpPr/>
          <p:nvPr/>
        </p:nvGrpSpPr>
        <p:grpSpPr>
          <a:xfrm>
            <a:off x="4418802" y="3074100"/>
            <a:ext cx="291767" cy="333562"/>
            <a:chOff x="-47505300" y="3200500"/>
            <a:chExt cx="263875" cy="301675"/>
          </a:xfrm>
        </p:grpSpPr>
        <p:sp>
          <p:nvSpPr>
            <p:cNvPr id="5794" name="Google Shape;5794;p49"/>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9"/>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9"/>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9"/>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9"/>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9"/>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9"/>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9"/>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9"/>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9"/>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9"/>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9"/>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9"/>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49"/>
          <p:cNvGrpSpPr/>
          <p:nvPr/>
        </p:nvGrpSpPr>
        <p:grpSpPr>
          <a:xfrm>
            <a:off x="4398347" y="3481661"/>
            <a:ext cx="332677" cy="331627"/>
            <a:chOff x="-47524975" y="3569100"/>
            <a:chExt cx="300875" cy="299925"/>
          </a:xfrm>
        </p:grpSpPr>
        <p:sp>
          <p:nvSpPr>
            <p:cNvPr id="5808" name="Google Shape;5808;p49"/>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9"/>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9"/>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9"/>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9"/>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49"/>
          <p:cNvGrpSpPr/>
          <p:nvPr/>
        </p:nvGrpSpPr>
        <p:grpSpPr>
          <a:xfrm>
            <a:off x="4398775" y="3929304"/>
            <a:ext cx="331821" cy="252570"/>
            <a:chOff x="-47523400" y="3973950"/>
            <a:chExt cx="300100" cy="228425"/>
          </a:xfrm>
        </p:grpSpPr>
        <p:sp>
          <p:nvSpPr>
            <p:cNvPr id="5814" name="Google Shape;5814;p49"/>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9"/>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49"/>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9"/>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9"/>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49"/>
          <p:cNvGrpSpPr/>
          <p:nvPr/>
        </p:nvGrpSpPr>
        <p:grpSpPr>
          <a:xfrm>
            <a:off x="6458415" y="3072801"/>
            <a:ext cx="330964" cy="334004"/>
            <a:chOff x="-45673275" y="3199325"/>
            <a:chExt cx="299325" cy="302075"/>
          </a:xfrm>
        </p:grpSpPr>
        <p:sp>
          <p:nvSpPr>
            <p:cNvPr id="5820" name="Google Shape;5820;p49"/>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9"/>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9"/>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49"/>
          <p:cNvGrpSpPr/>
          <p:nvPr/>
        </p:nvGrpSpPr>
        <p:grpSpPr>
          <a:xfrm>
            <a:off x="6457544" y="3500817"/>
            <a:ext cx="332705" cy="293508"/>
            <a:chOff x="-45674075" y="3586425"/>
            <a:chExt cx="300900" cy="265450"/>
          </a:xfrm>
        </p:grpSpPr>
        <p:sp>
          <p:nvSpPr>
            <p:cNvPr id="5824" name="Google Shape;5824;p49"/>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9"/>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49"/>
          <p:cNvGrpSpPr/>
          <p:nvPr/>
        </p:nvGrpSpPr>
        <p:grpSpPr>
          <a:xfrm>
            <a:off x="6458415" y="3889222"/>
            <a:ext cx="330964" cy="332705"/>
            <a:chOff x="-45673275" y="3937700"/>
            <a:chExt cx="299325" cy="300900"/>
          </a:xfrm>
        </p:grpSpPr>
        <p:sp>
          <p:nvSpPr>
            <p:cNvPr id="5827" name="Google Shape;5827;p49"/>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9"/>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9"/>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9"/>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9"/>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9"/>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49"/>
          <p:cNvGrpSpPr/>
          <p:nvPr/>
        </p:nvGrpSpPr>
        <p:grpSpPr>
          <a:xfrm>
            <a:off x="7727679" y="3047093"/>
            <a:ext cx="332705" cy="332705"/>
            <a:chOff x="-44512325" y="3176075"/>
            <a:chExt cx="300900" cy="300900"/>
          </a:xfrm>
        </p:grpSpPr>
        <p:sp>
          <p:nvSpPr>
            <p:cNvPr id="5834" name="Google Shape;5834;p49"/>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9"/>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9"/>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49"/>
          <p:cNvGrpSpPr/>
          <p:nvPr/>
        </p:nvGrpSpPr>
        <p:grpSpPr>
          <a:xfrm>
            <a:off x="2742761" y="3054944"/>
            <a:ext cx="330964" cy="330964"/>
            <a:chOff x="-49027775" y="3183175"/>
            <a:chExt cx="299325" cy="299325"/>
          </a:xfrm>
        </p:grpSpPr>
        <p:sp>
          <p:nvSpPr>
            <p:cNvPr id="5838" name="Google Shape;5838;p49"/>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9"/>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9"/>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9"/>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49"/>
          <p:cNvGrpSpPr/>
          <p:nvPr/>
        </p:nvGrpSpPr>
        <p:grpSpPr>
          <a:xfrm>
            <a:off x="2742333" y="3461620"/>
            <a:ext cx="331821" cy="333590"/>
            <a:chOff x="-49027775" y="3550975"/>
            <a:chExt cx="300100" cy="301700"/>
          </a:xfrm>
        </p:grpSpPr>
        <p:sp>
          <p:nvSpPr>
            <p:cNvPr id="5843" name="Google Shape;5843;p49"/>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9"/>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9"/>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9"/>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9"/>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9"/>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9"/>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9"/>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9"/>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9"/>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49"/>
          <p:cNvGrpSpPr/>
          <p:nvPr/>
        </p:nvGrpSpPr>
        <p:grpSpPr>
          <a:xfrm>
            <a:off x="2740536" y="3869845"/>
            <a:ext cx="335414" cy="332069"/>
            <a:chOff x="-49031025" y="3920175"/>
            <a:chExt cx="303350" cy="300325"/>
          </a:xfrm>
        </p:grpSpPr>
        <p:sp>
          <p:nvSpPr>
            <p:cNvPr id="5854" name="Google Shape;5854;p49"/>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9"/>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9"/>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9"/>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9"/>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9"/>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49"/>
          <p:cNvGrpSpPr/>
          <p:nvPr/>
        </p:nvGrpSpPr>
        <p:grpSpPr>
          <a:xfrm>
            <a:off x="4806336" y="3074100"/>
            <a:ext cx="332677" cy="330964"/>
            <a:chOff x="-47155575" y="3200500"/>
            <a:chExt cx="300875" cy="299325"/>
          </a:xfrm>
        </p:grpSpPr>
        <p:sp>
          <p:nvSpPr>
            <p:cNvPr id="5861" name="Google Shape;5861;p49"/>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9"/>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9"/>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9"/>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9"/>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9"/>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7" name="Google Shape;5867;p49"/>
          <p:cNvGrpSpPr/>
          <p:nvPr/>
        </p:nvGrpSpPr>
        <p:grpSpPr>
          <a:xfrm>
            <a:off x="4806765" y="3481661"/>
            <a:ext cx="331821" cy="331821"/>
            <a:chOff x="-47154800" y="3569100"/>
            <a:chExt cx="300100" cy="300100"/>
          </a:xfrm>
        </p:grpSpPr>
        <p:sp>
          <p:nvSpPr>
            <p:cNvPr id="5868" name="Google Shape;5868;p49"/>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9"/>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9"/>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9"/>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9"/>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9"/>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49"/>
          <p:cNvGrpSpPr/>
          <p:nvPr/>
        </p:nvGrpSpPr>
        <p:grpSpPr>
          <a:xfrm>
            <a:off x="4807207" y="3890963"/>
            <a:ext cx="330936" cy="330107"/>
            <a:chOff x="-47154000" y="3939275"/>
            <a:chExt cx="299300" cy="298550"/>
          </a:xfrm>
        </p:grpSpPr>
        <p:sp>
          <p:nvSpPr>
            <p:cNvPr id="5875" name="Google Shape;5875;p49"/>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9"/>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9"/>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9"/>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49"/>
          <p:cNvGrpSpPr/>
          <p:nvPr/>
        </p:nvGrpSpPr>
        <p:grpSpPr>
          <a:xfrm>
            <a:off x="6885685" y="3074100"/>
            <a:ext cx="291767" cy="330964"/>
            <a:chOff x="-45286550" y="3200500"/>
            <a:chExt cx="263875" cy="299325"/>
          </a:xfrm>
        </p:grpSpPr>
        <p:sp>
          <p:nvSpPr>
            <p:cNvPr id="5880" name="Google Shape;5880;p49"/>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9"/>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9"/>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49"/>
          <p:cNvGrpSpPr/>
          <p:nvPr/>
        </p:nvGrpSpPr>
        <p:grpSpPr>
          <a:xfrm>
            <a:off x="6885685" y="3482545"/>
            <a:ext cx="291767" cy="330936"/>
            <a:chOff x="-45286550" y="3569900"/>
            <a:chExt cx="263875" cy="299300"/>
          </a:xfrm>
        </p:grpSpPr>
        <p:sp>
          <p:nvSpPr>
            <p:cNvPr id="5884" name="Google Shape;5884;p49"/>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9"/>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9"/>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9"/>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9"/>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9"/>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49"/>
          <p:cNvGrpSpPr/>
          <p:nvPr/>
        </p:nvGrpSpPr>
        <p:grpSpPr>
          <a:xfrm>
            <a:off x="6896134" y="3890106"/>
            <a:ext cx="270869" cy="331821"/>
            <a:chOff x="-45277900" y="3938500"/>
            <a:chExt cx="244975" cy="300100"/>
          </a:xfrm>
        </p:grpSpPr>
        <p:sp>
          <p:nvSpPr>
            <p:cNvPr id="5891" name="Google Shape;5891;p49"/>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9"/>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9"/>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9"/>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49"/>
          <p:cNvGrpSpPr/>
          <p:nvPr/>
        </p:nvGrpSpPr>
        <p:grpSpPr>
          <a:xfrm>
            <a:off x="7728121" y="3490368"/>
            <a:ext cx="331821" cy="331821"/>
            <a:chOff x="-44502875" y="3576975"/>
            <a:chExt cx="300100" cy="300100"/>
          </a:xfrm>
        </p:grpSpPr>
        <p:sp>
          <p:nvSpPr>
            <p:cNvPr id="5896" name="Google Shape;5896;p49"/>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9"/>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9"/>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49"/>
          <p:cNvGrpSpPr/>
          <p:nvPr/>
        </p:nvGrpSpPr>
        <p:grpSpPr>
          <a:xfrm>
            <a:off x="2356364" y="2181064"/>
            <a:ext cx="284806" cy="241434"/>
            <a:chOff x="1636184" y="2959225"/>
            <a:chExt cx="232666" cy="197250"/>
          </a:xfrm>
        </p:grpSpPr>
        <p:sp>
          <p:nvSpPr>
            <p:cNvPr id="5900" name="Google Shape;5900;p4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5903" name="Google Shape;5903;p4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5904" name="Google Shape;5904;p49"/>
          <p:cNvGrpSpPr/>
          <p:nvPr/>
        </p:nvGrpSpPr>
        <p:grpSpPr>
          <a:xfrm>
            <a:off x="3623760" y="2531111"/>
            <a:ext cx="239502" cy="338262"/>
            <a:chOff x="-47300587" y="123275"/>
            <a:chExt cx="190975" cy="269725"/>
          </a:xfrm>
        </p:grpSpPr>
        <p:sp>
          <p:nvSpPr>
            <p:cNvPr id="5905" name="Google Shape;5905;p4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913" name="Shape 5913"/>
        <p:cNvGrpSpPr/>
        <p:nvPr/>
      </p:nvGrpSpPr>
      <p:grpSpPr>
        <a:xfrm>
          <a:off x="0" y="0"/>
          <a:ext cx="0" cy="0"/>
          <a:chOff x="0" y="0"/>
          <a:chExt cx="0" cy="0"/>
        </a:xfrm>
      </p:grpSpPr>
      <p:sp>
        <p:nvSpPr>
          <p:cNvPr id="5914" name="Google Shape;5914;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Icons</a:t>
            </a:r>
            <a:endParaRPr>
              <a:solidFill>
                <a:srgbClr val="FFFFFF"/>
              </a:solidFill>
              <a:latin typeface="Proxima Nova Semibold"/>
              <a:ea typeface="Proxima Nova Semibold"/>
              <a:cs typeface="Proxima Nova Semibold"/>
              <a:sym typeface="Proxima Nova Semibold"/>
            </a:endParaRPr>
          </a:p>
        </p:txBody>
      </p:sp>
      <p:sp>
        <p:nvSpPr>
          <p:cNvPr id="5915" name="Google Shape;5915;p50"/>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0"/>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0"/>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8" name="Google Shape;5918;p50"/>
          <p:cNvGrpSpPr/>
          <p:nvPr/>
        </p:nvGrpSpPr>
        <p:grpSpPr>
          <a:xfrm>
            <a:off x="3151213" y="1709564"/>
            <a:ext cx="342129" cy="343862"/>
            <a:chOff x="-41270450" y="1973375"/>
            <a:chExt cx="315850" cy="317450"/>
          </a:xfrm>
        </p:grpSpPr>
        <p:sp>
          <p:nvSpPr>
            <p:cNvPr id="5919" name="Google Shape;5919;p5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50"/>
          <p:cNvGrpSpPr/>
          <p:nvPr/>
        </p:nvGrpSpPr>
        <p:grpSpPr>
          <a:xfrm>
            <a:off x="3140177" y="2105636"/>
            <a:ext cx="364199" cy="342318"/>
            <a:chOff x="-41291625" y="2339025"/>
            <a:chExt cx="336225" cy="316025"/>
          </a:xfrm>
        </p:grpSpPr>
        <p:sp>
          <p:nvSpPr>
            <p:cNvPr id="5924" name="Google Shape;5924;p5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0"/>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6" name="Google Shape;5926;p50"/>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0"/>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0"/>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0"/>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0"/>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0"/>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2" name="Google Shape;5932;p50"/>
          <p:cNvGrpSpPr/>
          <p:nvPr/>
        </p:nvGrpSpPr>
        <p:grpSpPr>
          <a:xfrm>
            <a:off x="1533687" y="1683811"/>
            <a:ext cx="365174" cy="343293"/>
            <a:chOff x="-42804750" y="1949600"/>
            <a:chExt cx="337125" cy="316925"/>
          </a:xfrm>
        </p:grpSpPr>
        <p:sp>
          <p:nvSpPr>
            <p:cNvPr id="5933" name="Google Shape;5933;p5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50"/>
          <p:cNvGrpSpPr/>
          <p:nvPr/>
        </p:nvGrpSpPr>
        <p:grpSpPr>
          <a:xfrm>
            <a:off x="1564049" y="2085164"/>
            <a:ext cx="308847" cy="335115"/>
            <a:chOff x="-42778750" y="2320125"/>
            <a:chExt cx="285125" cy="309375"/>
          </a:xfrm>
        </p:grpSpPr>
        <p:sp>
          <p:nvSpPr>
            <p:cNvPr id="5937" name="Google Shape;5937;p5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50"/>
          <p:cNvGrpSpPr/>
          <p:nvPr/>
        </p:nvGrpSpPr>
        <p:grpSpPr>
          <a:xfrm>
            <a:off x="1543503" y="2475712"/>
            <a:ext cx="345541" cy="344701"/>
            <a:chOff x="-42796875" y="2680675"/>
            <a:chExt cx="319000" cy="318225"/>
          </a:xfrm>
        </p:grpSpPr>
        <p:sp>
          <p:nvSpPr>
            <p:cNvPr id="5940" name="Google Shape;5940;p5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5" name="Google Shape;5945;p50"/>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0"/>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0"/>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0"/>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0"/>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0" name="Google Shape;5950;p50"/>
          <p:cNvGrpSpPr/>
          <p:nvPr/>
        </p:nvGrpSpPr>
        <p:grpSpPr>
          <a:xfrm>
            <a:off x="5583876" y="2080668"/>
            <a:ext cx="359189" cy="340016"/>
            <a:chOff x="-39055650" y="2315975"/>
            <a:chExt cx="331600" cy="313900"/>
          </a:xfrm>
        </p:grpSpPr>
        <p:sp>
          <p:nvSpPr>
            <p:cNvPr id="5951" name="Google Shape;5951;p5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3" name="Google Shape;5953;p50"/>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0"/>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5" name="Google Shape;5955;p50"/>
          <p:cNvGrpSpPr/>
          <p:nvPr/>
        </p:nvGrpSpPr>
        <p:grpSpPr>
          <a:xfrm>
            <a:off x="1929543" y="1683974"/>
            <a:ext cx="349819" cy="342047"/>
            <a:chOff x="-42430625" y="1949750"/>
            <a:chExt cx="322950" cy="315775"/>
          </a:xfrm>
        </p:grpSpPr>
        <p:sp>
          <p:nvSpPr>
            <p:cNvPr id="5956" name="Google Shape;5956;p5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0" name="Google Shape;5960;p50"/>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0"/>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0"/>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0"/>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0"/>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0"/>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6" name="Google Shape;5966;p50"/>
          <p:cNvGrpSpPr/>
          <p:nvPr/>
        </p:nvGrpSpPr>
        <p:grpSpPr>
          <a:xfrm>
            <a:off x="6002652" y="2078962"/>
            <a:ext cx="342995" cy="342291"/>
            <a:chOff x="-38686275" y="2314400"/>
            <a:chExt cx="316650" cy="316000"/>
          </a:xfrm>
        </p:grpSpPr>
        <p:sp>
          <p:nvSpPr>
            <p:cNvPr id="5967" name="Google Shape;5967;p5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50"/>
          <p:cNvGrpSpPr/>
          <p:nvPr/>
        </p:nvGrpSpPr>
        <p:grpSpPr>
          <a:xfrm>
            <a:off x="6001366" y="2477418"/>
            <a:ext cx="345568" cy="343835"/>
            <a:chOff x="-38686275" y="2682250"/>
            <a:chExt cx="319025" cy="317425"/>
          </a:xfrm>
        </p:grpSpPr>
        <p:sp>
          <p:nvSpPr>
            <p:cNvPr id="5970" name="Google Shape;5970;p5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50"/>
          <p:cNvGrpSpPr/>
          <p:nvPr/>
        </p:nvGrpSpPr>
        <p:grpSpPr>
          <a:xfrm>
            <a:off x="7214268" y="2462063"/>
            <a:ext cx="360056" cy="346516"/>
            <a:chOff x="-37534750" y="2668075"/>
            <a:chExt cx="332400" cy="319900"/>
          </a:xfrm>
        </p:grpSpPr>
        <p:sp>
          <p:nvSpPr>
            <p:cNvPr id="5973" name="Google Shape;5973;p5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5" name="Google Shape;5975;p50"/>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6" name="Google Shape;5976;p50"/>
          <p:cNvGrpSpPr/>
          <p:nvPr/>
        </p:nvGrpSpPr>
        <p:grpSpPr>
          <a:xfrm>
            <a:off x="2336367" y="2080696"/>
            <a:ext cx="345541" cy="344133"/>
            <a:chOff x="-42062025" y="2316000"/>
            <a:chExt cx="319000" cy="317700"/>
          </a:xfrm>
        </p:grpSpPr>
        <p:sp>
          <p:nvSpPr>
            <p:cNvPr id="5977" name="Google Shape;5977;p5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9" name="Google Shape;5979;p50"/>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0" name="Google Shape;5980;p50"/>
          <p:cNvGrpSpPr/>
          <p:nvPr/>
        </p:nvGrpSpPr>
        <p:grpSpPr>
          <a:xfrm>
            <a:off x="4395630" y="1713843"/>
            <a:ext cx="303729" cy="338717"/>
            <a:chOff x="-40150450" y="1977325"/>
            <a:chExt cx="280400" cy="312700"/>
          </a:xfrm>
        </p:grpSpPr>
        <p:sp>
          <p:nvSpPr>
            <p:cNvPr id="5981" name="Google Shape;5981;p50"/>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0"/>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50"/>
          <p:cNvGrpSpPr/>
          <p:nvPr/>
        </p:nvGrpSpPr>
        <p:grpSpPr>
          <a:xfrm>
            <a:off x="4390079" y="2106286"/>
            <a:ext cx="314832" cy="342995"/>
            <a:chOff x="-40160700" y="2339625"/>
            <a:chExt cx="290650" cy="316650"/>
          </a:xfrm>
        </p:grpSpPr>
        <p:sp>
          <p:nvSpPr>
            <p:cNvPr id="5986" name="Google Shape;5986;p5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50"/>
          <p:cNvGrpSpPr/>
          <p:nvPr/>
        </p:nvGrpSpPr>
        <p:grpSpPr>
          <a:xfrm>
            <a:off x="4373357" y="2503008"/>
            <a:ext cx="345541" cy="342995"/>
            <a:chOff x="-40171725" y="2705875"/>
            <a:chExt cx="319000" cy="316650"/>
          </a:xfrm>
        </p:grpSpPr>
        <p:sp>
          <p:nvSpPr>
            <p:cNvPr id="5991" name="Google Shape;5991;p5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50"/>
          <p:cNvGrpSpPr/>
          <p:nvPr/>
        </p:nvGrpSpPr>
        <p:grpSpPr>
          <a:xfrm>
            <a:off x="6450332" y="1680561"/>
            <a:ext cx="250869" cy="343862"/>
            <a:chOff x="-38275925" y="1946600"/>
            <a:chExt cx="231600" cy="317450"/>
          </a:xfrm>
        </p:grpSpPr>
        <p:sp>
          <p:nvSpPr>
            <p:cNvPr id="5994" name="Google Shape;5994;p5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6" name="Google Shape;5996;p50"/>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0"/>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8" name="Google Shape;5998;p50"/>
          <p:cNvGrpSpPr/>
          <p:nvPr/>
        </p:nvGrpSpPr>
        <p:grpSpPr>
          <a:xfrm>
            <a:off x="7635833" y="1685680"/>
            <a:ext cx="351525" cy="342156"/>
            <a:chOff x="-37190575" y="1951325"/>
            <a:chExt cx="324525" cy="315875"/>
          </a:xfrm>
        </p:grpSpPr>
        <p:sp>
          <p:nvSpPr>
            <p:cNvPr id="5999" name="Google Shape;5999;p5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4" name="Google Shape;6004;p50"/>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5" name="Google Shape;6005;p50"/>
          <p:cNvGrpSpPr/>
          <p:nvPr/>
        </p:nvGrpSpPr>
        <p:grpSpPr>
          <a:xfrm>
            <a:off x="2743418" y="2153216"/>
            <a:ext cx="343835" cy="269608"/>
            <a:chOff x="-41694200" y="2382950"/>
            <a:chExt cx="317425" cy="248900"/>
          </a:xfrm>
        </p:grpSpPr>
        <p:sp>
          <p:nvSpPr>
            <p:cNvPr id="6006" name="Google Shape;6006;p5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50"/>
          <p:cNvGrpSpPr/>
          <p:nvPr/>
        </p:nvGrpSpPr>
        <p:grpSpPr>
          <a:xfrm>
            <a:off x="2740496" y="2478257"/>
            <a:ext cx="345541" cy="343862"/>
            <a:chOff x="-41695775" y="2683025"/>
            <a:chExt cx="319000" cy="317450"/>
          </a:xfrm>
        </p:grpSpPr>
        <p:sp>
          <p:nvSpPr>
            <p:cNvPr id="6009" name="Google Shape;6009;p5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50"/>
          <p:cNvGrpSpPr/>
          <p:nvPr/>
        </p:nvGrpSpPr>
        <p:grpSpPr>
          <a:xfrm>
            <a:off x="4797389" y="1707858"/>
            <a:ext cx="314832" cy="345568"/>
            <a:chOff x="-39792875" y="1971800"/>
            <a:chExt cx="290650" cy="319025"/>
          </a:xfrm>
        </p:grpSpPr>
        <p:sp>
          <p:nvSpPr>
            <p:cNvPr id="6013" name="Google Shape;6013;p5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50"/>
          <p:cNvGrpSpPr/>
          <p:nvPr/>
        </p:nvGrpSpPr>
        <p:grpSpPr>
          <a:xfrm>
            <a:off x="4805486" y="2104445"/>
            <a:ext cx="298638" cy="344837"/>
            <a:chOff x="-39783425" y="2337925"/>
            <a:chExt cx="275700" cy="318350"/>
          </a:xfrm>
        </p:grpSpPr>
        <p:sp>
          <p:nvSpPr>
            <p:cNvPr id="6016" name="Google Shape;6016;p5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8" name="Google Shape;6018;p50"/>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9" name="Google Shape;6019;p50"/>
          <p:cNvGrpSpPr/>
          <p:nvPr/>
        </p:nvGrpSpPr>
        <p:grpSpPr>
          <a:xfrm>
            <a:off x="6800271" y="1682268"/>
            <a:ext cx="353232" cy="342806"/>
            <a:chOff x="-37956150" y="1948175"/>
            <a:chExt cx="326100" cy="316475"/>
          </a:xfrm>
        </p:grpSpPr>
        <p:sp>
          <p:nvSpPr>
            <p:cNvPr id="6020" name="Google Shape;6020;p5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0"/>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50"/>
          <p:cNvGrpSpPr/>
          <p:nvPr/>
        </p:nvGrpSpPr>
        <p:grpSpPr>
          <a:xfrm>
            <a:off x="6807188" y="2148937"/>
            <a:ext cx="345568" cy="223572"/>
            <a:chOff x="-37953000" y="2379000"/>
            <a:chExt cx="319025" cy="206400"/>
          </a:xfrm>
        </p:grpSpPr>
        <p:sp>
          <p:nvSpPr>
            <p:cNvPr id="6024" name="Google Shape;6024;p5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9" name="Google Shape;6029;p50"/>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0"/>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1" name="Google Shape;6031;p50"/>
          <p:cNvGrpSpPr/>
          <p:nvPr/>
        </p:nvGrpSpPr>
        <p:grpSpPr>
          <a:xfrm>
            <a:off x="1177056" y="3057552"/>
            <a:ext cx="298611" cy="343510"/>
            <a:chOff x="-42971725" y="3217825"/>
            <a:chExt cx="275675" cy="317125"/>
          </a:xfrm>
        </p:grpSpPr>
        <p:sp>
          <p:nvSpPr>
            <p:cNvPr id="6032" name="Google Shape;6032;p5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50"/>
          <p:cNvGrpSpPr/>
          <p:nvPr/>
        </p:nvGrpSpPr>
        <p:grpSpPr>
          <a:xfrm>
            <a:off x="1151019" y="3485173"/>
            <a:ext cx="350686" cy="312936"/>
            <a:chOff x="-42996150" y="3612600"/>
            <a:chExt cx="323750" cy="288900"/>
          </a:xfrm>
        </p:grpSpPr>
        <p:sp>
          <p:nvSpPr>
            <p:cNvPr id="6036" name="Google Shape;6036;p5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50"/>
          <p:cNvGrpSpPr/>
          <p:nvPr/>
        </p:nvGrpSpPr>
        <p:grpSpPr>
          <a:xfrm>
            <a:off x="1153578" y="3850969"/>
            <a:ext cx="345568" cy="343862"/>
            <a:chOff x="-42994575" y="3950300"/>
            <a:chExt cx="319025" cy="317450"/>
          </a:xfrm>
        </p:grpSpPr>
        <p:sp>
          <p:nvSpPr>
            <p:cNvPr id="6040" name="Google Shape;6040;p5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50"/>
          <p:cNvGrpSpPr/>
          <p:nvPr/>
        </p:nvGrpSpPr>
        <p:grpSpPr>
          <a:xfrm>
            <a:off x="3149945" y="3080597"/>
            <a:ext cx="344674" cy="343835"/>
            <a:chOff x="-41111350" y="3239100"/>
            <a:chExt cx="318200" cy="317425"/>
          </a:xfrm>
        </p:grpSpPr>
        <p:sp>
          <p:nvSpPr>
            <p:cNvPr id="6044" name="Google Shape;6044;p5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50"/>
          <p:cNvGrpSpPr/>
          <p:nvPr/>
        </p:nvGrpSpPr>
        <p:grpSpPr>
          <a:xfrm>
            <a:off x="3146533" y="3477509"/>
            <a:ext cx="351498" cy="343916"/>
            <a:chOff x="-41117650" y="3605525"/>
            <a:chExt cx="324500" cy="317500"/>
          </a:xfrm>
        </p:grpSpPr>
        <p:sp>
          <p:nvSpPr>
            <p:cNvPr id="6049" name="Google Shape;6049;p5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2" name="Google Shape;6052;p50"/>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3" name="Google Shape;6053;p50"/>
          <p:cNvGrpSpPr/>
          <p:nvPr/>
        </p:nvGrpSpPr>
        <p:grpSpPr>
          <a:xfrm>
            <a:off x="5257001" y="3060098"/>
            <a:ext cx="200500" cy="344701"/>
            <a:chOff x="-39205300" y="3220175"/>
            <a:chExt cx="185100" cy="318225"/>
          </a:xfrm>
        </p:grpSpPr>
        <p:sp>
          <p:nvSpPr>
            <p:cNvPr id="6054" name="Google Shape;6054;p5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50"/>
          <p:cNvGrpSpPr/>
          <p:nvPr/>
        </p:nvGrpSpPr>
        <p:grpSpPr>
          <a:xfrm>
            <a:off x="5218181" y="3459176"/>
            <a:ext cx="278139" cy="342345"/>
            <a:chOff x="-39248625" y="3588600"/>
            <a:chExt cx="256775" cy="316050"/>
          </a:xfrm>
        </p:grpSpPr>
        <p:sp>
          <p:nvSpPr>
            <p:cNvPr id="6057" name="Google Shape;6057;p5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9" name="Google Shape;6059;p50"/>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0"/>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1" name="Google Shape;6061;p50"/>
          <p:cNvGrpSpPr/>
          <p:nvPr/>
        </p:nvGrpSpPr>
        <p:grpSpPr>
          <a:xfrm>
            <a:off x="1517188" y="3057552"/>
            <a:ext cx="398184" cy="343835"/>
            <a:chOff x="-42651700" y="3217825"/>
            <a:chExt cx="367600" cy="317425"/>
          </a:xfrm>
        </p:grpSpPr>
        <p:sp>
          <p:nvSpPr>
            <p:cNvPr id="6062" name="Google Shape;6062;p5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50"/>
          <p:cNvGrpSpPr/>
          <p:nvPr/>
        </p:nvGrpSpPr>
        <p:grpSpPr>
          <a:xfrm>
            <a:off x="1550036" y="3458282"/>
            <a:ext cx="332488" cy="336740"/>
            <a:chOff x="-42617300" y="3587775"/>
            <a:chExt cx="306950" cy="310875"/>
          </a:xfrm>
        </p:grpSpPr>
        <p:sp>
          <p:nvSpPr>
            <p:cNvPr id="6067" name="Google Shape;6067;p5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9" name="Google Shape;6069;p50"/>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0" name="Google Shape;6070;p50"/>
          <p:cNvGrpSpPr/>
          <p:nvPr/>
        </p:nvGrpSpPr>
        <p:grpSpPr>
          <a:xfrm>
            <a:off x="3563493" y="3080164"/>
            <a:ext cx="349440" cy="343320"/>
            <a:chOff x="-40748275" y="3238700"/>
            <a:chExt cx="322600" cy="316950"/>
          </a:xfrm>
        </p:grpSpPr>
        <p:sp>
          <p:nvSpPr>
            <p:cNvPr id="6071" name="Google Shape;6071;p5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7" name="Google Shape;6077;p50"/>
          <p:cNvGrpSpPr/>
          <p:nvPr/>
        </p:nvGrpSpPr>
        <p:grpSpPr>
          <a:xfrm>
            <a:off x="3565862" y="3507162"/>
            <a:ext cx="344701" cy="313993"/>
            <a:chOff x="-40745125" y="3632900"/>
            <a:chExt cx="318225" cy="289875"/>
          </a:xfrm>
        </p:grpSpPr>
        <p:sp>
          <p:nvSpPr>
            <p:cNvPr id="6078" name="Google Shape;6078;p5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50"/>
          <p:cNvGrpSpPr/>
          <p:nvPr/>
        </p:nvGrpSpPr>
        <p:grpSpPr>
          <a:xfrm>
            <a:off x="3569708" y="3874664"/>
            <a:ext cx="337011" cy="343185"/>
            <a:chOff x="-40742750" y="3972175"/>
            <a:chExt cx="311125" cy="316825"/>
          </a:xfrm>
        </p:grpSpPr>
        <p:sp>
          <p:nvSpPr>
            <p:cNvPr id="6086" name="Google Shape;6086;p5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50"/>
          <p:cNvGrpSpPr/>
          <p:nvPr/>
        </p:nvGrpSpPr>
        <p:grpSpPr>
          <a:xfrm>
            <a:off x="5639761" y="3061804"/>
            <a:ext cx="247430" cy="342995"/>
            <a:chOff x="-38860325" y="3221750"/>
            <a:chExt cx="228425" cy="316650"/>
          </a:xfrm>
        </p:grpSpPr>
        <p:sp>
          <p:nvSpPr>
            <p:cNvPr id="6089" name="Google Shape;6089;p5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50"/>
          <p:cNvGrpSpPr/>
          <p:nvPr/>
        </p:nvGrpSpPr>
        <p:grpSpPr>
          <a:xfrm>
            <a:off x="5587293" y="3462723"/>
            <a:ext cx="352365" cy="340341"/>
            <a:chOff x="-38905225" y="3591875"/>
            <a:chExt cx="325300" cy="314200"/>
          </a:xfrm>
        </p:grpSpPr>
        <p:sp>
          <p:nvSpPr>
            <p:cNvPr id="6094" name="Google Shape;6094;p5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7" name="Google Shape;6097;p50"/>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8" name="Google Shape;6098;p50"/>
          <p:cNvGrpSpPr/>
          <p:nvPr/>
        </p:nvGrpSpPr>
        <p:grpSpPr>
          <a:xfrm>
            <a:off x="7262295" y="3419504"/>
            <a:ext cx="269608" cy="342779"/>
            <a:chOff x="-37370925" y="3551975"/>
            <a:chExt cx="248900" cy="316450"/>
          </a:xfrm>
        </p:grpSpPr>
        <p:sp>
          <p:nvSpPr>
            <p:cNvPr id="6099" name="Google Shape;6099;p50"/>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0"/>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1" name="Google Shape;6101;p50"/>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0"/>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3" name="Google Shape;6103;p50"/>
          <p:cNvGrpSpPr/>
          <p:nvPr/>
        </p:nvGrpSpPr>
        <p:grpSpPr>
          <a:xfrm>
            <a:off x="1932108" y="3851836"/>
            <a:ext cx="344701" cy="342995"/>
            <a:chOff x="-42259725" y="3951100"/>
            <a:chExt cx="318225" cy="316650"/>
          </a:xfrm>
        </p:grpSpPr>
        <p:sp>
          <p:nvSpPr>
            <p:cNvPr id="6104" name="Google Shape;6104;p5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50"/>
          <p:cNvGrpSpPr/>
          <p:nvPr/>
        </p:nvGrpSpPr>
        <p:grpSpPr>
          <a:xfrm>
            <a:off x="3970164" y="3111306"/>
            <a:ext cx="343835" cy="313126"/>
            <a:chOff x="-40378075" y="3267450"/>
            <a:chExt cx="317425" cy="289075"/>
          </a:xfrm>
        </p:grpSpPr>
        <p:sp>
          <p:nvSpPr>
            <p:cNvPr id="6107" name="Google Shape;6107;p5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50"/>
          <p:cNvGrpSpPr/>
          <p:nvPr/>
        </p:nvGrpSpPr>
        <p:grpSpPr>
          <a:xfrm>
            <a:off x="3973563" y="3476453"/>
            <a:ext cx="337038" cy="342995"/>
            <a:chOff x="-40372575" y="3604550"/>
            <a:chExt cx="311150" cy="316650"/>
          </a:xfrm>
        </p:grpSpPr>
        <p:sp>
          <p:nvSpPr>
            <p:cNvPr id="6112" name="Google Shape;6112;p5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5" name="Google Shape;6115;p50"/>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6" name="Google Shape;6116;p50"/>
          <p:cNvGrpSpPr/>
          <p:nvPr/>
        </p:nvGrpSpPr>
        <p:grpSpPr>
          <a:xfrm>
            <a:off x="5989185" y="3060098"/>
            <a:ext cx="369940" cy="345026"/>
            <a:chOff x="-38542250" y="3220175"/>
            <a:chExt cx="341525" cy="318525"/>
          </a:xfrm>
        </p:grpSpPr>
        <p:sp>
          <p:nvSpPr>
            <p:cNvPr id="6117" name="Google Shape;6117;p5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50"/>
          <p:cNvGrpSpPr/>
          <p:nvPr/>
        </p:nvGrpSpPr>
        <p:grpSpPr>
          <a:xfrm>
            <a:off x="6002657" y="3458526"/>
            <a:ext cx="342995" cy="342156"/>
            <a:chOff x="-38537400" y="3588000"/>
            <a:chExt cx="316650" cy="315875"/>
          </a:xfrm>
        </p:grpSpPr>
        <p:sp>
          <p:nvSpPr>
            <p:cNvPr id="6121" name="Google Shape;6121;p5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50"/>
          <p:cNvGrpSpPr/>
          <p:nvPr/>
        </p:nvGrpSpPr>
        <p:grpSpPr>
          <a:xfrm>
            <a:off x="6001804" y="3855248"/>
            <a:ext cx="344701" cy="342995"/>
            <a:chOff x="-38538975" y="3954250"/>
            <a:chExt cx="318225" cy="316650"/>
          </a:xfrm>
        </p:grpSpPr>
        <p:sp>
          <p:nvSpPr>
            <p:cNvPr id="6126" name="Google Shape;6126;p5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50"/>
          <p:cNvGrpSpPr/>
          <p:nvPr/>
        </p:nvGrpSpPr>
        <p:grpSpPr>
          <a:xfrm>
            <a:off x="7223057" y="3794670"/>
            <a:ext cx="348086" cy="344701"/>
            <a:chOff x="-37385100" y="3898325"/>
            <a:chExt cx="321350" cy="318225"/>
          </a:xfrm>
        </p:grpSpPr>
        <p:sp>
          <p:nvSpPr>
            <p:cNvPr id="6129" name="Google Shape;6129;p50"/>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0"/>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50"/>
          <p:cNvGrpSpPr/>
          <p:nvPr/>
        </p:nvGrpSpPr>
        <p:grpSpPr>
          <a:xfrm>
            <a:off x="2339986" y="3056902"/>
            <a:ext cx="343862" cy="343645"/>
            <a:chOff x="-41895050" y="3217225"/>
            <a:chExt cx="317450" cy="317250"/>
          </a:xfrm>
        </p:grpSpPr>
        <p:sp>
          <p:nvSpPr>
            <p:cNvPr id="6132" name="Google Shape;6132;p5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50"/>
          <p:cNvGrpSpPr/>
          <p:nvPr/>
        </p:nvGrpSpPr>
        <p:grpSpPr>
          <a:xfrm>
            <a:off x="2339567" y="3455114"/>
            <a:ext cx="344701" cy="342995"/>
            <a:chOff x="-41893475" y="3584850"/>
            <a:chExt cx="318225" cy="316650"/>
          </a:xfrm>
        </p:grpSpPr>
        <p:sp>
          <p:nvSpPr>
            <p:cNvPr id="6138" name="Google Shape;6138;p5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2" name="Google Shape;6142;p50"/>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0"/>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4" name="Google Shape;6144;p50"/>
          <p:cNvGrpSpPr/>
          <p:nvPr/>
        </p:nvGrpSpPr>
        <p:grpSpPr>
          <a:xfrm>
            <a:off x="4391046" y="3477292"/>
            <a:ext cx="312909" cy="343862"/>
            <a:chOff x="-39998250" y="3605325"/>
            <a:chExt cx="288875" cy="317450"/>
          </a:xfrm>
        </p:grpSpPr>
        <p:sp>
          <p:nvSpPr>
            <p:cNvPr id="6145" name="Google Shape;6145;p5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50"/>
          <p:cNvGrpSpPr/>
          <p:nvPr/>
        </p:nvGrpSpPr>
        <p:grpSpPr>
          <a:xfrm>
            <a:off x="4376003" y="3874881"/>
            <a:ext cx="342995" cy="342968"/>
            <a:chOff x="-40011050" y="3972375"/>
            <a:chExt cx="316650" cy="316625"/>
          </a:xfrm>
        </p:grpSpPr>
        <p:sp>
          <p:nvSpPr>
            <p:cNvPr id="6148" name="Google Shape;6148;p5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50"/>
          <p:cNvGrpSpPr/>
          <p:nvPr/>
        </p:nvGrpSpPr>
        <p:grpSpPr>
          <a:xfrm>
            <a:off x="6452043" y="3062671"/>
            <a:ext cx="247457" cy="342129"/>
            <a:chOff x="-38129425" y="3222550"/>
            <a:chExt cx="228450" cy="315850"/>
          </a:xfrm>
        </p:grpSpPr>
        <p:sp>
          <p:nvSpPr>
            <p:cNvPr id="6151" name="Google Shape;6151;p5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50"/>
          <p:cNvGrpSpPr/>
          <p:nvPr/>
        </p:nvGrpSpPr>
        <p:grpSpPr>
          <a:xfrm>
            <a:off x="6403434" y="3458526"/>
            <a:ext cx="344674" cy="342995"/>
            <a:chOff x="-38172725" y="3588000"/>
            <a:chExt cx="318200" cy="316650"/>
          </a:xfrm>
        </p:grpSpPr>
        <p:sp>
          <p:nvSpPr>
            <p:cNvPr id="6154" name="Google Shape;6154;p5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50"/>
          <p:cNvGrpSpPr/>
          <p:nvPr/>
        </p:nvGrpSpPr>
        <p:grpSpPr>
          <a:xfrm>
            <a:off x="6473802" y="3856087"/>
            <a:ext cx="203939" cy="342995"/>
            <a:chOff x="-38109725" y="3955025"/>
            <a:chExt cx="188275" cy="316650"/>
          </a:xfrm>
        </p:grpSpPr>
        <p:sp>
          <p:nvSpPr>
            <p:cNvPr id="6163" name="Google Shape;6163;p5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5" name="Google Shape;6165;p50"/>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6" name="Google Shape;6166;p50"/>
          <p:cNvGrpSpPr/>
          <p:nvPr/>
        </p:nvGrpSpPr>
        <p:grpSpPr>
          <a:xfrm>
            <a:off x="2740068" y="3058609"/>
            <a:ext cx="346407" cy="342156"/>
            <a:chOff x="-41530375" y="3218800"/>
            <a:chExt cx="319800" cy="315875"/>
          </a:xfrm>
        </p:grpSpPr>
        <p:sp>
          <p:nvSpPr>
            <p:cNvPr id="6167" name="Google Shape;6167;p5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9" name="Google Shape;6169;p50"/>
          <p:cNvGrpSpPr/>
          <p:nvPr/>
        </p:nvGrpSpPr>
        <p:grpSpPr>
          <a:xfrm>
            <a:off x="2742194" y="3529340"/>
            <a:ext cx="342156" cy="267930"/>
            <a:chOff x="-41526450" y="3653375"/>
            <a:chExt cx="315875" cy="247350"/>
          </a:xfrm>
        </p:grpSpPr>
        <p:sp>
          <p:nvSpPr>
            <p:cNvPr id="6170" name="Google Shape;6170;p5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50"/>
          <p:cNvGrpSpPr/>
          <p:nvPr/>
        </p:nvGrpSpPr>
        <p:grpSpPr>
          <a:xfrm>
            <a:off x="2743480" y="3851836"/>
            <a:ext cx="339583" cy="342995"/>
            <a:chOff x="-41526450" y="3951100"/>
            <a:chExt cx="313500" cy="316650"/>
          </a:xfrm>
        </p:grpSpPr>
        <p:sp>
          <p:nvSpPr>
            <p:cNvPr id="6173" name="Google Shape;6173;p5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50"/>
          <p:cNvGrpSpPr/>
          <p:nvPr/>
        </p:nvGrpSpPr>
        <p:grpSpPr>
          <a:xfrm>
            <a:off x="4797395" y="3079731"/>
            <a:ext cx="314832" cy="344701"/>
            <a:chOff x="-39625900" y="3238300"/>
            <a:chExt cx="290650" cy="318225"/>
          </a:xfrm>
        </p:grpSpPr>
        <p:sp>
          <p:nvSpPr>
            <p:cNvPr id="6177" name="Google Shape;6177;p5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9" name="Google Shape;6179;p50"/>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0" name="Google Shape;6180;p50"/>
          <p:cNvGrpSpPr/>
          <p:nvPr/>
        </p:nvGrpSpPr>
        <p:grpSpPr>
          <a:xfrm>
            <a:off x="4785019" y="3874475"/>
            <a:ext cx="339583" cy="343429"/>
            <a:chOff x="-39647175" y="3972000"/>
            <a:chExt cx="313500" cy="317050"/>
          </a:xfrm>
        </p:grpSpPr>
        <p:sp>
          <p:nvSpPr>
            <p:cNvPr id="6181" name="Google Shape;6181;p5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50"/>
          <p:cNvGrpSpPr/>
          <p:nvPr/>
        </p:nvGrpSpPr>
        <p:grpSpPr>
          <a:xfrm>
            <a:off x="6802835" y="3061614"/>
            <a:ext cx="348113" cy="343835"/>
            <a:chOff x="-37808850" y="3221575"/>
            <a:chExt cx="321375" cy="317425"/>
          </a:xfrm>
        </p:grpSpPr>
        <p:sp>
          <p:nvSpPr>
            <p:cNvPr id="6185" name="Google Shape;6185;p5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50"/>
          <p:cNvGrpSpPr/>
          <p:nvPr/>
        </p:nvGrpSpPr>
        <p:grpSpPr>
          <a:xfrm>
            <a:off x="6804108" y="3577109"/>
            <a:ext cx="345568" cy="223572"/>
            <a:chOff x="-37806500" y="3697475"/>
            <a:chExt cx="319025" cy="206400"/>
          </a:xfrm>
        </p:grpSpPr>
        <p:sp>
          <p:nvSpPr>
            <p:cNvPr id="6188" name="Google Shape;6188;p5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0"/>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50"/>
          <p:cNvGrpSpPr/>
          <p:nvPr/>
        </p:nvGrpSpPr>
        <p:grpSpPr>
          <a:xfrm>
            <a:off x="6806247" y="3854381"/>
            <a:ext cx="341289" cy="344701"/>
            <a:chOff x="-37804925" y="3953450"/>
            <a:chExt cx="315075" cy="318225"/>
          </a:xfrm>
        </p:grpSpPr>
        <p:sp>
          <p:nvSpPr>
            <p:cNvPr id="6191" name="Google Shape;6191;p5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4" name="Google Shape;6194;p50"/>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198" name="Shape 6198"/>
        <p:cNvGrpSpPr/>
        <p:nvPr/>
      </p:nvGrpSpPr>
      <p:grpSpPr>
        <a:xfrm>
          <a:off x="0" y="0"/>
          <a:ext cx="0" cy="0"/>
          <a:chOff x="0" y="0"/>
          <a:chExt cx="0" cy="0"/>
        </a:xfrm>
      </p:grpSpPr>
      <p:sp>
        <p:nvSpPr>
          <p:cNvPr id="6199" name="Google Shape;6199;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6200" name="Google Shape;6200;p51"/>
          <p:cNvGrpSpPr/>
          <p:nvPr/>
        </p:nvGrpSpPr>
        <p:grpSpPr>
          <a:xfrm>
            <a:off x="1055960" y="1681536"/>
            <a:ext cx="276267" cy="336065"/>
            <a:chOff x="-35830350" y="1912725"/>
            <a:chExt cx="241050" cy="293225"/>
          </a:xfrm>
        </p:grpSpPr>
        <p:sp>
          <p:nvSpPr>
            <p:cNvPr id="6201" name="Google Shape;6201;p51"/>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1"/>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51"/>
          <p:cNvGrpSpPr/>
          <p:nvPr/>
        </p:nvGrpSpPr>
        <p:grpSpPr>
          <a:xfrm>
            <a:off x="1026190" y="2108631"/>
            <a:ext cx="335807" cy="334031"/>
            <a:chOff x="-35854750" y="2272675"/>
            <a:chExt cx="293000" cy="291450"/>
          </a:xfrm>
        </p:grpSpPr>
        <p:sp>
          <p:nvSpPr>
            <p:cNvPr id="6204" name="Google Shape;6204;p51"/>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1"/>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1"/>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51"/>
          <p:cNvGrpSpPr/>
          <p:nvPr/>
        </p:nvGrpSpPr>
        <p:grpSpPr>
          <a:xfrm>
            <a:off x="1025731" y="2502659"/>
            <a:ext cx="336724" cy="334948"/>
            <a:chOff x="-35853975" y="2631825"/>
            <a:chExt cx="293800" cy="292250"/>
          </a:xfrm>
        </p:grpSpPr>
        <p:sp>
          <p:nvSpPr>
            <p:cNvPr id="6208" name="Google Shape;6208;p51"/>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1"/>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1"/>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1"/>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1"/>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51"/>
          <p:cNvGrpSpPr/>
          <p:nvPr/>
        </p:nvGrpSpPr>
        <p:grpSpPr>
          <a:xfrm>
            <a:off x="3140521" y="1682553"/>
            <a:ext cx="334031" cy="334031"/>
            <a:chOff x="-34032200" y="1916675"/>
            <a:chExt cx="291450" cy="291450"/>
          </a:xfrm>
        </p:grpSpPr>
        <p:sp>
          <p:nvSpPr>
            <p:cNvPr id="6214" name="Google Shape;6214;p51"/>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1"/>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1"/>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1"/>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8" name="Google Shape;6218;p51"/>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9" name="Google Shape;6219;p51"/>
          <p:cNvGrpSpPr/>
          <p:nvPr/>
        </p:nvGrpSpPr>
        <p:grpSpPr>
          <a:xfrm>
            <a:off x="3140077" y="2502659"/>
            <a:ext cx="334919" cy="334948"/>
            <a:chOff x="-34032200" y="2634975"/>
            <a:chExt cx="292225" cy="292250"/>
          </a:xfrm>
        </p:grpSpPr>
        <p:sp>
          <p:nvSpPr>
            <p:cNvPr id="6220" name="Google Shape;6220;p51"/>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1"/>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1"/>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51"/>
          <p:cNvGrpSpPr/>
          <p:nvPr/>
        </p:nvGrpSpPr>
        <p:grpSpPr>
          <a:xfrm>
            <a:off x="5239889" y="1682108"/>
            <a:ext cx="338558" cy="334919"/>
            <a:chOff x="-32245875" y="1938725"/>
            <a:chExt cx="295400" cy="292225"/>
          </a:xfrm>
        </p:grpSpPr>
        <p:sp>
          <p:nvSpPr>
            <p:cNvPr id="6224" name="Google Shape;6224;p51"/>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1"/>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1"/>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51"/>
          <p:cNvGrpSpPr/>
          <p:nvPr/>
        </p:nvGrpSpPr>
        <p:grpSpPr>
          <a:xfrm>
            <a:off x="5236737" y="2109303"/>
            <a:ext cx="344861" cy="332684"/>
            <a:chOff x="-32243500" y="2299850"/>
            <a:chExt cx="300900" cy="290275"/>
          </a:xfrm>
        </p:grpSpPr>
        <p:sp>
          <p:nvSpPr>
            <p:cNvPr id="6228" name="Google Shape;6228;p51"/>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1"/>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0" name="Google Shape;6230;p51"/>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1" name="Google Shape;6231;p51"/>
          <p:cNvGrpSpPr/>
          <p:nvPr/>
        </p:nvGrpSpPr>
        <p:grpSpPr>
          <a:xfrm>
            <a:off x="1449401" y="1681651"/>
            <a:ext cx="334919" cy="335836"/>
            <a:chOff x="-35495600" y="1912725"/>
            <a:chExt cx="292225" cy="293025"/>
          </a:xfrm>
        </p:grpSpPr>
        <p:sp>
          <p:nvSpPr>
            <p:cNvPr id="6232" name="Google Shape;6232;p51"/>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1"/>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1"/>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5" name="Google Shape;6235;p51"/>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6" name="Google Shape;6236;p51"/>
          <p:cNvGrpSpPr/>
          <p:nvPr/>
        </p:nvGrpSpPr>
        <p:grpSpPr>
          <a:xfrm>
            <a:off x="1449401" y="2503118"/>
            <a:ext cx="334919" cy="334031"/>
            <a:chOff x="-35495600" y="2631825"/>
            <a:chExt cx="292225" cy="291450"/>
          </a:xfrm>
        </p:grpSpPr>
        <p:sp>
          <p:nvSpPr>
            <p:cNvPr id="6237" name="Google Shape;6237;p51"/>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1"/>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1"/>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1"/>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51"/>
          <p:cNvGrpSpPr/>
          <p:nvPr/>
        </p:nvGrpSpPr>
        <p:grpSpPr>
          <a:xfrm>
            <a:off x="3563288" y="1682553"/>
            <a:ext cx="334031" cy="334031"/>
            <a:chOff x="-33673825" y="1916675"/>
            <a:chExt cx="291450" cy="291450"/>
          </a:xfrm>
        </p:grpSpPr>
        <p:sp>
          <p:nvSpPr>
            <p:cNvPr id="6242" name="Google Shape;6242;p51"/>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1"/>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1"/>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1"/>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6" name="Google Shape;6246;p51"/>
          <p:cNvGrpSpPr/>
          <p:nvPr/>
        </p:nvGrpSpPr>
        <p:grpSpPr>
          <a:xfrm>
            <a:off x="3561039" y="2107743"/>
            <a:ext cx="338529" cy="335807"/>
            <a:chOff x="-33676975" y="2275050"/>
            <a:chExt cx="295375" cy="293000"/>
          </a:xfrm>
        </p:grpSpPr>
        <p:sp>
          <p:nvSpPr>
            <p:cNvPr id="6247" name="Google Shape;6247;p51"/>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1"/>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1"/>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0" name="Google Shape;6250;p51"/>
          <p:cNvGrpSpPr/>
          <p:nvPr/>
        </p:nvGrpSpPr>
        <p:grpSpPr>
          <a:xfrm>
            <a:off x="3563288" y="2502444"/>
            <a:ext cx="334031" cy="335378"/>
            <a:chOff x="-33673825" y="2634975"/>
            <a:chExt cx="291450" cy="292625"/>
          </a:xfrm>
        </p:grpSpPr>
        <p:sp>
          <p:nvSpPr>
            <p:cNvPr id="6251" name="Google Shape;6251;p51"/>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1"/>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51"/>
          <p:cNvGrpSpPr/>
          <p:nvPr/>
        </p:nvGrpSpPr>
        <p:grpSpPr>
          <a:xfrm>
            <a:off x="5679739" y="1682524"/>
            <a:ext cx="311453" cy="334088"/>
            <a:chOff x="-31874100" y="1939525"/>
            <a:chExt cx="271750" cy="291500"/>
          </a:xfrm>
        </p:grpSpPr>
        <p:sp>
          <p:nvSpPr>
            <p:cNvPr id="6254" name="Google Shape;6254;p51"/>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1"/>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6" name="Google Shape;6256;p51"/>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7" name="Google Shape;6257;p51"/>
          <p:cNvGrpSpPr/>
          <p:nvPr/>
        </p:nvGrpSpPr>
        <p:grpSpPr>
          <a:xfrm>
            <a:off x="5662132" y="2503504"/>
            <a:ext cx="346667" cy="333257"/>
            <a:chOff x="-31889075" y="2658950"/>
            <a:chExt cx="302475" cy="290775"/>
          </a:xfrm>
        </p:grpSpPr>
        <p:sp>
          <p:nvSpPr>
            <p:cNvPr id="6258" name="Google Shape;6258;p51"/>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1"/>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0" name="Google Shape;6260;p51"/>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1" name="Google Shape;6261;p51"/>
          <p:cNvGrpSpPr/>
          <p:nvPr/>
        </p:nvGrpSpPr>
        <p:grpSpPr>
          <a:xfrm>
            <a:off x="1872611" y="1681651"/>
            <a:ext cx="334919" cy="335836"/>
            <a:chOff x="-35136450" y="1912725"/>
            <a:chExt cx="292225" cy="293025"/>
          </a:xfrm>
        </p:grpSpPr>
        <p:sp>
          <p:nvSpPr>
            <p:cNvPr id="6262" name="Google Shape;6262;p51"/>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1"/>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1"/>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51"/>
          <p:cNvGrpSpPr/>
          <p:nvPr/>
        </p:nvGrpSpPr>
        <p:grpSpPr>
          <a:xfrm>
            <a:off x="1873055" y="2108387"/>
            <a:ext cx="334031" cy="334518"/>
            <a:chOff x="-35134875" y="2272675"/>
            <a:chExt cx="291450" cy="291875"/>
          </a:xfrm>
        </p:grpSpPr>
        <p:sp>
          <p:nvSpPr>
            <p:cNvPr id="6266" name="Google Shape;6266;p51"/>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1"/>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1"/>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1"/>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0" name="Google Shape;6270;p51"/>
          <p:cNvGrpSpPr/>
          <p:nvPr/>
        </p:nvGrpSpPr>
        <p:grpSpPr>
          <a:xfrm>
            <a:off x="1912324" y="2503118"/>
            <a:ext cx="255494" cy="334031"/>
            <a:chOff x="-35101800" y="2631050"/>
            <a:chExt cx="222925" cy="291450"/>
          </a:xfrm>
        </p:grpSpPr>
        <p:sp>
          <p:nvSpPr>
            <p:cNvPr id="6271" name="Google Shape;6271;p51"/>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1"/>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1"/>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1"/>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5" name="Google Shape;6275;p51"/>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6" name="Google Shape;6276;p51"/>
          <p:cNvGrpSpPr/>
          <p:nvPr/>
        </p:nvGrpSpPr>
        <p:grpSpPr>
          <a:xfrm>
            <a:off x="3979357" y="2107743"/>
            <a:ext cx="334031" cy="335807"/>
            <a:chOff x="-33314675" y="2275050"/>
            <a:chExt cx="291450" cy="293000"/>
          </a:xfrm>
        </p:grpSpPr>
        <p:sp>
          <p:nvSpPr>
            <p:cNvPr id="6277" name="Google Shape;6277;p51"/>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1"/>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1"/>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0" name="Google Shape;6280;p51"/>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1" name="Google Shape;6281;p51"/>
          <p:cNvGrpSpPr/>
          <p:nvPr/>
        </p:nvGrpSpPr>
        <p:grpSpPr>
          <a:xfrm>
            <a:off x="6090314" y="1682567"/>
            <a:ext cx="334031" cy="334002"/>
            <a:chOff x="-31523625" y="1939525"/>
            <a:chExt cx="291450" cy="291425"/>
          </a:xfrm>
        </p:grpSpPr>
        <p:sp>
          <p:nvSpPr>
            <p:cNvPr id="6282" name="Google Shape;6282;p51"/>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1"/>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1"/>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1"/>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1"/>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1"/>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1"/>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1"/>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1"/>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1"/>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1"/>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51"/>
          <p:cNvGrpSpPr/>
          <p:nvPr/>
        </p:nvGrpSpPr>
        <p:grpSpPr>
          <a:xfrm>
            <a:off x="6089411" y="2108630"/>
            <a:ext cx="335836" cy="334031"/>
            <a:chOff x="-31523625" y="2298675"/>
            <a:chExt cx="293025" cy="291450"/>
          </a:xfrm>
        </p:grpSpPr>
        <p:sp>
          <p:nvSpPr>
            <p:cNvPr id="6294" name="Google Shape;6294;p51"/>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1"/>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1"/>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7" name="Google Shape;6297;p51"/>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1"/>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9" name="Google Shape;6299;p51"/>
          <p:cNvGrpSpPr/>
          <p:nvPr/>
        </p:nvGrpSpPr>
        <p:grpSpPr>
          <a:xfrm>
            <a:off x="2305764" y="1682568"/>
            <a:ext cx="313258" cy="334002"/>
            <a:chOff x="-34767825" y="1914325"/>
            <a:chExt cx="273325" cy="291425"/>
          </a:xfrm>
        </p:grpSpPr>
        <p:sp>
          <p:nvSpPr>
            <p:cNvPr id="6300" name="Google Shape;6300;p51"/>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1"/>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1"/>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51"/>
          <p:cNvGrpSpPr/>
          <p:nvPr/>
        </p:nvGrpSpPr>
        <p:grpSpPr>
          <a:xfrm>
            <a:off x="2294031" y="2107728"/>
            <a:ext cx="336724" cy="335836"/>
            <a:chOff x="-34778075" y="2272675"/>
            <a:chExt cx="293800" cy="293025"/>
          </a:xfrm>
        </p:grpSpPr>
        <p:sp>
          <p:nvSpPr>
            <p:cNvPr id="6304" name="Google Shape;6304;p51"/>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1"/>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1"/>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51"/>
          <p:cNvGrpSpPr/>
          <p:nvPr/>
        </p:nvGrpSpPr>
        <p:grpSpPr>
          <a:xfrm>
            <a:off x="2295378" y="2503118"/>
            <a:ext cx="334031" cy="334031"/>
            <a:chOff x="-34776500" y="2631825"/>
            <a:chExt cx="291450" cy="291450"/>
          </a:xfrm>
        </p:grpSpPr>
        <p:sp>
          <p:nvSpPr>
            <p:cNvPr id="6308" name="Google Shape;6308;p51"/>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1"/>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1"/>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51"/>
          <p:cNvGrpSpPr/>
          <p:nvPr/>
        </p:nvGrpSpPr>
        <p:grpSpPr>
          <a:xfrm>
            <a:off x="4403027" y="1680304"/>
            <a:ext cx="334919" cy="338529"/>
            <a:chOff x="-32956300" y="1915900"/>
            <a:chExt cx="292225" cy="295375"/>
          </a:xfrm>
        </p:grpSpPr>
        <p:sp>
          <p:nvSpPr>
            <p:cNvPr id="6312" name="Google Shape;6312;p51"/>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1"/>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4" name="Google Shape;6314;p51"/>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1"/>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6" name="Google Shape;6316;p51"/>
          <p:cNvGrpSpPr/>
          <p:nvPr/>
        </p:nvGrpSpPr>
        <p:grpSpPr>
          <a:xfrm>
            <a:off x="6507301" y="1682567"/>
            <a:ext cx="336724" cy="334002"/>
            <a:chOff x="-31166825" y="1939525"/>
            <a:chExt cx="293800" cy="291425"/>
          </a:xfrm>
        </p:grpSpPr>
        <p:sp>
          <p:nvSpPr>
            <p:cNvPr id="6317" name="Google Shape;6317;p51"/>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1"/>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1"/>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1"/>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1"/>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1"/>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1"/>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1"/>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1"/>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1"/>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1"/>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51"/>
          <p:cNvGrpSpPr/>
          <p:nvPr/>
        </p:nvGrpSpPr>
        <p:grpSpPr>
          <a:xfrm>
            <a:off x="6508203" y="2108372"/>
            <a:ext cx="334919" cy="334547"/>
            <a:chOff x="-31165250" y="2298675"/>
            <a:chExt cx="292225" cy="291900"/>
          </a:xfrm>
        </p:grpSpPr>
        <p:sp>
          <p:nvSpPr>
            <p:cNvPr id="6329" name="Google Shape;6329;p51"/>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1"/>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1"/>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51"/>
          <p:cNvGrpSpPr/>
          <p:nvPr/>
        </p:nvGrpSpPr>
        <p:grpSpPr>
          <a:xfrm>
            <a:off x="6508662" y="2503131"/>
            <a:ext cx="334002" cy="334002"/>
            <a:chOff x="-31164450" y="2657050"/>
            <a:chExt cx="291425" cy="291425"/>
          </a:xfrm>
        </p:grpSpPr>
        <p:sp>
          <p:nvSpPr>
            <p:cNvPr id="6333" name="Google Shape;6333;p51"/>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1"/>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1"/>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1"/>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7" name="Google Shape;6337;p51"/>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8" name="Google Shape;6338;p51"/>
          <p:cNvGrpSpPr/>
          <p:nvPr/>
        </p:nvGrpSpPr>
        <p:grpSpPr>
          <a:xfrm>
            <a:off x="2709198" y="1682224"/>
            <a:ext cx="338529" cy="334690"/>
            <a:chOff x="-34421275" y="1912725"/>
            <a:chExt cx="295375" cy="292025"/>
          </a:xfrm>
        </p:grpSpPr>
        <p:sp>
          <p:nvSpPr>
            <p:cNvPr id="6339" name="Google Shape;6339;p51"/>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1"/>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51"/>
          <p:cNvGrpSpPr/>
          <p:nvPr/>
        </p:nvGrpSpPr>
        <p:grpSpPr>
          <a:xfrm>
            <a:off x="2708296" y="2107728"/>
            <a:ext cx="340334" cy="335836"/>
            <a:chOff x="-34418125" y="2271100"/>
            <a:chExt cx="296950" cy="293025"/>
          </a:xfrm>
        </p:grpSpPr>
        <p:sp>
          <p:nvSpPr>
            <p:cNvPr id="6342" name="Google Shape;6342;p51"/>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1"/>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1"/>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1"/>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1"/>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1"/>
          <p:cNvGrpSpPr/>
          <p:nvPr/>
        </p:nvGrpSpPr>
        <p:grpSpPr>
          <a:xfrm>
            <a:off x="2709198" y="2503118"/>
            <a:ext cx="338529" cy="334031"/>
            <a:chOff x="-34421275" y="2631050"/>
            <a:chExt cx="295375" cy="291450"/>
          </a:xfrm>
        </p:grpSpPr>
        <p:sp>
          <p:nvSpPr>
            <p:cNvPr id="6348" name="Google Shape;6348;p51"/>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1"/>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1"/>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1"/>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51"/>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1"/>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1"/>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5" name="Google Shape;6355;p51"/>
          <p:cNvGrpSpPr/>
          <p:nvPr/>
        </p:nvGrpSpPr>
        <p:grpSpPr>
          <a:xfrm>
            <a:off x="6938569" y="1683011"/>
            <a:ext cx="334031" cy="333114"/>
            <a:chOff x="-30805300" y="1938725"/>
            <a:chExt cx="291450" cy="290650"/>
          </a:xfrm>
        </p:grpSpPr>
        <p:sp>
          <p:nvSpPr>
            <p:cNvPr id="6356" name="Google Shape;6356;p51"/>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1"/>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51"/>
          <p:cNvGrpSpPr/>
          <p:nvPr/>
        </p:nvGrpSpPr>
        <p:grpSpPr>
          <a:xfrm>
            <a:off x="6939028" y="2108816"/>
            <a:ext cx="333114" cy="333658"/>
            <a:chOff x="-30805300" y="2298675"/>
            <a:chExt cx="290650" cy="291125"/>
          </a:xfrm>
        </p:grpSpPr>
        <p:sp>
          <p:nvSpPr>
            <p:cNvPr id="6359" name="Google Shape;6359;p51"/>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1"/>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1"/>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1"/>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51"/>
          <p:cNvGrpSpPr/>
          <p:nvPr/>
        </p:nvGrpSpPr>
        <p:grpSpPr>
          <a:xfrm>
            <a:off x="6938584" y="2503131"/>
            <a:ext cx="334002" cy="334002"/>
            <a:chOff x="-30806075" y="2657050"/>
            <a:chExt cx="291425" cy="291425"/>
          </a:xfrm>
        </p:grpSpPr>
        <p:sp>
          <p:nvSpPr>
            <p:cNvPr id="6364" name="Google Shape;6364;p51"/>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1"/>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1"/>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51"/>
          <p:cNvGrpSpPr/>
          <p:nvPr/>
        </p:nvGrpSpPr>
        <p:grpSpPr>
          <a:xfrm>
            <a:off x="7780406" y="2108643"/>
            <a:ext cx="334002" cy="334002"/>
            <a:chOff x="-30064925" y="2332550"/>
            <a:chExt cx="291425" cy="291425"/>
          </a:xfrm>
        </p:grpSpPr>
        <p:sp>
          <p:nvSpPr>
            <p:cNvPr id="6368" name="Google Shape;6368;p51"/>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1"/>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1"/>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51"/>
          <p:cNvGrpSpPr/>
          <p:nvPr/>
        </p:nvGrpSpPr>
        <p:grpSpPr>
          <a:xfrm>
            <a:off x="1055057" y="3057139"/>
            <a:ext cx="278073" cy="334031"/>
            <a:chOff x="-35814600" y="3202075"/>
            <a:chExt cx="242625" cy="291450"/>
          </a:xfrm>
        </p:grpSpPr>
        <p:sp>
          <p:nvSpPr>
            <p:cNvPr id="6372" name="Google Shape;6372;p51"/>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1"/>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1"/>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1"/>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1"/>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1"/>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1"/>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51"/>
          <p:cNvGrpSpPr/>
          <p:nvPr/>
        </p:nvGrpSpPr>
        <p:grpSpPr>
          <a:xfrm>
            <a:off x="1027077" y="3473603"/>
            <a:ext cx="334031" cy="334260"/>
            <a:chOff x="-35839800" y="3561025"/>
            <a:chExt cx="291450" cy="291650"/>
          </a:xfrm>
        </p:grpSpPr>
        <p:sp>
          <p:nvSpPr>
            <p:cNvPr id="6380" name="Google Shape;6380;p51"/>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1"/>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1"/>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1"/>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1"/>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1"/>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1"/>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7" name="Google Shape;6387;p51"/>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8" name="Google Shape;6388;p51"/>
          <p:cNvGrpSpPr/>
          <p:nvPr/>
        </p:nvGrpSpPr>
        <p:grpSpPr>
          <a:xfrm>
            <a:off x="3140520" y="3057138"/>
            <a:ext cx="334031" cy="334031"/>
            <a:chOff x="-34003850" y="3227275"/>
            <a:chExt cx="291450" cy="291450"/>
          </a:xfrm>
        </p:grpSpPr>
        <p:sp>
          <p:nvSpPr>
            <p:cNvPr id="6389" name="Google Shape;6389;p51"/>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1"/>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1"/>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1"/>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1"/>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51"/>
          <p:cNvGrpSpPr/>
          <p:nvPr/>
        </p:nvGrpSpPr>
        <p:grpSpPr>
          <a:xfrm>
            <a:off x="3140076" y="3473387"/>
            <a:ext cx="334919" cy="334690"/>
            <a:chOff x="-34004625" y="3585850"/>
            <a:chExt cx="292225" cy="292025"/>
          </a:xfrm>
        </p:grpSpPr>
        <p:sp>
          <p:nvSpPr>
            <p:cNvPr id="6395" name="Google Shape;6395;p51"/>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1"/>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1"/>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1"/>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1"/>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51"/>
          <p:cNvGrpSpPr/>
          <p:nvPr/>
        </p:nvGrpSpPr>
        <p:grpSpPr>
          <a:xfrm>
            <a:off x="3139617" y="3884450"/>
            <a:ext cx="335836" cy="334948"/>
            <a:chOff x="-34005425" y="3945575"/>
            <a:chExt cx="293025" cy="292250"/>
          </a:xfrm>
        </p:grpSpPr>
        <p:sp>
          <p:nvSpPr>
            <p:cNvPr id="6401" name="Google Shape;6401;p51"/>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1"/>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1"/>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51"/>
          <p:cNvGrpSpPr/>
          <p:nvPr/>
        </p:nvGrpSpPr>
        <p:grpSpPr>
          <a:xfrm>
            <a:off x="5239900" y="3056237"/>
            <a:ext cx="338529" cy="335836"/>
            <a:chOff x="-32174975" y="3192625"/>
            <a:chExt cx="295375" cy="293025"/>
          </a:xfrm>
        </p:grpSpPr>
        <p:sp>
          <p:nvSpPr>
            <p:cNvPr id="6405" name="Google Shape;6405;p51"/>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1"/>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1"/>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1"/>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9" name="Google Shape;6409;p51"/>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1"/>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1" name="Google Shape;6411;p51"/>
          <p:cNvGrpSpPr/>
          <p:nvPr/>
        </p:nvGrpSpPr>
        <p:grpSpPr>
          <a:xfrm>
            <a:off x="7354858" y="3057140"/>
            <a:ext cx="334919" cy="334031"/>
            <a:chOff x="-30345325" y="3184750"/>
            <a:chExt cx="292225" cy="291450"/>
          </a:xfrm>
        </p:grpSpPr>
        <p:sp>
          <p:nvSpPr>
            <p:cNvPr id="6412" name="Google Shape;6412;p51"/>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1"/>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1"/>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1"/>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1"/>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51"/>
          <p:cNvGrpSpPr/>
          <p:nvPr/>
        </p:nvGrpSpPr>
        <p:grpSpPr>
          <a:xfrm>
            <a:off x="1449844" y="3057139"/>
            <a:ext cx="334031" cy="334031"/>
            <a:chOff x="-35481425" y="3202075"/>
            <a:chExt cx="291450" cy="291450"/>
          </a:xfrm>
        </p:grpSpPr>
        <p:sp>
          <p:nvSpPr>
            <p:cNvPr id="6418" name="Google Shape;6418;p51"/>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1"/>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1"/>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1"/>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1"/>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1"/>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1"/>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51"/>
          <p:cNvGrpSpPr/>
          <p:nvPr/>
        </p:nvGrpSpPr>
        <p:grpSpPr>
          <a:xfrm>
            <a:off x="1449400" y="3474176"/>
            <a:ext cx="334919" cy="333114"/>
            <a:chOff x="-35482200" y="3561225"/>
            <a:chExt cx="292225" cy="290650"/>
          </a:xfrm>
        </p:grpSpPr>
        <p:sp>
          <p:nvSpPr>
            <p:cNvPr id="6426" name="Google Shape;6426;p51"/>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1"/>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1"/>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51"/>
          <p:cNvGrpSpPr/>
          <p:nvPr/>
        </p:nvGrpSpPr>
        <p:grpSpPr>
          <a:xfrm>
            <a:off x="1449844" y="3884924"/>
            <a:ext cx="334031" cy="334002"/>
            <a:chOff x="-35481425" y="3919600"/>
            <a:chExt cx="291450" cy="291425"/>
          </a:xfrm>
        </p:grpSpPr>
        <p:sp>
          <p:nvSpPr>
            <p:cNvPr id="6430" name="Google Shape;6430;p51"/>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1"/>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1"/>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1"/>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1"/>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1"/>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1"/>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1"/>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51"/>
          <p:cNvGrpSpPr/>
          <p:nvPr/>
        </p:nvGrpSpPr>
        <p:grpSpPr>
          <a:xfrm>
            <a:off x="3561481" y="3057596"/>
            <a:ext cx="337641" cy="333114"/>
            <a:chOff x="-33645475" y="3228075"/>
            <a:chExt cx="294600" cy="290650"/>
          </a:xfrm>
        </p:grpSpPr>
        <p:sp>
          <p:nvSpPr>
            <p:cNvPr id="6439" name="Google Shape;6439;p51"/>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1"/>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1"/>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1"/>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1"/>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1"/>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1"/>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51"/>
          <p:cNvGrpSpPr/>
          <p:nvPr/>
        </p:nvGrpSpPr>
        <p:grpSpPr>
          <a:xfrm>
            <a:off x="3562398" y="3473272"/>
            <a:ext cx="335807" cy="334919"/>
            <a:chOff x="-33646250" y="3586425"/>
            <a:chExt cx="293000" cy="292225"/>
          </a:xfrm>
        </p:grpSpPr>
        <p:sp>
          <p:nvSpPr>
            <p:cNvPr id="6447" name="Google Shape;6447;p51"/>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1"/>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51"/>
          <p:cNvGrpSpPr/>
          <p:nvPr/>
        </p:nvGrpSpPr>
        <p:grpSpPr>
          <a:xfrm>
            <a:off x="3562842" y="3884006"/>
            <a:ext cx="334919" cy="335836"/>
            <a:chOff x="-33645475" y="3944800"/>
            <a:chExt cx="292225" cy="293025"/>
          </a:xfrm>
        </p:grpSpPr>
        <p:sp>
          <p:nvSpPr>
            <p:cNvPr id="6450" name="Google Shape;6450;p51"/>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1"/>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1"/>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1"/>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1"/>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1"/>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1"/>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1"/>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1"/>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1"/>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51"/>
          <p:cNvGrpSpPr/>
          <p:nvPr/>
        </p:nvGrpSpPr>
        <p:grpSpPr>
          <a:xfrm>
            <a:off x="5668905" y="3056323"/>
            <a:ext cx="333114" cy="335664"/>
            <a:chOff x="-31809525" y="3192625"/>
            <a:chExt cx="290650" cy="292875"/>
          </a:xfrm>
        </p:grpSpPr>
        <p:sp>
          <p:nvSpPr>
            <p:cNvPr id="6461" name="Google Shape;6461;p51"/>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1"/>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1"/>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1"/>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51"/>
          <p:cNvGrpSpPr/>
          <p:nvPr/>
        </p:nvGrpSpPr>
        <p:grpSpPr>
          <a:xfrm>
            <a:off x="5668446" y="3472816"/>
            <a:ext cx="334031" cy="335836"/>
            <a:chOff x="-31811100" y="3550975"/>
            <a:chExt cx="291450" cy="293025"/>
          </a:xfrm>
        </p:grpSpPr>
        <p:sp>
          <p:nvSpPr>
            <p:cNvPr id="6466" name="Google Shape;6466;p51"/>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1"/>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1"/>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1"/>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1"/>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1"/>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1"/>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51"/>
          <p:cNvGrpSpPr/>
          <p:nvPr/>
        </p:nvGrpSpPr>
        <p:grpSpPr>
          <a:xfrm>
            <a:off x="5662587" y="3883406"/>
            <a:ext cx="345750" cy="337039"/>
            <a:chOff x="-31817400" y="3910025"/>
            <a:chExt cx="301675" cy="294075"/>
          </a:xfrm>
        </p:grpSpPr>
        <p:sp>
          <p:nvSpPr>
            <p:cNvPr id="6474" name="Google Shape;6474;p51"/>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1"/>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1"/>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51"/>
          <p:cNvGrpSpPr/>
          <p:nvPr/>
        </p:nvGrpSpPr>
        <p:grpSpPr>
          <a:xfrm>
            <a:off x="7354844" y="3473273"/>
            <a:ext cx="334948" cy="334919"/>
            <a:chOff x="-30354000" y="3569100"/>
            <a:chExt cx="292250" cy="292225"/>
          </a:xfrm>
        </p:grpSpPr>
        <p:sp>
          <p:nvSpPr>
            <p:cNvPr id="6478" name="Google Shape;6478;p51"/>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1"/>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1"/>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1"/>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1"/>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1"/>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51"/>
          <p:cNvGrpSpPr/>
          <p:nvPr/>
        </p:nvGrpSpPr>
        <p:grpSpPr>
          <a:xfrm>
            <a:off x="1878484" y="3057139"/>
            <a:ext cx="323172" cy="334031"/>
            <a:chOff x="-35118325" y="3202075"/>
            <a:chExt cx="281975" cy="291450"/>
          </a:xfrm>
        </p:grpSpPr>
        <p:sp>
          <p:nvSpPr>
            <p:cNvPr id="6485" name="Google Shape;6485;p51"/>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1"/>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1"/>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1"/>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9" name="Google Shape;6489;p51"/>
          <p:cNvGrpSpPr/>
          <p:nvPr/>
        </p:nvGrpSpPr>
        <p:grpSpPr>
          <a:xfrm>
            <a:off x="1872611" y="3473918"/>
            <a:ext cx="334919" cy="333630"/>
            <a:chOff x="-35123050" y="3561225"/>
            <a:chExt cx="292225" cy="291100"/>
          </a:xfrm>
        </p:grpSpPr>
        <p:sp>
          <p:nvSpPr>
            <p:cNvPr id="6490" name="Google Shape;6490;p51"/>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1"/>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2" name="Google Shape;6492;p51"/>
          <p:cNvGrpSpPr/>
          <p:nvPr/>
        </p:nvGrpSpPr>
        <p:grpSpPr>
          <a:xfrm>
            <a:off x="1912337" y="3884924"/>
            <a:ext cx="255466" cy="334002"/>
            <a:chOff x="-35089175" y="3919600"/>
            <a:chExt cx="222900" cy="291425"/>
          </a:xfrm>
        </p:grpSpPr>
        <p:sp>
          <p:nvSpPr>
            <p:cNvPr id="6493" name="Google Shape;6493;p51"/>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1"/>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51"/>
          <p:cNvGrpSpPr/>
          <p:nvPr/>
        </p:nvGrpSpPr>
        <p:grpSpPr>
          <a:xfrm>
            <a:off x="3987479" y="3056908"/>
            <a:ext cx="317785" cy="334489"/>
            <a:chOff x="-33277650" y="3226875"/>
            <a:chExt cx="277275" cy="291850"/>
          </a:xfrm>
        </p:grpSpPr>
        <p:sp>
          <p:nvSpPr>
            <p:cNvPr id="6496" name="Google Shape;6496;p51"/>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1"/>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1"/>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1"/>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1"/>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1"/>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1"/>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1"/>
          <p:cNvGrpSpPr/>
          <p:nvPr/>
        </p:nvGrpSpPr>
        <p:grpSpPr>
          <a:xfrm>
            <a:off x="3979356" y="3473717"/>
            <a:ext cx="334031" cy="334031"/>
            <a:chOff x="-33286325" y="3586425"/>
            <a:chExt cx="291450" cy="291450"/>
          </a:xfrm>
        </p:grpSpPr>
        <p:sp>
          <p:nvSpPr>
            <p:cNvPr id="6504" name="Google Shape;6504;p51"/>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1"/>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1"/>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1"/>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1"/>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51"/>
          <p:cNvGrpSpPr/>
          <p:nvPr/>
        </p:nvGrpSpPr>
        <p:grpSpPr>
          <a:xfrm>
            <a:off x="3979356" y="3884006"/>
            <a:ext cx="334031" cy="335836"/>
            <a:chOff x="-33286325" y="3944800"/>
            <a:chExt cx="291450" cy="293025"/>
          </a:xfrm>
        </p:grpSpPr>
        <p:sp>
          <p:nvSpPr>
            <p:cNvPr id="6510" name="Google Shape;6510;p51"/>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1"/>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1"/>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1"/>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51"/>
          <p:cNvGrpSpPr/>
          <p:nvPr/>
        </p:nvGrpSpPr>
        <p:grpSpPr>
          <a:xfrm>
            <a:off x="6090310" y="3055778"/>
            <a:ext cx="334031" cy="336753"/>
            <a:chOff x="-31452725" y="3191825"/>
            <a:chExt cx="291450" cy="293825"/>
          </a:xfrm>
        </p:grpSpPr>
        <p:sp>
          <p:nvSpPr>
            <p:cNvPr id="6515" name="Google Shape;6515;p51"/>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1"/>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1"/>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1"/>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51"/>
          <p:cNvGrpSpPr/>
          <p:nvPr/>
        </p:nvGrpSpPr>
        <p:grpSpPr>
          <a:xfrm>
            <a:off x="6089866" y="3473274"/>
            <a:ext cx="334919" cy="334919"/>
            <a:chOff x="-31452725" y="3551775"/>
            <a:chExt cx="292225" cy="292225"/>
          </a:xfrm>
        </p:grpSpPr>
        <p:sp>
          <p:nvSpPr>
            <p:cNvPr id="6520" name="Google Shape;6520;p51"/>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1"/>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1"/>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1"/>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51"/>
          <p:cNvGrpSpPr/>
          <p:nvPr/>
        </p:nvGrpSpPr>
        <p:grpSpPr>
          <a:xfrm>
            <a:off x="6088505" y="3883563"/>
            <a:ext cx="337641" cy="336724"/>
            <a:chOff x="-31455100" y="3909350"/>
            <a:chExt cx="294600" cy="293800"/>
          </a:xfrm>
        </p:grpSpPr>
        <p:sp>
          <p:nvSpPr>
            <p:cNvPr id="6525" name="Google Shape;6525;p51"/>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1"/>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51"/>
          <p:cNvGrpSpPr/>
          <p:nvPr/>
        </p:nvGrpSpPr>
        <p:grpSpPr>
          <a:xfrm>
            <a:off x="7355302" y="3884466"/>
            <a:ext cx="334031" cy="334919"/>
            <a:chOff x="-30345325" y="3918800"/>
            <a:chExt cx="291450" cy="292225"/>
          </a:xfrm>
        </p:grpSpPr>
        <p:sp>
          <p:nvSpPr>
            <p:cNvPr id="6528" name="Google Shape;6528;p51"/>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1"/>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1"/>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1"/>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1"/>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51"/>
          <p:cNvGrpSpPr/>
          <p:nvPr/>
        </p:nvGrpSpPr>
        <p:grpSpPr>
          <a:xfrm>
            <a:off x="2305320" y="3057139"/>
            <a:ext cx="314146" cy="334031"/>
            <a:chOff x="-34755225" y="3202075"/>
            <a:chExt cx="274100" cy="291450"/>
          </a:xfrm>
        </p:grpSpPr>
        <p:sp>
          <p:nvSpPr>
            <p:cNvPr id="6534" name="Google Shape;6534;p51"/>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1"/>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1"/>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1"/>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1"/>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1"/>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1"/>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51"/>
          <p:cNvGrpSpPr/>
          <p:nvPr/>
        </p:nvGrpSpPr>
        <p:grpSpPr>
          <a:xfrm>
            <a:off x="2295377" y="3473718"/>
            <a:ext cx="334031" cy="334031"/>
            <a:chOff x="-34763900" y="3561225"/>
            <a:chExt cx="291450" cy="291450"/>
          </a:xfrm>
        </p:grpSpPr>
        <p:sp>
          <p:nvSpPr>
            <p:cNvPr id="6542" name="Google Shape;6542;p51"/>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1"/>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1"/>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5" name="Google Shape;6545;p51"/>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6" name="Google Shape;6546;p51"/>
          <p:cNvGrpSpPr/>
          <p:nvPr/>
        </p:nvGrpSpPr>
        <p:grpSpPr>
          <a:xfrm>
            <a:off x="4403025" y="3056693"/>
            <a:ext cx="334919" cy="334919"/>
            <a:chOff x="-32927950" y="3227275"/>
            <a:chExt cx="292225" cy="292225"/>
          </a:xfrm>
        </p:grpSpPr>
        <p:sp>
          <p:nvSpPr>
            <p:cNvPr id="6547" name="Google Shape;6547;p51"/>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1"/>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1"/>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1"/>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1"/>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51"/>
          <p:cNvGrpSpPr/>
          <p:nvPr/>
        </p:nvGrpSpPr>
        <p:grpSpPr>
          <a:xfrm>
            <a:off x="4402567" y="3473717"/>
            <a:ext cx="335836" cy="334031"/>
            <a:chOff x="-32927950" y="3586425"/>
            <a:chExt cx="293025" cy="291450"/>
          </a:xfrm>
        </p:grpSpPr>
        <p:sp>
          <p:nvSpPr>
            <p:cNvPr id="6553" name="Google Shape;6553;p51"/>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1"/>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1"/>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1"/>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1"/>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51"/>
          <p:cNvGrpSpPr/>
          <p:nvPr/>
        </p:nvGrpSpPr>
        <p:grpSpPr>
          <a:xfrm>
            <a:off x="4403025" y="3884006"/>
            <a:ext cx="334919" cy="335836"/>
            <a:chOff x="-32927950" y="3944800"/>
            <a:chExt cx="292225" cy="293025"/>
          </a:xfrm>
        </p:grpSpPr>
        <p:sp>
          <p:nvSpPr>
            <p:cNvPr id="6559" name="Google Shape;6559;p51"/>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1"/>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1"/>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1"/>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1"/>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1"/>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1"/>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1"/>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1"/>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51"/>
          <p:cNvGrpSpPr/>
          <p:nvPr/>
        </p:nvGrpSpPr>
        <p:grpSpPr>
          <a:xfrm>
            <a:off x="6508199" y="3057025"/>
            <a:ext cx="334919" cy="334260"/>
            <a:chOff x="-31094350" y="3194000"/>
            <a:chExt cx="292225" cy="291650"/>
          </a:xfrm>
        </p:grpSpPr>
        <p:sp>
          <p:nvSpPr>
            <p:cNvPr id="6569" name="Google Shape;6569;p51"/>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1"/>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1"/>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1"/>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1"/>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1"/>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1"/>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1"/>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51"/>
          <p:cNvGrpSpPr/>
          <p:nvPr/>
        </p:nvGrpSpPr>
        <p:grpSpPr>
          <a:xfrm>
            <a:off x="6508644" y="3473460"/>
            <a:ext cx="334031" cy="334547"/>
            <a:chOff x="-31093575" y="3552550"/>
            <a:chExt cx="291450" cy="291900"/>
          </a:xfrm>
        </p:grpSpPr>
        <p:sp>
          <p:nvSpPr>
            <p:cNvPr id="6578" name="Google Shape;6578;p51"/>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1"/>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1"/>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1"/>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51"/>
          <p:cNvGrpSpPr/>
          <p:nvPr/>
        </p:nvGrpSpPr>
        <p:grpSpPr>
          <a:xfrm>
            <a:off x="6508644" y="3884924"/>
            <a:ext cx="334031" cy="334002"/>
            <a:chOff x="-31093575" y="3911725"/>
            <a:chExt cx="291450" cy="291425"/>
          </a:xfrm>
        </p:grpSpPr>
        <p:sp>
          <p:nvSpPr>
            <p:cNvPr id="6583" name="Google Shape;6583;p51"/>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1"/>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51"/>
          <p:cNvGrpSpPr/>
          <p:nvPr/>
        </p:nvGrpSpPr>
        <p:grpSpPr>
          <a:xfrm>
            <a:off x="7779039" y="3056695"/>
            <a:ext cx="336724" cy="334919"/>
            <a:chOff x="-29946000" y="3183175"/>
            <a:chExt cx="293800" cy="292225"/>
          </a:xfrm>
        </p:grpSpPr>
        <p:sp>
          <p:nvSpPr>
            <p:cNvPr id="6586" name="Google Shape;6586;p51"/>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1"/>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1"/>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1"/>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1"/>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1"/>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51"/>
          <p:cNvGrpSpPr/>
          <p:nvPr/>
        </p:nvGrpSpPr>
        <p:grpSpPr>
          <a:xfrm>
            <a:off x="2709198" y="3056895"/>
            <a:ext cx="338529" cy="334518"/>
            <a:chOff x="-34408675" y="3202075"/>
            <a:chExt cx="295375" cy="291875"/>
          </a:xfrm>
        </p:grpSpPr>
        <p:sp>
          <p:nvSpPr>
            <p:cNvPr id="6593" name="Google Shape;6593;p51"/>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1"/>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1"/>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1"/>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51"/>
          <p:cNvGrpSpPr/>
          <p:nvPr/>
        </p:nvGrpSpPr>
        <p:grpSpPr>
          <a:xfrm>
            <a:off x="2711003" y="3472486"/>
            <a:ext cx="334919" cy="336495"/>
            <a:chOff x="-34405525" y="3558075"/>
            <a:chExt cx="292225" cy="293600"/>
          </a:xfrm>
        </p:grpSpPr>
        <p:sp>
          <p:nvSpPr>
            <p:cNvPr id="6598" name="Google Shape;6598;p51"/>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1"/>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1"/>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51"/>
          <p:cNvGrpSpPr/>
          <p:nvPr/>
        </p:nvGrpSpPr>
        <p:grpSpPr>
          <a:xfrm>
            <a:off x="2710544" y="3884924"/>
            <a:ext cx="335836" cy="334002"/>
            <a:chOff x="-34406325" y="3919600"/>
            <a:chExt cx="293025" cy="291425"/>
          </a:xfrm>
        </p:grpSpPr>
        <p:sp>
          <p:nvSpPr>
            <p:cNvPr id="6602" name="Google Shape;6602;p51"/>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1"/>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1"/>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1"/>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1"/>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1"/>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1"/>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51"/>
          <p:cNvGrpSpPr/>
          <p:nvPr/>
        </p:nvGrpSpPr>
        <p:grpSpPr>
          <a:xfrm>
            <a:off x="4826694" y="3062553"/>
            <a:ext cx="334031" cy="323200"/>
            <a:chOff x="-32568800" y="3232000"/>
            <a:chExt cx="291450" cy="282000"/>
          </a:xfrm>
        </p:grpSpPr>
        <p:sp>
          <p:nvSpPr>
            <p:cNvPr id="6610" name="Google Shape;6610;p51"/>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1"/>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51"/>
          <p:cNvGrpSpPr/>
          <p:nvPr/>
        </p:nvGrpSpPr>
        <p:grpSpPr>
          <a:xfrm>
            <a:off x="4826250" y="3473717"/>
            <a:ext cx="334919" cy="334031"/>
            <a:chOff x="-32569575" y="3586425"/>
            <a:chExt cx="292225" cy="291450"/>
          </a:xfrm>
        </p:grpSpPr>
        <p:sp>
          <p:nvSpPr>
            <p:cNvPr id="6613" name="Google Shape;6613;p51"/>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1"/>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51"/>
          <p:cNvGrpSpPr/>
          <p:nvPr/>
        </p:nvGrpSpPr>
        <p:grpSpPr>
          <a:xfrm>
            <a:off x="4817669" y="3884579"/>
            <a:ext cx="352082" cy="334690"/>
            <a:chOff x="-32576675" y="3944600"/>
            <a:chExt cx="307200" cy="292025"/>
          </a:xfrm>
        </p:grpSpPr>
        <p:sp>
          <p:nvSpPr>
            <p:cNvPr id="6616" name="Google Shape;6616;p51"/>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1"/>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51"/>
          <p:cNvGrpSpPr/>
          <p:nvPr/>
        </p:nvGrpSpPr>
        <p:grpSpPr>
          <a:xfrm>
            <a:off x="6938122" y="3056695"/>
            <a:ext cx="334919" cy="334919"/>
            <a:chOff x="-30735200" y="3192625"/>
            <a:chExt cx="292225" cy="292225"/>
          </a:xfrm>
        </p:grpSpPr>
        <p:sp>
          <p:nvSpPr>
            <p:cNvPr id="6619" name="Google Shape;6619;p51"/>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1"/>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1"/>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1"/>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1"/>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1"/>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1"/>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51"/>
          <p:cNvGrpSpPr/>
          <p:nvPr/>
        </p:nvGrpSpPr>
        <p:grpSpPr>
          <a:xfrm>
            <a:off x="6938122" y="3474019"/>
            <a:ext cx="334919" cy="333429"/>
            <a:chOff x="-30735200" y="3552550"/>
            <a:chExt cx="292225" cy="290925"/>
          </a:xfrm>
        </p:grpSpPr>
        <p:sp>
          <p:nvSpPr>
            <p:cNvPr id="6627" name="Google Shape;6627;p51"/>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1"/>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51"/>
          <p:cNvGrpSpPr/>
          <p:nvPr/>
        </p:nvGrpSpPr>
        <p:grpSpPr>
          <a:xfrm>
            <a:off x="6938122" y="3884910"/>
            <a:ext cx="334919" cy="334031"/>
            <a:chOff x="-30735200" y="3910925"/>
            <a:chExt cx="292225" cy="291450"/>
          </a:xfrm>
        </p:grpSpPr>
        <p:sp>
          <p:nvSpPr>
            <p:cNvPr id="6630" name="Google Shape;6630;p51"/>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1"/>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2" name="Google Shape;6632;p51"/>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3" name="Google Shape;6633;p51"/>
          <p:cNvGrpSpPr/>
          <p:nvPr/>
        </p:nvGrpSpPr>
        <p:grpSpPr>
          <a:xfrm>
            <a:off x="7360282" y="1678487"/>
            <a:ext cx="329539" cy="328617"/>
            <a:chOff x="2821450" y="2957850"/>
            <a:chExt cx="259275" cy="258550"/>
          </a:xfrm>
        </p:grpSpPr>
        <p:sp>
          <p:nvSpPr>
            <p:cNvPr id="6634" name="Google Shape;6634;p51"/>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1"/>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1"/>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16" name="Shape 116"/>
        <p:cNvGrpSpPr/>
        <p:nvPr/>
      </p:nvGrpSpPr>
      <p:grpSpPr>
        <a:xfrm>
          <a:off x="0" y="0"/>
          <a:ext cx="0" cy="0"/>
          <a:chOff x="0" y="0"/>
          <a:chExt cx="0" cy="0"/>
        </a:xfrm>
      </p:grpSpPr>
      <p:sp>
        <p:nvSpPr>
          <p:cNvPr id="117" name="Google Shape;117;p25"/>
          <p:cNvSpPr txBox="1"/>
          <p:nvPr>
            <p:ph idx="1" type="subTitle"/>
          </p:nvPr>
        </p:nvSpPr>
        <p:spPr>
          <a:xfrm flipH="1">
            <a:off x="2300175" y="2241350"/>
            <a:ext cx="4543800" cy="137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9E9D9"/>
                </a:solidFill>
              </a:rPr>
              <a:t>Venus has a beautiful name and is the second planet from the Sun. It’s terribly hot—even hotter than Mercury—and its atmosphere is extremely poisonous. It’s the second-brightest natural object in the night sky after the Moon</a:t>
            </a:r>
            <a:endParaRPr>
              <a:solidFill>
                <a:srgbClr val="F9E9D9"/>
              </a:solidFill>
            </a:endParaRPr>
          </a:p>
        </p:txBody>
      </p:sp>
      <p:sp>
        <p:nvSpPr>
          <p:cNvPr id="118" name="Google Shape;118;p25"/>
          <p:cNvSpPr txBox="1"/>
          <p:nvPr>
            <p:ph type="ctrTitle"/>
          </p:nvPr>
        </p:nvSpPr>
        <p:spPr>
          <a:xfrm>
            <a:off x="1420950" y="1707325"/>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6000">
                <a:solidFill>
                  <a:srgbClr val="F9E9D9"/>
                </a:solidFill>
              </a:rPr>
              <a:t>INTRODUCTION</a:t>
            </a:r>
            <a:endParaRPr sz="6000">
              <a:solidFill>
                <a:srgbClr val="F9E9D9"/>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640" name="Shape 6640"/>
        <p:cNvGrpSpPr/>
        <p:nvPr/>
      </p:nvGrpSpPr>
      <p:grpSpPr>
        <a:xfrm>
          <a:off x="0" y="0"/>
          <a:ext cx="0" cy="0"/>
          <a:chOff x="0" y="0"/>
          <a:chExt cx="0" cy="0"/>
        </a:xfrm>
      </p:grpSpPr>
      <p:sp>
        <p:nvSpPr>
          <p:cNvPr id="6641" name="Google Shape;6641;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6642" name="Google Shape;6642;p52"/>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3" name="Google Shape;6643;p52"/>
          <p:cNvGrpSpPr/>
          <p:nvPr/>
        </p:nvGrpSpPr>
        <p:grpSpPr>
          <a:xfrm>
            <a:off x="1022516" y="2111640"/>
            <a:ext cx="334886" cy="335791"/>
            <a:chOff x="-28467625" y="2331750"/>
            <a:chExt cx="296150" cy="296950"/>
          </a:xfrm>
        </p:grpSpPr>
        <p:sp>
          <p:nvSpPr>
            <p:cNvPr id="6644" name="Google Shape;6644;p5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6" name="Google Shape;6646;p52"/>
          <p:cNvGrpSpPr/>
          <p:nvPr/>
        </p:nvGrpSpPr>
        <p:grpSpPr>
          <a:xfrm>
            <a:off x="1035873" y="2530673"/>
            <a:ext cx="308171" cy="332257"/>
            <a:chOff x="-28461325" y="2701925"/>
            <a:chExt cx="272525" cy="293825"/>
          </a:xfrm>
        </p:grpSpPr>
        <p:sp>
          <p:nvSpPr>
            <p:cNvPr id="6647" name="Google Shape;6647;p5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0" name="Google Shape;6650;p52"/>
          <p:cNvGrpSpPr/>
          <p:nvPr/>
        </p:nvGrpSpPr>
        <p:grpSpPr>
          <a:xfrm>
            <a:off x="3139340" y="1749163"/>
            <a:ext cx="334886" cy="214654"/>
            <a:chOff x="-26585200" y="2025375"/>
            <a:chExt cx="296150" cy="189825"/>
          </a:xfrm>
        </p:grpSpPr>
        <p:sp>
          <p:nvSpPr>
            <p:cNvPr id="6651" name="Google Shape;6651;p5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52"/>
          <p:cNvGrpSpPr/>
          <p:nvPr/>
        </p:nvGrpSpPr>
        <p:grpSpPr>
          <a:xfrm>
            <a:off x="3139779" y="2112531"/>
            <a:ext cx="334010" cy="334010"/>
            <a:chOff x="-26584425" y="2340425"/>
            <a:chExt cx="295375" cy="295375"/>
          </a:xfrm>
        </p:grpSpPr>
        <p:sp>
          <p:nvSpPr>
            <p:cNvPr id="6657" name="Google Shape;6657;p5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52"/>
          <p:cNvGrpSpPr/>
          <p:nvPr/>
        </p:nvGrpSpPr>
        <p:grpSpPr>
          <a:xfrm>
            <a:off x="3134888" y="2529683"/>
            <a:ext cx="343791" cy="334236"/>
            <a:chOff x="-26585200" y="2710400"/>
            <a:chExt cx="304025" cy="295575"/>
          </a:xfrm>
        </p:grpSpPr>
        <p:sp>
          <p:nvSpPr>
            <p:cNvPr id="6663" name="Google Shape;6663;p5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52"/>
          <p:cNvGrpSpPr/>
          <p:nvPr/>
        </p:nvGrpSpPr>
        <p:grpSpPr>
          <a:xfrm>
            <a:off x="5239477" y="1689471"/>
            <a:ext cx="334915" cy="334038"/>
            <a:chOff x="-24709875" y="1970225"/>
            <a:chExt cx="296175" cy="295400"/>
          </a:xfrm>
        </p:grpSpPr>
        <p:sp>
          <p:nvSpPr>
            <p:cNvPr id="6676" name="Google Shape;6676;p5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52"/>
          <p:cNvGrpSpPr/>
          <p:nvPr/>
        </p:nvGrpSpPr>
        <p:grpSpPr>
          <a:xfrm>
            <a:off x="5269754" y="2112093"/>
            <a:ext cx="274360" cy="334886"/>
            <a:chOff x="-24683100" y="2340425"/>
            <a:chExt cx="242625" cy="296150"/>
          </a:xfrm>
        </p:grpSpPr>
        <p:sp>
          <p:nvSpPr>
            <p:cNvPr id="6679" name="Google Shape;6679;p5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3" name="Google Shape;6683;p52"/>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4" name="Google Shape;6684;p52"/>
          <p:cNvGrpSpPr/>
          <p:nvPr/>
        </p:nvGrpSpPr>
        <p:grpSpPr>
          <a:xfrm>
            <a:off x="7356246" y="1689471"/>
            <a:ext cx="341134" cy="334038"/>
            <a:chOff x="-22881800" y="1971800"/>
            <a:chExt cx="301675" cy="295400"/>
          </a:xfrm>
        </p:grpSpPr>
        <p:sp>
          <p:nvSpPr>
            <p:cNvPr id="6685" name="Google Shape;6685;p5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1" name="Google Shape;6691;p52"/>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2"/>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3" name="Google Shape;6693;p52"/>
          <p:cNvGrpSpPr/>
          <p:nvPr/>
        </p:nvGrpSpPr>
        <p:grpSpPr>
          <a:xfrm>
            <a:off x="1498540" y="2529344"/>
            <a:ext cx="215559" cy="334915"/>
            <a:chOff x="-28043900" y="2701925"/>
            <a:chExt cx="190625" cy="296175"/>
          </a:xfrm>
        </p:grpSpPr>
        <p:sp>
          <p:nvSpPr>
            <p:cNvPr id="6694" name="Google Shape;6694;p5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52"/>
          <p:cNvGrpSpPr/>
          <p:nvPr/>
        </p:nvGrpSpPr>
        <p:grpSpPr>
          <a:xfrm>
            <a:off x="3553468" y="1689485"/>
            <a:ext cx="334915" cy="334010"/>
            <a:chOff x="-26215025" y="1971025"/>
            <a:chExt cx="296175" cy="295375"/>
          </a:xfrm>
        </p:grpSpPr>
        <p:sp>
          <p:nvSpPr>
            <p:cNvPr id="6700" name="Google Shape;6700;p5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52"/>
          <p:cNvGrpSpPr/>
          <p:nvPr/>
        </p:nvGrpSpPr>
        <p:grpSpPr>
          <a:xfrm>
            <a:off x="3553015" y="2112969"/>
            <a:ext cx="335819" cy="333134"/>
            <a:chOff x="-26215825" y="2341200"/>
            <a:chExt cx="296975" cy="294600"/>
          </a:xfrm>
        </p:grpSpPr>
        <p:sp>
          <p:nvSpPr>
            <p:cNvPr id="6709" name="Google Shape;6709;p5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52"/>
          <p:cNvGrpSpPr/>
          <p:nvPr/>
        </p:nvGrpSpPr>
        <p:grpSpPr>
          <a:xfrm>
            <a:off x="3583307" y="2529796"/>
            <a:ext cx="275237" cy="334010"/>
            <a:chOff x="-26179575" y="2710600"/>
            <a:chExt cx="243400" cy="295375"/>
          </a:xfrm>
        </p:grpSpPr>
        <p:sp>
          <p:nvSpPr>
            <p:cNvPr id="6712" name="Google Shape;6712;p5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52"/>
          <p:cNvGrpSpPr/>
          <p:nvPr/>
        </p:nvGrpSpPr>
        <p:grpSpPr>
          <a:xfrm>
            <a:off x="5672692" y="1689485"/>
            <a:ext cx="318886" cy="334010"/>
            <a:chOff x="-24328675" y="1971025"/>
            <a:chExt cx="282000" cy="295375"/>
          </a:xfrm>
        </p:grpSpPr>
        <p:sp>
          <p:nvSpPr>
            <p:cNvPr id="6716" name="Google Shape;6716;p5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52"/>
          <p:cNvGrpSpPr/>
          <p:nvPr/>
        </p:nvGrpSpPr>
        <p:grpSpPr>
          <a:xfrm>
            <a:off x="5674926" y="2112531"/>
            <a:ext cx="314419" cy="334010"/>
            <a:chOff x="-24330250" y="2340425"/>
            <a:chExt cx="278050" cy="295375"/>
          </a:xfrm>
        </p:grpSpPr>
        <p:sp>
          <p:nvSpPr>
            <p:cNvPr id="6719" name="Google Shape;6719;p5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52"/>
          <p:cNvGrpSpPr/>
          <p:nvPr/>
        </p:nvGrpSpPr>
        <p:grpSpPr>
          <a:xfrm>
            <a:off x="5665130" y="2529796"/>
            <a:ext cx="334010" cy="334010"/>
            <a:chOff x="-24338900" y="2710600"/>
            <a:chExt cx="295375" cy="295375"/>
          </a:xfrm>
        </p:grpSpPr>
        <p:sp>
          <p:nvSpPr>
            <p:cNvPr id="6727" name="Google Shape;6727;p5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52"/>
          <p:cNvGrpSpPr/>
          <p:nvPr/>
        </p:nvGrpSpPr>
        <p:grpSpPr>
          <a:xfrm>
            <a:off x="7358918" y="2113096"/>
            <a:ext cx="335791" cy="332879"/>
            <a:chOff x="-22859750" y="2335900"/>
            <a:chExt cx="296950" cy="294375"/>
          </a:xfrm>
        </p:grpSpPr>
        <p:sp>
          <p:nvSpPr>
            <p:cNvPr id="6730" name="Google Shape;6730;p5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52"/>
          <p:cNvGrpSpPr/>
          <p:nvPr/>
        </p:nvGrpSpPr>
        <p:grpSpPr>
          <a:xfrm>
            <a:off x="1882340" y="1689470"/>
            <a:ext cx="294828" cy="334038"/>
            <a:chOff x="-27710725" y="1959200"/>
            <a:chExt cx="260725" cy="295400"/>
          </a:xfrm>
        </p:grpSpPr>
        <p:sp>
          <p:nvSpPr>
            <p:cNvPr id="6734" name="Google Shape;6734;p5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52"/>
          <p:cNvGrpSpPr/>
          <p:nvPr/>
        </p:nvGrpSpPr>
        <p:grpSpPr>
          <a:xfrm>
            <a:off x="1861406" y="2170414"/>
            <a:ext cx="336696" cy="218244"/>
            <a:chOff x="-27728850" y="2382950"/>
            <a:chExt cx="297750" cy="193000"/>
          </a:xfrm>
        </p:grpSpPr>
        <p:sp>
          <p:nvSpPr>
            <p:cNvPr id="6737" name="Google Shape;6737;p5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0" name="Google Shape;6740;p52"/>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2"/>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2" name="Google Shape;6742;p52"/>
          <p:cNvGrpSpPr/>
          <p:nvPr/>
        </p:nvGrpSpPr>
        <p:grpSpPr>
          <a:xfrm>
            <a:off x="3971638" y="2121436"/>
            <a:ext cx="334915" cy="316200"/>
            <a:chOff x="-25844850" y="2357750"/>
            <a:chExt cx="296175" cy="279625"/>
          </a:xfrm>
        </p:grpSpPr>
        <p:sp>
          <p:nvSpPr>
            <p:cNvPr id="6743" name="Google Shape;6743;p5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9" name="Google Shape;6749;p52"/>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0" name="Google Shape;6750;p52"/>
          <p:cNvGrpSpPr/>
          <p:nvPr/>
        </p:nvGrpSpPr>
        <p:grpSpPr>
          <a:xfrm>
            <a:off x="6145995" y="1689471"/>
            <a:ext cx="216463" cy="334038"/>
            <a:chOff x="-23917525" y="1970225"/>
            <a:chExt cx="191425" cy="295400"/>
          </a:xfrm>
        </p:grpSpPr>
        <p:sp>
          <p:nvSpPr>
            <p:cNvPr id="6751" name="Google Shape;6751;p5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52"/>
          <p:cNvGrpSpPr/>
          <p:nvPr/>
        </p:nvGrpSpPr>
        <p:grpSpPr>
          <a:xfrm>
            <a:off x="6103703" y="2112093"/>
            <a:ext cx="301047" cy="334886"/>
            <a:chOff x="-23952175" y="2340425"/>
            <a:chExt cx="266225" cy="296150"/>
          </a:xfrm>
        </p:grpSpPr>
        <p:sp>
          <p:nvSpPr>
            <p:cNvPr id="6755" name="Google Shape;6755;p5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7" name="Google Shape;6757;p52"/>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8" name="Google Shape;6758;p52"/>
          <p:cNvGrpSpPr/>
          <p:nvPr/>
        </p:nvGrpSpPr>
        <p:grpSpPr>
          <a:xfrm>
            <a:off x="7413691" y="2528453"/>
            <a:ext cx="226245" cy="336696"/>
            <a:chOff x="-22811700" y="2700350"/>
            <a:chExt cx="200075" cy="297750"/>
          </a:xfrm>
        </p:grpSpPr>
        <p:sp>
          <p:nvSpPr>
            <p:cNvPr id="6759" name="Google Shape;6759;p5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52"/>
          <p:cNvGrpSpPr/>
          <p:nvPr/>
        </p:nvGrpSpPr>
        <p:grpSpPr>
          <a:xfrm>
            <a:off x="2286183" y="1689032"/>
            <a:ext cx="335791" cy="334915"/>
            <a:chOff x="-27358650" y="1961575"/>
            <a:chExt cx="296950" cy="296175"/>
          </a:xfrm>
        </p:grpSpPr>
        <p:sp>
          <p:nvSpPr>
            <p:cNvPr id="6763" name="Google Shape;6763;p5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5" name="Google Shape;6765;p52"/>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2"/>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2"/>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8" name="Google Shape;6768;p52"/>
          <p:cNvGrpSpPr/>
          <p:nvPr/>
        </p:nvGrpSpPr>
        <p:grpSpPr>
          <a:xfrm>
            <a:off x="4399008" y="2122327"/>
            <a:ext cx="337572" cy="314419"/>
            <a:chOff x="-25477800" y="2357750"/>
            <a:chExt cx="298525" cy="278050"/>
          </a:xfrm>
        </p:grpSpPr>
        <p:sp>
          <p:nvSpPr>
            <p:cNvPr id="6769" name="Google Shape;6769;p5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1" name="Google Shape;6771;p52"/>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2" name="Google Shape;6772;p52"/>
          <p:cNvGrpSpPr/>
          <p:nvPr/>
        </p:nvGrpSpPr>
        <p:grpSpPr>
          <a:xfrm>
            <a:off x="6512437" y="1689485"/>
            <a:ext cx="334915" cy="334010"/>
            <a:chOff x="-23599325" y="1971025"/>
            <a:chExt cx="296175" cy="295375"/>
          </a:xfrm>
        </p:grpSpPr>
        <p:sp>
          <p:nvSpPr>
            <p:cNvPr id="6773" name="Google Shape;6773;p5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5" name="Google Shape;6775;p52"/>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2"/>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2"/>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8" name="Google Shape;6778;p52"/>
          <p:cNvGrpSpPr/>
          <p:nvPr/>
        </p:nvGrpSpPr>
        <p:grpSpPr>
          <a:xfrm>
            <a:off x="2705151" y="1689145"/>
            <a:ext cx="341134" cy="334689"/>
            <a:chOff x="-26993200" y="1961775"/>
            <a:chExt cx="301675" cy="295975"/>
          </a:xfrm>
        </p:grpSpPr>
        <p:sp>
          <p:nvSpPr>
            <p:cNvPr id="6779" name="Google Shape;6779;p5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52"/>
          <p:cNvGrpSpPr/>
          <p:nvPr/>
        </p:nvGrpSpPr>
        <p:grpSpPr>
          <a:xfrm>
            <a:off x="2728756" y="2112531"/>
            <a:ext cx="293923" cy="334010"/>
            <a:chOff x="-26970350" y="2332550"/>
            <a:chExt cx="259925" cy="295375"/>
          </a:xfrm>
        </p:grpSpPr>
        <p:sp>
          <p:nvSpPr>
            <p:cNvPr id="6783" name="Google Shape;6783;p5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52"/>
          <p:cNvGrpSpPr/>
          <p:nvPr/>
        </p:nvGrpSpPr>
        <p:grpSpPr>
          <a:xfrm>
            <a:off x="2709165" y="2559635"/>
            <a:ext cx="333105" cy="274332"/>
            <a:chOff x="-26986100" y="2735800"/>
            <a:chExt cx="294575" cy="242600"/>
          </a:xfrm>
        </p:grpSpPr>
        <p:sp>
          <p:nvSpPr>
            <p:cNvPr id="6786" name="Google Shape;6786;p5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8" name="Google Shape;6788;p52"/>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9" name="Google Shape;6789;p52"/>
          <p:cNvGrpSpPr/>
          <p:nvPr/>
        </p:nvGrpSpPr>
        <p:grpSpPr>
          <a:xfrm>
            <a:off x="4817616" y="2112093"/>
            <a:ext cx="334010" cy="334886"/>
            <a:chOff x="-25104475" y="2340425"/>
            <a:chExt cx="295375" cy="296150"/>
          </a:xfrm>
        </p:grpSpPr>
        <p:sp>
          <p:nvSpPr>
            <p:cNvPr id="6790" name="Google Shape;6790;p5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9" name="Google Shape;6799;p52"/>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0" name="Google Shape;6800;p52"/>
          <p:cNvGrpSpPr/>
          <p:nvPr/>
        </p:nvGrpSpPr>
        <p:grpSpPr>
          <a:xfrm>
            <a:off x="6935871" y="1689032"/>
            <a:ext cx="335791" cy="334915"/>
            <a:chOff x="-23229925" y="1970225"/>
            <a:chExt cx="296950" cy="296175"/>
          </a:xfrm>
        </p:grpSpPr>
        <p:sp>
          <p:nvSpPr>
            <p:cNvPr id="6801" name="Google Shape;6801;p5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5" name="Google Shape;6805;p52"/>
          <p:cNvGrpSpPr/>
          <p:nvPr/>
        </p:nvGrpSpPr>
        <p:grpSpPr>
          <a:xfrm>
            <a:off x="6975944" y="2111641"/>
            <a:ext cx="255646" cy="335791"/>
            <a:chOff x="-23177950" y="2340425"/>
            <a:chExt cx="226075" cy="296950"/>
          </a:xfrm>
        </p:grpSpPr>
        <p:sp>
          <p:nvSpPr>
            <p:cNvPr id="6806" name="Google Shape;6806;p5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52"/>
          <p:cNvGrpSpPr/>
          <p:nvPr/>
        </p:nvGrpSpPr>
        <p:grpSpPr>
          <a:xfrm>
            <a:off x="6936309" y="2529344"/>
            <a:ext cx="334915" cy="334915"/>
            <a:chOff x="-23229150" y="2710600"/>
            <a:chExt cx="296175" cy="296175"/>
          </a:xfrm>
        </p:grpSpPr>
        <p:sp>
          <p:nvSpPr>
            <p:cNvPr id="6809" name="Google Shape;6809;p5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1" name="Google Shape;6811;p52"/>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2" name="Google Shape;6812;p52"/>
          <p:cNvGrpSpPr/>
          <p:nvPr/>
        </p:nvGrpSpPr>
        <p:grpSpPr>
          <a:xfrm>
            <a:off x="1021159" y="3058276"/>
            <a:ext cx="337600" cy="293047"/>
            <a:chOff x="-28462125" y="3199700"/>
            <a:chExt cx="298550" cy="259150"/>
          </a:xfrm>
        </p:grpSpPr>
        <p:sp>
          <p:nvSpPr>
            <p:cNvPr id="6813" name="Google Shape;6813;p5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52"/>
          <p:cNvGrpSpPr/>
          <p:nvPr/>
        </p:nvGrpSpPr>
        <p:grpSpPr>
          <a:xfrm>
            <a:off x="1022064" y="3449815"/>
            <a:ext cx="335791" cy="334915"/>
            <a:chOff x="-28461325" y="3545475"/>
            <a:chExt cx="296950" cy="296175"/>
          </a:xfrm>
        </p:grpSpPr>
        <p:sp>
          <p:nvSpPr>
            <p:cNvPr id="6817" name="Google Shape;6817;p5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52"/>
          <p:cNvGrpSpPr/>
          <p:nvPr/>
        </p:nvGrpSpPr>
        <p:grpSpPr>
          <a:xfrm>
            <a:off x="1018487" y="3884028"/>
            <a:ext cx="342943" cy="334886"/>
            <a:chOff x="-28463700" y="3914875"/>
            <a:chExt cx="303275" cy="296150"/>
          </a:xfrm>
        </p:grpSpPr>
        <p:sp>
          <p:nvSpPr>
            <p:cNvPr id="6824" name="Google Shape;6824;p5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52"/>
          <p:cNvGrpSpPr/>
          <p:nvPr/>
        </p:nvGrpSpPr>
        <p:grpSpPr>
          <a:xfrm>
            <a:off x="3139779" y="3097020"/>
            <a:ext cx="334010" cy="215559"/>
            <a:chOff x="-26573400" y="3224125"/>
            <a:chExt cx="295375" cy="190625"/>
          </a:xfrm>
        </p:grpSpPr>
        <p:sp>
          <p:nvSpPr>
            <p:cNvPr id="6827" name="Google Shape;6827;p5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52"/>
          <p:cNvGrpSpPr/>
          <p:nvPr/>
        </p:nvGrpSpPr>
        <p:grpSpPr>
          <a:xfrm>
            <a:off x="3139779" y="3450254"/>
            <a:ext cx="334010" cy="334038"/>
            <a:chOff x="-26573400" y="3546250"/>
            <a:chExt cx="295375" cy="295400"/>
          </a:xfrm>
        </p:grpSpPr>
        <p:sp>
          <p:nvSpPr>
            <p:cNvPr id="6830" name="Google Shape;6830;p5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52"/>
          <p:cNvGrpSpPr/>
          <p:nvPr/>
        </p:nvGrpSpPr>
        <p:grpSpPr>
          <a:xfrm>
            <a:off x="3128655" y="3884339"/>
            <a:ext cx="356259" cy="334264"/>
            <a:chOff x="-26583625" y="3917025"/>
            <a:chExt cx="315050" cy="295600"/>
          </a:xfrm>
        </p:grpSpPr>
        <p:sp>
          <p:nvSpPr>
            <p:cNvPr id="6836" name="Google Shape;6836;p5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0" name="Google Shape;6840;p52"/>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1" name="Google Shape;6841;p52"/>
          <p:cNvGrpSpPr/>
          <p:nvPr/>
        </p:nvGrpSpPr>
        <p:grpSpPr>
          <a:xfrm>
            <a:off x="5269754" y="3449815"/>
            <a:ext cx="274360" cy="334915"/>
            <a:chOff x="-24694925" y="3518700"/>
            <a:chExt cx="242625" cy="296175"/>
          </a:xfrm>
        </p:grpSpPr>
        <p:sp>
          <p:nvSpPr>
            <p:cNvPr id="6842" name="Google Shape;6842;p5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52"/>
          <p:cNvGrpSpPr/>
          <p:nvPr/>
        </p:nvGrpSpPr>
        <p:grpSpPr>
          <a:xfrm>
            <a:off x="5269315" y="3884014"/>
            <a:ext cx="275237" cy="334915"/>
            <a:chOff x="-24709100" y="3888875"/>
            <a:chExt cx="243400" cy="296175"/>
          </a:xfrm>
        </p:grpSpPr>
        <p:sp>
          <p:nvSpPr>
            <p:cNvPr id="6847" name="Google Shape;6847;p5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52"/>
          <p:cNvGrpSpPr/>
          <p:nvPr/>
        </p:nvGrpSpPr>
        <p:grpSpPr>
          <a:xfrm>
            <a:off x="7357589" y="3038896"/>
            <a:ext cx="338448" cy="331805"/>
            <a:chOff x="-22863675" y="3131775"/>
            <a:chExt cx="299300" cy="293425"/>
          </a:xfrm>
        </p:grpSpPr>
        <p:sp>
          <p:nvSpPr>
            <p:cNvPr id="6851" name="Google Shape;6851;p5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52"/>
          <p:cNvGrpSpPr/>
          <p:nvPr/>
        </p:nvGrpSpPr>
        <p:grpSpPr>
          <a:xfrm>
            <a:off x="1458906" y="3037356"/>
            <a:ext cx="294828" cy="334886"/>
            <a:chOff x="-28069875" y="3175300"/>
            <a:chExt cx="260725" cy="296150"/>
          </a:xfrm>
        </p:grpSpPr>
        <p:sp>
          <p:nvSpPr>
            <p:cNvPr id="6855" name="Google Shape;6855;p5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52"/>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5" name="Google Shape;6865;p52"/>
          <p:cNvGrpSpPr/>
          <p:nvPr/>
        </p:nvGrpSpPr>
        <p:grpSpPr>
          <a:xfrm>
            <a:off x="1498088" y="3884467"/>
            <a:ext cx="216463" cy="334010"/>
            <a:chOff x="-28032075" y="3916450"/>
            <a:chExt cx="191425" cy="295375"/>
          </a:xfrm>
        </p:grpSpPr>
        <p:sp>
          <p:nvSpPr>
            <p:cNvPr id="6866" name="Google Shape;6866;p5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52"/>
          <p:cNvGrpSpPr/>
          <p:nvPr/>
        </p:nvGrpSpPr>
        <p:grpSpPr>
          <a:xfrm>
            <a:off x="3553468" y="3037342"/>
            <a:ext cx="334915" cy="334915"/>
            <a:chOff x="-26201650" y="3176075"/>
            <a:chExt cx="296175" cy="296175"/>
          </a:xfrm>
        </p:grpSpPr>
        <p:sp>
          <p:nvSpPr>
            <p:cNvPr id="6870" name="Google Shape;6870;p5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52"/>
          <p:cNvGrpSpPr/>
          <p:nvPr/>
        </p:nvGrpSpPr>
        <p:grpSpPr>
          <a:xfrm>
            <a:off x="3553016" y="3450268"/>
            <a:ext cx="335819" cy="334010"/>
            <a:chOff x="-26204800" y="3547050"/>
            <a:chExt cx="296975" cy="295375"/>
          </a:xfrm>
        </p:grpSpPr>
        <p:sp>
          <p:nvSpPr>
            <p:cNvPr id="6873" name="Google Shape;6873;p5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52"/>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6" name="Google Shape;6876;p52"/>
          <p:cNvGrpSpPr/>
          <p:nvPr/>
        </p:nvGrpSpPr>
        <p:grpSpPr>
          <a:xfrm>
            <a:off x="5668240" y="3037342"/>
            <a:ext cx="327791" cy="334915"/>
            <a:chOff x="-24353875" y="3147725"/>
            <a:chExt cx="289875" cy="296175"/>
          </a:xfrm>
        </p:grpSpPr>
        <p:sp>
          <p:nvSpPr>
            <p:cNvPr id="6877" name="Google Shape;6877;p5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52"/>
          <p:cNvGrpSpPr/>
          <p:nvPr/>
        </p:nvGrpSpPr>
        <p:grpSpPr>
          <a:xfrm>
            <a:off x="5675816" y="3450253"/>
            <a:ext cx="312638" cy="334038"/>
            <a:chOff x="-24344425" y="3519475"/>
            <a:chExt cx="276475" cy="295400"/>
          </a:xfrm>
        </p:grpSpPr>
        <p:sp>
          <p:nvSpPr>
            <p:cNvPr id="6880" name="Google Shape;6880;p5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52"/>
          <p:cNvGrpSpPr/>
          <p:nvPr/>
        </p:nvGrpSpPr>
        <p:grpSpPr>
          <a:xfrm>
            <a:off x="5666020" y="3886247"/>
            <a:ext cx="332229" cy="330448"/>
            <a:chOff x="-24353075" y="3891250"/>
            <a:chExt cx="293800" cy="292225"/>
          </a:xfrm>
        </p:grpSpPr>
        <p:sp>
          <p:nvSpPr>
            <p:cNvPr id="6883" name="Google Shape;6883;p5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52"/>
          <p:cNvGrpSpPr/>
          <p:nvPr/>
        </p:nvGrpSpPr>
        <p:grpSpPr>
          <a:xfrm>
            <a:off x="7358918" y="3450465"/>
            <a:ext cx="335791" cy="333614"/>
            <a:chOff x="-22845575" y="3504075"/>
            <a:chExt cx="296950" cy="295025"/>
          </a:xfrm>
        </p:grpSpPr>
        <p:sp>
          <p:nvSpPr>
            <p:cNvPr id="6886" name="Google Shape;6886;p5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52"/>
          <p:cNvGrpSpPr/>
          <p:nvPr/>
        </p:nvGrpSpPr>
        <p:grpSpPr>
          <a:xfrm>
            <a:off x="1887683" y="3037794"/>
            <a:ext cx="284142" cy="334010"/>
            <a:chOff x="-27691025" y="3175300"/>
            <a:chExt cx="251275" cy="295375"/>
          </a:xfrm>
        </p:grpSpPr>
        <p:sp>
          <p:nvSpPr>
            <p:cNvPr id="6889" name="Google Shape;6889;p5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52"/>
          <p:cNvGrpSpPr/>
          <p:nvPr/>
        </p:nvGrpSpPr>
        <p:grpSpPr>
          <a:xfrm>
            <a:off x="1861406" y="3509055"/>
            <a:ext cx="336696" cy="216435"/>
            <a:chOff x="-27721750" y="3598250"/>
            <a:chExt cx="297750" cy="191400"/>
          </a:xfrm>
        </p:grpSpPr>
        <p:sp>
          <p:nvSpPr>
            <p:cNvPr id="6894" name="Google Shape;6894;p5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2"/>
          <p:cNvGrpSpPr/>
          <p:nvPr/>
        </p:nvGrpSpPr>
        <p:grpSpPr>
          <a:xfrm>
            <a:off x="1862735" y="3889640"/>
            <a:ext cx="334038" cy="323663"/>
            <a:chOff x="-27719400" y="3925600"/>
            <a:chExt cx="295400" cy="286225"/>
          </a:xfrm>
        </p:grpSpPr>
        <p:sp>
          <p:nvSpPr>
            <p:cNvPr id="6897" name="Google Shape;6897;p5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52"/>
          <p:cNvGrpSpPr/>
          <p:nvPr/>
        </p:nvGrpSpPr>
        <p:grpSpPr>
          <a:xfrm>
            <a:off x="3971200" y="3036904"/>
            <a:ext cx="335791" cy="335791"/>
            <a:chOff x="-25834600" y="3176875"/>
            <a:chExt cx="296950" cy="296950"/>
          </a:xfrm>
        </p:grpSpPr>
        <p:sp>
          <p:nvSpPr>
            <p:cNvPr id="6900" name="Google Shape;6900;p5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52"/>
          <p:cNvGrpSpPr/>
          <p:nvPr/>
        </p:nvGrpSpPr>
        <p:grpSpPr>
          <a:xfrm>
            <a:off x="3971200" y="3460064"/>
            <a:ext cx="335791" cy="314419"/>
            <a:chOff x="-25834600" y="3564375"/>
            <a:chExt cx="296950" cy="278050"/>
          </a:xfrm>
        </p:grpSpPr>
        <p:sp>
          <p:nvSpPr>
            <p:cNvPr id="6906" name="Google Shape;6906;p5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52"/>
          <p:cNvGrpSpPr/>
          <p:nvPr/>
        </p:nvGrpSpPr>
        <p:grpSpPr>
          <a:xfrm>
            <a:off x="3969419" y="3884127"/>
            <a:ext cx="339353" cy="334689"/>
            <a:chOff x="-25834600" y="3915850"/>
            <a:chExt cx="300100" cy="295975"/>
          </a:xfrm>
        </p:grpSpPr>
        <p:sp>
          <p:nvSpPr>
            <p:cNvPr id="6915" name="Google Shape;6915;p5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52"/>
          <p:cNvGrpSpPr/>
          <p:nvPr/>
        </p:nvGrpSpPr>
        <p:grpSpPr>
          <a:xfrm>
            <a:off x="6145557" y="3038218"/>
            <a:ext cx="217340" cy="333162"/>
            <a:chOff x="-23930925" y="3149300"/>
            <a:chExt cx="192200" cy="294625"/>
          </a:xfrm>
        </p:grpSpPr>
        <p:sp>
          <p:nvSpPr>
            <p:cNvPr id="6919" name="Google Shape;6919;p5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52"/>
          <p:cNvGrpSpPr/>
          <p:nvPr/>
        </p:nvGrpSpPr>
        <p:grpSpPr>
          <a:xfrm>
            <a:off x="6104579" y="3450253"/>
            <a:ext cx="299294" cy="334038"/>
            <a:chOff x="-23962425" y="3519475"/>
            <a:chExt cx="264675" cy="295400"/>
          </a:xfrm>
        </p:grpSpPr>
        <p:sp>
          <p:nvSpPr>
            <p:cNvPr id="6924" name="Google Shape;6924;p5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6" name="Google Shape;6926;p52"/>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7" name="Google Shape;6927;p52"/>
          <p:cNvGrpSpPr/>
          <p:nvPr/>
        </p:nvGrpSpPr>
        <p:grpSpPr>
          <a:xfrm>
            <a:off x="7413239" y="3884466"/>
            <a:ext cx="227149" cy="334010"/>
            <a:chOff x="-22788075" y="3904625"/>
            <a:chExt cx="200875" cy="295375"/>
          </a:xfrm>
        </p:grpSpPr>
        <p:sp>
          <p:nvSpPr>
            <p:cNvPr id="6928" name="Google Shape;6928;p5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52"/>
          <p:cNvGrpSpPr/>
          <p:nvPr/>
        </p:nvGrpSpPr>
        <p:grpSpPr>
          <a:xfrm>
            <a:off x="2285731" y="3037356"/>
            <a:ext cx="336696" cy="334886"/>
            <a:chOff x="-27351575" y="3175300"/>
            <a:chExt cx="297750" cy="296150"/>
          </a:xfrm>
        </p:grpSpPr>
        <p:sp>
          <p:nvSpPr>
            <p:cNvPr id="6933" name="Google Shape;6933;p5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52"/>
          <p:cNvGrpSpPr/>
          <p:nvPr/>
        </p:nvGrpSpPr>
        <p:grpSpPr>
          <a:xfrm>
            <a:off x="2326270" y="3449702"/>
            <a:ext cx="255617" cy="335141"/>
            <a:chOff x="-27313750" y="3545275"/>
            <a:chExt cx="226050" cy="296375"/>
          </a:xfrm>
        </p:grpSpPr>
        <p:sp>
          <p:nvSpPr>
            <p:cNvPr id="6938" name="Google Shape;6938;p5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52"/>
          <p:cNvGrpSpPr/>
          <p:nvPr/>
        </p:nvGrpSpPr>
        <p:grpSpPr>
          <a:xfrm>
            <a:off x="2285731" y="3882233"/>
            <a:ext cx="336696" cy="338477"/>
            <a:chOff x="-27351575" y="3915650"/>
            <a:chExt cx="297750" cy="299325"/>
          </a:xfrm>
        </p:grpSpPr>
        <p:sp>
          <p:nvSpPr>
            <p:cNvPr id="6942" name="Google Shape;6942;p5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52"/>
          <p:cNvGrpSpPr/>
          <p:nvPr/>
        </p:nvGrpSpPr>
        <p:grpSpPr>
          <a:xfrm>
            <a:off x="4416366" y="3037243"/>
            <a:ext cx="302857" cy="335113"/>
            <a:chOff x="-25445525" y="3175900"/>
            <a:chExt cx="267825" cy="296350"/>
          </a:xfrm>
        </p:grpSpPr>
        <p:sp>
          <p:nvSpPr>
            <p:cNvPr id="6945" name="Google Shape;6945;p5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52"/>
          <p:cNvGrpSpPr/>
          <p:nvPr/>
        </p:nvGrpSpPr>
        <p:grpSpPr>
          <a:xfrm>
            <a:off x="4399008" y="3460516"/>
            <a:ext cx="337572" cy="313514"/>
            <a:chOff x="-25465200" y="3565175"/>
            <a:chExt cx="298525" cy="277250"/>
          </a:xfrm>
        </p:grpSpPr>
        <p:sp>
          <p:nvSpPr>
            <p:cNvPr id="6949" name="Google Shape;6949;p5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52"/>
          <p:cNvGrpSpPr/>
          <p:nvPr/>
        </p:nvGrpSpPr>
        <p:grpSpPr>
          <a:xfrm>
            <a:off x="4398570" y="3884749"/>
            <a:ext cx="338448" cy="333445"/>
            <a:chOff x="-25465200" y="3916150"/>
            <a:chExt cx="299300" cy="294875"/>
          </a:xfrm>
        </p:grpSpPr>
        <p:sp>
          <p:nvSpPr>
            <p:cNvPr id="6952" name="Google Shape;6952;p5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52"/>
          <p:cNvGrpSpPr/>
          <p:nvPr/>
        </p:nvGrpSpPr>
        <p:grpSpPr>
          <a:xfrm>
            <a:off x="6512889" y="3037356"/>
            <a:ext cx="334010" cy="334886"/>
            <a:chOff x="-23615075" y="3148525"/>
            <a:chExt cx="295375" cy="296150"/>
          </a:xfrm>
        </p:grpSpPr>
        <p:sp>
          <p:nvSpPr>
            <p:cNvPr id="6955" name="Google Shape;6955;p5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9" name="Google Shape;6959;p52"/>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0" name="Google Shape;6960;p52"/>
          <p:cNvGrpSpPr/>
          <p:nvPr/>
        </p:nvGrpSpPr>
        <p:grpSpPr>
          <a:xfrm>
            <a:off x="6512437" y="3893810"/>
            <a:ext cx="334915" cy="315324"/>
            <a:chOff x="-23615075" y="3906200"/>
            <a:chExt cx="296175" cy="278850"/>
          </a:xfrm>
        </p:grpSpPr>
        <p:sp>
          <p:nvSpPr>
            <p:cNvPr id="6961" name="Google Shape;6961;p5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4" name="Google Shape;6964;p52"/>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5" name="Google Shape;6965;p52"/>
          <p:cNvGrpSpPr/>
          <p:nvPr/>
        </p:nvGrpSpPr>
        <p:grpSpPr>
          <a:xfrm>
            <a:off x="2707822" y="3037469"/>
            <a:ext cx="335791" cy="334660"/>
            <a:chOff x="-26980600" y="3175500"/>
            <a:chExt cx="296950" cy="295950"/>
          </a:xfrm>
        </p:grpSpPr>
        <p:sp>
          <p:nvSpPr>
            <p:cNvPr id="6966" name="Google Shape;6966;p5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9" name="Google Shape;6969;p52"/>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52"/>
          <p:cNvGrpSpPr/>
          <p:nvPr/>
        </p:nvGrpSpPr>
        <p:grpSpPr>
          <a:xfrm>
            <a:off x="2708275" y="3914292"/>
            <a:ext cx="334886" cy="274360"/>
            <a:chOff x="-26981375" y="3951875"/>
            <a:chExt cx="296150" cy="242625"/>
          </a:xfrm>
        </p:grpSpPr>
        <p:sp>
          <p:nvSpPr>
            <p:cNvPr id="6971" name="Google Shape;6971;p5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52"/>
          <p:cNvGrpSpPr/>
          <p:nvPr/>
        </p:nvGrpSpPr>
        <p:grpSpPr>
          <a:xfrm>
            <a:off x="4817602" y="3036451"/>
            <a:ext cx="334038" cy="336696"/>
            <a:chOff x="-25094250" y="3176075"/>
            <a:chExt cx="295400" cy="297750"/>
          </a:xfrm>
        </p:grpSpPr>
        <p:sp>
          <p:nvSpPr>
            <p:cNvPr id="6975" name="Google Shape;6975;p5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52"/>
          <p:cNvGrpSpPr/>
          <p:nvPr/>
        </p:nvGrpSpPr>
        <p:grpSpPr>
          <a:xfrm>
            <a:off x="4817602" y="3450268"/>
            <a:ext cx="334038" cy="334010"/>
            <a:chOff x="-25094250" y="3547050"/>
            <a:chExt cx="295400" cy="295375"/>
          </a:xfrm>
        </p:grpSpPr>
        <p:sp>
          <p:nvSpPr>
            <p:cNvPr id="6979" name="Google Shape;6979;p5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4" name="Google Shape;6984;p52"/>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5" name="Google Shape;6985;p52"/>
          <p:cNvGrpSpPr/>
          <p:nvPr/>
        </p:nvGrpSpPr>
        <p:grpSpPr>
          <a:xfrm>
            <a:off x="6936323" y="3037356"/>
            <a:ext cx="334886" cy="334886"/>
            <a:chOff x="-23245675" y="3148525"/>
            <a:chExt cx="296150" cy="296150"/>
          </a:xfrm>
        </p:grpSpPr>
        <p:sp>
          <p:nvSpPr>
            <p:cNvPr id="6986" name="Google Shape;6986;p5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9" name="Google Shape;6989;p52"/>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0" name="Google Shape;6990;p52"/>
          <p:cNvGrpSpPr/>
          <p:nvPr/>
        </p:nvGrpSpPr>
        <p:grpSpPr>
          <a:xfrm>
            <a:off x="6936762" y="3884028"/>
            <a:ext cx="334010" cy="334886"/>
            <a:chOff x="-23244900" y="3888100"/>
            <a:chExt cx="295375" cy="296150"/>
          </a:xfrm>
        </p:grpSpPr>
        <p:sp>
          <p:nvSpPr>
            <p:cNvPr id="6991" name="Google Shape;6991;p5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2" name="Google Shape;7002;p52"/>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006" name="Shape 7006"/>
        <p:cNvGrpSpPr/>
        <p:nvPr/>
      </p:nvGrpSpPr>
      <p:grpSpPr>
        <a:xfrm>
          <a:off x="0" y="0"/>
          <a:ext cx="0" cy="0"/>
          <a:chOff x="0" y="0"/>
          <a:chExt cx="0" cy="0"/>
        </a:xfrm>
      </p:grpSpPr>
      <p:sp>
        <p:nvSpPr>
          <p:cNvPr id="7007" name="Google Shape;7007;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7008" name="Google Shape;7008;p53"/>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9" name="Google Shape;7009;p53"/>
          <p:cNvGrpSpPr/>
          <p:nvPr/>
        </p:nvGrpSpPr>
        <p:grpSpPr>
          <a:xfrm>
            <a:off x="1032281" y="2096112"/>
            <a:ext cx="341820" cy="341736"/>
            <a:chOff x="-21298675" y="2414425"/>
            <a:chExt cx="306400" cy="306325"/>
          </a:xfrm>
        </p:grpSpPr>
        <p:sp>
          <p:nvSpPr>
            <p:cNvPr id="7010" name="Google Shape;7010;p53"/>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3"/>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3"/>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53"/>
          <p:cNvGrpSpPr/>
          <p:nvPr/>
        </p:nvGrpSpPr>
        <p:grpSpPr>
          <a:xfrm>
            <a:off x="1031834" y="2520890"/>
            <a:ext cx="342712" cy="319647"/>
            <a:chOff x="-21299475" y="2798025"/>
            <a:chExt cx="307200" cy="286525"/>
          </a:xfrm>
        </p:grpSpPr>
        <p:sp>
          <p:nvSpPr>
            <p:cNvPr id="7014" name="Google Shape;7014;p53"/>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3"/>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3"/>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3"/>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3"/>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3"/>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3"/>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3"/>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3"/>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3"/>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3"/>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3"/>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6" name="Google Shape;7026;p53"/>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3"/>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3"/>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9" name="Google Shape;7029;p53"/>
          <p:cNvGrpSpPr/>
          <p:nvPr/>
        </p:nvGrpSpPr>
        <p:grpSpPr>
          <a:xfrm>
            <a:off x="5243755" y="1676827"/>
            <a:ext cx="297029" cy="339198"/>
            <a:chOff x="-17545650" y="2051350"/>
            <a:chExt cx="266250" cy="304050"/>
          </a:xfrm>
        </p:grpSpPr>
        <p:sp>
          <p:nvSpPr>
            <p:cNvPr id="7030" name="Google Shape;7030;p53"/>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3"/>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3"/>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3"/>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4" name="Google Shape;7034;p53"/>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5" name="Google Shape;7035;p53"/>
          <p:cNvGrpSpPr/>
          <p:nvPr/>
        </p:nvGrpSpPr>
        <p:grpSpPr>
          <a:xfrm>
            <a:off x="5222670" y="2521211"/>
            <a:ext cx="339198" cy="319006"/>
            <a:chOff x="-17565350" y="2809825"/>
            <a:chExt cx="304050" cy="285950"/>
          </a:xfrm>
        </p:grpSpPr>
        <p:sp>
          <p:nvSpPr>
            <p:cNvPr id="7036" name="Google Shape;7036;p53"/>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3"/>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3"/>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3"/>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3"/>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1" name="Google Shape;7041;p53"/>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3"/>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3"/>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4" name="Google Shape;7044;p53"/>
          <p:cNvGrpSpPr/>
          <p:nvPr/>
        </p:nvGrpSpPr>
        <p:grpSpPr>
          <a:xfrm>
            <a:off x="1471646" y="2510683"/>
            <a:ext cx="298730" cy="340063"/>
            <a:chOff x="-20904875" y="2788575"/>
            <a:chExt cx="267775" cy="304825"/>
          </a:xfrm>
        </p:grpSpPr>
        <p:sp>
          <p:nvSpPr>
            <p:cNvPr id="7045" name="Google Shape;7045;p53"/>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3"/>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53"/>
          <p:cNvGrpSpPr/>
          <p:nvPr/>
        </p:nvGrpSpPr>
        <p:grpSpPr>
          <a:xfrm>
            <a:off x="3581724" y="2097812"/>
            <a:ext cx="258373" cy="338334"/>
            <a:chOff x="-19006700" y="2434925"/>
            <a:chExt cx="231600" cy="303275"/>
          </a:xfrm>
        </p:grpSpPr>
        <p:sp>
          <p:nvSpPr>
            <p:cNvPr id="7048" name="Google Shape;7048;p53"/>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3"/>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3"/>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3"/>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2" name="Google Shape;7052;p53"/>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3"/>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4" name="Google Shape;7054;p53"/>
          <p:cNvGrpSpPr/>
          <p:nvPr/>
        </p:nvGrpSpPr>
        <p:grpSpPr>
          <a:xfrm>
            <a:off x="5647441" y="2107491"/>
            <a:ext cx="340063" cy="318978"/>
            <a:chOff x="-17190425" y="2435725"/>
            <a:chExt cx="304825" cy="285925"/>
          </a:xfrm>
        </p:grpSpPr>
        <p:sp>
          <p:nvSpPr>
            <p:cNvPr id="7055" name="Google Shape;7055;p53"/>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3"/>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3"/>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8" name="Google Shape;7058;p53"/>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9" name="Google Shape;7059;p53"/>
          <p:cNvGrpSpPr/>
          <p:nvPr/>
        </p:nvGrpSpPr>
        <p:grpSpPr>
          <a:xfrm>
            <a:off x="7319127" y="2096516"/>
            <a:ext cx="341820" cy="340927"/>
            <a:chOff x="-15719925" y="2416825"/>
            <a:chExt cx="306400" cy="305600"/>
          </a:xfrm>
        </p:grpSpPr>
        <p:sp>
          <p:nvSpPr>
            <p:cNvPr id="7060" name="Google Shape;7060;p53"/>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3"/>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3"/>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3" name="Google Shape;7063;p53"/>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3"/>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5" name="Google Shape;7065;p53"/>
          <p:cNvGrpSpPr/>
          <p:nvPr/>
        </p:nvGrpSpPr>
        <p:grpSpPr>
          <a:xfrm>
            <a:off x="1873533" y="2511115"/>
            <a:ext cx="344442" cy="339198"/>
            <a:chOff x="-20550425" y="2789350"/>
            <a:chExt cx="308750" cy="304050"/>
          </a:xfrm>
        </p:grpSpPr>
        <p:sp>
          <p:nvSpPr>
            <p:cNvPr id="7066" name="Google Shape;7066;p53"/>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3"/>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53"/>
          <p:cNvGrpSpPr/>
          <p:nvPr/>
        </p:nvGrpSpPr>
        <p:grpSpPr>
          <a:xfrm>
            <a:off x="3965636" y="1676283"/>
            <a:ext cx="340091" cy="340286"/>
            <a:chOff x="-18666450" y="2059825"/>
            <a:chExt cx="304850" cy="305025"/>
          </a:xfrm>
        </p:grpSpPr>
        <p:sp>
          <p:nvSpPr>
            <p:cNvPr id="7069" name="Google Shape;7069;p53"/>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3"/>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53"/>
          <p:cNvGrpSpPr/>
          <p:nvPr/>
        </p:nvGrpSpPr>
        <p:grpSpPr>
          <a:xfrm>
            <a:off x="3965204" y="2097826"/>
            <a:ext cx="340955" cy="338306"/>
            <a:chOff x="-18668025" y="2435725"/>
            <a:chExt cx="305625" cy="303250"/>
          </a:xfrm>
        </p:grpSpPr>
        <p:sp>
          <p:nvSpPr>
            <p:cNvPr id="7072" name="Google Shape;7072;p53"/>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3"/>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53"/>
          <p:cNvGrpSpPr/>
          <p:nvPr/>
        </p:nvGrpSpPr>
        <p:grpSpPr>
          <a:xfrm>
            <a:off x="3964771" y="2510682"/>
            <a:ext cx="341820" cy="340063"/>
            <a:chOff x="-18668800" y="2807475"/>
            <a:chExt cx="306400" cy="304825"/>
          </a:xfrm>
        </p:grpSpPr>
        <p:sp>
          <p:nvSpPr>
            <p:cNvPr id="7075" name="Google Shape;7075;p53"/>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3"/>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3"/>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3"/>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3"/>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3"/>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3"/>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3"/>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3"/>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53"/>
          <p:cNvGrpSpPr/>
          <p:nvPr/>
        </p:nvGrpSpPr>
        <p:grpSpPr>
          <a:xfrm>
            <a:off x="6084575" y="1675949"/>
            <a:ext cx="298786" cy="340955"/>
            <a:chOff x="-16798200" y="2050575"/>
            <a:chExt cx="267825" cy="305625"/>
          </a:xfrm>
        </p:grpSpPr>
        <p:sp>
          <p:nvSpPr>
            <p:cNvPr id="7085" name="Google Shape;7085;p53"/>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3"/>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3"/>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53"/>
          <p:cNvGrpSpPr/>
          <p:nvPr/>
        </p:nvGrpSpPr>
        <p:grpSpPr>
          <a:xfrm>
            <a:off x="6063490" y="2511561"/>
            <a:ext cx="340955" cy="338306"/>
            <a:chOff x="-16817100" y="2801175"/>
            <a:chExt cx="305625" cy="303250"/>
          </a:xfrm>
        </p:grpSpPr>
        <p:sp>
          <p:nvSpPr>
            <p:cNvPr id="7089" name="Google Shape;7089;p53"/>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3"/>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3"/>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3"/>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3"/>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3"/>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3"/>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3"/>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3"/>
          <p:cNvGrpSpPr/>
          <p:nvPr/>
        </p:nvGrpSpPr>
        <p:grpSpPr>
          <a:xfrm>
            <a:off x="7319127" y="2510237"/>
            <a:ext cx="341820" cy="340955"/>
            <a:chOff x="-15717575" y="2786200"/>
            <a:chExt cx="306400" cy="305625"/>
          </a:xfrm>
        </p:grpSpPr>
        <p:sp>
          <p:nvSpPr>
            <p:cNvPr id="7098" name="Google Shape;7098;p53"/>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3"/>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3"/>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3"/>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3"/>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3"/>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3"/>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53"/>
          <p:cNvGrpSpPr/>
          <p:nvPr/>
        </p:nvGrpSpPr>
        <p:grpSpPr>
          <a:xfrm>
            <a:off x="2292218" y="1676381"/>
            <a:ext cx="340955" cy="340091"/>
            <a:chOff x="-20173175" y="2038750"/>
            <a:chExt cx="305625" cy="304850"/>
          </a:xfrm>
        </p:grpSpPr>
        <p:sp>
          <p:nvSpPr>
            <p:cNvPr id="7106" name="Google Shape;7106;p53"/>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3"/>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8" name="Google Shape;7108;p53"/>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9" name="Google Shape;7109;p53"/>
          <p:cNvGrpSpPr/>
          <p:nvPr/>
        </p:nvGrpSpPr>
        <p:grpSpPr>
          <a:xfrm>
            <a:off x="2293096" y="2510237"/>
            <a:ext cx="339198" cy="340955"/>
            <a:chOff x="-20173175" y="2787775"/>
            <a:chExt cx="304050" cy="305625"/>
          </a:xfrm>
        </p:grpSpPr>
        <p:sp>
          <p:nvSpPr>
            <p:cNvPr id="7110" name="Google Shape;7110;p53"/>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3"/>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3"/>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3"/>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3"/>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3"/>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3"/>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53"/>
          <p:cNvGrpSpPr/>
          <p:nvPr/>
        </p:nvGrpSpPr>
        <p:grpSpPr>
          <a:xfrm>
            <a:off x="4392101" y="2097812"/>
            <a:ext cx="340063" cy="338334"/>
            <a:chOff x="-18294675" y="2434925"/>
            <a:chExt cx="304825" cy="303275"/>
          </a:xfrm>
        </p:grpSpPr>
        <p:sp>
          <p:nvSpPr>
            <p:cNvPr id="7118" name="Google Shape;7118;p53"/>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3"/>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3"/>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3"/>
          <p:cNvGrpSpPr/>
          <p:nvPr/>
        </p:nvGrpSpPr>
        <p:grpSpPr>
          <a:xfrm>
            <a:off x="4432513" y="2511546"/>
            <a:ext cx="259238" cy="338334"/>
            <a:chOff x="-18258450" y="2809825"/>
            <a:chExt cx="232375" cy="303275"/>
          </a:xfrm>
        </p:grpSpPr>
        <p:sp>
          <p:nvSpPr>
            <p:cNvPr id="7122" name="Google Shape;7122;p53"/>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3"/>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3"/>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5" name="Google Shape;7125;p53"/>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6" name="Google Shape;7126;p53"/>
          <p:cNvGrpSpPr/>
          <p:nvPr/>
        </p:nvGrpSpPr>
        <p:grpSpPr>
          <a:xfrm>
            <a:off x="6502814" y="2096934"/>
            <a:ext cx="297893" cy="340091"/>
            <a:chOff x="-16422500" y="2425450"/>
            <a:chExt cx="267025" cy="304850"/>
          </a:xfrm>
        </p:grpSpPr>
        <p:sp>
          <p:nvSpPr>
            <p:cNvPr id="7127" name="Google Shape;7127;p53"/>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3"/>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3"/>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53"/>
          <p:cNvGrpSpPr/>
          <p:nvPr/>
        </p:nvGrpSpPr>
        <p:grpSpPr>
          <a:xfrm>
            <a:off x="6481715" y="2511115"/>
            <a:ext cx="340091" cy="339198"/>
            <a:chOff x="-16442200" y="2801175"/>
            <a:chExt cx="304850" cy="304050"/>
          </a:xfrm>
        </p:grpSpPr>
        <p:sp>
          <p:nvSpPr>
            <p:cNvPr id="7131" name="Google Shape;7131;p53"/>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3"/>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3"/>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4" name="Google Shape;7134;p53"/>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3"/>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6" name="Google Shape;7136;p53"/>
          <p:cNvGrpSpPr/>
          <p:nvPr/>
        </p:nvGrpSpPr>
        <p:grpSpPr>
          <a:xfrm>
            <a:off x="2702117" y="2098371"/>
            <a:ext cx="345362" cy="337218"/>
            <a:chOff x="-19802200" y="2416025"/>
            <a:chExt cx="309575" cy="302275"/>
          </a:xfrm>
        </p:grpSpPr>
        <p:sp>
          <p:nvSpPr>
            <p:cNvPr id="7137" name="Google Shape;7137;p53"/>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3"/>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3"/>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3"/>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3"/>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53"/>
          <p:cNvGrpSpPr/>
          <p:nvPr/>
        </p:nvGrpSpPr>
        <p:grpSpPr>
          <a:xfrm>
            <a:off x="2704320" y="2511115"/>
            <a:ext cx="340955" cy="339198"/>
            <a:chOff x="-19801400" y="2788575"/>
            <a:chExt cx="305625" cy="304050"/>
          </a:xfrm>
        </p:grpSpPr>
        <p:sp>
          <p:nvSpPr>
            <p:cNvPr id="7143" name="Google Shape;7143;p53"/>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3"/>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3"/>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3"/>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3"/>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53"/>
          <p:cNvGrpSpPr/>
          <p:nvPr/>
        </p:nvGrpSpPr>
        <p:grpSpPr>
          <a:xfrm>
            <a:off x="4824919" y="1676827"/>
            <a:ext cx="303164" cy="339198"/>
            <a:chOff x="-17903225" y="2060800"/>
            <a:chExt cx="271750" cy="304050"/>
          </a:xfrm>
        </p:grpSpPr>
        <p:sp>
          <p:nvSpPr>
            <p:cNvPr id="7150" name="Google Shape;7150;p53"/>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3"/>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3"/>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53"/>
          <p:cNvGrpSpPr/>
          <p:nvPr/>
        </p:nvGrpSpPr>
        <p:grpSpPr>
          <a:xfrm>
            <a:off x="4806470" y="2097380"/>
            <a:ext cx="340063" cy="339198"/>
            <a:chOff x="-17918975" y="2435725"/>
            <a:chExt cx="304825" cy="304050"/>
          </a:xfrm>
        </p:grpSpPr>
        <p:sp>
          <p:nvSpPr>
            <p:cNvPr id="7154" name="Google Shape;7154;p53"/>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3"/>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53"/>
          <p:cNvGrpSpPr/>
          <p:nvPr/>
        </p:nvGrpSpPr>
        <p:grpSpPr>
          <a:xfrm>
            <a:off x="4827109" y="2511993"/>
            <a:ext cx="298786" cy="337441"/>
            <a:chOff x="-17899300" y="2810625"/>
            <a:chExt cx="267825" cy="302475"/>
          </a:xfrm>
        </p:grpSpPr>
        <p:sp>
          <p:nvSpPr>
            <p:cNvPr id="7157" name="Google Shape;7157;p53"/>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3"/>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3"/>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53"/>
          <p:cNvGrpSpPr/>
          <p:nvPr/>
        </p:nvGrpSpPr>
        <p:grpSpPr>
          <a:xfrm>
            <a:off x="6899981" y="1687802"/>
            <a:ext cx="339198" cy="317249"/>
            <a:chOff x="-16066500" y="2060800"/>
            <a:chExt cx="304050" cy="284375"/>
          </a:xfrm>
        </p:grpSpPr>
        <p:sp>
          <p:nvSpPr>
            <p:cNvPr id="7161" name="Google Shape;7161;p53"/>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3"/>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3"/>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3"/>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3"/>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6" name="Google Shape;7166;p53"/>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3"/>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3"/>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3"/>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53"/>
          <p:cNvGrpSpPr/>
          <p:nvPr/>
        </p:nvGrpSpPr>
        <p:grpSpPr>
          <a:xfrm>
            <a:off x="1032281" y="3453878"/>
            <a:ext cx="341820" cy="339310"/>
            <a:chOff x="-21322300" y="3693325"/>
            <a:chExt cx="306400" cy="304150"/>
          </a:xfrm>
        </p:grpSpPr>
        <p:sp>
          <p:nvSpPr>
            <p:cNvPr id="7171" name="Google Shape;7171;p53"/>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3"/>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3"/>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3"/>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53"/>
          <p:cNvGrpSpPr/>
          <p:nvPr/>
        </p:nvGrpSpPr>
        <p:grpSpPr>
          <a:xfrm>
            <a:off x="1031835" y="3881711"/>
            <a:ext cx="342712" cy="318978"/>
            <a:chOff x="-21322300" y="4077125"/>
            <a:chExt cx="307200" cy="285925"/>
          </a:xfrm>
        </p:grpSpPr>
        <p:sp>
          <p:nvSpPr>
            <p:cNvPr id="7176" name="Google Shape;7176;p53"/>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3"/>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3"/>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3"/>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3"/>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3"/>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3"/>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3"/>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3"/>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3"/>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3"/>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3"/>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53"/>
          <p:cNvGrpSpPr/>
          <p:nvPr/>
        </p:nvGrpSpPr>
        <p:grpSpPr>
          <a:xfrm>
            <a:off x="3128343" y="3035374"/>
            <a:ext cx="340955" cy="339868"/>
            <a:chOff x="-19394200" y="3333800"/>
            <a:chExt cx="305625" cy="304650"/>
          </a:xfrm>
        </p:grpSpPr>
        <p:sp>
          <p:nvSpPr>
            <p:cNvPr id="7189" name="Google Shape;7189;p53"/>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3"/>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3"/>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3"/>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3"/>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3"/>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3"/>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3"/>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3"/>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53"/>
          <p:cNvGrpSpPr/>
          <p:nvPr/>
        </p:nvGrpSpPr>
        <p:grpSpPr>
          <a:xfrm>
            <a:off x="3127465" y="3453933"/>
            <a:ext cx="342712" cy="339198"/>
            <a:chOff x="-19396575" y="3708500"/>
            <a:chExt cx="307200" cy="304050"/>
          </a:xfrm>
        </p:grpSpPr>
        <p:sp>
          <p:nvSpPr>
            <p:cNvPr id="7199" name="Google Shape;7199;p53"/>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3"/>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3"/>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53"/>
          <p:cNvGrpSpPr/>
          <p:nvPr/>
        </p:nvGrpSpPr>
        <p:grpSpPr>
          <a:xfrm>
            <a:off x="3123072" y="3871307"/>
            <a:ext cx="351498" cy="339784"/>
            <a:chOff x="-19394200" y="4084200"/>
            <a:chExt cx="315075" cy="304575"/>
          </a:xfrm>
        </p:grpSpPr>
        <p:sp>
          <p:nvSpPr>
            <p:cNvPr id="7203" name="Google Shape;7203;p53"/>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3"/>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3"/>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3"/>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3"/>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3"/>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53"/>
          <p:cNvGrpSpPr/>
          <p:nvPr/>
        </p:nvGrpSpPr>
        <p:grpSpPr>
          <a:xfrm>
            <a:off x="5241119" y="3035277"/>
            <a:ext cx="302300" cy="340063"/>
            <a:chOff x="-17526750" y="3309200"/>
            <a:chExt cx="270975" cy="304825"/>
          </a:xfrm>
        </p:grpSpPr>
        <p:sp>
          <p:nvSpPr>
            <p:cNvPr id="7210" name="Google Shape;7210;p53"/>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3"/>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3"/>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3"/>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3"/>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53"/>
          <p:cNvGrpSpPr/>
          <p:nvPr/>
        </p:nvGrpSpPr>
        <p:grpSpPr>
          <a:xfrm>
            <a:off x="5223116" y="3454380"/>
            <a:ext cx="338306" cy="338306"/>
            <a:chOff x="-17542500" y="3684100"/>
            <a:chExt cx="303250" cy="303250"/>
          </a:xfrm>
        </p:grpSpPr>
        <p:sp>
          <p:nvSpPr>
            <p:cNvPr id="7216" name="Google Shape;7216;p53"/>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3"/>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3"/>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3"/>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3"/>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3"/>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3"/>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3"/>
          <p:cNvGrpSpPr/>
          <p:nvPr/>
        </p:nvGrpSpPr>
        <p:grpSpPr>
          <a:xfrm>
            <a:off x="5222669" y="3882143"/>
            <a:ext cx="339198" cy="318113"/>
            <a:chOff x="-17542500" y="4068450"/>
            <a:chExt cx="304050" cy="285150"/>
          </a:xfrm>
        </p:grpSpPr>
        <p:sp>
          <p:nvSpPr>
            <p:cNvPr id="7224" name="Google Shape;7224;p53"/>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3"/>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3"/>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3"/>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3"/>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3"/>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53"/>
          <p:cNvGrpSpPr/>
          <p:nvPr/>
        </p:nvGrpSpPr>
        <p:grpSpPr>
          <a:xfrm>
            <a:off x="7360417" y="3035709"/>
            <a:ext cx="259238" cy="339198"/>
            <a:chOff x="-15652200" y="3335975"/>
            <a:chExt cx="232375" cy="304050"/>
          </a:xfrm>
        </p:grpSpPr>
        <p:sp>
          <p:nvSpPr>
            <p:cNvPr id="7231" name="Google Shape;7231;p53"/>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3"/>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3"/>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3"/>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3"/>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3"/>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3"/>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3"/>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3"/>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53"/>
          <p:cNvGrpSpPr/>
          <p:nvPr/>
        </p:nvGrpSpPr>
        <p:grpSpPr>
          <a:xfrm>
            <a:off x="1450980" y="3035709"/>
            <a:ext cx="340063" cy="339198"/>
            <a:chOff x="-20946600" y="3317850"/>
            <a:chExt cx="304825" cy="304050"/>
          </a:xfrm>
        </p:grpSpPr>
        <p:sp>
          <p:nvSpPr>
            <p:cNvPr id="7241" name="Google Shape;7241;p53"/>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3"/>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3"/>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53"/>
          <p:cNvGrpSpPr/>
          <p:nvPr/>
        </p:nvGrpSpPr>
        <p:grpSpPr>
          <a:xfrm>
            <a:off x="1451412" y="3454045"/>
            <a:ext cx="339198" cy="338975"/>
            <a:chOff x="-20945825" y="3692175"/>
            <a:chExt cx="304050" cy="303850"/>
          </a:xfrm>
        </p:grpSpPr>
        <p:sp>
          <p:nvSpPr>
            <p:cNvPr id="7245" name="Google Shape;7245;p53"/>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3"/>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3"/>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3"/>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3"/>
          <p:cNvGrpSpPr/>
          <p:nvPr/>
        </p:nvGrpSpPr>
        <p:grpSpPr>
          <a:xfrm>
            <a:off x="1470740" y="3872047"/>
            <a:ext cx="300543" cy="338306"/>
            <a:chOff x="-20930075" y="4066100"/>
            <a:chExt cx="269400" cy="303250"/>
          </a:xfrm>
        </p:grpSpPr>
        <p:sp>
          <p:nvSpPr>
            <p:cNvPr id="7250" name="Google Shape;7250;p53"/>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3"/>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53"/>
          <p:cNvGrpSpPr/>
          <p:nvPr/>
        </p:nvGrpSpPr>
        <p:grpSpPr>
          <a:xfrm>
            <a:off x="3570302" y="3035918"/>
            <a:ext cx="281215" cy="338780"/>
            <a:chOff x="-18994100" y="3334775"/>
            <a:chExt cx="252075" cy="303675"/>
          </a:xfrm>
        </p:grpSpPr>
        <p:sp>
          <p:nvSpPr>
            <p:cNvPr id="7253" name="Google Shape;7253;p53"/>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3"/>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3"/>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3"/>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53"/>
          <p:cNvGrpSpPr/>
          <p:nvPr/>
        </p:nvGrpSpPr>
        <p:grpSpPr>
          <a:xfrm>
            <a:off x="3581291" y="3454812"/>
            <a:ext cx="259238" cy="337441"/>
            <a:chOff x="-18983850" y="3710075"/>
            <a:chExt cx="232375" cy="302475"/>
          </a:xfrm>
        </p:grpSpPr>
        <p:sp>
          <p:nvSpPr>
            <p:cNvPr id="7258" name="Google Shape;7258;p53"/>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3"/>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3"/>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3"/>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53"/>
          <p:cNvGrpSpPr/>
          <p:nvPr/>
        </p:nvGrpSpPr>
        <p:grpSpPr>
          <a:xfrm>
            <a:off x="3540878" y="3872032"/>
            <a:ext cx="340063" cy="338334"/>
            <a:chOff x="-19020075" y="4084200"/>
            <a:chExt cx="304825" cy="303275"/>
          </a:xfrm>
        </p:grpSpPr>
        <p:sp>
          <p:nvSpPr>
            <p:cNvPr id="7263" name="Google Shape;7263;p53"/>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3"/>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3"/>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3"/>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3"/>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3"/>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3"/>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3"/>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3"/>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53"/>
          <p:cNvGrpSpPr/>
          <p:nvPr/>
        </p:nvGrpSpPr>
        <p:grpSpPr>
          <a:xfrm>
            <a:off x="5667647" y="3035277"/>
            <a:ext cx="299650" cy="340063"/>
            <a:chOff x="-17149475" y="3309200"/>
            <a:chExt cx="268600" cy="304825"/>
          </a:xfrm>
        </p:grpSpPr>
        <p:sp>
          <p:nvSpPr>
            <p:cNvPr id="7273" name="Google Shape;7273;p53"/>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3"/>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5" name="Google Shape;7275;p53"/>
          <p:cNvGrpSpPr/>
          <p:nvPr/>
        </p:nvGrpSpPr>
        <p:grpSpPr>
          <a:xfrm>
            <a:off x="5647873" y="3464909"/>
            <a:ext cx="339198" cy="317249"/>
            <a:chOff x="-17168375" y="3692750"/>
            <a:chExt cx="304050" cy="284375"/>
          </a:xfrm>
        </p:grpSpPr>
        <p:sp>
          <p:nvSpPr>
            <p:cNvPr id="7276" name="Google Shape;7276;p53"/>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3"/>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3"/>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3"/>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3"/>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3"/>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3"/>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53"/>
          <p:cNvGrpSpPr/>
          <p:nvPr/>
        </p:nvGrpSpPr>
        <p:grpSpPr>
          <a:xfrm>
            <a:off x="5645237" y="3871601"/>
            <a:ext cx="344469" cy="339198"/>
            <a:chOff x="-17170750" y="4058800"/>
            <a:chExt cx="308775" cy="304050"/>
          </a:xfrm>
        </p:grpSpPr>
        <p:sp>
          <p:nvSpPr>
            <p:cNvPr id="7284" name="Google Shape;7284;p53"/>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3"/>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3"/>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3"/>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3"/>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3"/>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3"/>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3"/>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3"/>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3"/>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3"/>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3"/>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3"/>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3"/>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3"/>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3"/>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3"/>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3"/>
          <p:cNvGrpSpPr/>
          <p:nvPr/>
        </p:nvGrpSpPr>
        <p:grpSpPr>
          <a:xfrm>
            <a:off x="7320004" y="3454812"/>
            <a:ext cx="340063" cy="337441"/>
            <a:chOff x="-15688425" y="3707725"/>
            <a:chExt cx="304825" cy="302475"/>
          </a:xfrm>
        </p:grpSpPr>
        <p:sp>
          <p:nvSpPr>
            <p:cNvPr id="7302" name="Google Shape;7302;p53"/>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3"/>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3"/>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3"/>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3"/>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3"/>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3"/>
          <p:cNvGrpSpPr/>
          <p:nvPr/>
        </p:nvGrpSpPr>
        <p:grpSpPr>
          <a:xfrm>
            <a:off x="1875277" y="3036365"/>
            <a:ext cx="340955" cy="337887"/>
            <a:chOff x="-20572500" y="3319025"/>
            <a:chExt cx="305625" cy="302875"/>
          </a:xfrm>
        </p:grpSpPr>
        <p:sp>
          <p:nvSpPr>
            <p:cNvPr id="7309" name="Google Shape;7309;p53"/>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3"/>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53"/>
          <p:cNvGrpSpPr/>
          <p:nvPr/>
        </p:nvGrpSpPr>
        <p:grpSpPr>
          <a:xfrm>
            <a:off x="1876155" y="3500608"/>
            <a:ext cx="339198" cy="245850"/>
            <a:chOff x="-20571700" y="3722875"/>
            <a:chExt cx="304050" cy="220375"/>
          </a:xfrm>
        </p:grpSpPr>
        <p:sp>
          <p:nvSpPr>
            <p:cNvPr id="7312" name="Google Shape;7312;p53"/>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3"/>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3"/>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3"/>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3"/>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3"/>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3"/>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53"/>
          <p:cNvGrpSpPr/>
          <p:nvPr/>
        </p:nvGrpSpPr>
        <p:grpSpPr>
          <a:xfrm>
            <a:off x="1875723" y="3871168"/>
            <a:ext cx="340063" cy="340063"/>
            <a:chOff x="-20571700" y="4066875"/>
            <a:chExt cx="304825" cy="304825"/>
          </a:xfrm>
        </p:grpSpPr>
        <p:sp>
          <p:nvSpPr>
            <p:cNvPr id="7320" name="Google Shape;7320;p53"/>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3"/>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3"/>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3"/>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3"/>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3"/>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53"/>
          <p:cNvGrpSpPr/>
          <p:nvPr/>
        </p:nvGrpSpPr>
        <p:grpSpPr>
          <a:xfrm>
            <a:off x="3964324" y="3034719"/>
            <a:ext cx="342712" cy="341178"/>
            <a:chOff x="-18645175" y="3334200"/>
            <a:chExt cx="307200" cy="305825"/>
          </a:xfrm>
        </p:grpSpPr>
        <p:sp>
          <p:nvSpPr>
            <p:cNvPr id="7327" name="Google Shape;7327;p53"/>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3"/>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3"/>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3"/>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3"/>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53"/>
          <p:cNvGrpSpPr/>
          <p:nvPr/>
        </p:nvGrpSpPr>
        <p:grpSpPr>
          <a:xfrm>
            <a:off x="3964771" y="3453487"/>
            <a:ext cx="341820" cy="340091"/>
            <a:chOff x="-18645175" y="3708500"/>
            <a:chExt cx="306400" cy="304850"/>
          </a:xfrm>
        </p:grpSpPr>
        <p:sp>
          <p:nvSpPr>
            <p:cNvPr id="7333" name="Google Shape;7333;p53"/>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3"/>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3"/>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3"/>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3"/>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3"/>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3"/>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53"/>
          <p:cNvGrpSpPr/>
          <p:nvPr/>
        </p:nvGrpSpPr>
        <p:grpSpPr>
          <a:xfrm>
            <a:off x="3963014" y="3870680"/>
            <a:ext cx="345334" cy="341039"/>
            <a:chOff x="-18647525" y="4082625"/>
            <a:chExt cx="309550" cy="305700"/>
          </a:xfrm>
        </p:grpSpPr>
        <p:sp>
          <p:nvSpPr>
            <p:cNvPr id="7341" name="Google Shape;7341;p53"/>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3"/>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3"/>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3"/>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53"/>
          <p:cNvGrpSpPr/>
          <p:nvPr/>
        </p:nvGrpSpPr>
        <p:grpSpPr>
          <a:xfrm>
            <a:off x="6084588" y="3035724"/>
            <a:ext cx="298758" cy="339170"/>
            <a:chOff x="-16775350" y="3309200"/>
            <a:chExt cx="267800" cy="304025"/>
          </a:xfrm>
        </p:grpSpPr>
        <p:sp>
          <p:nvSpPr>
            <p:cNvPr id="7346" name="Google Shape;7346;p53"/>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3"/>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3"/>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53"/>
          <p:cNvGrpSpPr/>
          <p:nvPr/>
        </p:nvGrpSpPr>
        <p:grpSpPr>
          <a:xfrm>
            <a:off x="6084588" y="3452609"/>
            <a:ext cx="298758" cy="341848"/>
            <a:chOff x="-16775350" y="3683300"/>
            <a:chExt cx="267800" cy="306425"/>
          </a:xfrm>
        </p:grpSpPr>
        <p:sp>
          <p:nvSpPr>
            <p:cNvPr id="7350" name="Google Shape;7350;p53"/>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3"/>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3"/>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53"/>
          <p:cNvGrpSpPr/>
          <p:nvPr/>
        </p:nvGrpSpPr>
        <p:grpSpPr>
          <a:xfrm>
            <a:off x="6063490" y="3871615"/>
            <a:ext cx="340955" cy="339170"/>
            <a:chOff x="-16794250" y="4058225"/>
            <a:chExt cx="305625" cy="304025"/>
          </a:xfrm>
        </p:grpSpPr>
        <p:sp>
          <p:nvSpPr>
            <p:cNvPr id="7354" name="Google Shape;7354;p53"/>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3"/>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3"/>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3"/>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3"/>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3"/>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3"/>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3"/>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3"/>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3" name="Google Shape;7363;p53"/>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4" name="Google Shape;7364;p53"/>
          <p:cNvGrpSpPr/>
          <p:nvPr/>
        </p:nvGrpSpPr>
        <p:grpSpPr>
          <a:xfrm>
            <a:off x="2290029" y="3035709"/>
            <a:ext cx="345334" cy="339198"/>
            <a:chOff x="-20199150" y="3317850"/>
            <a:chExt cx="309550" cy="304050"/>
          </a:xfrm>
        </p:grpSpPr>
        <p:sp>
          <p:nvSpPr>
            <p:cNvPr id="7365" name="Google Shape;7365;p53"/>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3"/>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3"/>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3"/>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3"/>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3"/>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3"/>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53"/>
          <p:cNvGrpSpPr/>
          <p:nvPr/>
        </p:nvGrpSpPr>
        <p:grpSpPr>
          <a:xfrm>
            <a:off x="2291786" y="3453390"/>
            <a:ext cx="341820" cy="340286"/>
            <a:chOff x="-20199150" y="3693150"/>
            <a:chExt cx="306400" cy="305025"/>
          </a:xfrm>
        </p:grpSpPr>
        <p:sp>
          <p:nvSpPr>
            <p:cNvPr id="7373" name="Google Shape;7373;p53"/>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3"/>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3"/>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3"/>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3"/>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3"/>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53"/>
          <p:cNvGrpSpPr/>
          <p:nvPr/>
        </p:nvGrpSpPr>
        <p:grpSpPr>
          <a:xfrm>
            <a:off x="2292218" y="3870722"/>
            <a:ext cx="340955" cy="340955"/>
            <a:chOff x="-20197575" y="4066875"/>
            <a:chExt cx="305625" cy="305625"/>
          </a:xfrm>
        </p:grpSpPr>
        <p:sp>
          <p:nvSpPr>
            <p:cNvPr id="7380" name="Google Shape;7380;p53"/>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3"/>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3"/>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3"/>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3"/>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3"/>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3"/>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3"/>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53"/>
          <p:cNvGrpSpPr/>
          <p:nvPr/>
        </p:nvGrpSpPr>
        <p:grpSpPr>
          <a:xfrm>
            <a:off x="4392532" y="3034161"/>
            <a:ext cx="339198" cy="342294"/>
            <a:chOff x="-18271050" y="3333200"/>
            <a:chExt cx="304050" cy="306825"/>
          </a:xfrm>
        </p:grpSpPr>
        <p:sp>
          <p:nvSpPr>
            <p:cNvPr id="7389" name="Google Shape;7389;p53"/>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3"/>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3"/>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3"/>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3"/>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3"/>
          <p:cNvGrpSpPr/>
          <p:nvPr/>
        </p:nvGrpSpPr>
        <p:grpSpPr>
          <a:xfrm>
            <a:off x="4392965" y="3454379"/>
            <a:ext cx="338334" cy="338306"/>
            <a:chOff x="-18270275" y="3710875"/>
            <a:chExt cx="303275" cy="303250"/>
          </a:xfrm>
        </p:grpSpPr>
        <p:sp>
          <p:nvSpPr>
            <p:cNvPr id="7395" name="Google Shape;7395;p53"/>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3"/>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3"/>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3"/>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3"/>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3"/>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53"/>
          <p:cNvGrpSpPr/>
          <p:nvPr/>
        </p:nvGrpSpPr>
        <p:grpSpPr>
          <a:xfrm>
            <a:off x="4433391" y="3872032"/>
            <a:ext cx="257480" cy="338334"/>
            <a:chOff x="-18234025" y="4084200"/>
            <a:chExt cx="230800" cy="303275"/>
          </a:xfrm>
        </p:grpSpPr>
        <p:sp>
          <p:nvSpPr>
            <p:cNvPr id="7402" name="Google Shape;7402;p53"/>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3"/>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3"/>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53"/>
          <p:cNvGrpSpPr/>
          <p:nvPr/>
        </p:nvGrpSpPr>
        <p:grpSpPr>
          <a:xfrm>
            <a:off x="6482160" y="3035277"/>
            <a:ext cx="339198" cy="340063"/>
            <a:chOff x="-16419350" y="3308400"/>
            <a:chExt cx="304050" cy="304825"/>
          </a:xfrm>
        </p:grpSpPr>
        <p:sp>
          <p:nvSpPr>
            <p:cNvPr id="7406" name="Google Shape;7406;p53"/>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3"/>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3"/>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3"/>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3"/>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3"/>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3"/>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3"/>
          <p:cNvGrpSpPr/>
          <p:nvPr/>
        </p:nvGrpSpPr>
        <p:grpSpPr>
          <a:xfrm>
            <a:off x="6502381" y="3452596"/>
            <a:ext cx="298758" cy="341876"/>
            <a:chOff x="-16401225" y="3683275"/>
            <a:chExt cx="267800" cy="306450"/>
          </a:xfrm>
        </p:grpSpPr>
        <p:sp>
          <p:nvSpPr>
            <p:cNvPr id="7414" name="Google Shape;7414;p53"/>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3"/>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3"/>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3"/>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3"/>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3"/>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3"/>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53"/>
          <p:cNvGrpSpPr/>
          <p:nvPr/>
        </p:nvGrpSpPr>
        <p:grpSpPr>
          <a:xfrm>
            <a:off x="6481728" y="3872033"/>
            <a:ext cx="340063" cy="338334"/>
            <a:chOff x="-16419350" y="4058200"/>
            <a:chExt cx="304825" cy="303275"/>
          </a:xfrm>
        </p:grpSpPr>
        <p:sp>
          <p:nvSpPr>
            <p:cNvPr id="7422" name="Google Shape;7422;p53"/>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3"/>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3"/>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3"/>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3"/>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3"/>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3"/>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3"/>
          <p:cNvGrpSpPr/>
          <p:nvPr/>
        </p:nvGrpSpPr>
        <p:grpSpPr>
          <a:xfrm>
            <a:off x="7738242" y="3036364"/>
            <a:ext cx="340091" cy="337887"/>
            <a:chOff x="-15296200" y="3326900"/>
            <a:chExt cx="304850" cy="302875"/>
          </a:xfrm>
        </p:grpSpPr>
        <p:sp>
          <p:nvSpPr>
            <p:cNvPr id="7430" name="Google Shape;7430;p53"/>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3"/>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3"/>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3"/>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3"/>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53"/>
          <p:cNvGrpSpPr/>
          <p:nvPr/>
        </p:nvGrpSpPr>
        <p:grpSpPr>
          <a:xfrm>
            <a:off x="2691143" y="3048776"/>
            <a:ext cx="367311" cy="313065"/>
            <a:chOff x="-19835275" y="3330250"/>
            <a:chExt cx="329250" cy="280625"/>
          </a:xfrm>
        </p:grpSpPr>
        <p:sp>
          <p:nvSpPr>
            <p:cNvPr id="7436" name="Google Shape;7436;p53"/>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3"/>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3"/>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53"/>
          <p:cNvGrpSpPr/>
          <p:nvPr/>
        </p:nvGrpSpPr>
        <p:grpSpPr>
          <a:xfrm>
            <a:off x="2704753" y="3453850"/>
            <a:ext cx="340091" cy="339366"/>
            <a:chOff x="-19822675" y="3692750"/>
            <a:chExt cx="304850" cy="304200"/>
          </a:xfrm>
        </p:grpSpPr>
        <p:sp>
          <p:nvSpPr>
            <p:cNvPr id="7440" name="Google Shape;7440;p53"/>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3"/>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3"/>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3"/>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3"/>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53"/>
          <p:cNvGrpSpPr/>
          <p:nvPr/>
        </p:nvGrpSpPr>
        <p:grpSpPr>
          <a:xfrm>
            <a:off x="2705200" y="3871168"/>
            <a:ext cx="339198" cy="340063"/>
            <a:chOff x="-19822675" y="4066875"/>
            <a:chExt cx="304050" cy="304825"/>
          </a:xfrm>
        </p:grpSpPr>
        <p:sp>
          <p:nvSpPr>
            <p:cNvPr id="7446" name="Google Shape;7446;p53"/>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3"/>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3"/>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3"/>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3"/>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3"/>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3"/>
          <p:cNvGrpSpPr/>
          <p:nvPr/>
        </p:nvGrpSpPr>
        <p:grpSpPr>
          <a:xfrm>
            <a:off x="4825783" y="3035709"/>
            <a:ext cx="301435" cy="339198"/>
            <a:chOff x="-17878825" y="3334400"/>
            <a:chExt cx="270200" cy="304050"/>
          </a:xfrm>
        </p:grpSpPr>
        <p:sp>
          <p:nvSpPr>
            <p:cNvPr id="7453" name="Google Shape;7453;p53"/>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3"/>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3"/>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3"/>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3"/>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3"/>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3"/>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3"/>
          <p:cNvGrpSpPr/>
          <p:nvPr/>
        </p:nvGrpSpPr>
        <p:grpSpPr>
          <a:xfrm>
            <a:off x="4806023" y="3453055"/>
            <a:ext cx="340955" cy="340955"/>
            <a:chOff x="-17896150" y="3709300"/>
            <a:chExt cx="305625" cy="305625"/>
          </a:xfrm>
        </p:grpSpPr>
        <p:sp>
          <p:nvSpPr>
            <p:cNvPr id="7461" name="Google Shape;7461;p53"/>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3"/>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3"/>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3"/>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53"/>
          <p:cNvGrpSpPr/>
          <p:nvPr/>
        </p:nvGrpSpPr>
        <p:grpSpPr>
          <a:xfrm>
            <a:off x="4827108" y="3870721"/>
            <a:ext cx="298786" cy="340955"/>
            <a:chOff x="-17878025" y="4082625"/>
            <a:chExt cx="267825" cy="305625"/>
          </a:xfrm>
        </p:grpSpPr>
        <p:sp>
          <p:nvSpPr>
            <p:cNvPr id="7466" name="Google Shape;7466;p53"/>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3"/>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3"/>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3"/>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3"/>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3"/>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3"/>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53"/>
          <p:cNvGrpSpPr/>
          <p:nvPr/>
        </p:nvGrpSpPr>
        <p:grpSpPr>
          <a:xfrm>
            <a:off x="6899534" y="3045374"/>
            <a:ext cx="340091" cy="319870"/>
            <a:chOff x="-16044450" y="3317850"/>
            <a:chExt cx="304850" cy="286725"/>
          </a:xfrm>
        </p:grpSpPr>
        <p:sp>
          <p:nvSpPr>
            <p:cNvPr id="7474" name="Google Shape;7474;p53"/>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3"/>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3"/>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3"/>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8" name="Google Shape;7478;p53"/>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9" name="Google Shape;7479;p53"/>
          <p:cNvGrpSpPr/>
          <p:nvPr/>
        </p:nvGrpSpPr>
        <p:grpSpPr>
          <a:xfrm>
            <a:off x="6928540" y="3871713"/>
            <a:ext cx="282079" cy="338975"/>
            <a:chOff x="-16018450" y="4058400"/>
            <a:chExt cx="252850" cy="303850"/>
          </a:xfrm>
        </p:grpSpPr>
        <p:sp>
          <p:nvSpPr>
            <p:cNvPr id="7480" name="Google Shape;7480;p53"/>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3"/>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3"/>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3"/>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4" name="Google Shape;7484;p53"/>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53"/>
          <p:cNvGrpSpPr/>
          <p:nvPr/>
        </p:nvGrpSpPr>
        <p:grpSpPr>
          <a:xfrm>
            <a:off x="6112322" y="2113746"/>
            <a:ext cx="264341" cy="300905"/>
            <a:chOff x="4995050" y="3245650"/>
            <a:chExt cx="236950" cy="269725"/>
          </a:xfrm>
        </p:grpSpPr>
        <p:sp>
          <p:nvSpPr>
            <p:cNvPr id="7486" name="Google Shape;7486;p53"/>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3"/>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3"/>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9" name="Google Shape;7489;p53"/>
            <p:cNvGrpSpPr/>
            <p:nvPr/>
          </p:nvGrpSpPr>
          <p:grpSpPr>
            <a:xfrm>
              <a:off x="4995050" y="3245650"/>
              <a:ext cx="236950" cy="269725"/>
              <a:chOff x="4995050" y="3245650"/>
              <a:chExt cx="236950" cy="269725"/>
            </a:xfrm>
          </p:grpSpPr>
          <p:sp>
            <p:nvSpPr>
              <p:cNvPr id="7490" name="Google Shape;7490;p53"/>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3"/>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2" name="Google Shape;7492;p53"/>
          <p:cNvGrpSpPr/>
          <p:nvPr/>
        </p:nvGrpSpPr>
        <p:grpSpPr>
          <a:xfrm>
            <a:off x="4389657" y="1677273"/>
            <a:ext cx="347129" cy="345366"/>
            <a:chOff x="4724650" y="2885700"/>
            <a:chExt cx="270750" cy="269375"/>
          </a:xfrm>
        </p:grpSpPr>
        <p:sp>
          <p:nvSpPr>
            <p:cNvPr id="7493" name="Google Shape;7493;p53"/>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3"/>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3"/>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3"/>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3"/>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3"/>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3"/>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53"/>
          <p:cNvGrpSpPr/>
          <p:nvPr/>
        </p:nvGrpSpPr>
        <p:grpSpPr>
          <a:xfrm>
            <a:off x="3577077" y="1673302"/>
            <a:ext cx="279462" cy="335722"/>
            <a:chOff x="4459350" y="2882125"/>
            <a:chExt cx="228375" cy="274350"/>
          </a:xfrm>
        </p:grpSpPr>
        <p:sp>
          <p:nvSpPr>
            <p:cNvPr id="7501" name="Google Shape;7501;p53"/>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3"/>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3"/>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3"/>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3"/>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506" name="Google Shape;7506;p53"/>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510" name="Shape 7510"/>
        <p:cNvGrpSpPr/>
        <p:nvPr/>
      </p:nvGrpSpPr>
      <p:grpSpPr>
        <a:xfrm>
          <a:off x="0" y="0"/>
          <a:ext cx="0" cy="0"/>
          <a:chOff x="0" y="0"/>
          <a:chExt cx="0" cy="0"/>
        </a:xfrm>
      </p:grpSpPr>
      <p:sp>
        <p:nvSpPr>
          <p:cNvPr id="7511" name="Google Shape;7511;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7512" name="Google Shape;7512;p54"/>
          <p:cNvGrpSpPr/>
          <p:nvPr/>
        </p:nvGrpSpPr>
        <p:grpSpPr>
          <a:xfrm>
            <a:off x="1624426" y="1670551"/>
            <a:ext cx="342328" cy="339793"/>
            <a:chOff x="-13966675" y="1639700"/>
            <a:chExt cx="354450" cy="351825"/>
          </a:xfrm>
        </p:grpSpPr>
        <p:sp>
          <p:nvSpPr>
            <p:cNvPr id="7513" name="Google Shape;7513;p54"/>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8" name="Google Shape;7518;p54"/>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0" name="Google Shape;7520;p54"/>
          <p:cNvGrpSpPr/>
          <p:nvPr/>
        </p:nvGrpSpPr>
        <p:grpSpPr>
          <a:xfrm>
            <a:off x="3336047" y="1670237"/>
            <a:ext cx="340034" cy="340420"/>
            <a:chOff x="-12199250" y="1662675"/>
            <a:chExt cx="352075" cy="352475"/>
          </a:xfrm>
        </p:grpSpPr>
        <p:sp>
          <p:nvSpPr>
            <p:cNvPr id="7521" name="Google Shape;7521;p54"/>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54"/>
          <p:cNvGrpSpPr/>
          <p:nvPr/>
        </p:nvGrpSpPr>
        <p:grpSpPr>
          <a:xfrm>
            <a:off x="3334900" y="2077104"/>
            <a:ext cx="342328" cy="342328"/>
            <a:chOff x="-12199250" y="2096250"/>
            <a:chExt cx="354450" cy="354450"/>
          </a:xfrm>
        </p:grpSpPr>
        <p:sp>
          <p:nvSpPr>
            <p:cNvPr id="7525" name="Google Shape;7525;p54"/>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54"/>
          <p:cNvGrpSpPr/>
          <p:nvPr/>
        </p:nvGrpSpPr>
        <p:grpSpPr>
          <a:xfrm>
            <a:off x="3763489" y="2507658"/>
            <a:ext cx="340034" cy="341579"/>
            <a:chOff x="-12199250" y="2530225"/>
            <a:chExt cx="352075" cy="353675"/>
          </a:xfrm>
        </p:grpSpPr>
        <p:sp>
          <p:nvSpPr>
            <p:cNvPr id="7528" name="Google Shape;7528;p54"/>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2" name="Google Shape;7532;p54"/>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54"/>
          <p:cNvGrpSpPr/>
          <p:nvPr/>
        </p:nvGrpSpPr>
        <p:grpSpPr>
          <a:xfrm>
            <a:off x="5042451" y="2078613"/>
            <a:ext cx="342328" cy="339310"/>
            <a:chOff x="-10462550" y="2057650"/>
            <a:chExt cx="354450" cy="351325"/>
          </a:xfrm>
        </p:grpSpPr>
        <p:sp>
          <p:nvSpPr>
            <p:cNvPr id="7534" name="Google Shape;7534;p54"/>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6" name="Google Shape;7536;p54"/>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7" name="Google Shape;7537;p54"/>
          <p:cNvGrpSpPr/>
          <p:nvPr/>
        </p:nvGrpSpPr>
        <p:grpSpPr>
          <a:xfrm>
            <a:off x="6735937" y="1670176"/>
            <a:ext cx="375044" cy="340541"/>
            <a:chOff x="-8692750" y="1622100"/>
            <a:chExt cx="388325" cy="352600"/>
          </a:xfrm>
        </p:grpSpPr>
        <p:sp>
          <p:nvSpPr>
            <p:cNvPr id="7538" name="Google Shape;7538;p54"/>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54"/>
          <p:cNvGrpSpPr/>
          <p:nvPr/>
        </p:nvGrpSpPr>
        <p:grpSpPr>
          <a:xfrm>
            <a:off x="2049214" y="1669657"/>
            <a:ext cx="341555" cy="341579"/>
            <a:chOff x="-13529550" y="1639425"/>
            <a:chExt cx="353650" cy="353675"/>
          </a:xfrm>
        </p:grpSpPr>
        <p:sp>
          <p:nvSpPr>
            <p:cNvPr id="7541" name="Google Shape;7541;p54"/>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54"/>
          <p:cNvGrpSpPr/>
          <p:nvPr/>
        </p:nvGrpSpPr>
        <p:grpSpPr>
          <a:xfrm>
            <a:off x="2048067" y="2078239"/>
            <a:ext cx="343849" cy="340058"/>
            <a:chOff x="-13531925" y="2075775"/>
            <a:chExt cx="356025" cy="352100"/>
          </a:xfrm>
        </p:grpSpPr>
        <p:sp>
          <p:nvSpPr>
            <p:cNvPr id="7550" name="Google Shape;7550;p54"/>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54"/>
          <p:cNvGrpSpPr/>
          <p:nvPr/>
        </p:nvGrpSpPr>
        <p:grpSpPr>
          <a:xfrm>
            <a:off x="2477030" y="2508044"/>
            <a:ext cx="340807" cy="340807"/>
            <a:chOff x="-13528775" y="2507400"/>
            <a:chExt cx="352875" cy="352875"/>
          </a:xfrm>
        </p:grpSpPr>
        <p:sp>
          <p:nvSpPr>
            <p:cNvPr id="7553" name="Google Shape;7553;p54"/>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6" name="Google Shape;7556;p54"/>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8" name="Google Shape;7558;p54"/>
          <p:cNvGrpSpPr/>
          <p:nvPr/>
        </p:nvGrpSpPr>
        <p:grpSpPr>
          <a:xfrm>
            <a:off x="4203464" y="2507658"/>
            <a:ext cx="308090" cy="341579"/>
            <a:chOff x="-11747150" y="2530225"/>
            <a:chExt cx="319000" cy="353675"/>
          </a:xfrm>
        </p:grpSpPr>
        <p:sp>
          <p:nvSpPr>
            <p:cNvPr id="7559" name="Google Shape;7559;p54"/>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1" name="Google Shape;7561;p54"/>
          <p:cNvGrpSpPr/>
          <p:nvPr/>
        </p:nvGrpSpPr>
        <p:grpSpPr>
          <a:xfrm>
            <a:off x="5472870" y="1670044"/>
            <a:ext cx="340807" cy="340807"/>
            <a:chOff x="-10027775" y="1622900"/>
            <a:chExt cx="352875" cy="352875"/>
          </a:xfrm>
        </p:grpSpPr>
        <p:sp>
          <p:nvSpPr>
            <p:cNvPr id="7562" name="Google Shape;7562;p54"/>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8" name="Google Shape;7568;p54"/>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9" name="Google Shape;7569;p54"/>
          <p:cNvGrpSpPr/>
          <p:nvPr/>
        </p:nvGrpSpPr>
        <p:grpSpPr>
          <a:xfrm>
            <a:off x="5909439" y="2507283"/>
            <a:ext cx="322553" cy="342328"/>
            <a:chOff x="-10019125" y="2490075"/>
            <a:chExt cx="333975" cy="354450"/>
          </a:xfrm>
        </p:grpSpPr>
        <p:sp>
          <p:nvSpPr>
            <p:cNvPr id="7570" name="Google Shape;7570;p54"/>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54"/>
          <p:cNvGrpSpPr/>
          <p:nvPr/>
        </p:nvGrpSpPr>
        <p:grpSpPr>
          <a:xfrm>
            <a:off x="6747346" y="2076718"/>
            <a:ext cx="352227" cy="343100"/>
            <a:chOff x="-8684100" y="2032450"/>
            <a:chExt cx="364700" cy="355250"/>
          </a:xfrm>
        </p:grpSpPr>
        <p:sp>
          <p:nvSpPr>
            <p:cNvPr id="7575" name="Google Shape;7575;p54"/>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8" name="Google Shape;7578;p54"/>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9" name="Google Shape;7579;p54"/>
          <p:cNvGrpSpPr/>
          <p:nvPr/>
        </p:nvGrpSpPr>
        <p:grpSpPr>
          <a:xfrm>
            <a:off x="2479634" y="2077406"/>
            <a:ext cx="343849" cy="341724"/>
            <a:chOff x="-13095575" y="2073400"/>
            <a:chExt cx="356025" cy="353825"/>
          </a:xfrm>
        </p:grpSpPr>
        <p:sp>
          <p:nvSpPr>
            <p:cNvPr id="7580" name="Google Shape;7580;p54"/>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8" name="Google Shape;7588;p54"/>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9" name="Google Shape;7589;p54"/>
          <p:cNvGrpSpPr/>
          <p:nvPr/>
        </p:nvGrpSpPr>
        <p:grpSpPr>
          <a:xfrm>
            <a:off x="4189710" y="1669235"/>
            <a:ext cx="343100" cy="342424"/>
            <a:chOff x="-11332875" y="1660700"/>
            <a:chExt cx="355250" cy="354550"/>
          </a:xfrm>
        </p:grpSpPr>
        <p:sp>
          <p:nvSpPr>
            <p:cNvPr id="7590" name="Google Shape;7590;p54"/>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54"/>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6" name="Google Shape;7596;p54"/>
          <p:cNvGrpSpPr/>
          <p:nvPr/>
        </p:nvGrpSpPr>
        <p:grpSpPr>
          <a:xfrm>
            <a:off x="5916673" y="1668522"/>
            <a:ext cx="299736" cy="343849"/>
            <a:chOff x="-9570950" y="1622100"/>
            <a:chExt cx="310350" cy="356025"/>
          </a:xfrm>
        </p:grpSpPr>
        <p:sp>
          <p:nvSpPr>
            <p:cNvPr id="7597" name="Google Shape;7597;p54"/>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54"/>
          <p:cNvGrpSpPr/>
          <p:nvPr/>
        </p:nvGrpSpPr>
        <p:grpSpPr>
          <a:xfrm>
            <a:off x="5895377" y="2077478"/>
            <a:ext cx="342328" cy="341579"/>
            <a:chOff x="-9594575" y="2056875"/>
            <a:chExt cx="354450" cy="353675"/>
          </a:xfrm>
        </p:grpSpPr>
        <p:sp>
          <p:nvSpPr>
            <p:cNvPr id="7600" name="Google Shape;7600;p54"/>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3" name="Google Shape;7603;p54"/>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4" name="Google Shape;7604;p54"/>
          <p:cNvGrpSpPr/>
          <p:nvPr/>
        </p:nvGrpSpPr>
        <p:grpSpPr>
          <a:xfrm>
            <a:off x="2902515" y="1670043"/>
            <a:ext cx="342328" cy="340807"/>
            <a:chOff x="-12661600" y="1640225"/>
            <a:chExt cx="354450" cy="352875"/>
          </a:xfrm>
        </p:grpSpPr>
        <p:sp>
          <p:nvSpPr>
            <p:cNvPr id="7605" name="Google Shape;7605;p54"/>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4"/>
          <p:cNvGrpSpPr/>
          <p:nvPr/>
        </p:nvGrpSpPr>
        <p:grpSpPr>
          <a:xfrm>
            <a:off x="2902889" y="2098581"/>
            <a:ext cx="341579" cy="299374"/>
            <a:chOff x="-12660025" y="2096250"/>
            <a:chExt cx="353675" cy="309975"/>
          </a:xfrm>
        </p:grpSpPr>
        <p:sp>
          <p:nvSpPr>
            <p:cNvPr id="7609" name="Google Shape;7609;p54"/>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54"/>
          <p:cNvGrpSpPr/>
          <p:nvPr/>
        </p:nvGrpSpPr>
        <p:grpSpPr>
          <a:xfrm>
            <a:off x="3328809" y="2507477"/>
            <a:ext cx="344622" cy="341941"/>
            <a:chOff x="-12663175" y="2506800"/>
            <a:chExt cx="356825" cy="354050"/>
          </a:xfrm>
        </p:grpSpPr>
        <p:sp>
          <p:nvSpPr>
            <p:cNvPr id="7616" name="Google Shape;7616;p54"/>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54"/>
          <p:cNvGrpSpPr/>
          <p:nvPr/>
        </p:nvGrpSpPr>
        <p:grpSpPr>
          <a:xfrm>
            <a:off x="4612603" y="1669657"/>
            <a:ext cx="340807" cy="341579"/>
            <a:chOff x="-10896525" y="1663050"/>
            <a:chExt cx="352875" cy="353675"/>
          </a:xfrm>
        </p:grpSpPr>
        <p:sp>
          <p:nvSpPr>
            <p:cNvPr id="7621" name="Google Shape;7621;p54"/>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3" name="Google Shape;7623;p54"/>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4" name="Google Shape;7624;p54"/>
          <p:cNvGrpSpPr/>
          <p:nvPr/>
        </p:nvGrpSpPr>
        <p:grpSpPr>
          <a:xfrm>
            <a:off x="5039658" y="2518692"/>
            <a:ext cx="341579" cy="319511"/>
            <a:chOff x="-10898100" y="2542050"/>
            <a:chExt cx="353675" cy="330825"/>
          </a:xfrm>
        </p:grpSpPr>
        <p:sp>
          <p:nvSpPr>
            <p:cNvPr id="7625" name="Google Shape;7625;p54"/>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54"/>
          <p:cNvGrpSpPr/>
          <p:nvPr/>
        </p:nvGrpSpPr>
        <p:grpSpPr>
          <a:xfrm>
            <a:off x="6322049" y="1670732"/>
            <a:ext cx="340058" cy="339430"/>
            <a:chOff x="-9157450" y="1622750"/>
            <a:chExt cx="352100" cy="351450"/>
          </a:xfrm>
        </p:grpSpPr>
        <p:sp>
          <p:nvSpPr>
            <p:cNvPr id="7632" name="Google Shape;7632;p54"/>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4"/>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54"/>
          <p:cNvGrpSpPr/>
          <p:nvPr/>
        </p:nvGrpSpPr>
        <p:grpSpPr>
          <a:xfrm>
            <a:off x="6360089" y="2078999"/>
            <a:ext cx="263977" cy="338537"/>
            <a:chOff x="-9119650" y="2056875"/>
            <a:chExt cx="273325" cy="350525"/>
          </a:xfrm>
        </p:grpSpPr>
        <p:sp>
          <p:nvSpPr>
            <p:cNvPr id="7635" name="Google Shape;7635;p54"/>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7" name="Google Shape;7637;p54"/>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9" name="Google Shape;7639;p54"/>
          <p:cNvGrpSpPr/>
          <p:nvPr/>
        </p:nvGrpSpPr>
        <p:grpSpPr>
          <a:xfrm>
            <a:off x="1624800" y="3048000"/>
            <a:ext cx="341579" cy="340348"/>
            <a:chOff x="-13947000" y="3212800"/>
            <a:chExt cx="353675" cy="352400"/>
          </a:xfrm>
        </p:grpSpPr>
        <p:sp>
          <p:nvSpPr>
            <p:cNvPr id="7640" name="Google Shape;7640;p5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4"/>
          <p:cNvGrpSpPr/>
          <p:nvPr/>
        </p:nvGrpSpPr>
        <p:grpSpPr>
          <a:xfrm>
            <a:off x="1624812" y="3470706"/>
            <a:ext cx="341555" cy="340058"/>
            <a:chOff x="-13946200" y="3647075"/>
            <a:chExt cx="353650" cy="352100"/>
          </a:xfrm>
        </p:grpSpPr>
        <p:sp>
          <p:nvSpPr>
            <p:cNvPr id="7643" name="Google Shape;7643;p5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9" name="Google Shape;7649;p54"/>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0" name="Google Shape;7650;p54"/>
          <p:cNvGrpSpPr/>
          <p:nvPr/>
        </p:nvGrpSpPr>
        <p:grpSpPr>
          <a:xfrm>
            <a:off x="3334900" y="3048338"/>
            <a:ext cx="342328" cy="339672"/>
            <a:chOff x="-12163025" y="3214275"/>
            <a:chExt cx="354450" cy="351700"/>
          </a:xfrm>
        </p:grpSpPr>
        <p:sp>
          <p:nvSpPr>
            <p:cNvPr id="7651" name="Google Shape;7651;p5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54"/>
          <p:cNvGrpSpPr/>
          <p:nvPr/>
        </p:nvGrpSpPr>
        <p:grpSpPr>
          <a:xfrm>
            <a:off x="3335649" y="3469958"/>
            <a:ext cx="340831" cy="341555"/>
            <a:chOff x="-12160675" y="3647875"/>
            <a:chExt cx="352900" cy="353650"/>
          </a:xfrm>
        </p:grpSpPr>
        <p:sp>
          <p:nvSpPr>
            <p:cNvPr id="7655" name="Google Shape;7655;p5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54"/>
          <p:cNvGrpSpPr/>
          <p:nvPr/>
        </p:nvGrpSpPr>
        <p:grpSpPr>
          <a:xfrm>
            <a:off x="3769149" y="3889187"/>
            <a:ext cx="340058" cy="341555"/>
            <a:chOff x="-12160675" y="4081850"/>
            <a:chExt cx="352100" cy="353650"/>
          </a:xfrm>
        </p:grpSpPr>
        <p:sp>
          <p:nvSpPr>
            <p:cNvPr id="7663" name="Google Shape;7663;p5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54"/>
          <p:cNvGrpSpPr/>
          <p:nvPr/>
        </p:nvGrpSpPr>
        <p:grpSpPr>
          <a:xfrm>
            <a:off x="5043212" y="3047674"/>
            <a:ext cx="340807" cy="341000"/>
            <a:chOff x="-10391650" y="3180600"/>
            <a:chExt cx="352875" cy="353075"/>
          </a:xfrm>
        </p:grpSpPr>
        <p:sp>
          <p:nvSpPr>
            <p:cNvPr id="7670" name="Google Shape;7670;p5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6" name="Google Shape;7676;p54"/>
          <p:cNvGrpSpPr/>
          <p:nvPr/>
        </p:nvGrpSpPr>
        <p:grpSpPr>
          <a:xfrm>
            <a:off x="5043586" y="3471081"/>
            <a:ext cx="340058" cy="339310"/>
            <a:chOff x="-10390875" y="3616350"/>
            <a:chExt cx="352100" cy="351325"/>
          </a:xfrm>
        </p:grpSpPr>
        <p:sp>
          <p:nvSpPr>
            <p:cNvPr id="7677" name="Google Shape;7677;p5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4"/>
          <p:cNvGrpSpPr/>
          <p:nvPr/>
        </p:nvGrpSpPr>
        <p:grpSpPr>
          <a:xfrm>
            <a:off x="5496860" y="3889936"/>
            <a:ext cx="299736" cy="340058"/>
            <a:chOff x="-10370400" y="4049550"/>
            <a:chExt cx="310350" cy="352100"/>
          </a:xfrm>
        </p:grpSpPr>
        <p:sp>
          <p:nvSpPr>
            <p:cNvPr id="7681" name="Google Shape;7681;p5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4"/>
          <p:cNvGrpSpPr/>
          <p:nvPr/>
        </p:nvGrpSpPr>
        <p:grpSpPr>
          <a:xfrm>
            <a:off x="6741635" y="3048060"/>
            <a:ext cx="363648" cy="340227"/>
            <a:chOff x="-8674650" y="3210975"/>
            <a:chExt cx="376525" cy="352275"/>
          </a:xfrm>
        </p:grpSpPr>
        <p:sp>
          <p:nvSpPr>
            <p:cNvPr id="7687" name="Google Shape;7687;p5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54"/>
          <p:cNvGrpSpPr/>
          <p:nvPr/>
        </p:nvGrpSpPr>
        <p:grpSpPr>
          <a:xfrm>
            <a:off x="2049202" y="3047384"/>
            <a:ext cx="341579" cy="341579"/>
            <a:chOff x="-13512225" y="3211525"/>
            <a:chExt cx="353675" cy="353675"/>
          </a:xfrm>
        </p:grpSpPr>
        <p:sp>
          <p:nvSpPr>
            <p:cNvPr id="7694" name="Google Shape;7694;p5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54"/>
          <p:cNvGrpSpPr/>
          <p:nvPr/>
        </p:nvGrpSpPr>
        <p:grpSpPr>
          <a:xfrm>
            <a:off x="2049202" y="3470706"/>
            <a:ext cx="341579" cy="340058"/>
            <a:chOff x="-13512225" y="3647075"/>
            <a:chExt cx="353675" cy="352100"/>
          </a:xfrm>
        </p:grpSpPr>
        <p:sp>
          <p:nvSpPr>
            <p:cNvPr id="7700" name="Google Shape;7700;p5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54"/>
          <p:cNvGrpSpPr/>
          <p:nvPr/>
        </p:nvGrpSpPr>
        <p:grpSpPr>
          <a:xfrm>
            <a:off x="2482315" y="3889562"/>
            <a:ext cx="341579" cy="340807"/>
            <a:chOff x="-13512225" y="4080275"/>
            <a:chExt cx="353675" cy="352875"/>
          </a:xfrm>
        </p:grpSpPr>
        <p:sp>
          <p:nvSpPr>
            <p:cNvPr id="7711" name="Google Shape;7711;p5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4"/>
          <p:cNvGrpSpPr/>
          <p:nvPr/>
        </p:nvGrpSpPr>
        <p:grpSpPr>
          <a:xfrm>
            <a:off x="3759290" y="3078966"/>
            <a:ext cx="341555" cy="278416"/>
            <a:chOff x="-11728250" y="3245400"/>
            <a:chExt cx="353650" cy="288275"/>
          </a:xfrm>
        </p:grpSpPr>
        <p:sp>
          <p:nvSpPr>
            <p:cNvPr id="7723" name="Google Shape;7723;p5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8" name="Google Shape;7728;p54"/>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9" name="Google Shape;7729;p54"/>
          <p:cNvGrpSpPr/>
          <p:nvPr/>
        </p:nvGrpSpPr>
        <p:grpSpPr>
          <a:xfrm>
            <a:off x="3758144" y="3469282"/>
            <a:ext cx="343849" cy="342907"/>
            <a:chOff x="-11729050" y="3646475"/>
            <a:chExt cx="356025" cy="355050"/>
          </a:xfrm>
        </p:grpSpPr>
        <p:sp>
          <p:nvSpPr>
            <p:cNvPr id="7730" name="Google Shape;7730;p54"/>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4"/>
          <p:cNvGrpSpPr/>
          <p:nvPr/>
        </p:nvGrpSpPr>
        <p:grpSpPr>
          <a:xfrm>
            <a:off x="4213688" y="3889562"/>
            <a:ext cx="298988" cy="340807"/>
            <a:chOff x="-11703850" y="4081850"/>
            <a:chExt cx="309575" cy="352875"/>
          </a:xfrm>
        </p:grpSpPr>
        <p:sp>
          <p:nvSpPr>
            <p:cNvPr id="7742" name="Google Shape;7742;p5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54"/>
          <p:cNvGrpSpPr/>
          <p:nvPr/>
        </p:nvGrpSpPr>
        <p:grpSpPr>
          <a:xfrm>
            <a:off x="5472110" y="3047770"/>
            <a:ext cx="342328" cy="340807"/>
            <a:chOff x="-9958475" y="3180025"/>
            <a:chExt cx="354450" cy="352875"/>
          </a:xfrm>
        </p:grpSpPr>
        <p:sp>
          <p:nvSpPr>
            <p:cNvPr id="7751" name="Google Shape;7751;p5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54"/>
          <p:cNvGrpSpPr/>
          <p:nvPr/>
        </p:nvGrpSpPr>
        <p:grpSpPr>
          <a:xfrm>
            <a:off x="5481237" y="3470392"/>
            <a:ext cx="324074" cy="340686"/>
            <a:chOff x="-9949025" y="3615575"/>
            <a:chExt cx="335550" cy="352750"/>
          </a:xfrm>
        </p:grpSpPr>
        <p:sp>
          <p:nvSpPr>
            <p:cNvPr id="7755" name="Google Shape;7755;p5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54"/>
          <p:cNvGrpSpPr/>
          <p:nvPr/>
        </p:nvGrpSpPr>
        <p:grpSpPr>
          <a:xfrm>
            <a:off x="5903702" y="3888137"/>
            <a:ext cx="345370" cy="343656"/>
            <a:chOff x="-9961625" y="4048175"/>
            <a:chExt cx="357600" cy="355825"/>
          </a:xfrm>
        </p:grpSpPr>
        <p:sp>
          <p:nvSpPr>
            <p:cNvPr id="7759" name="Google Shape;7759;p5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54"/>
          <p:cNvGrpSpPr/>
          <p:nvPr/>
        </p:nvGrpSpPr>
        <p:grpSpPr>
          <a:xfrm>
            <a:off x="6748480" y="3469451"/>
            <a:ext cx="349958" cy="342569"/>
            <a:chOff x="-8680950" y="3624225"/>
            <a:chExt cx="362350" cy="354700"/>
          </a:xfrm>
        </p:grpSpPr>
        <p:sp>
          <p:nvSpPr>
            <p:cNvPr id="7766" name="Google Shape;7766;p5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54"/>
          <p:cNvGrpSpPr/>
          <p:nvPr/>
        </p:nvGrpSpPr>
        <p:grpSpPr>
          <a:xfrm>
            <a:off x="2501316" y="3047758"/>
            <a:ext cx="300485" cy="340831"/>
            <a:chOff x="-13056975" y="3212300"/>
            <a:chExt cx="311125" cy="352900"/>
          </a:xfrm>
        </p:grpSpPr>
        <p:sp>
          <p:nvSpPr>
            <p:cNvPr id="7773" name="Google Shape;7773;p5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54"/>
          <p:cNvGrpSpPr/>
          <p:nvPr/>
        </p:nvGrpSpPr>
        <p:grpSpPr>
          <a:xfrm>
            <a:off x="2479634" y="3470392"/>
            <a:ext cx="343849" cy="340686"/>
            <a:chOff x="-13077450" y="3647075"/>
            <a:chExt cx="356025" cy="352750"/>
          </a:xfrm>
        </p:grpSpPr>
        <p:sp>
          <p:nvSpPr>
            <p:cNvPr id="7778" name="Google Shape;7778;p5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54"/>
          <p:cNvGrpSpPr/>
          <p:nvPr/>
        </p:nvGrpSpPr>
        <p:grpSpPr>
          <a:xfrm>
            <a:off x="2913508" y="3888801"/>
            <a:ext cx="342328" cy="342328"/>
            <a:chOff x="-13079025" y="4079475"/>
            <a:chExt cx="354450" cy="354450"/>
          </a:xfrm>
        </p:grpSpPr>
        <p:sp>
          <p:nvSpPr>
            <p:cNvPr id="7782" name="Google Shape;7782;p5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4"/>
          <p:cNvGrpSpPr/>
          <p:nvPr/>
        </p:nvGrpSpPr>
        <p:grpSpPr>
          <a:xfrm>
            <a:off x="4190471" y="3048145"/>
            <a:ext cx="341579" cy="340058"/>
            <a:chOff x="-11292700" y="3213875"/>
            <a:chExt cx="353675" cy="352100"/>
          </a:xfrm>
        </p:grpSpPr>
        <p:sp>
          <p:nvSpPr>
            <p:cNvPr id="7787" name="Google Shape;7787;p5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4"/>
          <p:cNvGrpSpPr/>
          <p:nvPr/>
        </p:nvGrpSpPr>
        <p:grpSpPr>
          <a:xfrm>
            <a:off x="4184772" y="3469958"/>
            <a:ext cx="352976" cy="341555"/>
            <a:chOff x="-11299000" y="3647875"/>
            <a:chExt cx="365475" cy="353650"/>
          </a:xfrm>
        </p:grpSpPr>
        <p:sp>
          <p:nvSpPr>
            <p:cNvPr id="7795" name="Google Shape;7795;p5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54"/>
          <p:cNvGrpSpPr/>
          <p:nvPr/>
        </p:nvGrpSpPr>
        <p:grpSpPr>
          <a:xfrm>
            <a:off x="4622823" y="3900210"/>
            <a:ext cx="343100" cy="319511"/>
            <a:chOff x="-11295075" y="4092875"/>
            <a:chExt cx="355250" cy="330825"/>
          </a:xfrm>
        </p:grpSpPr>
        <p:sp>
          <p:nvSpPr>
            <p:cNvPr id="7802" name="Google Shape;7802;p5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4"/>
          <p:cNvGrpSpPr/>
          <p:nvPr/>
        </p:nvGrpSpPr>
        <p:grpSpPr>
          <a:xfrm>
            <a:off x="5916673" y="3047770"/>
            <a:ext cx="299736" cy="340807"/>
            <a:chOff x="-9500075" y="3180800"/>
            <a:chExt cx="310350" cy="352875"/>
          </a:xfrm>
        </p:grpSpPr>
        <p:sp>
          <p:nvSpPr>
            <p:cNvPr id="7808" name="Google Shape;7808;p5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54"/>
          <p:cNvGrpSpPr/>
          <p:nvPr/>
        </p:nvGrpSpPr>
        <p:grpSpPr>
          <a:xfrm>
            <a:off x="5895751" y="3469946"/>
            <a:ext cx="341579" cy="341579"/>
            <a:chOff x="-9523700" y="3614000"/>
            <a:chExt cx="353675" cy="353675"/>
          </a:xfrm>
        </p:grpSpPr>
        <p:sp>
          <p:nvSpPr>
            <p:cNvPr id="7818" name="Google Shape;7818;p5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4"/>
          <p:cNvGrpSpPr/>
          <p:nvPr/>
        </p:nvGrpSpPr>
        <p:grpSpPr>
          <a:xfrm>
            <a:off x="6328865" y="3889936"/>
            <a:ext cx="341579" cy="340058"/>
            <a:chOff x="-9523700" y="4049550"/>
            <a:chExt cx="353675" cy="352100"/>
          </a:xfrm>
        </p:grpSpPr>
        <p:sp>
          <p:nvSpPr>
            <p:cNvPr id="7828" name="Google Shape;7828;p5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54"/>
          <p:cNvGrpSpPr/>
          <p:nvPr/>
        </p:nvGrpSpPr>
        <p:grpSpPr>
          <a:xfrm>
            <a:off x="7181694" y="3491628"/>
            <a:ext cx="342328" cy="298215"/>
            <a:chOff x="-8209150" y="3659675"/>
            <a:chExt cx="354450" cy="308775"/>
          </a:xfrm>
        </p:grpSpPr>
        <p:sp>
          <p:nvSpPr>
            <p:cNvPr id="7836" name="Google Shape;7836;p5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54"/>
          <p:cNvGrpSpPr/>
          <p:nvPr/>
        </p:nvGrpSpPr>
        <p:grpSpPr>
          <a:xfrm>
            <a:off x="2902889" y="3047758"/>
            <a:ext cx="341579" cy="340831"/>
            <a:chOff x="-12643475" y="3212300"/>
            <a:chExt cx="353675" cy="352900"/>
          </a:xfrm>
        </p:grpSpPr>
        <p:sp>
          <p:nvSpPr>
            <p:cNvPr id="7843" name="Google Shape;7843;p5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4"/>
          <p:cNvGrpSpPr/>
          <p:nvPr/>
        </p:nvGrpSpPr>
        <p:grpSpPr>
          <a:xfrm>
            <a:off x="2902889" y="3480920"/>
            <a:ext cx="341579" cy="319632"/>
            <a:chOff x="-12643475" y="3657325"/>
            <a:chExt cx="353675" cy="330950"/>
          </a:xfrm>
        </p:grpSpPr>
        <p:sp>
          <p:nvSpPr>
            <p:cNvPr id="7853" name="Google Shape;7853;p5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4"/>
          <p:cNvGrpSpPr/>
          <p:nvPr/>
        </p:nvGrpSpPr>
        <p:grpSpPr>
          <a:xfrm>
            <a:off x="3336002" y="3890709"/>
            <a:ext cx="341579" cy="338513"/>
            <a:chOff x="-12643475" y="4081850"/>
            <a:chExt cx="353675" cy="350500"/>
          </a:xfrm>
        </p:grpSpPr>
        <p:sp>
          <p:nvSpPr>
            <p:cNvPr id="7860" name="Google Shape;7860;p5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54"/>
          <p:cNvGrpSpPr/>
          <p:nvPr/>
        </p:nvGrpSpPr>
        <p:grpSpPr>
          <a:xfrm>
            <a:off x="4612603" y="3048145"/>
            <a:ext cx="340807" cy="340058"/>
            <a:chOff x="-10857925" y="3213875"/>
            <a:chExt cx="352875" cy="352100"/>
          </a:xfrm>
        </p:grpSpPr>
        <p:sp>
          <p:nvSpPr>
            <p:cNvPr id="7865" name="Google Shape;7865;p5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54"/>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6" name="Google Shape;7876;p54"/>
          <p:cNvGrpSpPr/>
          <p:nvPr/>
        </p:nvGrpSpPr>
        <p:grpSpPr>
          <a:xfrm>
            <a:off x="5045330" y="3900210"/>
            <a:ext cx="341579" cy="319511"/>
            <a:chOff x="-10858725" y="4092875"/>
            <a:chExt cx="353675" cy="330825"/>
          </a:xfrm>
        </p:grpSpPr>
        <p:sp>
          <p:nvSpPr>
            <p:cNvPr id="7877" name="Google Shape;7877;p5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54"/>
          <p:cNvGrpSpPr/>
          <p:nvPr/>
        </p:nvGrpSpPr>
        <p:grpSpPr>
          <a:xfrm>
            <a:off x="6321349" y="3048241"/>
            <a:ext cx="341459" cy="339865"/>
            <a:chOff x="-9089725" y="3180200"/>
            <a:chExt cx="353550" cy="351900"/>
          </a:xfrm>
        </p:grpSpPr>
        <p:sp>
          <p:nvSpPr>
            <p:cNvPr id="7884" name="Google Shape;7884;p5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54"/>
          <p:cNvGrpSpPr/>
          <p:nvPr/>
        </p:nvGrpSpPr>
        <p:grpSpPr>
          <a:xfrm>
            <a:off x="6371124" y="3470332"/>
            <a:ext cx="241909" cy="340807"/>
            <a:chOff x="-9039300" y="3614000"/>
            <a:chExt cx="250475" cy="352875"/>
          </a:xfrm>
        </p:grpSpPr>
        <p:sp>
          <p:nvSpPr>
            <p:cNvPr id="7887" name="Google Shape;7887;p5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54"/>
          <p:cNvGrpSpPr/>
          <p:nvPr/>
        </p:nvGrpSpPr>
        <p:grpSpPr>
          <a:xfrm>
            <a:off x="6753430" y="3889936"/>
            <a:ext cx="340058" cy="340058"/>
            <a:chOff x="-9088150" y="4049550"/>
            <a:chExt cx="352100" cy="352100"/>
          </a:xfrm>
        </p:grpSpPr>
        <p:sp>
          <p:nvSpPr>
            <p:cNvPr id="7890" name="Google Shape;7890;p5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54"/>
          <p:cNvGrpSpPr/>
          <p:nvPr/>
        </p:nvGrpSpPr>
        <p:grpSpPr>
          <a:xfrm>
            <a:off x="7201469" y="3048145"/>
            <a:ext cx="302778" cy="340058"/>
            <a:chOff x="-8191825" y="3174500"/>
            <a:chExt cx="313500" cy="352100"/>
          </a:xfrm>
        </p:grpSpPr>
        <p:sp>
          <p:nvSpPr>
            <p:cNvPr id="7897" name="Google Shape;7897;p5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4"/>
          <p:cNvGrpSpPr/>
          <p:nvPr/>
        </p:nvGrpSpPr>
        <p:grpSpPr>
          <a:xfrm>
            <a:off x="6330362" y="2508154"/>
            <a:ext cx="343094" cy="341569"/>
            <a:chOff x="6001575" y="3119050"/>
            <a:chExt cx="315025" cy="313625"/>
          </a:xfrm>
        </p:grpSpPr>
        <p:sp>
          <p:nvSpPr>
            <p:cNvPr id="7901" name="Google Shape;7901;p54"/>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906" name="Shape 7906"/>
        <p:cNvGrpSpPr/>
        <p:nvPr/>
      </p:nvGrpSpPr>
      <p:grpSpPr>
        <a:xfrm>
          <a:off x="0" y="0"/>
          <a:ext cx="0" cy="0"/>
          <a:chOff x="0" y="0"/>
          <a:chExt cx="0" cy="0"/>
        </a:xfrm>
      </p:grpSpPr>
      <p:sp>
        <p:nvSpPr>
          <p:cNvPr id="7907" name="Google Shape;7907;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7908" name="Google Shape;7908;p55"/>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9" name="Google Shape;7909;p55"/>
          <p:cNvGrpSpPr/>
          <p:nvPr/>
        </p:nvGrpSpPr>
        <p:grpSpPr>
          <a:xfrm>
            <a:off x="1027959" y="2100694"/>
            <a:ext cx="332238" cy="327823"/>
            <a:chOff x="-6713450" y="2397900"/>
            <a:chExt cx="295375" cy="291450"/>
          </a:xfrm>
        </p:grpSpPr>
        <p:sp>
          <p:nvSpPr>
            <p:cNvPr id="7910" name="Google Shape;7910;p5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2" name="Google Shape;7912;p55"/>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3" name="Google Shape;7913;p55"/>
          <p:cNvGrpSpPr/>
          <p:nvPr/>
        </p:nvGrpSpPr>
        <p:grpSpPr>
          <a:xfrm>
            <a:off x="3135120" y="1704145"/>
            <a:ext cx="329595" cy="327598"/>
            <a:chOff x="-4932650" y="2046625"/>
            <a:chExt cx="293025" cy="291250"/>
          </a:xfrm>
        </p:grpSpPr>
        <p:sp>
          <p:nvSpPr>
            <p:cNvPr id="7914" name="Google Shape;7914;p5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6" name="Google Shape;7916;p55"/>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7" name="Google Shape;7917;p55"/>
          <p:cNvGrpSpPr/>
          <p:nvPr/>
        </p:nvGrpSpPr>
        <p:grpSpPr>
          <a:xfrm>
            <a:off x="3135120" y="2506226"/>
            <a:ext cx="329595" cy="327823"/>
            <a:chOff x="-4931075" y="2765725"/>
            <a:chExt cx="293025" cy="291450"/>
          </a:xfrm>
        </p:grpSpPr>
        <p:sp>
          <p:nvSpPr>
            <p:cNvPr id="7918" name="Google Shape;7918;p5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55"/>
          <p:cNvGrpSpPr/>
          <p:nvPr/>
        </p:nvGrpSpPr>
        <p:grpSpPr>
          <a:xfrm>
            <a:off x="5252205" y="1723534"/>
            <a:ext cx="327823" cy="288821"/>
            <a:chOff x="-3137650" y="2067900"/>
            <a:chExt cx="291450" cy="256775"/>
          </a:xfrm>
        </p:grpSpPr>
        <p:sp>
          <p:nvSpPr>
            <p:cNvPr id="7921" name="Google Shape;7921;p5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55"/>
          <p:cNvGrpSpPr/>
          <p:nvPr/>
        </p:nvGrpSpPr>
        <p:grpSpPr>
          <a:xfrm>
            <a:off x="5252205" y="2100314"/>
            <a:ext cx="327823" cy="328582"/>
            <a:chOff x="-3137650" y="2408950"/>
            <a:chExt cx="291450" cy="292125"/>
          </a:xfrm>
        </p:grpSpPr>
        <p:sp>
          <p:nvSpPr>
            <p:cNvPr id="7925" name="Google Shape;7925;p5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55"/>
          <p:cNvGrpSpPr/>
          <p:nvPr/>
        </p:nvGrpSpPr>
        <p:grpSpPr>
          <a:xfrm>
            <a:off x="5252205" y="2525278"/>
            <a:ext cx="327823" cy="289720"/>
            <a:chOff x="-3137650" y="2787000"/>
            <a:chExt cx="291450" cy="257575"/>
          </a:xfrm>
        </p:grpSpPr>
        <p:sp>
          <p:nvSpPr>
            <p:cNvPr id="7931" name="Google Shape;7931;p5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9" name="Google Shape;7939;p55"/>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2" name="Google Shape;7942;p55"/>
          <p:cNvGrpSpPr/>
          <p:nvPr/>
        </p:nvGrpSpPr>
        <p:grpSpPr>
          <a:xfrm>
            <a:off x="1448990" y="2505790"/>
            <a:ext cx="328695" cy="328695"/>
            <a:chOff x="-6354300" y="2757075"/>
            <a:chExt cx="292225" cy="292225"/>
          </a:xfrm>
        </p:grpSpPr>
        <p:sp>
          <p:nvSpPr>
            <p:cNvPr id="7943" name="Google Shape;7943;p5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55"/>
          <p:cNvGrpSpPr/>
          <p:nvPr/>
        </p:nvGrpSpPr>
        <p:grpSpPr>
          <a:xfrm>
            <a:off x="3557065" y="1702711"/>
            <a:ext cx="330466" cy="330466"/>
            <a:chOff x="-4573475" y="2045850"/>
            <a:chExt cx="293800" cy="293800"/>
          </a:xfrm>
        </p:grpSpPr>
        <p:sp>
          <p:nvSpPr>
            <p:cNvPr id="7948" name="Google Shape;7948;p5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55"/>
          <p:cNvGrpSpPr/>
          <p:nvPr/>
        </p:nvGrpSpPr>
        <p:grpSpPr>
          <a:xfrm>
            <a:off x="3556615" y="2099358"/>
            <a:ext cx="331366" cy="330494"/>
            <a:chOff x="-4570325" y="2405775"/>
            <a:chExt cx="294600" cy="293825"/>
          </a:xfrm>
        </p:grpSpPr>
        <p:sp>
          <p:nvSpPr>
            <p:cNvPr id="7951" name="Google Shape;7951;p5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5"/>
          <p:cNvGrpSpPr/>
          <p:nvPr/>
        </p:nvGrpSpPr>
        <p:grpSpPr>
          <a:xfrm>
            <a:off x="3557501" y="2505355"/>
            <a:ext cx="329595" cy="329566"/>
            <a:chOff x="-4572700" y="2764950"/>
            <a:chExt cx="293025" cy="293000"/>
          </a:xfrm>
        </p:grpSpPr>
        <p:sp>
          <p:nvSpPr>
            <p:cNvPr id="7954" name="Google Shape;7954;p5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55"/>
          <p:cNvGrpSpPr/>
          <p:nvPr/>
        </p:nvGrpSpPr>
        <p:grpSpPr>
          <a:xfrm>
            <a:off x="5676830" y="1704019"/>
            <a:ext cx="323183" cy="327851"/>
            <a:chOff x="-2777700" y="2049775"/>
            <a:chExt cx="287325" cy="291475"/>
          </a:xfrm>
        </p:grpSpPr>
        <p:sp>
          <p:nvSpPr>
            <p:cNvPr id="7960" name="Google Shape;7960;p5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55"/>
          <p:cNvGrpSpPr/>
          <p:nvPr/>
        </p:nvGrpSpPr>
        <p:grpSpPr>
          <a:xfrm>
            <a:off x="5674078" y="2100708"/>
            <a:ext cx="328695" cy="327795"/>
            <a:chOff x="-2571737" y="2403625"/>
            <a:chExt cx="292225" cy="291425"/>
          </a:xfrm>
        </p:grpSpPr>
        <p:sp>
          <p:nvSpPr>
            <p:cNvPr id="7964" name="Google Shape;7964;p5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55"/>
          <p:cNvGrpSpPr/>
          <p:nvPr/>
        </p:nvGrpSpPr>
        <p:grpSpPr>
          <a:xfrm>
            <a:off x="5674078" y="2506676"/>
            <a:ext cx="328695" cy="326923"/>
            <a:chOff x="-2571737" y="2764550"/>
            <a:chExt cx="292225" cy="290650"/>
          </a:xfrm>
        </p:grpSpPr>
        <p:sp>
          <p:nvSpPr>
            <p:cNvPr id="7972" name="Google Shape;7972;p5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55"/>
          <p:cNvGrpSpPr/>
          <p:nvPr/>
        </p:nvGrpSpPr>
        <p:grpSpPr>
          <a:xfrm>
            <a:off x="7364767" y="2099498"/>
            <a:ext cx="328695" cy="330213"/>
            <a:chOff x="-1333975" y="2365850"/>
            <a:chExt cx="292225" cy="293575"/>
          </a:xfrm>
        </p:grpSpPr>
        <p:sp>
          <p:nvSpPr>
            <p:cNvPr id="7976" name="Google Shape;7976;p5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55"/>
          <p:cNvGrpSpPr/>
          <p:nvPr/>
        </p:nvGrpSpPr>
        <p:grpSpPr>
          <a:xfrm>
            <a:off x="1881129" y="2505790"/>
            <a:ext cx="310079" cy="328695"/>
            <a:chOff x="-5995925" y="2757850"/>
            <a:chExt cx="275675" cy="292225"/>
          </a:xfrm>
        </p:grpSpPr>
        <p:sp>
          <p:nvSpPr>
            <p:cNvPr id="7985" name="Google Shape;7985;p5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55"/>
          <p:cNvGrpSpPr/>
          <p:nvPr/>
        </p:nvGrpSpPr>
        <p:grpSpPr>
          <a:xfrm>
            <a:off x="3978518" y="1704469"/>
            <a:ext cx="328723" cy="326951"/>
            <a:chOff x="-4211975" y="2046625"/>
            <a:chExt cx="292250" cy="290675"/>
          </a:xfrm>
        </p:grpSpPr>
        <p:sp>
          <p:nvSpPr>
            <p:cNvPr id="7995" name="Google Shape;7995;p5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55"/>
          <p:cNvGrpSpPr/>
          <p:nvPr/>
        </p:nvGrpSpPr>
        <p:grpSpPr>
          <a:xfrm>
            <a:off x="4017507" y="2099358"/>
            <a:ext cx="250746" cy="330494"/>
            <a:chOff x="-4178875" y="2405775"/>
            <a:chExt cx="222925" cy="293825"/>
          </a:xfrm>
        </p:grpSpPr>
        <p:sp>
          <p:nvSpPr>
            <p:cNvPr id="7998" name="Google Shape;7998;p5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55"/>
          <p:cNvGrpSpPr/>
          <p:nvPr/>
        </p:nvGrpSpPr>
        <p:grpSpPr>
          <a:xfrm>
            <a:off x="3978968" y="2515984"/>
            <a:ext cx="327823" cy="308308"/>
            <a:chOff x="-4211975" y="2783850"/>
            <a:chExt cx="291450" cy="274100"/>
          </a:xfrm>
        </p:grpSpPr>
        <p:sp>
          <p:nvSpPr>
            <p:cNvPr id="8002" name="Google Shape;8002;p5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5" name="Google Shape;8005;p55"/>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6" name="Google Shape;8006;p55"/>
          <p:cNvGrpSpPr/>
          <p:nvPr/>
        </p:nvGrpSpPr>
        <p:grpSpPr>
          <a:xfrm>
            <a:off x="6095556" y="2100694"/>
            <a:ext cx="327823" cy="327823"/>
            <a:chOff x="-2419325" y="2408150"/>
            <a:chExt cx="291450" cy="291450"/>
          </a:xfrm>
        </p:grpSpPr>
        <p:sp>
          <p:nvSpPr>
            <p:cNvPr id="8007" name="Google Shape;8007;p5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4" name="Google Shape;8014;p55"/>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5" name="Google Shape;8015;p55"/>
          <p:cNvGrpSpPr/>
          <p:nvPr/>
        </p:nvGrpSpPr>
        <p:grpSpPr>
          <a:xfrm>
            <a:off x="7365203" y="2505791"/>
            <a:ext cx="327823" cy="328695"/>
            <a:chOff x="-1333200" y="2770450"/>
            <a:chExt cx="291450" cy="292225"/>
          </a:xfrm>
        </p:grpSpPr>
        <p:sp>
          <p:nvSpPr>
            <p:cNvPr id="8016" name="Google Shape;8016;p5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55"/>
          <p:cNvGrpSpPr/>
          <p:nvPr/>
        </p:nvGrpSpPr>
        <p:grpSpPr>
          <a:xfrm>
            <a:off x="2292310" y="1704033"/>
            <a:ext cx="329595" cy="327823"/>
            <a:chOff x="-5635200" y="2037975"/>
            <a:chExt cx="293025" cy="291450"/>
          </a:xfrm>
        </p:grpSpPr>
        <p:sp>
          <p:nvSpPr>
            <p:cNvPr id="8019" name="Google Shape;8019;p5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55"/>
          <p:cNvGrpSpPr/>
          <p:nvPr/>
        </p:nvGrpSpPr>
        <p:grpSpPr>
          <a:xfrm>
            <a:off x="2290974" y="2100694"/>
            <a:ext cx="332266" cy="327823"/>
            <a:chOff x="-5637575" y="2397900"/>
            <a:chExt cx="295400" cy="291450"/>
          </a:xfrm>
        </p:grpSpPr>
        <p:sp>
          <p:nvSpPr>
            <p:cNvPr id="8022" name="Google Shape;8022;p5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55"/>
          <p:cNvGrpSpPr/>
          <p:nvPr/>
        </p:nvGrpSpPr>
        <p:grpSpPr>
          <a:xfrm>
            <a:off x="2292324" y="2505790"/>
            <a:ext cx="329566" cy="328695"/>
            <a:chOff x="-5635975" y="2757075"/>
            <a:chExt cx="293000" cy="292225"/>
          </a:xfrm>
        </p:grpSpPr>
        <p:sp>
          <p:nvSpPr>
            <p:cNvPr id="8027" name="Google Shape;8027;p5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55"/>
          <p:cNvGrpSpPr/>
          <p:nvPr/>
        </p:nvGrpSpPr>
        <p:grpSpPr>
          <a:xfrm>
            <a:off x="4392556" y="1704033"/>
            <a:ext cx="329595" cy="327823"/>
            <a:chOff x="-3854375" y="2046625"/>
            <a:chExt cx="293025" cy="291450"/>
          </a:xfrm>
        </p:grpSpPr>
        <p:sp>
          <p:nvSpPr>
            <p:cNvPr id="8030" name="Google Shape;8030;p5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55"/>
          <p:cNvGrpSpPr/>
          <p:nvPr/>
        </p:nvGrpSpPr>
        <p:grpSpPr>
          <a:xfrm>
            <a:off x="4391670" y="2099372"/>
            <a:ext cx="331366" cy="330466"/>
            <a:chOff x="-3854375" y="2405000"/>
            <a:chExt cx="294600" cy="293800"/>
          </a:xfrm>
        </p:grpSpPr>
        <p:sp>
          <p:nvSpPr>
            <p:cNvPr id="8033" name="Google Shape;8033;p5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55"/>
          <p:cNvGrpSpPr/>
          <p:nvPr/>
        </p:nvGrpSpPr>
        <p:grpSpPr>
          <a:xfrm>
            <a:off x="4393441" y="2505355"/>
            <a:ext cx="327823" cy="329566"/>
            <a:chOff x="-3852025" y="2764950"/>
            <a:chExt cx="291450" cy="293000"/>
          </a:xfrm>
        </p:grpSpPr>
        <p:sp>
          <p:nvSpPr>
            <p:cNvPr id="8036" name="Google Shape;8036;p5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8" name="Google Shape;8038;p55"/>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0" name="Google Shape;8040;p55"/>
          <p:cNvGrpSpPr/>
          <p:nvPr/>
        </p:nvGrpSpPr>
        <p:grpSpPr>
          <a:xfrm>
            <a:off x="6520992" y="2505791"/>
            <a:ext cx="327823" cy="328695"/>
            <a:chOff x="-2060175" y="2768875"/>
            <a:chExt cx="291450" cy="292225"/>
          </a:xfrm>
        </p:grpSpPr>
        <p:sp>
          <p:nvSpPr>
            <p:cNvPr id="8041" name="Google Shape;8041;p5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5"/>
          <p:cNvGrpSpPr/>
          <p:nvPr/>
        </p:nvGrpSpPr>
        <p:grpSpPr>
          <a:xfrm>
            <a:off x="7798443" y="1704033"/>
            <a:ext cx="328695" cy="327823"/>
            <a:chOff x="-937025" y="2064750"/>
            <a:chExt cx="292225" cy="291450"/>
          </a:xfrm>
        </p:grpSpPr>
        <p:sp>
          <p:nvSpPr>
            <p:cNvPr id="8044" name="Google Shape;8044;p5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55"/>
          <p:cNvGrpSpPr/>
          <p:nvPr/>
        </p:nvGrpSpPr>
        <p:grpSpPr>
          <a:xfrm>
            <a:off x="2719477" y="1703597"/>
            <a:ext cx="328723" cy="328695"/>
            <a:chOff x="-5276050" y="2037975"/>
            <a:chExt cx="292250" cy="292225"/>
          </a:xfrm>
        </p:grpSpPr>
        <p:sp>
          <p:nvSpPr>
            <p:cNvPr id="8048" name="Google Shape;8048;p5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1" name="Google Shape;8051;p55"/>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5"/>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3" name="Google Shape;8053;p55"/>
          <p:cNvGrpSpPr/>
          <p:nvPr/>
        </p:nvGrpSpPr>
        <p:grpSpPr>
          <a:xfrm>
            <a:off x="4868749" y="1704033"/>
            <a:ext cx="252518" cy="327823"/>
            <a:chOff x="-3462150" y="2046625"/>
            <a:chExt cx="224500" cy="291450"/>
          </a:xfrm>
        </p:grpSpPr>
        <p:sp>
          <p:nvSpPr>
            <p:cNvPr id="8054" name="Google Shape;8054;p5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55"/>
          <p:cNvGrpSpPr/>
          <p:nvPr/>
        </p:nvGrpSpPr>
        <p:grpSpPr>
          <a:xfrm>
            <a:off x="4849711" y="2099808"/>
            <a:ext cx="290592" cy="329595"/>
            <a:chOff x="-3478675" y="2405775"/>
            <a:chExt cx="258350" cy="293025"/>
          </a:xfrm>
        </p:grpSpPr>
        <p:sp>
          <p:nvSpPr>
            <p:cNvPr id="8062" name="Google Shape;8062;p5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5"/>
          <p:cNvGrpSpPr/>
          <p:nvPr/>
        </p:nvGrpSpPr>
        <p:grpSpPr>
          <a:xfrm>
            <a:off x="4889122" y="2505790"/>
            <a:ext cx="211772" cy="328695"/>
            <a:chOff x="-3443250" y="2765725"/>
            <a:chExt cx="188275" cy="292225"/>
          </a:xfrm>
        </p:grpSpPr>
        <p:sp>
          <p:nvSpPr>
            <p:cNvPr id="8067" name="Google Shape;8067;p5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5"/>
          <p:cNvGrpSpPr/>
          <p:nvPr/>
        </p:nvGrpSpPr>
        <p:grpSpPr>
          <a:xfrm>
            <a:off x="6964040" y="1703147"/>
            <a:ext cx="289720" cy="329595"/>
            <a:chOff x="-1684475" y="2049000"/>
            <a:chExt cx="257575" cy="293025"/>
          </a:xfrm>
        </p:grpSpPr>
        <p:sp>
          <p:nvSpPr>
            <p:cNvPr id="8072" name="Google Shape;8072;p5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6" name="Google Shape;8076;p55"/>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7" name="Google Shape;8077;p55"/>
          <p:cNvGrpSpPr/>
          <p:nvPr/>
        </p:nvGrpSpPr>
        <p:grpSpPr>
          <a:xfrm>
            <a:off x="6944988" y="2505791"/>
            <a:ext cx="327823" cy="328695"/>
            <a:chOff x="-1700225" y="2768875"/>
            <a:chExt cx="291450" cy="292225"/>
          </a:xfrm>
        </p:grpSpPr>
        <p:sp>
          <p:nvSpPr>
            <p:cNvPr id="8078" name="Google Shape;8078;p5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5"/>
          <p:cNvGrpSpPr/>
          <p:nvPr/>
        </p:nvGrpSpPr>
        <p:grpSpPr>
          <a:xfrm>
            <a:off x="7817930" y="2099808"/>
            <a:ext cx="289720" cy="329595"/>
            <a:chOff x="-919700" y="2420750"/>
            <a:chExt cx="257575" cy="293025"/>
          </a:xfrm>
        </p:grpSpPr>
        <p:sp>
          <p:nvSpPr>
            <p:cNvPr id="8085" name="Google Shape;8085;p5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5"/>
          <p:cNvGrpSpPr/>
          <p:nvPr/>
        </p:nvGrpSpPr>
        <p:grpSpPr>
          <a:xfrm>
            <a:off x="1021308" y="3052865"/>
            <a:ext cx="345539" cy="327795"/>
            <a:chOff x="-6696925" y="3272575"/>
            <a:chExt cx="307200" cy="291425"/>
          </a:xfrm>
        </p:grpSpPr>
        <p:sp>
          <p:nvSpPr>
            <p:cNvPr id="8089" name="Google Shape;8089;p5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5"/>
          <p:cNvGrpSpPr/>
          <p:nvPr/>
        </p:nvGrpSpPr>
        <p:grpSpPr>
          <a:xfrm>
            <a:off x="1021295" y="3455473"/>
            <a:ext cx="345567" cy="328695"/>
            <a:chOff x="-6690625" y="3631325"/>
            <a:chExt cx="307225" cy="292225"/>
          </a:xfrm>
        </p:grpSpPr>
        <p:sp>
          <p:nvSpPr>
            <p:cNvPr id="8092" name="Google Shape;8092;p5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55"/>
          <p:cNvGrpSpPr/>
          <p:nvPr/>
        </p:nvGrpSpPr>
        <p:grpSpPr>
          <a:xfrm>
            <a:off x="1029281" y="3867544"/>
            <a:ext cx="329595" cy="327598"/>
            <a:chOff x="-6689825" y="3992050"/>
            <a:chExt cx="293025" cy="291250"/>
          </a:xfrm>
        </p:grpSpPr>
        <p:sp>
          <p:nvSpPr>
            <p:cNvPr id="8098" name="Google Shape;8098;p5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0" name="Google Shape;8110;p55"/>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1" name="Google Shape;8111;p55"/>
          <p:cNvGrpSpPr/>
          <p:nvPr/>
        </p:nvGrpSpPr>
        <p:grpSpPr>
          <a:xfrm>
            <a:off x="3134686" y="3455909"/>
            <a:ext cx="330466" cy="327823"/>
            <a:chOff x="-4837325" y="3612425"/>
            <a:chExt cx="293800" cy="291450"/>
          </a:xfrm>
        </p:grpSpPr>
        <p:sp>
          <p:nvSpPr>
            <p:cNvPr id="8112" name="Google Shape;8112;p5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55"/>
          <p:cNvGrpSpPr/>
          <p:nvPr/>
        </p:nvGrpSpPr>
        <p:grpSpPr>
          <a:xfrm>
            <a:off x="3135572" y="3867431"/>
            <a:ext cx="328695" cy="327823"/>
            <a:chOff x="-4837325" y="3971575"/>
            <a:chExt cx="292225" cy="291450"/>
          </a:xfrm>
        </p:grpSpPr>
        <p:sp>
          <p:nvSpPr>
            <p:cNvPr id="8116" name="Google Shape;8116;p5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55"/>
          <p:cNvGrpSpPr/>
          <p:nvPr/>
        </p:nvGrpSpPr>
        <p:grpSpPr>
          <a:xfrm>
            <a:off x="5247778" y="3072352"/>
            <a:ext cx="336681" cy="288821"/>
            <a:chOff x="-3037625" y="3254850"/>
            <a:chExt cx="299325" cy="256775"/>
          </a:xfrm>
        </p:grpSpPr>
        <p:sp>
          <p:nvSpPr>
            <p:cNvPr id="8123" name="Google Shape;8123;p5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5"/>
          <p:cNvGrpSpPr/>
          <p:nvPr/>
        </p:nvGrpSpPr>
        <p:grpSpPr>
          <a:xfrm>
            <a:off x="5250871" y="3455459"/>
            <a:ext cx="330494" cy="328723"/>
            <a:chOff x="-3031325" y="3597450"/>
            <a:chExt cx="293825" cy="292250"/>
          </a:xfrm>
        </p:grpSpPr>
        <p:sp>
          <p:nvSpPr>
            <p:cNvPr id="8128" name="Google Shape;8128;p5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55"/>
          <p:cNvGrpSpPr/>
          <p:nvPr/>
        </p:nvGrpSpPr>
        <p:grpSpPr>
          <a:xfrm>
            <a:off x="5251321" y="3886482"/>
            <a:ext cx="329595" cy="289720"/>
            <a:chOff x="-3030525" y="3973150"/>
            <a:chExt cx="293025" cy="257575"/>
          </a:xfrm>
        </p:grpSpPr>
        <p:sp>
          <p:nvSpPr>
            <p:cNvPr id="8133" name="Google Shape;8133;p5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5"/>
          <p:cNvGrpSpPr/>
          <p:nvPr/>
        </p:nvGrpSpPr>
        <p:grpSpPr>
          <a:xfrm>
            <a:off x="7364319" y="3100683"/>
            <a:ext cx="329595" cy="232159"/>
            <a:chOff x="-1199300" y="3279250"/>
            <a:chExt cx="293025" cy="206400"/>
          </a:xfrm>
        </p:grpSpPr>
        <p:sp>
          <p:nvSpPr>
            <p:cNvPr id="8136" name="Google Shape;8136;p5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55"/>
          <p:cNvGrpSpPr/>
          <p:nvPr/>
        </p:nvGrpSpPr>
        <p:grpSpPr>
          <a:xfrm>
            <a:off x="1439682" y="3052500"/>
            <a:ext cx="347310" cy="328526"/>
            <a:chOff x="-6338550" y="3272950"/>
            <a:chExt cx="308775" cy="292075"/>
          </a:xfrm>
        </p:grpSpPr>
        <p:sp>
          <p:nvSpPr>
            <p:cNvPr id="8141" name="Google Shape;8141;p5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55"/>
          <p:cNvGrpSpPr/>
          <p:nvPr/>
        </p:nvGrpSpPr>
        <p:grpSpPr>
          <a:xfrm>
            <a:off x="1448540" y="3455909"/>
            <a:ext cx="329595" cy="327823"/>
            <a:chOff x="-6329100" y="3632100"/>
            <a:chExt cx="293025" cy="291450"/>
          </a:xfrm>
        </p:grpSpPr>
        <p:sp>
          <p:nvSpPr>
            <p:cNvPr id="8145" name="Google Shape;8145;p5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55"/>
          <p:cNvGrpSpPr/>
          <p:nvPr/>
        </p:nvGrpSpPr>
        <p:grpSpPr>
          <a:xfrm>
            <a:off x="1449440" y="3867431"/>
            <a:ext cx="327795" cy="327823"/>
            <a:chOff x="-6329875" y="3992050"/>
            <a:chExt cx="291425" cy="291450"/>
          </a:xfrm>
        </p:grpSpPr>
        <p:sp>
          <p:nvSpPr>
            <p:cNvPr id="8149" name="Google Shape;8149;p5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55"/>
          <p:cNvGrpSpPr/>
          <p:nvPr/>
        </p:nvGrpSpPr>
        <p:grpSpPr>
          <a:xfrm>
            <a:off x="3557053" y="3051529"/>
            <a:ext cx="330494" cy="330466"/>
            <a:chOff x="-4478975" y="3251700"/>
            <a:chExt cx="293825" cy="293800"/>
          </a:xfrm>
        </p:grpSpPr>
        <p:sp>
          <p:nvSpPr>
            <p:cNvPr id="8154" name="Google Shape;8154;p5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5"/>
          <p:cNvGrpSpPr/>
          <p:nvPr/>
        </p:nvGrpSpPr>
        <p:grpSpPr>
          <a:xfrm>
            <a:off x="3557053" y="3455909"/>
            <a:ext cx="330494" cy="327823"/>
            <a:chOff x="-4475825" y="3612425"/>
            <a:chExt cx="293825" cy="291450"/>
          </a:xfrm>
        </p:grpSpPr>
        <p:sp>
          <p:nvSpPr>
            <p:cNvPr id="8158" name="Google Shape;8158;p5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5"/>
          <p:cNvGrpSpPr/>
          <p:nvPr/>
        </p:nvGrpSpPr>
        <p:grpSpPr>
          <a:xfrm>
            <a:off x="3554845" y="3867445"/>
            <a:ext cx="334909" cy="327795"/>
            <a:chOff x="-4480550" y="3970800"/>
            <a:chExt cx="297750" cy="291425"/>
          </a:xfrm>
        </p:grpSpPr>
        <p:sp>
          <p:nvSpPr>
            <p:cNvPr id="8162" name="Google Shape;8162;p5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55"/>
          <p:cNvGrpSpPr/>
          <p:nvPr/>
        </p:nvGrpSpPr>
        <p:grpSpPr>
          <a:xfrm>
            <a:off x="5676284" y="3052851"/>
            <a:ext cx="324280" cy="327823"/>
            <a:chOff x="-2668225" y="3239075"/>
            <a:chExt cx="288300" cy="291450"/>
          </a:xfrm>
        </p:grpSpPr>
        <p:sp>
          <p:nvSpPr>
            <p:cNvPr id="8165" name="Google Shape;8165;p5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55"/>
          <p:cNvGrpSpPr/>
          <p:nvPr/>
        </p:nvGrpSpPr>
        <p:grpSpPr>
          <a:xfrm>
            <a:off x="5674062" y="3455909"/>
            <a:ext cx="328723" cy="327823"/>
            <a:chOff x="-2671375" y="3597450"/>
            <a:chExt cx="292250" cy="291450"/>
          </a:xfrm>
        </p:grpSpPr>
        <p:sp>
          <p:nvSpPr>
            <p:cNvPr id="8171" name="Google Shape;8171;p5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55"/>
          <p:cNvGrpSpPr/>
          <p:nvPr/>
        </p:nvGrpSpPr>
        <p:grpSpPr>
          <a:xfrm>
            <a:off x="5673191" y="3866545"/>
            <a:ext cx="330466" cy="329595"/>
            <a:chOff x="-2670575" y="3956600"/>
            <a:chExt cx="293800" cy="293025"/>
          </a:xfrm>
        </p:grpSpPr>
        <p:sp>
          <p:nvSpPr>
            <p:cNvPr id="8174" name="Google Shape;8174;p5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55"/>
          <p:cNvGrpSpPr/>
          <p:nvPr/>
        </p:nvGrpSpPr>
        <p:grpSpPr>
          <a:xfrm>
            <a:off x="7362548" y="3456415"/>
            <a:ext cx="333138" cy="326811"/>
            <a:chOff x="-1183550" y="3586525"/>
            <a:chExt cx="296175" cy="290550"/>
          </a:xfrm>
        </p:grpSpPr>
        <p:sp>
          <p:nvSpPr>
            <p:cNvPr id="8179" name="Google Shape;8179;p5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55"/>
          <p:cNvGrpSpPr/>
          <p:nvPr/>
        </p:nvGrpSpPr>
        <p:grpSpPr>
          <a:xfrm>
            <a:off x="1871279" y="3053301"/>
            <a:ext cx="328723" cy="326923"/>
            <a:chOff x="-5971525" y="3273750"/>
            <a:chExt cx="292250" cy="290650"/>
          </a:xfrm>
        </p:grpSpPr>
        <p:sp>
          <p:nvSpPr>
            <p:cNvPr id="8189" name="Google Shape;8189;p5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5"/>
          <p:cNvGrpSpPr/>
          <p:nvPr/>
        </p:nvGrpSpPr>
        <p:grpSpPr>
          <a:xfrm>
            <a:off x="1866850" y="3454841"/>
            <a:ext cx="337581" cy="329960"/>
            <a:chOff x="-5974675" y="3632100"/>
            <a:chExt cx="300125" cy="293350"/>
          </a:xfrm>
        </p:grpSpPr>
        <p:sp>
          <p:nvSpPr>
            <p:cNvPr id="8192" name="Google Shape;8192;p5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55"/>
          <p:cNvGrpSpPr/>
          <p:nvPr/>
        </p:nvGrpSpPr>
        <p:grpSpPr>
          <a:xfrm>
            <a:off x="1881022" y="3866546"/>
            <a:ext cx="309236" cy="329595"/>
            <a:chOff x="-5971525" y="3990475"/>
            <a:chExt cx="274925" cy="293025"/>
          </a:xfrm>
        </p:grpSpPr>
        <p:sp>
          <p:nvSpPr>
            <p:cNvPr id="8196" name="Google Shape;8196;p5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55"/>
          <p:cNvGrpSpPr/>
          <p:nvPr/>
        </p:nvGrpSpPr>
        <p:grpSpPr>
          <a:xfrm>
            <a:off x="3978534" y="3053301"/>
            <a:ext cx="328695" cy="326923"/>
            <a:chOff x="-4118225" y="3253275"/>
            <a:chExt cx="292225" cy="290650"/>
          </a:xfrm>
        </p:grpSpPr>
        <p:sp>
          <p:nvSpPr>
            <p:cNvPr id="8201" name="Google Shape;8201;p5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5"/>
          <p:cNvGrpSpPr/>
          <p:nvPr/>
        </p:nvGrpSpPr>
        <p:grpSpPr>
          <a:xfrm>
            <a:off x="4017944" y="3455698"/>
            <a:ext cx="249874" cy="328245"/>
            <a:chOff x="-4082800" y="3612425"/>
            <a:chExt cx="222150" cy="291825"/>
          </a:xfrm>
        </p:grpSpPr>
        <p:sp>
          <p:nvSpPr>
            <p:cNvPr id="8204" name="Google Shape;8204;p5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55"/>
          <p:cNvGrpSpPr/>
          <p:nvPr/>
        </p:nvGrpSpPr>
        <p:grpSpPr>
          <a:xfrm>
            <a:off x="3978534" y="3877625"/>
            <a:ext cx="328695" cy="307436"/>
            <a:chOff x="-4118225" y="3990475"/>
            <a:chExt cx="292225" cy="273325"/>
          </a:xfrm>
        </p:grpSpPr>
        <p:sp>
          <p:nvSpPr>
            <p:cNvPr id="8208" name="Google Shape;8208;p5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55"/>
          <p:cNvGrpSpPr/>
          <p:nvPr/>
        </p:nvGrpSpPr>
        <p:grpSpPr>
          <a:xfrm>
            <a:off x="6105301" y="3051965"/>
            <a:ext cx="308336" cy="329595"/>
            <a:chOff x="-2312225" y="3238300"/>
            <a:chExt cx="274125" cy="293025"/>
          </a:xfrm>
        </p:grpSpPr>
        <p:sp>
          <p:nvSpPr>
            <p:cNvPr id="8213" name="Google Shape;8213;p5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55"/>
          <p:cNvGrpSpPr/>
          <p:nvPr/>
        </p:nvGrpSpPr>
        <p:grpSpPr>
          <a:xfrm>
            <a:off x="6095108" y="3415598"/>
            <a:ext cx="328723" cy="408443"/>
            <a:chOff x="-2310650" y="3525775"/>
            <a:chExt cx="292250" cy="363125"/>
          </a:xfrm>
        </p:grpSpPr>
        <p:sp>
          <p:nvSpPr>
            <p:cNvPr id="8216" name="Google Shape;8216;p5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5"/>
          <p:cNvGrpSpPr/>
          <p:nvPr/>
        </p:nvGrpSpPr>
        <p:grpSpPr>
          <a:xfrm>
            <a:off x="6094222" y="3867431"/>
            <a:ext cx="330494" cy="327823"/>
            <a:chOff x="-2310650" y="3958175"/>
            <a:chExt cx="293825" cy="291450"/>
          </a:xfrm>
        </p:grpSpPr>
        <p:sp>
          <p:nvSpPr>
            <p:cNvPr id="8221" name="Google Shape;8221;p5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55"/>
          <p:cNvGrpSpPr/>
          <p:nvPr/>
        </p:nvGrpSpPr>
        <p:grpSpPr>
          <a:xfrm>
            <a:off x="7363447" y="3867431"/>
            <a:ext cx="331338" cy="327823"/>
            <a:chOff x="-1182750" y="3962900"/>
            <a:chExt cx="294575" cy="291450"/>
          </a:xfrm>
        </p:grpSpPr>
        <p:sp>
          <p:nvSpPr>
            <p:cNvPr id="8224" name="Google Shape;8224;p5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55"/>
          <p:cNvGrpSpPr/>
          <p:nvPr/>
        </p:nvGrpSpPr>
        <p:grpSpPr>
          <a:xfrm>
            <a:off x="2291424" y="3052851"/>
            <a:ext cx="331366" cy="327823"/>
            <a:chOff x="-5611575" y="3272950"/>
            <a:chExt cx="294600" cy="291450"/>
          </a:xfrm>
        </p:grpSpPr>
        <p:sp>
          <p:nvSpPr>
            <p:cNvPr id="8232" name="Google Shape;8232;p5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55"/>
          <p:cNvGrpSpPr/>
          <p:nvPr/>
        </p:nvGrpSpPr>
        <p:grpSpPr>
          <a:xfrm>
            <a:off x="2291424" y="3456359"/>
            <a:ext cx="331366" cy="326923"/>
            <a:chOff x="-5613150" y="3632900"/>
            <a:chExt cx="294600" cy="290650"/>
          </a:xfrm>
        </p:grpSpPr>
        <p:sp>
          <p:nvSpPr>
            <p:cNvPr id="8238" name="Google Shape;8238;p5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55"/>
          <p:cNvGrpSpPr/>
          <p:nvPr/>
        </p:nvGrpSpPr>
        <p:grpSpPr>
          <a:xfrm>
            <a:off x="2291424" y="3866996"/>
            <a:ext cx="331366" cy="328695"/>
            <a:chOff x="-5613150" y="3991275"/>
            <a:chExt cx="294600" cy="292225"/>
          </a:xfrm>
        </p:grpSpPr>
        <p:sp>
          <p:nvSpPr>
            <p:cNvPr id="8241" name="Google Shape;8241;p5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5"/>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55"/>
          <p:cNvGrpSpPr/>
          <p:nvPr/>
        </p:nvGrpSpPr>
        <p:grpSpPr>
          <a:xfrm>
            <a:off x="4387594" y="3053020"/>
            <a:ext cx="339521" cy="327486"/>
            <a:chOff x="-3768700" y="3253275"/>
            <a:chExt cx="301850" cy="291150"/>
          </a:xfrm>
        </p:grpSpPr>
        <p:sp>
          <p:nvSpPr>
            <p:cNvPr id="8251" name="Google Shape;8251;p5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55"/>
          <p:cNvGrpSpPr/>
          <p:nvPr/>
        </p:nvGrpSpPr>
        <p:grpSpPr>
          <a:xfrm>
            <a:off x="4390785" y="3465203"/>
            <a:ext cx="333138" cy="309236"/>
            <a:chOff x="-3808700" y="3628950"/>
            <a:chExt cx="296175" cy="274925"/>
          </a:xfrm>
        </p:grpSpPr>
        <p:sp>
          <p:nvSpPr>
            <p:cNvPr id="8255" name="Google Shape;8255;p5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55"/>
          <p:cNvGrpSpPr/>
          <p:nvPr/>
        </p:nvGrpSpPr>
        <p:grpSpPr>
          <a:xfrm>
            <a:off x="4432430" y="3867108"/>
            <a:ext cx="327654" cy="328470"/>
            <a:chOff x="-3771675" y="3971775"/>
            <a:chExt cx="291300" cy="292025"/>
          </a:xfrm>
        </p:grpSpPr>
        <p:sp>
          <p:nvSpPr>
            <p:cNvPr id="8259" name="Google Shape;8259;p5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55"/>
          <p:cNvGrpSpPr/>
          <p:nvPr/>
        </p:nvGrpSpPr>
        <p:grpSpPr>
          <a:xfrm>
            <a:off x="6520755" y="3091474"/>
            <a:ext cx="328301" cy="250577"/>
            <a:chOff x="-1951475" y="3273100"/>
            <a:chExt cx="291875" cy="222775"/>
          </a:xfrm>
        </p:grpSpPr>
        <p:sp>
          <p:nvSpPr>
            <p:cNvPr id="8265" name="Google Shape;8265;p5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5"/>
          <p:cNvGrpSpPr/>
          <p:nvPr/>
        </p:nvGrpSpPr>
        <p:grpSpPr>
          <a:xfrm>
            <a:off x="6518786" y="3455909"/>
            <a:ext cx="332238" cy="327823"/>
            <a:chOff x="-1951475" y="3597450"/>
            <a:chExt cx="295375" cy="291450"/>
          </a:xfrm>
        </p:grpSpPr>
        <p:sp>
          <p:nvSpPr>
            <p:cNvPr id="8269" name="Google Shape;8269;p5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5"/>
          <p:cNvGrpSpPr/>
          <p:nvPr/>
        </p:nvGrpSpPr>
        <p:grpSpPr>
          <a:xfrm>
            <a:off x="6511250" y="3867431"/>
            <a:ext cx="347310" cy="327823"/>
            <a:chOff x="-1960150" y="3956600"/>
            <a:chExt cx="308775" cy="291450"/>
          </a:xfrm>
        </p:grpSpPr>
        <p:sp>
          <p:nvSpPr>
            <p:cNvPr id="8274" name="Google Shape;8274;p5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55"/>
          <p:cNvGrpSpPr/>
          <p:nvPr/>
        </p:nvGrpSpPr>
        <p:grpSpPr>
          <a:xfrm>
            <a:off x="7798445" y="3052415"/>
            <a:ext cx="328695" cy="328695"/>
            <a:chOff x="-804700" y="3226500"/>
            <a:chExt cx="292225" cy="292225"/>
          </a:xfrm>
        </p:grpSpPr>
        <p:sp>
          <p:nvSpPr>
            <p:cNvPr id="8277" name="Google Shape;8277;p5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55"/>
          <p:cNvGrpSpPr/>
          <p:nvPr/>
        </p:nvGrpSpPr>
        <p:grpSpPr>
          <a:xfrm>
            <a:off x="2719492" y="3052401"/>
            <a:ext cx="328695" cy="328723"/>
            <a:chOff x="-5251625" y="3272950"/>
            <a:chExt cx="292225" cy="292250"/>
          </a:xfrm>
        </p:grpSpPr>
        <p:sp>
          <p:nvSpPr>
            <p:cNvPr id="8285" name="Google Shape;8285;p5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55"/>
          <p:cNvGrpSpPr/>
          <p:nvPr/>
        </p:nvGrpSpPr>
        <p:grpSpPr>
          <a:xfrm>
            <a:off x="2716834" y="3455249"/>
            <a:ext cx="334009" cy="329145"/>
            <a:chOff x="-5254775" y="3631325"/>
            <a:chExt cx="296950" cy="292625"/>
          </a:xfrm>
        </p:grpSpPr>
        <p:sp>
          <p:nvSpPr>
            <p:cNvPr id="8289" name="Google Shape;8289;p5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55"/>
          <p:cNvGrpSpPr/>
          <p:nvPr/>
        </p:nvGrpSpPr>
        <p:grpSpPr>
          <a:xfrm>
            <a:off x="2719928" y="3866996"/>
            <a:ext cx="327823" cy="328695"/>
            <a:chOff x="-5251625" y="3991275"/>
            <a:chExt cx="291450" cy="292225"/>
          </a:xfrm>
        </p:grpSpPr>
        <p:sp>
          <p:nvSpPr>
            <p:cNvPr id="8297" name="Google Shape;8297;p5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5"/>
          <p:cNvGrpSpPr/>
          <p:nvPr/>
        </p:nvGrpSpPr>
        <p:grpSpPr>
          <a:xfrm>
            <a:off x="4870072" y="3052865"/>
            <a:ext cx="249874" cy="327795"/>
            <a:chOff x="-3365275" y="3253275"/>
            <a:chExt cx="222150" cy="291425"/>
          </a:xfrm>
        </p:grpSpPr>
        <p:sp>
          <p:nvSpPr>
            <p:cNvPr id="8303" name="Google Shape;8303;p5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55"/>
          <p:cNvGrpSpPr/>
          <p:nvPr/>
        </p:nvGrpSpPr>
        <p:grpSpPr>
          <a:xfrm>
            <a:off x="4849713" y="3455023"/>
            <a:ext cx="290592" cy="329595"/>
            <a:chOff x="-3383375" y="3611625"/>
            <a:chExt cx="258350" cy="293025"/>
          </a:xfrm>
        </p:grpSpPr>
        <p:sp>
          <p:nvSpPr>
            <p:cNvPr id="8306" name="Google Shape;8306;p5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55"/>
          <p:cNvGrpSpPr/>
          <p:nvPr/>
        </p:nvGrpSpPr>
        <p:grpSpPr>
          <a:xfrm>
            <a:off x="4889123" y="3867431"/>
            <a:ext cx="211772" cy="327823"/>
            <a:chOff x="-3347950" y="3971575"/>
            <a:chExt cx="188275" cy="291450"/>
          </a:xfrm>
        </p:grpSpPr>
        <p:sp>
          <p:nvSpPr>
            <p:cNvPr id="8309" name="Google Shape;8309;p5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5"/>
          <p:cNvGrpSpPr/>
          <p:nvPr/>
        </p:nvGrpSpPr>
        <p:grpSpPr>
          <a:xfrm>
            <a:off x="6963606" y="3051965"/>
            <a:ext cx="290592" cy="329595"/>
            <a:chOff x="-1575775" y="3238300"/>
            <a:chExt cx="258350" cy="293025"/>
          </a:xfrm>
        </p:grpSpPr>
        <p:sp>
          <p:nvSpPr>
            <p:cNvPr id="8313" name="Google Shape;8313;p55"/>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55"/>
          <p:cNvGrpSpPr/>
          <p:nvPr/>
        </p:nvGrpSpPr>
        <p:grpSpPr>
          <a:xfrm>
            <a:off x="6943654" y="3454151"/>
            <a:ext cx="330494" cy="331338"/>
            <a:chOff x="-1591550" y="3597475"/>
            <a:chExt cx="293825" cy="294575"/>
          </a:xfrm>
        </p:grpSpPr>
        <p:sp>
          <p:nvSpPr>
            <p:cNvPr id="8319" name="Google Shape;8319;p5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55"/>
          <p:cNvGrpSpPr/>
          <p:nvPr/>
        </p:nvGrpSpPr>
        <p:grpSpPr>
          <a:xfrm>
            <a:off x="6944104" y="3875403"/>
            <a:ext cx="329595" cy="311879"/>
            <a:chOff x="-1592325" y="3957400"/>
            <a:chExt cx="293025" cy="277275"/>
          </a:xfrm>
        </p:grpSpPr>
        <p:sp>
          <p:nvSpPr>
            <p:cNvPr id="8323" name="Google Shape;8323;p5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5"/>
          <p:cNvGrpSpPr/>
          <p:nvPr/>
        </p:nvGrpSpPr>
        <p:grpSpPr>
          <a:xfrm>
            <a:off x="7818383" y="3455473"/>
            <a:ext cx="288821" cy="328695"/>
            <a:chOff x="-778700" y="3612425"/>
            <a:chExt cx="256775" cy="292225"/>
          </a:xfrm>
        </p:grpSpPr>
        <p:sp>
          <p:nvSpPr>
            <p:cNvPr id="8328" name="Google Shape;8328;p5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55"/>
          <p:cNvGrpSpPr/>
          <p:nvPr/>
        </p:nvGrpSpPr>
        <p:grpSpPr>
          <a:xfrm>
            <a:off x="1876916" y="1715612"/>
            <a:ext cx="319043" cy="319909"/>
            <a:chOff x="6679825" y="2693700"/>
            <a:chExt cx="257875" cy="258575"/>
          </a:xfrm>
        </p:grpSpPr>
        <p:sp>
          <p:nvSpPr>
            <p:cNvPr id="8335" name="Google Shape;8335;p5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5"/>
          <p:cNvGrpSpPr/>
          <p:nvPr/>
        </p:nvGrpSpPr>
        <p:grpSpPr>
          <a:xfrm>
            <a:off x="1869734" y="2102188"/>
            <a:ext cx="327649" cy="325088"/>
            <a:chOff x="6790450" y="3119050"/>
            <a:chExt cx="262750" cy="260675"/>
          </a:xfrm>
        </p:grpSpPr>
        <p:sp>
          <p:nvSpPr>
            <p:cNvPr id="8338" name="Google Shape;8338;p5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343" name="Shape 8343"/>
        <p:cNvGrpSpPr/>
        <p:nvPr/>
      </p:nvGrpSpPr>
      <p:grpSpPr>
        <a:xfrm>
          <a:off x="0" y="0"/>
          <a:ext cx="0" cy="0"/>
          <a:chOff x="0" y="0"/>
          <a:chExt cx="0" cy="0"/>
        </a:xfrm>
      </p:grpSpPr>
      <p:sp>
        <p:nvSpPr>
          <p:cNvPr id="8344" name="Google Shape;8344;p56"/>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8345" name="Google Shape;8345;p56"/>
          <p:cNvGrpSpPr/>
          <p:nvPr/>
        </p:nvGrpSpPr>
        <p:grpSpPr>
          <a:xfrm>
            <a:off x="1049401" y="1688535"/>
            <a:ext cx="334346" cy="329068"/>
            <a:chOff x="683125" y="1955275"/>
            <a:chExt cx="299325" cy="294600"/>
          </a:xfrm>
        </p:grpSpPr>
        <p:sp>
          <p:nvSpPr>
            <p:cNvPr id="8346" name="Google Shape;8346;p56"/>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6"/>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6"/>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6"/>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56"/>
          <p:cNvGrpSpPr/>
          <p:nvPr/>
        </p:nvGrpSpPr>
        <p:grpSpPr>
          <a:xfrm>
            <a:off x="1050281" y="2079583"/>
            <a:ext cx="332587" cy="330855"/>
            <a:chOff x="685475" y="2318350"/>
            <a:chExt cx="297750" cy="296200"/>
          </a:xfrm>
        </p:grpSpPr>
        <p:sp>
          <p:nvSpPr>
            <p:cNvPr id="8351" name="Google Shape;8351;p56"/>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6"/>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6"/>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4" name="Google Shape;8354;p56"/>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5" name="Google Shape;8355;p56"/>
          <p:cNvGrpSpPr/>
          <p:nvPr/>
        </p:nvGrpSpPr>
        <p:grpSpPr>
          <a:xfrm>
            <a:off x="3159658" y="1688312"/>
            <a:ext cx="293017" cy="329515"/>
            <a:chOff x="2523000" y="1954875"/>
            <a:chExt cx="262325" cy="295000"/>
          </a:xfrm>
        </p:grpSpPr>
        <p:sp>
          <p:nvSpPr>
            <p:cNvPr id="8356" name="Google Shape;8356;p56"/>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6"/>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6"/>
          <p:cNvGrpSpPr/>
          <p:nvPr/>
        </p:nvGrpSpPr>
        <p:grpSpPr>
          <a:xfrm>
            <a:off x="3139873" y="2080030"/>
            <a:ext cx="332587" cy="329962"/>
            <a:chOff x="2508825" y="2318350"/>
            <a:chExt cx="297750" cy="295400"/>
          </a:xfrm>
        </p:grpSpPr>
        <p:sp>
          <p:nvSpPr>
            <p:cNvPr id="8359" name="Google Shape;8359;p56"/>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6"/>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1" name="Google Shape;8361;p56"/>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2" name="Google Shape;8362;p56"/>
          <p:cNvGrpSpPr/>
          <p:nvPr/>
        </p:nvGrpSpPr>
        <p:grpSpPr>
          <a:xfrm>
            <a:off x="5245510" y="1688103"/>
            <a:ext cx="329068" cy="329934"/>
            <a:chOff x="4321150" y="1946600"/>
            <a:chExt cx="294600" cy="295375"/>
          </a:xfrm>
        </p:grpSpPr>
        <p:sp>
          <p:nvSpPr>
            <p:cNvPr id="8363" name="Google Shape;8363;p56"/>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6"/>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6"/>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6" name="Google Shape;8366;p56"/>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6"/>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6"/>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6"/>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0" name="Google Shape;8370;p56"/>
          <p:cNvGrpSpPr/>
          <p:nvPr/>
        </p:nvGrpSpPr>
        <p:grpSpPr>
          <a:xfrm>
            <a:off x="1470025" y="2080030"/>
            <a:ext cx="333452" cy="329962"/>
            <a:chOff x="1049375" y="2318350"/>
            <a:chExt cx="298525" cy="295400"/>
          </a:xfrm>
        </p:grpSpPr>
        <p:sp>
          <p:nvSpPr>
            <p:cNvPr id="8371" name="Google Shape;8371;p56"/>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6"/>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6"/>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6"/>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6"/>
          <p:cNvGrpSpPr/>
          <p:nvPr/>
        </p:nvGrpSpPr>
        <p:grpSpPr>
          <a:xfrm>
            <a:off x="1470472" y="2504099"/>
            <a:ext cx="332559" cy="332559"/>
            <a:chOff x="1049375" y="2680675"/>
            <a:chExt cx="297725" cy="297725"/>
          </a:xfrm>
        </p:grpSpPr>
        <p:sp>
          <p:nvSpPr>
            <p:cNvPr id="8376" name="Google Shape;8376;p56"/>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6"/>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56"/>
          <p:cNvGrpSpPr/>
          <p:nvPr/>
        </p:nvGrpSpPr>
        <p:grpSpPr>
          <a:xfrm>
            <a:off x="3565926" y="1688089"/>
            <a:ext cx="329934" cy="329962"/>
            <a:chOff x="2872725" y="1954475"/>
            <a:chExt cx="295375" cy="295400"/>
          </a:xfrm>
        </p:grpSpPr>
        <p:sp>
          <p:nvSpPr>
            <p:cNvPr id="8379" name="Google Shape;8379;p56"/>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6"/>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6"/>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56"/>
          <p:cNvGrpSpPr/>
          <p:nvPr/>
        </p:nvGrpSpPr>
        <p:grpSpPr>
          <a:xfrm>
            <a:off x="3586158" y="2079150"/>
            <a:ext cx="289471" cy="331721"/>
            <a:chOff x="2890050" y="2318350"/>
            <a:chExt cx="259150" cy="296975"/>
          </a:xfrm>
        </p:grpSpPr>
        <p:sp>
          <p:nvSpPr>
            <p:cNvPr id="8383" name="Google Shape;8383;p56"/>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6"/>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5" name="Google Shape;8385;p56"/>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6" name="Google Shape;8386;p56"/>
          <p:cNvGrpSpPr/>
          <p:nvPr/>
        </p:nvGrpSpPr>
        <p:grpSpPr>
          <a:xfrm>
            <a:off x="5662394" y="1688549"/>
            <a:ext cx="329040" cy="329040"/>
            <a:chOff x="4685050" y="1945825"/>
            <a:chExt cx="294575" cy="294575"/>
          </a:xfrm>
        </p:grpSpPr>
        <p:sp>
          <p:nvSpPr>
            <p:cNvPr id="8387" name="Google Shape;8387;p56"/>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6"/>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6"/>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6"/>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6"/>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2" name="Google Shape;8392;p56"/>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6"/>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4" name="Google Shape;8394;p56"/>
          <p:cNvGrpSpPr/>
          <p:nvPr/>
        </p:nvGrpSpPr>
        <p:grpSpPr>
          <a:xfrm>
            <a:off x="7338295" y="2080477"/>
            <a:ext cx="329934" cy="329068"/>
            <a:chOff x="6131900" y="2301825"/>
            <a:chExt cx="295375" cy="294600"/>
          </a:xfrm>
        </p:grpSpPr>
        <p:sp>
          <p:nvSpPr>
            <p:cNvPr id="8395" name="Google Shape;8395;p56"/>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6"/>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6"/>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6"/>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56"/>
          <p:cNvGrpSpPr/>
          <p:nvPr/>
        </p:nvGrpSpPr>
        <p:grpSpPr>
          <a:xfrm>
            <a:off x="1890428" y="1687656"/>
            <a:ext cx="332587" cy="330827"/>
            <a:chOff x="1412450" y="1954475"/>
            <a:chExt cx="297750" cy="296175"/>
          </a:xfrm>
        </p:grpSpPr>
        <p:sp>
          <p:nvSpPr>
            <p:cNvPr id="8400" name="Google Shape;8400;p56"/>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6"/>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2" name="Google Shape;8402;p56"/>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3" name="Google Shape;8403;p56"/>
          <p:cNvGrpSpPr/>
          <p:nvPr/>
        </p:nvGrpSpPr>
        <p:grpSpPr>
          <a:xfrm>
            <a:off x="1890428" y="2504211"/>
            <a:ext cx="332587" cy="332335"/>
            <a:chOff x="1413250" y="2680675"/>
            <a:chExt cx="297750" cy="297525"/>
          </a:xfrm>
        </p:grpSpPr>
        <p:sp>
          <p:nvSpPr>
            <p:cNvPr id="8404" name="Google Shape;8404;p56"/>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6"/>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6"/>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6"/>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56"/>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6"/>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6"/>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1" name="Google Shape;8411;p56"/>
          <p:cNvGrpSpPr/>
          <p:nvPr/>
        </p:nvGrpSpPr>
        <p:grpSpPr>
          <a:xfrm>
            <a:off x="6081470" y="1688228"/>
            <a:ext cx="331693" cy="329683"/>
            <a:chOff x="5045775" y="1946400"/>
            <a:chExt cx="296950" cy="295150"/>
          </a:xfrm>
        </p:grpSpPr>
        <p:sp>
          <p:nvSpPr>
            <p:cNvPr id="8412" name="Google Shape;8412;p56"/>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6"/>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56"/>
          <p:cNvGrpSpPr/>
          <p:nvPr/>
        </p:nvGrpSpPr>
        <p:grpSpPr>
          <a:xfrm>
            <a:off x="6080144" y="2098949"/>
            <a:ext cx="334346" cy="292123"/>
            <a:chOff x="5046550" y="2327025"/>
            <a:chExt cx="299325" cy="261525"/>
          </a:xfrm>
        </p:grpSpPr>
        <p:sp>
          <p:nvSpPr>
            <p:cNvPr id="8415" name="Google Shape;8415;p56"/>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6"/>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6"/>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8" name="Google Shape;8418;p56"/>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9" name="Google Shape;8419;p56"/>
          <p:cNvGrpSpPr/>
          <p:nvPr/>
        </p:nvGrpSpPr>
        <p:grpSpPr>
          <a:xfrm>
            <a:off x="7336969" y="2505411"/>
            <a:ext cx="332587" cy="329934"/>
            <a:chOff x="6167350" y="2672800"/>
            <a:chExt cx="297750" cy="295375"/>
          </a:xfrm>
        </p:grpSpPr>
        <p:sp>
          <p:nvSpPr>
            <p:cNvPr id="8420" name="Google Shape;8420;p56"/>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6"/>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6"/>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6"/>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6"/>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6"/>
          <p:cNvGrpSpPr/>
          <p:nvPr/>
        </p:nvGrpSpPr>
        <p:grpSpPr>
          <a:xfrm>
            <a:off x="2310383" y="1687223"/>
            <a:ext cx="329068" cy="331693"/>
            <a:chOff x="1777925" y="1953700"/>
            <a:chExt cx="294600" cy="296950"/>
          </a:xfrm>
        </p:grpSpPr>
        <p:sp>
          <p:nvSpPr>
            <p:cNvPr id="8426" name="Google Shape;8426;p56"/>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6"/>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6"/>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6"/>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56"/>
          <p:cNvGrpSpPr/>
          <p:nvPr/>
        </p:nvGrpSpPr>
        <p:grpSpPr>
          <a:xfrm>
            <a:off x="2325351" y="2080477"/>
            <a:ext cx="299133" cy="329068"/>
            <a:chOff x="1790525" y="2319150"/>
            <a:chExt cx="267800" cy="294600"/>
          </a:xfrm>
        </p:grpSpPr>
        <p:sp>
          <p:nvSpPr>
            <p:cNvPr id="8431" name="Google Shape;8431;p56"/>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6"/>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3" name="Google Shape;8433;p56"/>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4" name="Google Shape;8434;p56"/>
          <p:cNvGrpSpPr/>
          <p:nvPr/>
        </p:nvGrpSpPr>
        <p:grpSpPr>
          <a:xfrm>
            <a:off x="4411489" y="1688089"/>
            <a:ext cx="330827" cy="329962"/>
            <a:chOff x="3599700" y="1954475"/>
            <a:chExt cx="296175" cy="295400"/>
          </a:xfrm>
        </p:grpSpPr>
        <p:sp>
          <p:nvSpPr>
            <p:cNvPr id="8435" name="Google Shape;8435;p56"/>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6"/>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6"/>
          <p:cNvGrpSpPr/>
          <p:nvPr/>
        </p:nvGrpSpPr>
        <p:grpSpPr>
          <a:xfrm>
            <a:off x="4412368" y="2080477"/>
            <a:ext cx="329068" cy="329068"/>
            <a:chOff x="3601275" y="2319150"/>
            <a:chExt cx="294600" cy="294600"/>
          </a:xfrm>
        </p:grpSpPr>
        <p:sp>
          <p:nvSpPr>
            <p:cNvPr id="8439" name="Google Shape;8439;p56"/>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1" name="Google Shape;8441;p56"/>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2" name="Google Shape;8442;p56"/>
          <p:cNvGrpSpPr/>
          <p:nvPr/>
        </p:nvGrpSpPr>
        <p:grpSpPr>
          <a:xfrm>
            <a:off x="6513741" y="1687670"/>
            <a:ext cx="310582" cy="330800"/>
            <a:chOff x="5421475" y="1945825"/>
            <a:chExt cx="278050" cy="296150"/>
          </a:xfrm>
        </p:grpSpPr>
        <p:sp>
          <p:nvSpPr>
            <p:cNvPr id="8443" name="Google Shape;8443;p56"/>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6"/>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6"/>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6"/>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6"/>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6"/>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1" name="Google Shape;8451;p56"/>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2" name="Google Shape;8452;p56"/>
          <p:cNvGrpSpPr/>
          <p:nvPr/>
        </p:nvGrpSpPr>
        <p:grpSpPr>
          <a:xfrm>
            <a:off x="6503185" y="2563914"/>
            <a:ext cx="331693" cy="212928"/>
            <a:chOff x="5411225" y="2726350"/>
            <a:chExt cx="296950" cy="190625"/>
          </a:xfrm>
        </p:grpSpPr>
        <p:sp>
          <p:nvSpPr>
            <p:cNvPr id="8453" name="Google Shape;8453;p56"/>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6"/>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56"/>
          <p:cNvGrpSpPr/>
          <p:nvPr/>
        </p:nvGrpSpPr>
        <p:grpSpPr>
          <a:xfrm>
            <a:off x="7764197" y="1698574"/>
            <a:ext cx="332559" cy="308990"/>
            <a:chOff x="6524150" y="1938725"/>
            <a:chExt cx="297725" cy="276625"/>
          </a:xfrm>
        </p:grpSpPr>
        <p:sp>
          <p:nvSpPr>
            <p:cNvPr id="8456" name="Google Shape;8456;p56"/>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56"/>
          <p:cNvGrpSpPr/>
          <p:nvPr/>
        </p:nvGrpSpPr>
        <p:grpSpPr>
          <a:xfrm>
            <a:off x="2726867" y="1687656"/>
            <a:ext cx="331721" cy="330827"/>
            <a:chOff x="2141000" y="1954475"/>
            <a:chExt cx="296975" cy="296175"/>
          </a:xfrm>
        </p:grpSpPr>
        <p:sp>
          <p:nvSpPr>
            <p:cNvPr id="8461" name="Google Shape;8461;p56"/>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6"/>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6"/>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6"/>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56"/>
          <p:cNvGrpSpPr/>
          <p:nvPr/>
        </p:nvGrpSpPr>
        <p:grpSpPr>
          <a:xfrm>
            <a:off x="2720723" y="2079918"/>
            <a:ext cx="344008" cy="330185"/>
            <a:chOff x="2140225" y="2318650"/>
            <a:chExt cx="307975" cy="295600"/>
          </a:xfrm>
        </p:grpSpPr>
        <p:sp>
          <p:nvSpPr>
            <p:cNvPr id="8466" name="Google Shape;8466;p56"/>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6"/>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56"/>
          <p:cNvGrpSpPr/>
          <p:nvPr/>
        </p:nvGrpSpPr>
        <p:grpSpPr>
          <a:xfrm>
            <a:off x="2725987" y="2504979"/>
            <a:ext cx="333480" cy="330800"/>
            <a:chOff x="2139425" y="2682250"/>
            <a:chExt cx="298550" cy="296150"/>
          </a:xfrm>
        </p:grpSpPr>
        <p:sp>
          <p:nvSpPr>
            <p:cNvPr id="8469" name="Google Shape;8469;p56"/>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6"/>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6"/>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6"/>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56"/>
          <p:cNvGrpSpPr/>
          <p:nvPr/>
        </p:nvGrpSpPr>
        <p:grpSpPr>
          <a:xfrm>
            <a:off x="4823141" y="1727686"/>
            <a:ext cx="331721" cy="250767"/>
            <a:chOff x="3962775" y="1990700"/>
            <a:chExt cx="296975" cy="224500"/>
          </a:xfrm>
        </p:grpSpPr>
        <p:sp>
          <p:nvSpPr>
            <p:cNvPr id="8474" name="Google Shape;8474;p56"/>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6"/>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6"/>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56"/>
          <p:cNvGrpSpPr/>
          <p:nvPr/>
        </p:nvGrpSpPr>
        <p:grpSpPr>
          <a:xfrm>
            <a:off x="4823588" y="2079597"/>
            <a:ext cx="330827" cy="330827"/>
            <a:chOff x="3963575" y="2317575"/>
            <a:chExt cx="296175" cy="296175"/>
          </a:xfrm>
        </p:grpSpPr>
        <p:sp>
          <p:nvSpPr>
            <p:cNvPr id="8479" name="Google Shape;8479;p56"/>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6"/>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6"/>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6"/>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6"/>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6"/>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6"/>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6"/>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6"/>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6"/>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6"/>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6"/>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6"/>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6"/>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56"/>
          <p:cNvGrpSpPr/>
          <p:nvPr/>
        </p:nvGrpSpPr>
        <p:grpSpPr>
          <a:xfrm>
            <a:off x="4823588" y="2505411"/>
            <a:ext cx="330827" cy="329934"/>
            <a:chOff x="3962775" y="2683025"/>
            <a:chExt cx="296175" cy="295375"/>
          </a:xfrm>
        </p:grpSpPr>
        <p:sp>
          <p:nvSpPr>
            <p:cNvPr id="8496" name="Google Shape;8496;p56"/>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6"/>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6"/>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9" name="Google Shape;8499;p56"/>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0" name="Google Shape;8500;p56"/>
          <p:cNvGrpSpPr/>
          <p:nvPr/>
        </p:nvGrpSpPr>
        <p:grpSpPr>
          <a:xfrm>
            <a:off x="6920069" y="2080044"/>
            <a:ext cx="329934" cy="329934"/>
            <a:chOff x="5775900" y="2308125"/>
            <a:chExt cx="295375" cy="295375"/>
          </a:xfrm>
        </p:grpSpPr>
        <p:sp>
          <p:nvSpPr>
            <p:cNvPr id="8501" name="Google Shape;8501;p56"/>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6"/>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6"/>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6"/>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56"/>
          <p:cNvGrpSpPr/>
          <p:nvPr/>
        </p:nvGrpSpPr>
        <p:grpSpPr>
          <a:xfrm>
            <a:off x="6939868" y="2504965"/>
            <a:ext cx="290336" cy="330827"/>
            <a:chOff x="5794025" y="2673575"/>
            <a:chExt cx="259925" cy="296175"/>
          </a:xfrm>
        </p:grpSpPr>
        <p:sp>
          <p:nvSpPr>
            <p:cNvPr id="8507" name="Google Shape;8507;p56"/>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9" name="Google Shape;8509;p56"/>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0" name="Google Shape;8510;p56"/>
          <p:cNvGrpSpPr/>
          <p:nvPr/>
        </p:nvGrpSpPr>
        <p:grpSpPr>
          <a:xfrm>
            <a:off x="1050280" y="3049892"/>
            <a:ext cx="332587" cy="329040"/>
            <a:chOff x="581525" y="3254850"/>
            <a:chExt cx="297750" cy="294575"/>
          </a:xfrm>
        </p:grpSpPr>
        <p:sp>
          <p:nvSpPr>
            <p:cNvPr id="8511" name="Google Shape;8511;p56"/>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6"/>
          <p:cNvGrpSpPr/>
          <p:nvPr/>
        </p:nvGrpSpPr>
        <p:grpSpPr>
          <a:xfrm>
            <a:off x="1049401" y="3464690"/>
            <a:ext cx="334346" cy="332168"/>
            <a:chOff x="580725" y="3617925"/>
            <a:chExt cx="299325" cy="297375"/>
          </a:xfrm>
        </p:grpSpPr>
        <p:sp>
          <p:nvSpPr>
            <p:cNvPr id="8515" name="Google Shape;8515;p56"/>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6"/>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6"/>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6"/>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56"/>
          <p:cNvGrpSpPr/>
          <p:nvPr/>
        </p:nvGrpSpPr>
        <p:grpSpPr>
          <a:xfrm>
            <a:off x="1051160" y="3866308"/>
            <a:ext cx="330827" cy="330827"/>
            <a:chOff x="583100" y="3982600"/>
            <a:chExt cx="296175" cy="296175"/>
          </a:xfrm>
        </p:grpSpPr>
        <p:sp>
          <p:nvSpPr>
            <p:cNvPr id="8521" name="Google Shape;8521;p56"/>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6"/>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6"/>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6"/>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6"/>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6"/>
          <p:cNvGrpSpPr/>
          <p:nvPr/>
        </p:nvGrpSpPr>
        <p:grpSpPr>
          <a:xfrm>
            <a:off x="3160998" y="3049655"/>
            <a:ext cx="290336" cy="329515"/>
            <a:chOff x="2423775" y="3226875"/>
            <a:chExt cx="259925" cy="295000"/>
          </a:xfrm>
        </p:grpSpPr>
        <p:sp>
          <p:nvSpPr>
            <p:cNvPr id="8529" name="Google Shape;8529;p56"/>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6"/>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6"/>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56"/>
          <p:cNvGrpSpPr/>
          <p:nvPr/>
        </p:nvGrpSpPr>
        <p:grpSpPr>
          <a:xfrm>
            <a:off x="3139439" y="3466673"/>
            <a:ext cx="333452" cy="328203"/>
            <a:chOff x="2404875" y="3592725"/>
            <a:chExt cx="298525" cy="293825"/>
          </a:xfrm>
        </p:grpSpPr>
        <p:sp>
          <p:nvSpPr>
            <p:cNvPr id="8533" name="Google Shape;8533;p56"/>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6"/>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6"/>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56"/>
          <p:cNvGrpSpPr/>
          <p:nvPr/>
        </p:nvGrpSpPr>
        <p:grpSpPr>
          <a:xfrm>
            <a:off x="3140319" y="3866754"/>
            <a:ext cx="331693" cy="329934"/>
            <a:chOff x="2404875" y="3955825"/>
            <a:chExt cx="296950" cy="295375"/>
          </a:xfrm>
        </p:grpSpPr>
        <p:sp>
          <p:nvSpPr>
            <p:cNvPr id="8537" name="Google Shape;8537;p56"/>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6"/>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6"/>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6"/>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6"/>
          <p:cNvGrpSpPr/>
          <p:nvPr/>
        </p:nvGrpSpPr>
        <p:grpSpPr>
          <a:xfrm>
            <a:off x="5245063" y="3048999"/>
            <a:ext cx="329962" cy="330827"/>
            <a:chOff x="4263650" y="3235150"/>
            <a:chExt cx="295400" cy="296175"/>
          </a:xfrm>
        </p:grpSpPr>
        <p:sp>
          <p:nvSpPr>
            <p:cNvPr id="8542" name="Google Shape;8542;p56"/>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6"/>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6"/>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56"/>
          <p:cNvGrpSpPr/>
          <p:nvPr/>
        </p:nvGrpSpPr>
        <p:grpSpPr>
          <a:xfrm>
            <a:off x="5242871" y="3475916"/>
            <a:ext cx="334346" cy="309716"/>
            <a:chOff x="4266025" y="3609275"/>
            <a:chExt cx="299325" cy="277275"/>
          </a:xfrm>
        </p:grpSpPr>
        <p:sp>
          <p:nvSpPr>
            <p:cNvPr id="8548" name="Google Shape;8548;p56"/>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6"/>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56"/>
          <p:cNvGrpSpPr/>
          <p:nvPr/>
        </p:nvGrpSpPr>
        <p:grpSpPr>
          <a:xfrm>
            <a:off x="5243304" y="3866754"/>
            <a:ext cx="333480" cy="329934"/>
            <a:chOff x="4263650" y="3963700"/>
            <a:chExt cx="298550" cy="295375"/>
          </a:xfrm>
        </p:grpSpPr>
        <p:sp>
          <p:nvSpPr>
            <p:cNvPr id="8551" name="Google Shape;8551;p56"/>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6"/>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6"/>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6"/>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6"/>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6"/>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6"/>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56"/>
          <p:cNvGrpSpPr/>
          <p:nvPr/>
        </p:nvGrpSpPr>
        <p:grpSpPr>
          <a:xfrm>
            <a:off x="7396351" y="3048999"/>
            <a:ext cx="213822" cy="330827"/>
            <a:chOff x="6164975" y="3211525"/>
            <a:chExt cx="191425" cy="296175"/>
          </a:xfrm>
        </p:grpSpPr>
        <p:sp>
          <p:nvSpPr>
            <p:cNvPr id="8559" name="Google Shape;8559;p56"/>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6"/>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6"/>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6"/>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6"/>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6"/>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6"/>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56"/>
          <p:cNvGrpSpPr/>
          <p:nvPr/>
        </p:nvGrpSpPr>
        <p:grpSpPr>
          <a:xfrm>
            <a:off x="1470010" y="3049013"/>
            <a:ext cx="333480" cy="330800"/>
            <a:chOff x="946175" y="3253275"/>
            <a:chExt cx="298550" cy="296150"/>
          </a:xfrm>
        </p:grpSpPr>
        <p:sp>
          <p:nvSpPr>
            <p:cNvPr id="8567" name="Google Shape;8567;p56"/>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6"/>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6"/>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6"/>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6"/>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56"/>
          <p:cNvGrpSpPr/>
          <p:nvPr/>
        </p:nvGrpSpPr>
        <p:grpSpPr>
          <a:xfrm>
            <a:off x="1470890" y="3466673"/>
            <a:ext cx="331721" cy="328203"/>
            <a:chOff x="946175" y="3619500"/>
            <a:chExt cx="296975" cy="293825"/>
          </a:xfrm>
        </p:grpSpPr>
        <p:sp>
          <p:nvSpPr>
            <p:cNvPr id="8573" name="Google Shape;8573;p56"/>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6"/>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6"/>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6"/>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6"/>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6"/>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56"/>
          <p:cNvGrpSpPr/>
          <p:nvPr/>
        </p:nvGrpSpPr>
        <p:grpSpPr>
          <a:xfrm>
            <a:off x="1470457" y="3865875"/>
            <a:ext cx="332587" cy="331693"/>
            <a:chOff x="944600" y="3981825"/>
            <a:chExt cx="297750" cy="296950"/>
          </a:xfrm>
        </p:grpSpPr>
        <p:sp>
          <p:nvSpPr>
            <p:cNvPr id="8580" name="Google Shape;8580;p56"/>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6"/>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6"/>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6"/>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56"/>
          <p:cNvGrpSpPr/>
          <p:nvPr/>
        </p:nvGrpSpPr>
        <p:grpSpPr>
          <a:xfrm>
            <a:off x="3565479" y="3049445"/>
            <a:ext cx="330827" cy="329934"/>
            <a:chOff x="2768750" y="3227275"/>
            <a:chExt cx="296175" cy="295375"/>
          </a:xfrm>
        </p:grpSpPr>
        <p:sp>
          <p:nvSpPr>
            <p:cNvPr id="8585" name="Google Shape;8585;p56"/>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6"/>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6"/>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6"/>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6"/>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6"/>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6"/>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6"/>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6"/>
          <p:cNvGrpSpPr/>
          <p:nvPr/>
        </p:nvGrpSpPr>
        <p:grpSpPr>
          <a:xfrm>
            <a:off x="3585277" y="3466072"/>
            <a:ext cx="291230" cy="329403"/>
            <a:chOff x="2786075" y="3591800"/>
            <a:chExt cx="260725" cy="294900"/>
          </a:xfrm>
        </p:grpSpPr>
        <p:sp>
          <p:nvSpPr>
            <p:cNvPr id="8594" name="Google Shape;8594;p56"/>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6"/>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6"/>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6"/>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6"/>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6"/>
          <p:cNvGrpSpPr/>
          <p:nvPr/>
        </p:nvGrpSpPr>
        <p:grpSpPr>
          <a:xfrm>
            <a:off x="3623549" y="3866308"/>
            <a:ext cx="214687" cy="330827"/>
            <a:chOff x="2819150" y="3955025"/>
            <a:chExt cx="192200" cy="296175"/>
          </a:xfrm>
        </p:grpSpPr>
        <p:sp>
          <p:nvSpPr>
            <p:cNvPr id="8600" name="Google Shape;8600;p56"/>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6"/>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6"/>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6"/>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56"/>
          <p:cNvGrpSpPr/>
          <p:nvPr/>
        </p:nvGrpSpPr>
        <p:grpSpPr>
          <a:xfrm>
            <a:off x="5661947" y="3049878"/>
            <a:ext cx="329934" cy="329068"/>
            <a:chOff x="4629125" y="3235150"/>
            <a:chExt cx="295375" cy="294600"/>
          </a:xfrm>
        </p:grpSpPr>
        <p:sp>
          <p:nvSpPr>
            <p:cNvPr id="8605" name="Google Shape;8605;p56"/>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6"/>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6"/>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6"/>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6"/>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6"/>
          <p:cNvGrpSpPr/>
          <p:nvPr/>
        </p:nvGrpSpPr>
        <p:grpSpPr>
          <a:xfrm>
            <a:off x="5661933" y="3465807"/>
            <a:ext cx="329962" cy="329934"/>
            <a:chOff x="4628325" y="3599825"/>
            <a:chExt cx="295400" cy="295375"/>
          </a:xfrm>
        </p:grpSpPr>
        <p:sp>
          <p:nvSpPr>
            <p:cNvPr id="8611" name="Google Shape;8611;p56"/>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6"/>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6"/>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6"/>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6"/>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6"/>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6"/>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6"/>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6"/>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6"/>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6"/>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6"/>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56"/>
          <p:cNvGrpSpPr/>
          <p:nvPr/>
        </p:nvGrpSpPr>
        <p:grpSpPr>
          <a:xfrm>
            <a:off x="5681732" y="3866308"/>
            <a:ext cx="290364" cy="330827"/>
            <a:chOff x="4645650" y="3962900"/>
            <a:chExt cx="259950" cy="296175"/>
          </a:xfrm>
        </p:grpSpPr>
        <p:sp>
          <p:nvSpPr>
            <p:cNvPr id="8624" name="Google Shape;8624;p56"/>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6"/>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6"/>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6"/>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6"/>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6"/>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56"/>
          <p:cNvGrpSpPr/>
          <p:nvPr/>
        </p:nvGrpSpPr>
        <p:grpSpPr>
          <a:xfrm>
            <a:off x="7338295" y="3466254"/>
            <a:ext cx="329934" cy="329040"/>
            <a:chOff x="6143725" y="3582500"/>
            <a:chExt cx="295375" cy="294575"/>
          </a:xfrm>
        </p:grpSpPr>
        <p:sp>
          <p:nvSpPr>
            <p:cNvPr id="8631" name="Google Shape;8631;p56"/>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6"/>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6"/>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6"/>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6"/>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6"/>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6"/>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56"/>
          <p:cNvGrpSpPr/>
          <p:nvPr/>
        </p:nvGrpSpPr>
        <p:grpSpPr>
          <a:xfrm>
            <a:off x="1890873" y="3049013"/>
            <a:ext cx="331693" cy="330800"/>
            <a:chOff x="1310075" y="3253275"/>
            <a:chExt cx="296950" cy="296150"/>
          </a:xfrm>
        </p:grpSpPr>
        <p:sp>
          <p:nvSpPr>
            <p:cNvPr id="8639" name="Google Shape;8639;p56"/>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6"/>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6"/>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56"/>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3" name="Google Shape;8643;p56"/>
          <p:cNvGrpSpPr/>
          <p:nvPr/>
        </p:nvGrpSpPr>
        <p:grpSpPr>
          <a:xfrm>
            <a:off x="1890427" y="3865554"/>
            <a:ext cx="332587" cy="332335"/>
            <a:chOff x="1310075" y="3980250"/>
            <a:chExt cx="297750" cy="297525"/>
          </a:xfrm>
        </p:grpSpPr>
        <p:sp>
          <p:nvSpPr>
            <p:cNvPr id="8644" name="Google Shape;8644;p56"/>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6"/>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6"/>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6"/>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56"/>
          <p:cNvGrpSpPr/>
          <p:nvPr/>
        </p:nvGrpSpPr>
        <p:grpSpPr>
          <a:xfrm>
            <a:off x="4030669" y="3049445"/>
            <a:ext cx="251660" cy="329934"/>
            <a:chOff x="3167275" y="3227275"/>
            <a:chExt cx="225300" cy="295375"/>
          </a:xfrm>
        </p:grpSpPr>
        <p:sp>
          <p:nvSpPr>
            <p:cNvPr id="8649" name="Google Shape;8649;p56"/>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6"/>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6"/>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6"/>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6"/>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4" name="Google Shape;8654;p56"/>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5" name="Google Shape;8655;p56"/>
          <p:cNvGrpSpPr/>
          <p:nvPr/>
        </p:nvGrpSpPr>
        <p:grpSpPr>
          <a:xfrm>
            <a:off x="3990205" y="3866740"/>
            <a:ext cx="332587" cy="329962"/>
            <a:chOff x="3133425" y="3955025"/>
            <a:chExt cx="297750" cy="295400"/>
          </a:xfrm>
        </p:grpSpPr>
        <p:sp>
          <p:nvSpPr>
            <p:cNvPr id="8656" name="Google Shape;8656;p56"/>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6"/>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6"/>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56"/>
          <p:cNvGrpSpPr/>
          <p:nvPr/>
        </p:nvGrpSpPr>
        <p:grpSpPr>
          <a:xfrm>
            <a:off x="6081903" y="3048412"/>
            <a:ext cx="330827" cy="332000"/>
            <a:chOff x="4991425" y="3234750"/>
            <a:chExt cx="296175" cy="297225"/>
          </a:xfrm>
        </p:grpSpPr>
        <p:sp>
          <p:nvSpPr>
            <p:cNvPr id="8660" name="Google Shape;8660;p56"/>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6"/>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6"/>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6"/>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6"/>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6"/>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56"/>
          <p:cNvGrpSpPr/>
          <p:nvPr/>
        </p:nvGrpSpPr>
        <p:grpSpPr>
          <a:xfrm>
            <a:off x="6081903" y="3485159"/>
            <a:ext cx="330827" cy="291230"/>
            <a:chOff x="4991425" y="3617150"/>
            <a:chExt cx="296175" cy="260725"/>
          </a:xfrm>
        </p:grpSpPr>
        <p:sp>
          <p:nvSpPr>
            <p:cNvPr id="8667" name="Google Shape;8667;p56"/>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6"/>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6"/>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6"/>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6"/>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6"/>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6"/>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6"/>
          <p:cNvGrpSpPr/>
          <p:nvPr/>
        </p:nvGrpSpPr>
        <p:grpSpPr>
          <a:xfrm>
            <a:off x="6154927" y="3866740"/>
            <a:ext cx="184780" cy="329962"/>
            <a:chOff x="5056800" y="3962900"/>
            <a:chExt cx="165425" cy="295400"/>
          </a:xfrm>
        </p:grpSpPr>
        <p:sp>
          <p:nvSpPr>
            <p:cNvPr id="8675" name="Google Shape;8675;p56"/>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6"/>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6"/>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56"/>
          <p:cNvGrpSpPr/>
          <p:nvPr/>
        </p:nvGrpSpPr>
        <p:grpSpPr>
          <a:xfrm>
            <a:off x="7337415" y="3866754"/>
            <a:ext cx="331693" cy="329934"/>
            <a:chOff x="6168925" y="3936925"/>
            <a:chExt cx="296950" cy="295375"/>
          </a:xfrm>
        </p:grpSpPr>
        <p:sp>
          <p:nvSpPr>
            <p:cNvPr id="8679" name="Google Shape;8679;p56"/>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6"/>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6"/>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6"/>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6"/>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6"/>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56"/>
          <p:cNvGrpSpPr/>
          <p:nvPr/>
        </p:nvGrpSpPr>
        <p:grpSpPr>
          <a:xfrm>
            <a:off x="2310396" y="3049446"/>
            <a:ext cx="329040" cy="329934"/>
            <a:chOff x="1674750" y="3254050"/>
            <a:chExt cx="294575" cy="295375"/>
          </a:xfrm>
        </p:grpSpPr>
        <p:sp>
          <p:nvSpPr>
            <p:cNvPr id="8686" name="Google Shape;8686;p56"/>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6"/>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6"/>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6"/>
          <p:cNvGrpSpPr/>
          <p:nvPr/>
        </p:nvGrpSpPr>
        <p:grpSpPr>
          <a:xfrm>
            <a:off x="2324024" y="3465807"/>
            <a:ext cx="301785" cy="329934"/>
            <a:chOff x="1687350" y="3618725"/>
            <a:chExt cx="270175" cy="295375"/>
          </a:xfrm>
        </p:grpSpPr>
        <p:sp>
          <p:nvSpPr>
            <p:cNvPr id="8690" name="Google Shape;8690;p56"/>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6"/>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6"/>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56"/>
          <p:cNvGrpSpPr/>
          <p:nvPr/>
        </p:nvGrpSpPr>
        <p:grpSpPr>
          <a:xfrm>
            <a:off x="2308623" y="3866754"/>
            <a:ext cx="332587" cy="329934"/>
            <a:chOff x="1672375" y="3982600"/>
            <a:chExt cx="297750" cy="295375"/>
          </a:xfrm>
        </p:grpSpPr>
        <p:sp>
          <p:nvSpPr>
            <p:cNvPr id="8694" name="Google Shape;8694;p56"/>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6"/>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6"/>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56"/>
          <p:cNvGrpSpPr/>
          <p:nvPr/>
        </p:nvGrpSpPr>
        <p:grpSpPr>
          <a:xfrm>
            <a:off x="4411488" y="3048999"/>
            <a:ext cx="330827" cy="330827"/>
            <a:chOff x="3497300" y="3227275"/>
            <a:chExt cx="296175" cy="296175"/>
          </a:xfrm>
        </p:grpSpPr>
        <p:sp>
          <p:nvSpPr>
            <p:cNvPr id="8698" name="Google Shape;8698;p56"/>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6"/>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6"/>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6"/>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6"/>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6"/>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6"/>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6"/>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6"/>
          <p:cNvGrpSpPr/>
          <p:nvPr/>
        </p:nvGrpSpPr>
        <p:grpSpPr>
          <a:xfrm>
            <a:off x="4411934" y="3466687"/>
            <a:ext cx="329934" cy="328175"/>
            <a:chOff x="3497300" y="3591950"/>
            <a:chExt cx="295375" cy="293800"/>
          </a:xfrm>
        </p:grpSpPr>
        <p:sp>
          <p:nvSpPr>
            <p:cNvPr id="8707" name="Google Shape;8707;p56"/>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6"/>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6"/>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6"/>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6"/>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6"/>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6"/>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6"/>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6"/>
          <p:cNvGrpSpPr/>
          <p:nvPr/>
        </p:nvGrpSpPr>
        <p:grpSpPr>
          <a:xfrm>
            <a:off x="4411934" y="3866740"/>
            <a:ext cx="329934" cy="329962"/>
            <a:chOff x="3497300" y="3955025"/>
            <a:chExt cx="295375" cy="295400"/>
          </a:xfrm>
        </p:grpSpPr>
        <p:sp>
          <p:nvSpPr>
            <p:cNvPr id="8716" name="Google Shape;8716;p56"/>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6"/>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6"/>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56"/>
          <p:cNvGrpSpPr/>
          <p:nvPr/>
        </p:nvGrpSpPr>
        <p:grpSpPr>
          <a:xfrm>
            <a:off x="6514173" y="3049683"/>
            <a:ext cx="309716" cy="329459"/>
            <a:chOff x="5364750" y="3235150"/>
            <a:chExt cx="277275" cy="294950"/>
          </a:xfrm>
        </p:grpSpPr>
        <p:sp>
          <p:nvSpPr>
            <p:cNvPr id="8720" name="Google Shape;8720;p56"/>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6"/>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6"/>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6"/>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6"/>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6"/>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6"/>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6"/>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56"/>
          <p:cNvGrpSpPr/>
          <p:nvPr/>
        </p:nvGrpSpPr>
        <p:grpSpPr>
          <a:xfrm>
            <a:off x="6503171" y="3464481"/>
            <a:ext cx="331721" cy="332587"/>
            <a:chOff x="5355300" y="3598250"/>
            <a:chExt cx="296975" cy="297750"/>
          </a:xfrm>
        </p:grpSpPr>
        <p:sp>
          <p:nvSpPr>
            <p:cNvPr id="8729" name="Google Shape;8729;p56"/>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6"/>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6"/>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6"/>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6"/>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6"/>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6"/>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6"/>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6"/>
          <p:cNvGrpSpPr/>
          <p:nvPr/>
        </p:nvGrpSpPr>
        <p:grpSpPr>
          <a:xfrm>
            <a:off x="6507136" y="3924810"/>
            <a:ext cx="323790" cy="213822"/>
            <a:chOff x="5358450" y="4015675"/>
            <a:chExt cx="289875" cy="191425"/>
          </a:xfrm>
        </p:grpSpPr>
        <p:sp>
          <p:nvSpPr>
            <p:cNvPr id="8738" name="Google Shape;8738;p56"/>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6"/>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6"/>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6"/>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56"/>
          <p:cNvGrpSpPr/>
          <p:nvPr/>
        </p:nvGrpSpPr>
        <p:grpSpPr>
          <a:xfrm>
            <a:off x="7764616" y="3060629"/>
            <a:ext cx="331721" cy="307566"/>
            <a:chOff x="6543825" y="3202075"/>
            <a:chExt cx="296975" cy="275350"/>
          </a:xfrm>
        </p:grpSpPr>
        <p:sp>
          <p:nvSpPr>
            <p:cNvPr id="8743" name="Google Shape;8743;p56"/>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6"/>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6"/>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6"/>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6"/>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6"/>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6"/>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6"/>
          <p:cNvGrpSpPr/>
          <p:nvPr/>
        </p:nvGrpSpPr>
        <p:grpSpPr>
          <a:xfrm>
            <a:off x="2727312" y="3048999"/>
            <a:ext cx="330827" cy="330827"/>
            <a:chOff x="2037825" y="3254050"/>
            <a:chExt cx="296175" cy="296175"/>
          </a:xfrm>
        </p:grpSpPr>
        <p:sp>
          <p:nvSpPr>
            <p:cNvPr id="8751" name="Google Shape;8751;p56"/>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6"/>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6"/>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6"/>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6"/>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6"/>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56"/>
          <p:cNvGrpSpPr/>
          <p:nvPr/>
        </p:nvGrpSpPr>
        <p:grpSpPr>
          <a:xfrm>
            <a:off x="2725553" y="3465905"/>
            <a:ext cx="334346" cy="329738"/>
            <a:chOff x="2034675" y="3617925"/>
            <a:chExt cx="299325" cy="295200"/>
          </a:xfrm>
        </p:grpSpPr>
        <p:sp>
          <p:nvSpPr>
            <p:cNvPr id="8758" name="Google Shape;8758;p56"/>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6"/>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6"/>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6"/>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6"/>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56"/>
          <p:cNvGrpSpPr/>
          <p:nvPr/>
        </p:nvGrpSpPr>
        <p:grpSpPr>
          <a:xfrm>
            <a:off x="2727312" y="3866754"/>
            <a:ext cx="330827" cy="329934"/>
            <a:chOff x="2037825" y="3981825"/>
            <a:chExt cx="296175" cy="295375"/>
          </a:xfrm>
        </p:grpSpPr>
        <p:sp>
          <p:nvSpPr>
            <p:cNvPr id="8764" name="Google Shape;8764;p56"/>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6"/>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6"/>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56"/>
          <p:cNvGrpSpPr/>
          <p:nvPr/>
        </p:nvGrpSpPr>
        <p:grpSpPr>
          <a:xfrm>
            <a:off x="4823587" y="3079353"/>
            <a:ext cx="330827" cy="270119"/>
            <a:chOff x="3860400" y="3254050"/>
            <a:chExt cx="296175" cy="241825"/>
          </a:xfrm>
        </p:grpSpPr>
        <p:sp>
          <p:nvSpPr>
            <p:cNvPr id="8768" name="Google Shape;8768;p56"/>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6"/>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6"/>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6"/>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6"/>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6"/>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6"/>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56"/>
          <p:cNvGrpSpPr/>
          <p:nvPr/>
        </p:nvGrpSpPr>
        <p:grpSpPr>
          <a:xfrm>
            <a:off x="4823140" y="3465360"/>
            <a:ext cx="331721" cy="330827"/>
            <a:chOff x="3859600" y="3591950"/>
            <a:chExt cx="296975" cy="296175"/>
          </a:xfrm>
        </p:grpSpPr>
        <p:sp>
          <p:nvSpPr>
            <p:cNvPr id="8776" name="Google Shape;8776;p56"/>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6"/>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6"/>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56"/>
          <p:cNvGrpSpPr/>
          <p:nvPr/>
        </p:nvGrpSpPr>
        <p:grpSpPr>
          <a:xfrm>
            <a:off x="4823587" y="3866308"/>
            <a:ext cx="330827" cy="330827"/>
            <a:chOff x="3860400" y="3955025"/>
            <a:chExt cx="296175" cy="296175"/>
          </a:xfrm>
        </p:grpSpPr>
        <p:sp>
          <p:nvSpPr>
            <p:cNvPr id="8780" name="Google Shape;8780;p56"/>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6"/>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6"/>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6"/>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6"/>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56"/>
          <p:cNvGrpSpPr/>
          <p:nvPr/>
        </p:nvGrpSpPr>
        <p:grpSpPr>
          <a:xfrm>
            <a:off x="6916983" y="3049445"/>
            <a:ext cx="336105" cy="329934"/>
            <a:chOff x="5716825" y="3235950"/>
            <a:chExt cx="300900" cy="295375"/>
          </a:xfrm>
        </p:grpSpPr>
        <p:sp>
          <p:nvSpPr>
            <p:cNvPr id="8786" name="Google Shape;8786;p56"/>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6"/>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6"/>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6"/>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56"/>
          <p:cNvGrpSpPr/>
          <p:nvPr/>
        </p:nvGrpSpPr>
        <p:grpSpPr>
          <a:xfrm>
            <a:off x="6929298" y="3475916"/>
            <a:ext cx="311475" cy="309716"/>
            <a:chOff x="5727850" y="3609275"/>
            <a:chExt cx="278850" cy="277275"/>
          </a:xfrm>
        </p:grpSpPr>
        <p:sp>
          <p:nvSpPr>
            <p:cNvPr id="8791" name="Google Shape;8791;p56"/>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6"/>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6"/>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6"/>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6"/>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6"/>
          <p:cNvGrpSpPr/>
          <p:nvPr/>
        </p:nvGrpSpPr>
        <p:grpSpPr>
          <a:xfrm>
            <a:off x="6939868" y="3866754"/>
            <a:ext cx="290336" cy="329934"/>
            <a:chOff x="5736525" y="3963700"/>
            <a:chExt cx="259925" cy="295375"/>
          </a:xfrm>
        </p:grpSpPr>
        <p:sp>
          <p:nvSpPr>
            <p:cNvPr id="8797" name="Google Shape;8797;p56"/>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6"/>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6"/>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6"/>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6"/>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6"/>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6"/>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6"/>
          <p:cNvGrpSpPr/>
          <p:nvPr/>
        </p:nvGrpSpPr>
        <p:grpSpPr>
          <a:xfrm>
            <a:off x="7764616" y="3465360"/>
            <a:ext cx="331721" cy="330827"/>
            <a:chOff x="6553275" y="3604550"/>
            <a:chExt cx="296975" cy="296175"/>
          </a:xfrm>
        </p:grpSpPr>
        <p:sp>
          <p:nvSpPr>
            <p:cNvPr id="8805" name="Google Shape;8805;p56"/>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6"/>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6"/>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6"/>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6"/>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6"/>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814" name="Shape 8814"/>
        <p:cNvGrpSpPr/>
        <p:nvPr/>
      </p:nvGrpSpPr>
      <p:grpSpPr>
        <a:xfrm>
          <a:off x="0" y="0"/>
          <a:ext cx="0" cy="0"/>
          <a:chOff x="0" y="0"/>
          <a:chExt cx="0" cy="0"/>
        </a:xfrm>
      </p:grpSpPr>
      <p:pic>
        <p:nvPicPr>
          <p:cNvPr id="8815" name="Google Shape;8815;p5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22" name="Shape 122"/>
        <p:cNvGrpSpPr/>
        <p:nvPr/>
      </p:nvGrpSpPr>
      <p:grpSpPr>
        <a:xfrm>
          <a:off x="0" y="0"/>
          <a:ext cx="0" cy="0"/>
          <a:chOff x="0" y="0"/>
          <a:chExt cx="0" cy="0"/>
        </a:xfrm>
      </p:grpSpPr>
      <p:sp>
        <p:nvSpPr>
          <p:cNvPr id="123" name="Google Shape;123;p26"/>
          <p:cNvSpPr txBox="1"/>
          <p:nvPr>
            <p:ph type="ctrTitle"/>
          </p:nvPr>
        </p:nvSpPr>
        <p:spPr>
          <a:xfrm>
            <a:off x="3829951" y="3067325"/>
            <a:ext cx="2875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5B72B7"/>
                </a:solidFill>
              </a:rPr>
              <a:t>—SOMEONE FAMOUS</a:t>
            </a:r>
            <a:endParaRPr>
              <a:solidFill>
                <a:srgbClr val="5B72B7"/>
              </a:solidFill>
            </a:endParaRPr>
          </a:p>
        </p:txBody>
      </p:sp>
      <p:sp>
        <p:nvSpPr>
          <p:cNvPr id="124" name="Google Shape;124;p26"/>
          <p:cNvSpPr txBox="1"/>
          <p:nvPr>
            <p:ph idx="1" type="subTitle"/>
          </p:nvPr>
        </p:nvSpPr>
        <p:spPr>
          <a:xfrm>
            <a:off x="2321100" y="2696375"/>
            <a:ext cx="450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solidFill>
                  <a:srgbClr val="5B72B7"/>
                </a:solidFill>
              </a:rPr>
              <a:t>“</a:t>
            </a:r>
            <a:r>
              <a:rPr lang="es"/>
              <a:t>This is a</a:t>
            </a:r>
            <a:r>
              <a:rPr lang="es">
                <a:solidFill>
                  <a:srgbClr val="5B72B7"/>
                </a:solidFill>
              </a:rPr>
              <a:t> quote. Words full of wisdom that someone important said and can make the reader get inspired.”</a:t>
            </a:r>
            <a:endParaRPr>
              <a:solidFill>
                <a:srgbClr val="5B72B7"/>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28" name="Shape 128"/>
        <p:cNvGrpSpPr/>
        <p:nvPr/>
      </p:nvGrpSpPr>
      <p:grpSpPr>
        <a:xfrm>
          <a:off x="0" y="0"/>
          <a:ext cx="0" cy="0"/>
          <a:chOff x="0" y="0"/>
          <a:chExt cx="0" cy="0"/>
        </a:xfrm>
      </p:grpSpPr>
      <p:sp>
        <p:nvSpPr>
          <p:cNvPr id="129" name="Google Shape;129;p27"/>
          <p:cNvSpPr txBox="1"/>
          <p:nvPr>
            <p:ph type="ctrTitle"/>
          </p:nvPr>
        </p:nvSpPr>
        <p:spPr>
          <a:xfrm>
            <a:off x="3772150" y="1566625"/>
            <a:ext cx="38628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4800">
                <a:solidFill>
                  <a:srgbClr val="5B72B7"/>
                </a:solidFill>
              </a:rPr>
              <a:t>WHAT IS THIS TOPIC ABOUT?</a:t>
            </a:r>
            <a:endParaRPr sz="4800">
              <a:solidFill>
                <a:srgbClr val="5B72B7"/>
              </a:solidFill>
            </a:endParaRPr>
          </a:p>
        </p:txBody>
      </p:sp>
      <p:sp>
        <p:nvSpPr>
          <p:cNvPr id="130" name="Google Shape;130;p27"/>
          <p:cNvSpPr txBox="1"/>
          <p:nvPr>
            <p:ph idx="1" type="subTitle"/>
          </p:nvPr>
        </p:nvSpPr>
        <p:spPr>
          <a:xfrm>
            <a:off x="3771873" y="2081175"/>
            <a:ext cx="386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solidFill>
                  <a:srgbClr val="5B72B7"/>
                </a:solidFill>
              </a:rPr>
              <a:t>Here you could give a brief description of the matter you want to talk about. For example, if you want to talk about Mercury, you could say that it’s the closest planet to the Sun and the smallest one in the Solar System. It’s only a bit larger than our Moon, and its name has nothing to do with the liquid metal, since it was named after the Roman messenger god, Mercury</a:t>
            </a:r>
            <a:endParaRPr>
              <a:solidFill>
                <a:srgbClr val="5B72B7"/>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34" name="Shape 134"/>
        <p:cNvGrpSpPr/>
        <p:nvPr/>
      </p:nvGrpSpPr>
      <p:grpSpPr>
        <a:xfrm>
          <a:off x="0" y="0"/>
          <a:ext cx="0" cy="0"/>
          <a:chOff x="0" y="0"/>
          <a:chExt cx="0" cy="0"/>
        </a:xfrm>
      </p:grpSpPr>
      <p:sp>
        <p:nvSpPr>
          <p:cNvPr id="135" name="Google Shape;135;p28"/>
          <p:cNvSpPr txBox="1"/>
          <p:nvPr>
            <p:ph idx="4" type="subTitle"/>
          </p:nvPr>
        </p:nvSpPr>
        <p:spPr>
          <a:xfrm>
            <a:off x="3617650" y="2716163"/>
            <a:ext cx="181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F9E9D9"/>
                </a:solidFill>
              </a:rPr>
              <a:t>Despite being red, Mars is a cold place, not hot. It’s full of iron oxide dust, </a:t>
            </a:r>
            <a:r>
              <a:rPr lang="es"/>
              <a:t>giving </a:t>
            </a:r>
            <a:r>
              <a:rPr lang="es">
                <a:solidFill>
                  <a:srgbClr val="F9E9D9"/>
                </a:solidFill>
              </a:rPr>
              <a:t>the planet its reddish cast</a:t>
            </a:r>
            <a:endParaRPr>
              <a:solidFill>
                <a:srgbClr val="F9E9D9"/>
              </a:solidFill>
            </a:endParaRPr>
          </a:p>
          <a:p>
            <a:pPr indent="0" lvl="0" marL="0" rtl="0" algn="ctr">
              <a:spcBef>
                <a:spcPts val="1600"/>
              </a:spcBef>
              <a:spcAft>
                <a:spcPts val="1600"/>
              </a:spcAft>
              <a:buNone/>
            </a:pPr>
            <a:r>
              <a:t/>
            </a:r>
            <a:endParaRPr sz="1100">
              <a:solidFill>
                <a:srgbClr val="F9E9D9"/>
              </a:solidFill>
            </a:endParaRPr>
          </a:p>
        </p:txBody>
      </p:sp>
      <p:sp>
        <p:nvSpPr>
          <p:cNvPr id="136" name="Google Shape;136;p28"/>
          <p:cNvSpPr txBox="1"/>
          <p:nvPr>
            <p:ph idx="5" type="subTitle"/>
          </p:nvPr>
        </p:nvSpPr>
        <p:spPr>
          <a:xfrm>
            <a:off x="1222163" y="2716163"/>
            <a:ext cx="181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9E9D9"/>
                </a:solidFill>
              </a:rPr>
              <a:t>Mercury is </a:t>
            </a:r>
            <a:r>
              <a:rPr lang="es">
                <a:solidFill>
                  <a:srgbClr val="F9E9D9"/>
                </a:solidFill>
              </a:rPr>
              <a:t>the closest planet to the Sun and </a:t>
            </a:r>
            <a:r>
              <a:rPr lang="es">
                <a:solidFill>
                  <a:srgbClr val="F9E9D9"/>
                </a:solidFill>
              </a:rPr>
              <a:t>the smallest</a:t>
            </a:r>
            <a:r>
              <a:rPr lang="es">
                <a:solidFill>
                  <a:srgbClr val="F9E9D9"/>
                </a:solidFill>
              </a:rPr>
              <a:t> one</a:t>
            </a:r>
            <a:r>
              <a:rPr lang="es">
                <a:solidFill>
                  <a:srgbClr val="F9E9D9"/>
                </a:solidFill>
              </a:rPr>
              <a:t> in the Solar System</a:t>
            </a:r>
            <a:endParaRPr>
              <a:solidFill>
                <a:srgbClr val="F9E9D9"/>
              </a:solidFill>
            </a:endParaRPr>
          </a:p>
        </p:txBody>
      </p:sp>
      <p:sp>
        <p:nvSpPr>
          <p:cNvPr id="137" name="Google Shape;137;p28"/>
          <p:cNvSpPr txBox="1"/>
          <p:nvPr>
            <p:ph idx="6" type="subTitle"/>
          </p:nvPr>
        </p:nvSpPr>
        <p:spPr>
          <a:xfrm>
            <a:off x="6013138" y="2716175"/>
            <a:ext cx="1816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Saturn is the ringed planet. It’s a gas giant, composed mostly of hydrogen and helium</a:t>
            </a:r>
            <a:endParaRPr>
              <a:solidFill>
                <a:srgbClr val="F9E9D9"/>
              </a:solidFill>
            </a:endParaRPr>
          </a:p>
        </p:txBody>
      </p:sp>
      <p:sp>
        <p:nvSpPr>
          <p:cNvPr id="138" name="Google Shape;138;p28"/>
          <p:cNvSpPr txBox="1"/>
          <p:nvPr>
            <p:ph idx="3" type="subTitle"/>
          </p:nvPr>
        </p:nvSpPr>
        <p:spPr>
          <a:xfrm>
            <a:off x="674038" y="2454993"/>
            <a:ext cx="2913000" cy="6114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MERCURY</a:t>
            </a:r>
            <a:endParaRPr/>
          </a:p>
        </p:txBody>
      </p:sp>
      <p:sp>
        <p:nvSpPr>
          <p:cNvPr id="139" name="Google Shape;139;p28"/>
          <p:cNvSpPr txBox="1"/>
          <p:nvPr>
            <p:ph idx="1" type="subTitle"/>
          </p:nvPr>
        </p:nvSpPr>
        <p:spPr>
          <a:xfrm>
            <a:off x="5465045" y="2454993"/>
            <a:ext cx="2913000" cy="6114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SATURN</a:t>
            </a:r>
            <a:endParaRPr/>
          </a:p>
        </p:txBody>
      </p:sp>
      <p:sp>
        <p:nvSpPr>
          <p:cNvPr id="140" name="Google Shape;140;p28"/>
          <p:cNvSpPr txBox="1"/>
          <p:nvPr>
            <p:ph idx="2" type="subTitle"/>
          </p:nvPr>
        </p:nvSpPr>
        <p:spPr>
          <a:xfrm>
            <a:off x="3069563" y="2454993"/>
            <a:ext cx="2913000" cy="6114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t>MARS</a:t>
            </a:r>
            <a:endParaRPr/>
          </a:p>
        </p:txBody>
      </p:sp>
      <p:sp>
        <p:nvSpPr>
          <p:cNvPr id="141" name="Google Shape;141;p28"/>
          <p:cNvSpPr/>
          <p:nvPr/>
        </p:nvSpPr>
        <p:spPr>
          <a:xfrm>
            <a:off x="1781561" y="1738276"/>
            <a:ext cx="698021" cy="603679"/>
          </a:xfrm>
          <a:prstGeom prst="flowChartExtract">
            <a:avLst/>
          </a:prstGeom>
          <a:noFill/>
          <a:ln cap="flat" cmpd="sng" w="19050">
            <a:solidFill>
              <a:srgbClr val="F9E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 name="Google Shape;142;p28"/>
          <p:cNvGrpSpPr/>
          <p:nvPr/>
        </p:nvGrpSpPr>
        <p:grpSpPr>
          <a:xfrm>
            <a:off x="4200246" y="1746062"/>
            <a:ext cx="601384" cy="603628"/>
            <a:chOff x="4164250" y="1623382"/>
            <a:chExt cx="723600" cy="726300"/>
          </a:xfrm>
        </p:grpSpPr>
        <p:sp>
          <p:nvSpPr>
            <p:cNvPr id="143" name="Google Shape;143;p28"/>
            <p:cNvSpPr/>
            <p:nvPr/>
          </p:nvSpPr>
          <p:spPr>
            <a:xfrm rot="5400000">
              <a:off x="4162900" y="1624732"/>
              <a:ext cx="726300" cy="723600"/>
            </a:xfrm>
            <a:prstGeom prst="triangle">
              <a:avLst>
                <a:gd fmla="val 100000" name="adj"/>
              </a:avLst>
            </a:prstGeom>
            <a:noFill/>
            <a:ln cap="flat" cmpd="sng" w="19050">
              <a:solidFill>
                <a:srgbClr val="F9E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8"/>
            <p:cNvSpPr/>
            <p:nvPr/>
          </p:nvSpPr>
          <p:spPr>
            <a:xfrm>
              <a:off x="4164860" y="2237947"/>
              <a:ext cx="110100" cy="110100"/>
            </a:xfrm>
            <a:prstGeom prst="rect">
              <a:avLst/>
            </a:prstGeom>
            <a:noFill/>
            <a:ln cap="flat" cmpd="sng" w="19050">
              <a:solidFill>
                <a:srgbClr val="F9E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 name="Google Shape;145;p28"/>
          <p:cNvSpPr/>
          <p:nvPr/>
        </p:nvSpPr>
        <p:spPr>
          <a:xfrm>
            <a:off x="6593199" y="1747169"/>
            <a:ext cx="656700" cy="601500"/>
          </a:xfrm>
          <a:prstGeom prst="triangle">
            <a:avLst>
              <a:gd fmla="val 77907" name="adj"/>
            </a:avLst>
          </a:prstGeom>
          <a:noFill/>
          <a:ln cap="flat" cmpd="sng" w="19050">
            <a:solidFill>
              <a:srgbClr val="F9E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8"/>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DEFINITION OF CONCEPTS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50" name="Shape 150"/>
        <p:cNvGrpSpPr/>
        <p:nvPr/>
      </p:nvGrpSpPr>
      <p:grpSpPr>
        <a:xfrm>
          <a:off x="0" y="0"/>
          <a:ext cx="0" cy="0"/>
          <a:chOff x="0" y="0"/>
          <a:chExt cx="0" cy="0"/>
        </a:xfrm>
      </p:grpSpPr>
      <p:sp>
        <p:nvSpPr>
          <p:cNvPr id="151" name="Google Shape;151;p29"/>
          <p:cNvSpPr/>
          <p:nvPr/>
        </p:nvSpPr>
        <p:spPr>
          <a:xfrm>
            <a:off x="2009111" y="2429424"/>
            <a:ext cx="385200" cy="385200"/>
          </a:xfrm>
          <a:prstGeom prst="ellipse">
            <a:avLst/>
          </a:prstGeom>
          <a:solidFill>
            <a:srgbClr val="5B72B7">
              <a:alpha val="34230"/>
            </a:srgbClr>
          </a:solidFill>
          <a:ln cap="flat" cmpd="sng" w="19050">
            <a:solidFill>
              <a:srgbClr val="5B72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9"/>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FEATURES OF THE TOPIC</a:t>
            </a:r>
            <a:endParaRPr/>
          </a:p>
        </p:txBody>
      </p:sp>
      <p:sp>
        <p:nvSpPr>
          <p:cNvPr id="153" name="Google Shape;153;p29"/>
          <p:cNvSpPr/>
          <p:nvPr/>
        </p:nvSpPr>
        <p:spPr>
          <a:xfrm>
            <a:off x="2163221" y="3232739"/>
            <a:ext cx="385200" cy="385200"/>
          </a:xfrm>
          <a:prstGeom prst="ellipse">
            <a:avLst/>
          </a:prstGeom>
          <a:solidFill>
            <a:srgbClr val="5B72B7">
              <a:alpha val="34230"/>
            </a:srgbClr>
          </a:solidFill>
          <a:ln cap="flat" cmpd="sng" w="19050">
            <a:solidFill>
              <a:srgbClr val="5B72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 name="Google Shape;154;p29"/>
          <p:cNvCxnSpPr>
            <a:stCxn id="151" idx="6"/>
          </p:cNvCxnSpPr>
          <p:nvPr/>
        </p:nvCxnSpPr>
        <p:spPr>
          <a:xfrm>
            <a:off x="2394311" y="2622024"/>
            <a:ext cx="1083900" cy="0"/>
          </a:xfrm>
          <a:prstGeom prst="straightConnector1">
            <a:avLst/>
          </a:prstGeom>
          <a:noFill/>
          <a:ln cap="flat" cmpd="sng" w="19050">
            <a:solidFill>
              <a:srgbClr val="5B72B7"/>
            </a:solidFill>
            <a:prstDash val="solid"/>
            <a:round/>
            <a:headEnd len="med" w="med" type="none"/>
            <a:tailEnd len="med" w="med" type="diamond"/>
          </a:ln>
        </p:spPr>
      </p:cxnSp>
      <p:cxnSp>
        <p:nvCxnSpPr>
          <p:cNvPr id="155" name="Google Shape;155;p29"/>
          <p:cNvCxnSpPr>
            <a:stCxn id="153" idx="6"/>
          </p:cNvCxnSpPr>
          <p:nvPr/>
        </p:nvCxnSpPr>
        <p:spPr>
          <a:xfrm>
            <a:off x="2548421" y="3425339"/>
            <a:ext cx="1303500" cy="0"/>
          </a:xfrm>
          <a:prstGeom prst="straightConnector1">
            <a:avLst/>
          </a:prstGeom>
          <a:noFill/>
          <a:ln cap="flat" cmpd="sng" w="19050">
            <a:solidFill>
              <a:srgbClr val="5B72B7"/>
            </a:solidFill>
            <a:prstDash val="solid"/>
            <a:round/>
            <a:headEnd len="med" w="med" type="none"/>
            <a:tailEnd len="med" w="med" type="diamond"/>
          </a:ln>
        </p:spPr>
      </p:cxnSp>
      <p:sp>
        <p:nvSpPr>
          <p:cNvPr id="156" name="Google Shape;156;p29"/>
          <p:cNvSpPr txBox="1"/>
          <p:nvPr>
            <p:ph idx="4294967295" type="subTitle"/>
          </p:nvPr>
        </p:nvSpPr>
        <p:spPr>
          <a:xfrm>
            <a:off x="3520690" y="2657467"/>
            <a:ext cx="2599200" cy="51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t>Despite being red, Mars is a cold place, not hot. It’s full of iron oxide dust</a:t>
            </a:r>
            <a:endParaRPr sz="1100">
              <a:solidFill>
                <a:srgbClr val="5B72B7"/>
              </a:solidFill>
            </a:endParaRPr>
          </a:p>
        </p:txBody>
      </p:sp>
      <p:sp>
        <p:nvSpPr>
          <p:cNvPr id="157" name="Google Shape;157;p29"/>
          <p:cNvSpPr txBox="1"/>
          <p:nvPr>
            <p:ph idx="4294967295" type="subTitle"/>
          </p:nvPr>
        </p:nvSpPr>
        <p:spPr>
          <a:xfrm>
            <a:off x="3520697" y="2440115"/>
            <a:ext cx="2353200" cy="28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latin typeface="Passion One"/>
                <a:ea typeface="Passion One"/>
                <a:cs typeface="Passion One"/>
                <a:sym typeface="Passion One"/>
              </a:rPr>
              <a:t>MARS</a:t>
            </a:r>
            <a:endParaRPr sz="1400">
              <a:solidFill>
                <a:srgbClr val="5B72B7"/>
              </a:solidFill>
              <a:latin typeface="Passion One"/>
              <a:ea typeface="Passion One"/>
              <a:cs typeface="Passion One"/>
              <a:sym typeface="Passion One"/>
            </a:endParaRPr>
          </a:p>
        </p:txBody>
      </p:sp>
      <p:sp>
        <p:nvSpPr>
          <p:cNvPr id="158" name="Google Shape;158;p29"/>
          <p:cNvSpPr txBox="1"/>
          <p:nvPr>
            <p:ph idx="4294967295" type="subTitle"/>
          </p:nvPr>
        </p:nvSpPr>
        <p:spPr>
          <a:xfrm>
            <a:off x="3901134" y="3453099"/>
            <a:ext cx="2599200" cy="51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t>It’s a gas giant and the biggest planet in our Solar System</a:t>
            </a:r>
            <a:endParaRPr sz="1100">
              <a:solidFill>
                <a:srgbClr val="5B72B7"/>
              </a:solidFill>
            </a:endParaRPr>
          </a:p>
        </p:txBody>
      </p:sp>
      <p:sp>
        <p:nvSpPr>
          <p:cNvPr id="159" name="Google Shape;159;p29"/>
          <p:cNvSpPr txBox="1"/>
          <p:nvPr>
            <p:ph idx="4294967295" type="subTitle"/>
          </p:nvPr>
        </p:nvSpPr>
        <p:spPr>
          <a:xfrm>
            <a:off x="3901127" y="3235745"/>
            <a:ext cx="2353200" cy="28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latin typeface="Passion One"/>
                <a:ea typeface="Passion One"/>
                <a:cs typeface="Passion One"/>
                <a:sym typeface="Passion One"/>
              </a:rPr>
              <a:t>JUPITER</a:t>
            </a:r>
            <a:endParaRPr sz="1400">
              <a:solidFill>
                <a:srgbClr val="5B72B7"/>
              </a:solidFill>
              <a:latin typeface="Passion One"/>
              <a:ea typeface="Passion One"/>
              <a:cs typeface="Passion One"/>
              <a:sym typeface="Passion One"/>
            </a:endParaRPr>
          </a:p>
        </p:txBody>
      </p:sp>
      <p:sp>
        <p:nvSpPr>
          <p:cNvPr id="160" name="Google Shape;160;p29"/>
          <p:cNvSpPr/>
          <p:nvPr/>
        </p:nvSpPr>
        <p:spPr>
          <a:xfrm>
            <a:off x="1515097" y="1902439"/>
            <a:ext cx="1238913" cy="1671868"/>
          </a:xfrm>
          <a:custGeom>
            <a:rect b="b" l="l" r="r" t="t"/>
            <a:pathLst>
              <a:path extrusionOk="0" h="20775" w="15395">
                <a:moveTo>
                  <a:pt x="7318" y="0"/>
                </a:moveTo>
                <a:cubicBezTo>
                  <a:pt x="7265" y="0"/>
                  <a:pt x="7216" y="34"/>
                  <a:pt x="7202" y="83"/>
                </a:cubicBezTo>
                <a:lnTo>
                  <a:pt x="23" y="20610"/>
                </a:lnTo>
                <a:cubicBezTo>
                  <a:pt x="0" y="20674"/>
                  <a:pt x="34" y="20746"/>
                  <a:pt x="101" y="20770"/>
                </a:cubicBezTo>
                <a:cubicBezTo>
                  <a:pt x="116" y="20775"/>
                  <a:pt x="130" y="20775"/>
                  <a:pt x="145" y="20775"/>
                </a:cubicBezTo>
                <a:cubicBezTo>
                  <a:pt x="193" y="20775"/>
                  <a:pt x="242" y="20741"/>
                  <a:pt x="261" y="20692"/>
                </a:cubicBezTo>
                <a:lnTo>
                  <a:pt x="7327" y="489"/>
                </a:lnTo>
                <a:lnTo>
                  <a:pt x="15134" y="20446"/>
                </a:lnTo>
                <a:cubicBezTo>
                  <a:pt x="15156" y="20493"/>
                  <a:pt x="15202" y="20524"/>
                  <a:pt x="15251" y="20524"/>
                </a:cubicBezTo>
                <a:cubicBezTo>
                  <a:pt x="15267" y="20524"/>
                  <a:pt x="15283" y="20521"/>
                  <a:pt x="15299" y="20514"/>
                </a:cubicBezTo>
                <a:cubicBezTo>
                  <a:pt x="15361" y="20489"/>
                  <a:pt x="15395" y="20417"/>
                  <a:pt x="15371" y="20355"/>
                </a:cubicBezTo>
                <a:lnTo>
                  <a:pt x="7439" y="78"/>
                </a:lnTo>
                <a:cubicBezTo>
                  <a:pt x="7419" y="30"/>
                  <a:pt x="7371" y="0"/>
                  <a:pt x="7318"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9"/>
          <p:cNvSpPr/>
          <p:nvPr/>
        </p:nvSpPr>
        <p:spPr>
          <a:xfrm>
            <a:off x="1597904" y="3306868"/>
            <a:ext cx="1013341" cy="158858"/>
          </a:xfrm>
          <a:custGeom>
            <a:rect b="b" l="l" r="r" t="t"/>
            <a:pathLst>
              <a:path extrusionOk="0" h="1974" w="12592">
                <a:moveTo>
                  <a:pt x="5791" y="0"/>
                </a:moveTo>
                <a:cubicBezTo>
                  <a:pt x="5722" y="0"/>
                  <a:pt x="5664" y="58"/>
                  <a:pt x="5664" y="130"/>
                </a:cubicBezTo>
                <a:cubicBezTo>
                  <a:pt x="5669" y="198"/>
                  <a:pt x="5722" y="251"/>
                  <a:pt x="5791" y="251"/>
                </a:cubicBezTo>
                <a:lnTo>
                  <a:pt x="6540" y="251"/>
                </a:lnTo>
                <a:cubicBezTo>
                  <a:pt x="6613" y="251"/>
                  <a:pt x="6666" y="193"/>
                  <a:pt x="6666" y="126"/>
                </a:cubicBezTo>
                <a:cubicBezTo>
                  <a:pt x="6666" y="58"/>
                  <a:pt x="6613" y="0"/>
                  <a:pt x="6540" y="0"/>
                </a:cubicBezTo>
                <a:close/>
                <a:moveTo>
                  <a:pt x="7290" y="5"/>
                </a:moveTo>
                <a:cubicBezTo>
                  <a:pt x="7222" y="5"/>
                  <a:pt x="7164" y="63"/>
                  <a:pt x="7164" y="130"/>
                </a:cubicBezTo>
                <a:cubicBezTo>
                  <a:pt x="7164" y="198"/>
                  <a:pt x="7218" y="256"/>
                  <a:pt x="7290" y="256"/>
                </a:cubicBezTo>
                <a:cubicBezTo>
                  <a:pt x="7537" y="262"/>
                  <a:pt x="7788" y="266"/>
                  <a:pt x="8035" y="276"/>
                </a:cubicBezTo>
                <a:lnTo>
                  <a:pt x="8039" y="276"/>
                </a:lnTo>
                <a:cubicBezTo>
                  <a:pt x="8107" y="276"/>
                  <a:pt x="8165" y="222"/>
                  <a:pt x="8165" y="155"/>
                </a:cubicBezTo>
                <a:cubicBezTo>
                  <a:pt x="8165" y="82"/>
                  <a:pt x="8113" y="24"/>
                  <a:pt x="8044" y="24"/>
                </a:cubicBezTo>
                <a:cubicBezTo>
                  <a:pt x="7793" y="14"/>
                  <a:pt x="7541" y="10"/>
                  <a:pt x="7294" y="5"/>
                </a:cubicBezTo>
                <a:close/>
                <a:moveTo>
                  <a:pt x="8794" y="48"/>
                </a:moveTo>
                <a:cubicBezTo>
                  <a:pt x="8727" y="48"/>
                  <a:pt x="8664" y="101"/>
                  <a:pt x="8664" y="169"/>
                </a:cubicBezTo>
                <a:cubicBezTo>
                  <a:pt x="8658" y="242"/>
                  <a:pt x="8712" y="300"/>
                  <a:pt x="8785" y="300"/>
                </a:cubicBezTo>
                <a:cubicBezTo>
                  <a:pt x="9046" y="314"/>
                  <a:pt x="9297" y="324"/>
                  <a:pt x="9529" y="343"/>
                </a:cubicBezTo>
                <a:lnTo>
                  <a:pt x="9535" y="343"/>
                </a:lnTo>
                <a:cubicBezTo>
                  <a:pt x="9602" y="343"/>
                  <a:pt x="9655" y="291"/>
                  <a:pt x="9660" y="222"/>
                </a:cubicBezTo>
                <a:cubicBezTo>
                  <a:pt x="9665" y="155"/>
                  <a:pt x="9611" y="97"/>
                  <a:pt x="9544" y="92"/>
                </a:cubicBezTo>
                <a:cubicBezTo>
                  <a:pt x="9312" y="72"/>
                  <a:pt x="9060" y="63"/>
                  <a:pt x="8794" y="48"/>
                </a:cubicBezTo>
                <a:close/>
                <a:moveTo>
                  <a:pt x="5049" y="19"/>
                </a:moveTo>
                <a:cubicBezTo>
                  <a:pt x="5046" y="19"/>
                  <a:pt x="5044" y="19"/>
                  <a:pt x="5041" y="19"/>
                </a:cubicBezTo>
                <a:cubicBezTo>
                  <a:pt x="4963" y="24"/>
                  <a:pt x="4896" y="24"/>
                  <a:pt x="4833" y="29"/>
                </a:cubicBezTo>
                <a:cubicBezTo>
                  <a:pt x="4673" y="39"/>
                  <a:pt x="4485" y="63"/>
                  <a:pt x="4276" y="97"/>
                </a:cubicBezTo>
                <a:cubicBezTo>
                  <a:pt x="4209" y="111"/>
                  <a:pt x="4166" y="175"/>
                  <a:pt x="4175" y="242"/>
                </a:cubicBezTo>
                <a:cubicBezTo>
                  <a:pt x="4184" y="305"/>
                  <a:pt x="4238" y="349"/>
                  <a:pt x="4300" y="349"/>
                </a:cubicBezTo>
                <a:lnTo>
                  <a:pt x="4320" y="349"/>
                </a:lnTo>
                <a:cubicBezTo>
                  <a:pt x="4519" y="314"/>
                  <a:pt x="4697" y="291"/>
                  <a:pt x="4847" y="280"/>
                </a:cubicBezTo>
                <a:cubicBezTo>
                  <a:pt x="4910" y="276"/>
                  <a:pt x="4978" y="276"/>
                  <a:pt x="5050" y="271"/>
                </a:cubicBezTo>
                <a:cubicBezTo>
                  <a:pt x="5118" y="266"/>
                  <a:pt x="5171" y="208"/>
                  <a:pt x="5171" y="140"/>
                </a:cubicBezTo>
                <a:cubicBezTo>
                  <a:pt x="5167" y="75"/>
                  <a:pt x="5117" y="19"/>
                  <a:pt x="5049" y="19"/>
                </a:cubicBezTo>
                <a:close/>
                <a:moveTo>
                  <a:pt x="10280" y="154"/>
                </a:moveTo>
                <a:cubicBezTo>
                  <a:pt x="10216" y="154"/>
                  <a:pt x="10166" y="199"/>
                  <a:pt x="10158" y="266"/>
                </a:cubicBezTo>
                <a:cubicBezTo>
                  <a:pt x="10149" y="334"/>
                  <a:pt x="10202" y="396"/>
                  <a:pt x="10269" y="407"/>
                </a:cubicBezTo>
                <a:cubicBezTo>
                  <a:pt x="10352" y="416"/>
                  <a:pt x="10428" y="425"/>
                  <a:pt x="10497" y="436"/>
                </a:cubicBezTo>
                <a:cubicBezTo>
                  <a:pt x="10661" y="459"/>
                  <a:pt x="10830" y="488"/>
                  <a:pt x="10995" y="523"/>
                </a:cubicBezTo>
                <a:lnTo>
                  <a:pt x="11024" y="523"/>
                </a:lnTo>
                <a:cubicBezTo>
                  <a:pt x="11082" y="523"/>
                  <a:pt x="11135" y="483"/>
                  <a:pt x="11145" y="425"/>
                </a:cubicBezTo>
                <a:cubicBezTo>
                  <a:pt x="11160" y="353"/>
                  <a:pt x="11116" y="291"/>
                  <a:pt x="11048" y="276"/>
                </a:cubicBezTo>
                <a:cubicBezTo>
                  <a:pt x="10874" y="242"/>
                  <a:pt x="10705" y="213"/>
                  <a:pt x="10535" y="184"/>
                </a:cubicBezTo>
                <a:cubicBezTo>
                  <a:pt x="10463" y="175"/>
                  <a:pt x="10385" y="164"/>
                  <a:pt x="10298" y="155"/>
                </a:cubicBezTo>
                <a:cubicBezTo>
                  <a:pt x="10292" y="154"/>
                  <a:pt x="10286" y="154"/>
                  <a:pt x="10280" y="154"/>
                </a:cubicBezTo>
                <a:close/>
                <a:moveTo>
                  <a:pt x="3568" y="251"/>
                </a:moveTo>
                <a:cubicBezTo>
                  <a:pt x="3558" y="251"/>
                  <a:pt x="3547" y="253"/>
                  <a:pt x="3537" y="256"/>
                </a:cubicBezTo>
                <a:cubicBezTo>
                  <a:pt x="3295" y="314"/>
                  <a:pt x="3053" y="382"/>
                  <a:pt x="2806" y="459"/>
                </a:cubicBezTo>
                <a:cubicBezTo>
                  <a:pt x="2744" y="479"/>
                  <a:pt x="2704" y="552"/>
                  <a:pt x="2724" y="615"/>
                </a:cubicBezTo>
                <a:cubicBezTo>
                  <a:pt x="2744" y="668"/>
                  <a:pt x="2791" y="706"/>
                  <a:pt x="2845" y="706"/>
                </a:cubicBezTo>
                <a:cubicBezTo>
                  <a:pt x="2860" y="706"/>
                  <a:pt x="2869" y="702"/>
                  <a:pt x="2883" y="697"/>
                </a:cubicBezTo>
                <a:cubicBezTo>
                  <a:pt x="3121" y="624"/>
                  <a:pt x="3362" y="556"/>
                  <a:pt x="3595" y="498"/>
                </a:cubicBezTo>
                <a:cubicBezTo>
                  <a:pt x="3662" y="483"/>
                  <a:pt x="3706" y="411"/>
                  <a:pt x="3691" y="349"/>
                </a:cubicBezTo>
                <a:cubicBezTo>
                  <a:pt x="3675" y="291"/>
                  <a:pt x="3624" y="251"/>
                  <a:pt x="3568" y="251"/>
                </a:cubicBezTo>
                <a:close/>
                <a:moveTo>
                  <a:pt x="11743" y="452"/>
                </a:moveTo>
                <a:cubicBezTo>
                  <a:pt x="11691" y="452"/>
                  <a:pt x="11644" y="487"/>
                  <a:pt x="11629" y="541"/>
                </a:cubicBezTo>
                <a:cubicBezTo>
                  <a:pt x="11609" y="610"/>
                  <a:pt x="11643" y="677"/>
                  <a:pt x="11711" y="697"/>
                </a:cubicBezTo>
                <a:cubicBezTo>
                  <a:pt x="11957" y="774"/>
                  <a:pt x="12189" y="861"/>
                  <a:pt x="12397" y="952"/>
                </a:cubicBezTo>
                <a:cubicBezTo>
                  <a:pt x="12412" y="963"/>
                  <a:pt x="12431" y="967"/>
                  <a:pt x="12451" y="967"/>
                </a:cubicBezTo>
                <a:cubicBezTo>
                  <a:pt x="12495" y="967"/>
                  <a:pt x="12542" y="938"/>
                  <a:pt x="12562" y="890"/>
                </a:cubicBezTo>
                <a:cubicBezTo>
                  <a:pt x="12591" y="827"/>
                  <a:pt x="12567" y="755"/>
                  <a:pt x="12499" y="726"/>
                </a:cubicBezTo>
                <a:cubicBezTo>
                  <a:pt x="12281" y="624"/>
                  <a:pt x="12040" y="537"/>
                  <a:pt x="11783" y="459"/>
                </a:cubicBezTo>
                <a:cubicBezTo>
                  <a:pt x="11770" y="454"/>
                  <a:pt x="11756" y="452"/>
                  <a:pt x="11743" y="452"/>
                </a:cubicBezTo>
                <a:close/>
                <a:moveTo>
                  <a:pt x="2135" y="694"/>
                </a:moveTo>
                <a:cubicBezTo>
                  <a:pt x="2120" y="694"/>
                  <a:pt x="2105" y="696"/>
                  <a:pt x="2090" y="702"/>
                </a:cubicBezTo>
                <a:cubicBezTo>
                  <a:pt x="1849" y="793"/>
                  <a:pt x="1617" y="894"/>
                  <a:pt x="1394" y="992"/>
                </a:cubicBezTo>
                <a:cubicBezTo>
                  <a:pt x="1331" y="1021"/>
                  <a:pt x="1302" y="1097"/>
                  <a:pt x="1331" y="1161"/>
                </a:cubicBezTo>
                <a:cubicBezTo>
                  <a:pt x="1351" y="1209"/>
                  <a:pt x="1398" y="1233"/>
                  <a:pt x="1447" y="1233"/>
                </a:cubicBezTo>
                <a:cubicBezTo>
                  <a:pt x="1461" y="1233"/>
                  <a:pt x="1481" y="1229"/>
                  <a:pt x="1496" y="1224"/>
                </a:cubicBezTo>
                <a:cubicBezTo>
                  <a:pt x="1713" y="1122"/>
                  <a:pt x="1945" y="1030"/>
                  <a:pt x="2182" y="938"/>
                </a:cubicBezTo>
                <a:cubicBezTo>
                  <a:pt x="2245" y="914"/>
                  <a:pt x="2279" y="842"/>
                  <a:pt x="2255" y="778"/>
                </a:cubicBezTo>
                <a:cubicBezTo>
                  <a:pt x="2236" y="726"/>
                  <a:pt x="2187" y="694"/>
                  <a:pt x="2135" y="694"/>
                </a:cubicBezTo>
                <a:close/>
                <a:moveTo>
                  <a:pt x="776" y="1319"/>
                </a:moveTo>
                <a:cubicBezTo>
                  <a:pt x="755" y="1319"/>
                  <a:pt x="735" y="1324"/>
                  <a:pt x="717" y="1335"/>
                </a:cubicBezTo>
                <a:cubicBezTo>
                  <a:pt x="480" y="1470"/>
                  <a:pt x="262" y="1606"/>
                  <a:pt x="74" y="1746"/>
                </a:cubicBezTo>
                <a:cubicBezTo>
                  <a:pt x="16" y="1785"/>
                  <a:pt x="1" y="1867"/>
                  <a:pt x="45" y="1920"/>
                </a:cubicBezTo>
                <a:cubicBezTo>
                  <a:pt x="68" y="1954"/>
                  <a:pt x="108" y="1974"/>
                  <a:pt x="146" y="1974"/>
                </a:cubicBezTo>
                <a:cubicBezTo>
                  <a:pt x="170" y="1974"/>
                  <a:pt x="199" y="1963"/>
                  <a:pt x="219" y="1949"/>
                </a:cubicBezTo>
                <a:cubicBezTo>
                  <a:pt x="402" y="1814"/>
                  <a:pt x="610" y="1684"/>
                  <a:pt x="838" y="1557"/>
                </a:cubicBezTo>
                <a:cubicBezTo>
                  <a:pt x="900" y="1523"/>
                  <a:pt x="920" y="1446"/>
                  <a:pt x="886" y="1383"/>
                </a:cubicBezTo>
                <a:cubicBezTo>
                  <a:pt x="863" y="1343"/>
                  <a:pt x="819" y="1319"/>
                  <a:pt x="776" y="1319"/>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9"/>
          <p:cNvSpPr/>
          <p:nvPr/>
        </p:nvSpPr>
        <p:spPr>
          <a:xfrm>
            <a:off x="1490875" y="3412288"/>
            <a:ext cx="1296613" cy="436496"/>
          </a:xfrm>
          <a:custGeom>
            <a:rect b="b" l="l" r="r" t="t"/>
            <a:pathLst>
              <a:path extrusionOk="0" h="5424" w="16112">
                <a:moveTo>
                  <a:pt x="14721" y="1"/>
                </a:moveTo>
                <a:cubicBezTo>
                  <a:pt x="14687" y="1"/>
                  <a:pt x="14653" y="15"/>
                  <a:pt x="14627" y="44"/>
                </a:cubicBezTo>
                <a:cubicBezTo>
                  <a:pt x="14584" y="97"/>
                  <a:pt x="14589" y="180"/>
                  <a:pt x="14642" y="223"/>
                </a:cubicBezTo>
                <a:cubicBezTo>
                  <a:pt x="15348" y="838"/>
                  <a:pt x="15827" y="1950"/>
                  <a:pt x="15386" y="2888"/>
                </a:cubicBezTo>
                <a:cubicBezTo>
                  <a:pt x="15009" y="3687"/>
                  <a:pt x="14086" y="4093"/>
                  <a:pt x="13423" y="4330"/>
                </a:cubicBezTo>
                <a:cubicBezTo>
                  <a:pt x="12129" y="4791"/>
                  <a:pt x="9647" y="5161"/>
                  <a:pt x="7203" y="5161"/>
                </a:cubicBezTo>
                <a:cubicBezTo>
                  <a:pt x="4594" y="5161"/>
                  <a:pt x="2028" y="4739"/>
                  <a:pt x="998" y="3555"/>
                </a:cubicBezTo>
                <a:cubicBezTo>
                  <a:pt x="349" y="2811"/>
                  <a:pt x="272" y="2080"/>
                  <a:pt x="770" y="1389"/>
                </a:cubicBezTo>
                <a:cubicBezTo>
                  <a:pt x="808" y="1336"/>
                  <a:pt x="799" y="1254"/>
                  <a:pt x="741" y="1215"/>
                </a:cubicBezTo>
                <a:cubicBezTo>
                  <a:pt x="718" y="1198"/>
                  <a:pt x="692" y="1190"/>
                  <a:pt x="667" y="1190"/>
                </a:cubicBezTo>
                <a:cubicBezTo>
                  <a:pt x="628" y="1190"/>
                  <a:pt x="590" y="1209"/>
                  <a:pt x="567" y="1244"/>
                </a:cubicBezTo>
                <a:cubicBezTo>
                  <a:pt x="0" y="2032"/>
                  <a:pt x="83" y="2888"/>
                  <a:pt x="808" y="3720"/>
                </a:cubicBezTo>
                <a:cubicBezTo>
                  <a:pt x="1906" y="4982"/>
                  <a:pt x="4514" y="5423"/>
                  <a:pt x="7155" y="5423"/>
                </a:cubicBezTo>
                <a:cubicBezTo>
                  <a:pt x="9675" y="5423"/>
                  <a:pt x="12223" y="5022"/>
                  <a:pt x="13510" y="4567"/>
                </a:cubicBezTo>
                <a:cubicBezTo>
                  <a:pt x="14211" y="4315"/>
                  <a:pt x="15198" y="3879"/>
                  <a:pt x="15614" y="2995"/>
                </a:cubicBezTo>
                <a:cubicBezTo>
                  <a:pt x="16112" y="1945"/>
                  <a:pt x="15585" y="711"/>
                  <a:pt x="14806" y="35"/>
                </a:cubicBezTo>
                <a:cubicBezTo>
                  <a:pt x="14781" y="12"/>
                  <a:pt x="14751" y="1"/>
                  <a:pt x="1472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9"/>
          <p:cNvSpPr/>
          <p:nvPr/>
        </p:nvSpPr>
        <p:spPr>
          <a:xfrm>
            <a:off x="2083718" y="1912660"/>
            <a:ext cx="20280" cy="1641368"/>
          </a:xfrm>
          <a:custGeom>
            <a:rect b="b" l="l" r="r" t="t"/>
            <a:pathLst>
              <a:path extrusionOk="0" h="20396" w="252">
                <a:moveTo>
                  <a:pt x="125" y="0"/>
                </a:moveTo>
                <a:cubicBezTo>
                  <a:pt x="58" y="0"/>
                  <a:pt x="0" y="52"/>
                  <a:pt x="0" y="125"/>
                </a:cubicBezTo>
                <a:lnTo>
                  <a:pt x="0" y="628"/>
                </a:lnTo>
                <a:cubicBezTo>
                  <a:pt x="0" y="697"/>
                  <a:pt x="58" y="755"/>
                  <a:pt x="125" y="755"/>
                </a:cubicBezTo>
                <a:cubicBezTo>
                  <a:pt x="199" y="755"/>
                  <a:pt x="252" y="697"/>
                  <a:pt x="252" y="628"/>
                </a:cubicBezTo>
                <a:lnTo>
                  <a:pt x="252" y="125"/>
                </a:lnTo>
                <a:cubicBezTo>
                  <a:pt x="252" y="52"/>
                  <a:pt x="199" y="0"/>
                  <a:pt x="125" y="0"/>
                </a:cubicBezTo>
                <a:close/>
                <a:moveTo>
                  <a:pt x="125" y="1257"/>
                </a:moveTo>
                <a:cubicBezTo>
                  <a:pt x="58" y="1257"/>
                  <a:pt x="0" y="1315"/>
                  <a:pt x="0" y="1383"/>
                </a:cubicBezTo>
                <a:lnTo>
                  <a:pt x="0" y="2137"/>
                </a:lnTo>
                <a:cubicBezTo>
                  <a:pt x="0" y="2210"/>
                  <a:pt x="58" y="2264"/>
                  <a:pt x="125" y="2264"/>
                </a:cubicBezTo>
                <a:cubicBezTo>
                  <a:pt x="199" y="2264"/>
                  <a:pt x="252" y="2210"/>
                  <a:pt x="252" y="2137"/>
                </a:cubicBezTo>
                <a:lnTo>
                  <a:pt x="252" y="1383"/>
                </a:lnTo>
                <a:cubicBezTo>
                  <a:pt x="252" y="1315"/>
                  <a:pt x="199" y="1257"/>
                  <a:pt x="125" y="1257"/>
                </a:cubicBezTo>
                <a:close/>
                <a:moveTo>
                  <a:pt x="125" y="2766"/>
                </a:moveTo>
                <a:cubicBezTo>
                  <a:pt x="58" y="2766"/>
                  <a:pt x="0" y="2824"/>
                  <a:pt x="0" y="2892"/>
                </a:cubicBezTo>
                <a:lnTo>
                  <a:pt x="0" y="3651"/>
                </a:lnTo>
                <a:cubicBezTo>
                  <a:pt x="0" y="3719"/>
                  <a:pt x="58" y="3777"/>
                  <a:pt x="125" y="3777"/>
                </a:cubicBezTo>
                <a:cubicBezTo>
                  <a:pt x="199" y="3777"/>
                  <a:pt x="252" y="3719"/>
                  <a:pt x="252" y="3651"/>
                </a:cubicBezTo>
                <a:lnTo>
                  <a:pt x="252" y="2892"/>
                </a:lnTo>
                <a:cubicBezTo>
                  <a:pt x="252" y="2824"/>
                  <a:pt x="199" y="2766"/>
                  <a:pt x="125" y="2766"/>
                </a:cubicBezTo>
                <a:close/>
                <a:moveTo>
                  <a:pt x="125" y="4280"/>
                </a:moveTo>
                <a:cubicBezTo>
                  <a:pt x="58" y="4280"/>
                  <a:pt x="0" y="4338"/>
                  <a:pt x="0" y="4405"/>
                </a:cubicBezTo>
                <a:lnTo>
                  <a:pt x="0" y="5160"/>
                </a:lnTo>
                <a:cubicBezTo>
                  <a:pt x="0" y="5228"/>
                  <a:pt x="58" y="5286"/>
                  <a:pt x="125" y="5286"/>
                </a:cubicBezTo>
                <a:cubicBezTo>
                  <a:pt x="199" y="5286"/>
                  <a:pt x="252" y="5228"/>
                  <a:pt x="252" y="5160"/>
                </a:cubicBezTo>
                <a:lnTo>
                  <a:pt x="252" y="4405"/>
                </a:lnTo>
                <a:cubicBezTo>
                  <a:pt x="252" y="4338"/>
                  <a:pt x="199" y="4280"/>
                  <a:pt x="125" y="4280"/>
                </a:cubicBezTo>
                <a:close/>
                <a:moveTo>
                  <a:pt x="125" y="5789"/>
                </a:moveTo>
                <a:cubicBezTo>
                  <a:pt x="58" y="5789"/>
                  <a:pt x="0" y="5847"/>
                  <a:pt x="0" y="5914"/>
                </a:cubicBezTo>
                <a:lnTo>
                  <a:pt x="0" y="6669"/>
                </a:lnTo>
                <a:cubicBezTo>
                  <a:pt x="0" y="6742"/>
                  <a:pt x="58" y="6800"/>
                  <a:pt x="125" y="6800"/>
                </a:cubicBezTo>
                <a:cubicBezTo>
                  <a:pt x="199" y="6800"/>
                  <a:pt x="252" y="6742"/>
                  <a:pt x="252" y="6669"/>
                </a:cubicBezTo>
                <a:lnTo>
                  <a:pt x="252" y="5914"/>
                </a:lnTo>
                <a:cubicBezTo>
                  <a:pt x="252" y="5847"/>
                  <a:pt x="199" y="5789"/>
                  <a:pt x="125" y="5789"/>
                </a:cubicBezTo>
                <a:close/>
                <a:moveTo>
                  <a:pt x="125" y="7303"/>
                </a:moveTo>
                <a:cubicBezTo>
                  <a:pt x="58" y="7303"/>
                  <a:pt x="0" y="7356"/>
                  <a:pt x="0" y="7429"/>
                </a:cubicBezTo>
                <a:lnTo>
                  <a:pt x="0" y="8184"/>
                </a:lnTo>
                <a:cubicBezTo>
                  <a:pt x="0" y="8251"/>
                  <a:pt x="58" y="8309"/>
                  <a:pt x="125" y="8309"/>
                </a:cubicBezTo>
                <a:cubicBezTo>
                  <a:pt x="199" y="8309"/>
                  <a:pt x="252" y="8251"/>
                  <a:pt x="252" y="8184"/>
                </a:cubicBezTo>
                <a:lnTo>
                  <a:pt x="252" y="7429"/>
                </a:lnTo>
                <a:cubicBezTo>
                  <a:pt x="252" y="7356"/>
                  <a:pt x="199" y="7303"/>
                  <a:pt x="125" y="7303"/>
                </a:cubicBezTo>
                <a:close/>
                <a:moveTo>
                  <a:pt x="125" y="8812"/>
                </a:moveTo>
                <a:cubicBezTo>
                  <a:pt x="58" y="8812"/>
                  <a:pt x="0" y="8870"/>
                  <a:pt x="0" y="8938"/>
                </a:cubicBezTo>
                <a:lnTo>
                  <a:pt x="0" y="9693"/>
                </a:lnTo>
                <a:cubicBezTo>
                  <a:pt x="0" y="9765"/>
                  <a:pt x="58" y="9818"/>
                  <a:pt x="125" y="9818"/>
                </a:cubicBezTo>
                <a:cubicBezTo>
                  <a:pt x="199" y="9818"/>
                  <a:pt x="252" y="9765"/>
                  <a:pt x="252" y="9693"/>
                </a:cubicBezTo>
                <a:lnTo>
                  <a:pt x="252" y="8938"/>
                </a:lnTo>
                <a:cubicBezTo>
                  <a:pt x="252" y="8870"/>
                  <a:pt x="199" y="8812"/>
                  <a:pt x="125" y="8812"/>
                </a:cubicBezTo>
                <a:close/>
                <a:moveTo>
                  <a:pt x="125" y="10321"/>
                </a:moveTo>
                <a:cubicBezTo>
                  <a:pt x="58" y="10321"/>
                  <a:pt x="0" y="10379"/>
                  <a:pt x="0" y="10448"/>
                </a:cubicBezTo>
                <a:lnTo>
                  <a:pt x="0" y="11207"/>
                </a:lnTo>
                <a:cubicBezTo>
                  <a:pt x="0" y="11274"/>
                  <a:pt x="58" y="11332"/>
                  <a:pt x="125" y="11332"/>
                </a:cubicBezTo>
                <a:cubicBezTo>
                  <a:pt x="199" y="11332"/>
                  <a:pt x="252" y="11274"/>
                  <a:pt x="252" y="11207"/>
                </a:cubicBezTo>
                <a:lnTo>
                  <a:pt x="252" y="10448"/>
                </a:lnTo>
                <a:cubicBezTo>
                  <a:pt x="252" y="10379"/>
                  <a:pt x="199" y="10321"/>
                  <a:pt x="125" y="10321"/>
                </a:cubicBezTo>
                <a:close/>
                <a:moveTo>
                  <a:pt x="125" y="11835"/>
                </a:moveTo>
                <a:cubicBezTo>
                  <a:pt x="58" y="11835"/>
                  <a:pt x="0" y="11888"/>
                  <a:pt x="0" y="11961"/>
                </a:cubicBezTo>
                <a:lnTo>
                  <a:pt x="0" y="12716"/>
                </a:lnTo>
                <a:cubicBezTo>
                  <a:pt x="0" y="12783"/>
                  <a:pt x="58" y="12841"/>
                  <a:pt x="125" y="12841"/>
                </a:cubicBezTo>
                <a:cubicBezTo>
                  <a:pt x="199" y="12841"/>
                  <a:pt x="252" y="12783"/>
                  <a:pt x="252" y="12716"/>
                </a:cubicBezTo>
                <a:lnTo>
                  <a:pt x="252" y="11961"/>
                </a:lnTo>
                <a:cubicBezTo>
                  <a:pt x="252" y="11888"/>
                  <a:pt x="199" y="11835"/>
                  <a:pt x="125" y="11835"/>
                </a:cubicBezTo>
                <a:close/>
                <a:moveTo>
                  <a:pt x="125" y="13344"/>
                </a:moveTo>
                <a:cubicBezTo>
                  <a:pt x="58" y="13344"/>
                  <a:pt x="0" y="13402"/>
                  <a:pt x="0" y="13470"/>
                </a:cubicBezTo>
                <a:lnTo>
                  <a:pt x="0" y="14225"/>
                </a:lnTo>
                <a:cubicBezTo>
                  <a:pt x="0" y="14297"/>
                  <a:pt x="58" y="14355"/>
                  <a:pt x="125" y="14355"/>
                </a:cubicBezTo>
                <a:cubicBezTo>
                  <a:pt x="199" y="14355"/>
                  <a:pt x="252" y="14297"/>
                  <a:pt x="252" y="14225"/>
                </a:cubicBezTo>
                <a:lnTo>
                  <a:pt x="252" y="13470"/>
                </a:lnTo>
                <a:cubicBezTo>
                  <a:pt x="252" y="13402"/>
                  <a:pt x="199" y="13344"/>
                  <a:pt x="125" y="13344"/>
                </a:cubicBezTo>
                <a:close/>
                <a:moveTo>
                  <a:pt x="125" y="14859"/>
                </a:moveTo>
                <a:cubicBezTo>
                  <a:pt x="58" y="14859"/>
                  <a:pt x="0" y="14911"/>
                  <a:pt x="0" y="14984"/>
                </a:cubicBezTo>
                <a:lnTo>
                  <a:pt x="0" y="15739"/>
                </a:lnTo>
                <a:cubicBezTo>
                  <a:pt x="0" y="15806"/>
                  <a:pt x="58" y="15864"/>
                  <a:pt x="125" y="15864"/>
                </a:cubicBezTo>
                <a:cubicBezTo>
                  <a:pt x="199" y="15864"/>
                  <a:pt x="252" y="15806"/>
                  <a:pt x="252" y="15739"/>
                </a:cubicBezTo>
                <a:lnTo>
                  <a:pt x="252" y="14984"/>
                </a:lnTo>
                <a:cubicBezTo>
                  <a:pt x="252" y="14911"/>
                  <a:pt x="199" y="14859"/>
                  <a:pt x="125" y="14859"/>
                </a:cubicBezTo>
                <a:close/>
                <a:moveTo>
                  <a:pt x="125" y="16368"/>
                </a:moveTo>
                <a:cubicBezTo>
                  <a:pt x="58" y="16368"/>
                  <a:pt x="0" y="16426"/>
                  <a:pt x="0" y="16493"/>
                </a:cubicBezTo>
                <a:lnTo>
                  <a:pt x="0" y="17248"/>
                </a:lnTo>
                <a:cubicBezTo>
                  <a:pt x="0" y="17320"/>
                  <a:pt x="58" y="17373"/>
                  <a:pt x="125" y="17373"/>
                </a:cubicBezTo>
                <a:cubicBezTo>
                  <a:pt x="199" y="17373"/>
                  <a:pt x="252" y="17320"/>
                  <a:pt x="252" y="17248"/>
                </a:cubicBezTo>
                <a:lnTo>
                  <a:pt x="252" y="16493"/>
                </a:lnTo>
                <a:cubicBezTo>
                  <a:pt x="252" y="16426"/>
                  <a:pt x="199" y="16368"/>
                  <a:pt x="125" y="16368"/>
                </a:cubicBezTo>
                <a:close/>
                <a:moveTo>
                  <a:pt x="125" y="17877"/>
                </a:moveTo>
                <a:cubicBezTo>
                  <a:pt x="58" y="17877"/>
                  <a:pt x="0" y="17935"/>
                  <a:pt x="0" y="18002"/>
                </a:cubicBezTo>
                <a:lnTo>
                  <a:pt x="0" y="18761"/>
                </a:lnTo>
                <a:cubicBezTo>
                  <a:pt x="0" y="18829"/>
                  <a:pt x="58" y="18887"/>
                  <a:pt x="125" y="18887"/>
                </a:cubicBezTo>
                <a:cubicBezTo>
                  <a:pt x="199" y="18887"/>
                  <a:pt x="252" y="18829"/>
                  <a:pt x="252" y="18761"/>
                </a:cubicBezTo>
                <a:lnTo>
                  <a:pt x="252" y="18002"/>
                </a:lnTo>
                <a:cubicBezTo>
                  <a:pt x="252" y="17935"/>
                  <a:pt x="199" y="17877"/>
                  <a:pt x="125" y="17877"/>
                </a:cubicBezTo>
                <a:close/>
                <a:moveTo>
                  <a:pt x="125" y="19391"/>
                </a:moveTo>
                <a:cubicBezTo>
                  <a:pt x="58" y="19391"/>
                  <a:pt x="0" y="19444"/>
                  <a:pt x="0" y="19516"/>
                </a:cubicBezTo>
                <a:lnTo>
                  <a:pt x="0" y="20270"/>
                </a:lnTo>
                <a:cubicBezTo>
                  <a:pt x="0" y="20338"/>
                  <a:pt x="58" y="20396"/>
                  <a:pt x="125" y="20396"/>
                </a:cubicBezTo>
                <a:cubicBezTo>
                  <a:pt x="199" y="20396"/>
                  <a:pt x="252" y="20338"/>
                  <a:pt x="252" y="20270"/>
                </a:cubicBezTo>
                <a:lnTo>
                  <a:pt x="252" y="19516"/>
                </a:lnTo>
                <a:cubicBezTo>
                  <a:pt x="252" y="19444"/>
                  <a:pt x="199" y="19391"/>
                  <a:pt x="125" y="1939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9"/>
          <p:cNvSpPr/>
          <p:nvPr/>
        </p:nvSpPr>
        <p:spPr>
          <a:xfrm>
            <a:off x="2124116" y="3533804"/>
            <a:ext cx="628832" cy="20199"/>
          </a:xfrm>
          <a:custGeom>
            <a:rect b="b" l="l" r="r" t="t"/>
            <a:pathLst>
              <a:path extrusionOk="0" h="251" w="7814">
                <a:moveTo>
                  <a:pt x="132" y="0"/>
                </a:moveTo>
                <a:cubicBezTo>
                  <a:pt x="59" y="0"/>
                  <a:pt x="1" y="58"/>
                  <a:pt x="1" y="125"/>
                </a:cubicBezTo>
                <a:cubicBezTo>
                  <a:pt x="1" y="193"/>
                  <a:pt x="59" y="251"/>
                  <a:pt x="132" y="251"/>
                </a:cubicBezTo>
                <a:lnTo>
                  <a:pt x="7687" y="251"/>
                </a:lnTo>
                <a:cubicBezTo>
                  <a:pt x="7755" y="251"/>
                  <a:pt x="7813" y="193"/>
                  <a:pt x="7813" y="125"/>
                </a:cubicBezTo>
                <a:cubicBezTo>
                  <a:pt x="7813" y="58"/>
                  <a:pt x="7755" y="0"/>
                  <a:pt x="768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9"/>
          <p:cNvSpPr/>
          <p:nvPr/>
        </p:nvSpPr>
        <p:spPr>
          <a:xfrm>
            <a:off x="2154937" y="2484231"/>
            <a:ext cx="93512" cy="262509"/>
          </a:xfrm>
          <a:custGeom>
            <a:rect b="b" l="l" r="r" t="t"/>
            <a:pathLst>
              <a:path extrusionOk="0" h="3262" w="1162">
                <a:moveTo>
                  <a:pt x="126" y="1"/>
                </a:moveTo>
                <a:cubicBezTo>
                  <a:pt x="59" y="1"/>
                  <a:pt x="1" y="59"/>
                  <a:pt x="5" y="127"/>
                </a:cubicBezTo>
                <a:lnTo>
                  <a:pt x="39" y="3135"/>
                </a:lnTo>
                <a:cubicBezTo>
                  <a:pt x="39" y="3204"/>
                  <a:pt x="92" y="3256"/>
                  <a:pt x="155" y="3262"/>
                </a:cubicBezTo>
                <a:lnTo>
                  <a:pt x="164" y="3262"/>
                </a:lnTo>
                <a:cubicBezTo>
                  <a:pt x="227" y="3262"/>
                  <a:pt x="280" y="3213"/>
                  <a:pt x="291" y="3150"/>
                </a:cubicBezTo>
                <a:lnTo>
                  <a:pt x="412" y="2235"/>
                </a:lnTo>
                <a:cubicBezTo>
                  <a:pt x="430" y="2066"/>
                  <a:pt x="503" y="1907"/>
                  <a:pt x="586" y="1854"/>
                </a:cubicBezTo>
                <a:cubicBezTo>
                  <a:pt x="601" y="1845"/>
                  <a:pt x="614" y="1842"/>
                  <a:pt x="629" y="1842"/>
                </a:cubicBezTo>
                <a:cubicBezTo>
                  <a:pt x="638" y="1842"/>
                  <a:pt x="647" y="1843"/>
                  <a:pt x="658" y="1844"/>
                </a:cubicBezTo>
                <a:cubicBezTo>
                  <a:pt x="726" y="1863"/>
                  <a:pt x="769" y="1965"/>
                  <a:pt x="794" y="2139"/>
                </a:cubicBezTo>
                <a:lnTo>
                  <a:pt x="900" y="2903"/>
                </a:lnTo>
                <a:cubicBezTo>
                  <a:pt x="909" y="2966"/>
                  <a:pt x="962" y="3011"/>
                  <a:pt x="1027" y="3011"/>
                </a:cubicBezTo>
                <a:cubicBezTo>
                  <a:pt x="1033" y="3011"/>
                  <a:pt x="1039" y="3011"/>
                  <a:pt x="1045" y="3010"/>
                </a:cubicBezTo>
                <a:cubicBezTo>
                  <a:pt x="1113" y="3000"/>
                  <a:pt x="1162" y="2937"/>
                  <a:pt x="1151" y="2869"/>
                </a:cubicBezTo>
                <a:lnTo>
                  <a:pt x="1045" y="2105"/>
                </a:lnTo>
                <a:cubicBezTo>
                  <a:pt x="1030" y="1989"/>
                  <a:pt x="987" y="1679"/>
                  <a:pt x="731" y="1602"/>
                </a:cubicBezTo>
                <a:cubicBezTo>
                  <a:pt x="697" y="1592"/>
                  <a:pt x="664" y="1587"/>
                  <a:pt x="632" y="1587"/>
                </a:cubicBezTo>
                <a:cubicBezTo>
                  <a:pt x="566" y="1587"/>
                  <a:pt x="504" y="1607"/>
                  <a:pt x="445" y="1646"/>
                </a:cubicBezTo>
                <a:cubicBezTo>
                  <a:pt x="378" y="1689"/>
                  <a:pt x="320" y="1762"/>
                  <a:pt x="276" y="1840"/>
                </a:cubicBezTo>
                <a:lnTo>
                  <a:pt x="256" y="122"/>
                </a:lnTo>
                <a:cubicBezTo>
                  <a:pt x="251" y="54"/>
                  <a:pt x="198" y="1"/>
                  <a:pt x="131"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2034227" y="1744952"/>
            <a:ext cx="140590" cy="121437"/>
          </a:xfrm>
          <a:custGeom>
            <a:rect b="b" l="l" r="r" t="t"/>
            <a:pathLst>
              <a:path extrusionOk="0" h="1509" w="1747">
                <a:moveTo>
                  <a:pt x="140" y="1"/>
                </a:moveTo>
                <a:cubicBezTo>
                  <a:pt x="102" y="1"/>
                  <a:pt x="65" y="19"/>
                  <a:pt x="39" y="53"/>
                </a:cubicBezTo>
                <a:cubicBezTo>
                  <a:pt x="1" y="105"/>
                  <a:pt x="10" y="183"/>
                  <a:pt x="64" y="227"/>
                </a:cubicBezTo>
                <a:cubicBezTo>
                  <a:pt x="572" y="613"/>
                  <a:pt x="1060" y="1033"/>
                  <a:pt x="1519" y="1469"/>
                </a:cubicBezTo>
                <a:cubicBezTo>
                  <a:pt x="1544" y="1493"/>
                  <a:pt x="1577" y="1508"/>
                  <a:pt x="1606" y="1508"/>
                </a:cubicBezTo>
                <a:cubicBezTo>
                  <a:pt x="1640" y="1508"/>
                  <a:pt x="1675" y="1493"/>
                  <a:pt x="1698" y="1469"/>
                </a:cubicBezTo>
                <a:cubicBezTo>
                  <a:pt x="1747" y="1417"/>
                  <a:pt x="1747" y="1339"/>
                  <a:pt x="1693" y="1290"/>
                </a:cubicBezTo>
                <a:cubicBezTo>
                  <a:pt x="1229" y="845"/>
                  <a:pt x="731" y="419"/>
                  <a:pt x="218" y="28"/>
                </a:cubicBezTo>
                <a:cubicBezTo>
                  <a:pt x="194" y="10"/>
                  <a:pt x="167" y="1"/>
                  <a:pt x="140"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2045172" y="1743987"/>
            <a:ext cx="115321" cy="115723"/>
          </a:xfrm>
          <a:custGeom>
            <a:rect b="b" l="l" r="r" t="t"/>
            <a:pathLst>
              <a:path extrusionOk="0" h="1438" w="1433">
                <a:moveTo>
                  <a:pt x="1247" y="0"/>
                </a:moveTo>
                <a:cubicBezTo>
                  <a:pt x="1233" y="0"/>
                  <a:pt x="1221" y="2"/>
                  <a:pt x="1209" y="7"/>
                </a:cubicBezTo>
                <a:cubicBezTo>
                  <a:pt x="1151" y="25"/>
                  <a:pt x="1093" y="83"/>
                  <a:pt x="1104" y="156"/>
                </a:cubicBezTo>
                <a:lnTo>
                  <a:pt x="1104" y="161"/>
                </a:lnTo>
                <a:lnTo>
                  <a:pt x="53" y="1220"/>
                </a:lnTo>
                <a:cubicBezTo>
                  <a:pt x="1" y="1268"/>
                  <a:pt x="5" y="1351"/>
                  <a:pt x="53" y="1400"/>
                </a:cubicBezTo>
                <a:cubicBezTo>
                  <a:pt x="77" y="1423"/>
                  <a:pt x="106" y="1438"/>
                  <a:pt x="140" y="1438"/>
                </a:cubicBezTo>
                <a:cubicBezTo>
                  <a:pt x="175" y="1438"/>
                  <a:pt x="204" y="1423"/>
                  <a:pt x="233" y="1400"/>
                </a:cubicBezTo>
                <a:lnTo>
                  <a:pt x="1330" y="291"/>
                </a:lnTo>
                <a:cubicBezTo>
                  <a:pt x="1432" y="185"/>
                  <a:pt x="1388" y="94"/>
                  <a:pt x="1374" y="65"/>
                </a:cubicBezTo>
                <a:cubicBezTo>
                  <a:pt x="1348" y="26"/>
                  <a:pt x="1294" y="0"/>
                  <a:pt x="1247"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2096111" y="3366096"/>
            <a:ext cx="184610" cy="191128"/>
          </a:xfrm>
          <a:custGeom>
            <a:rect b="b" l="l" r="r" t="t"/>
            <a:pathLst>
              <a:path extrusionOk="0" h="2375" w="2294">
                <a:moveTo>
                  <a:pt x="714" y="1"/>
                </a:moveTo>
                <a:cubicBezTo>
                  <a:pt x="517" y="1"/>
                  <a:pt x="319" y="7"/>
                  <a:pt x="122" y="19"/>
                </a:cubicBezTo>
                <a:cubicBezTo>
                  <a:pt x="54" y="19"/>
                  <a:pt x="0" y="82"/>
                  <a:pt x="6" y="149"/>
                </a:cubicBezTo>
                <a:cubicBezTo>
                  <a:pt x="11" y="216"/>
                  <a:pt x="69" y="270"/>
                  <a:pt x="136" y="270"/>
                </a:cubicBezTo>
                <a:cubicBezTo>
                  <a:pt x="321" y="259"/>
                  <a:pt x="506" y="254"/>
                  <a:pt x="691" y="254"/>
                </a:cubicBezTo>
                <a:cubicBezTo>
                  <a:pt x="1083" y="254"/>
                  <a:pt x="1476" y="277"/>
                  <a:pt x="1864" y="323"/>
                </a:cubicBezTo>
                <a:cubicBezTo>
                  <a:pt x="1864" y="633"/>
                  <a:pt x="1906" y="948"/>
                  <a:pt x="1945" y="1247"/>
                </a:cubicBezTo>
                <a:cubicBezTo>
                  <a:pt x="1994" y="1576"/>
                  <a:pt x="2042" y="1915"/>
                  <a:pt x="2027" y="2238"/>
                </a:cubicBezTo>
                <a:cubicBezTo>
                  <a:pt x="2023" y="2312"/>
                  <a:pt x="2076" y="2370"/>
                  <a:pt x="2143" y="2374"/>
                </a:cubicBezTo>
                <a:lnTo>
                  <a:pt x="2154" y="2374"/>
                </a:lnTo>
                <a:cubicBezTo>
                  <a:pt x="2221" y="2374"/>
                  <a:pt x="2274" y="2321"/>
                  <a:pt x="2279" y="2254"/>
                </a:cubicBezTo>
                <a:cubicBezTo>
                  <a:pt x="2293" y="1900"/>
                  <a:pt x="2245" y="1551"/>
                  <a:pt x="2197" y="1213"/>
                </a:cubicBezTo>
                <a:cubicBezTo>
                  <a:pt x="2148" y="884"/>
                  <a:pt x="2105" y="546"/>
                  <a:pt x="2119" y="216"/>
                </a:cubicBezTo>
                <a:cubicBezTo>
                  <a:pt x="2119" y="149"/>
                  <a:pt x="2071" y="96"/>
                  <a:pt x="2009" y="86"/>
                </a:cubicBezTo>
                <a:cubicBezTo>
                  <a:pt x="1580" y="30"/>
                  <a:pt x="1147" y="1"/>
                  <a:pt x="714" y="1"/>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2313307" y="3385732"/>
            <a:ext cx="84982" cy="94397"/>
          </a:xfrm>
          <a:custGeom>
            <a:rect b="b" l="l" r="r" t="t"/>
            <a:pathLst>
              <a:path extrusionOk="0" h="1173" w="1056">
                <a:moveTo>
                  <a:pt x="573" y="0"/>
                </a:moveTo>
                <a:cubicBezTo>
                  <a:pt x="563" y="0"/>
                  <a:pt x="553" y="1"/>
                  <a:pt x="542" y="1"/>
                </a:cubicBezTo>
                <a:cubicBezTo>
                  <a:pt x="412" y="12"/>
                  <a:pt x="310" y="84"/>
                  <a:pt x="238" y="186"/>
                </a:cubicBezTo>
                <a:cubicBezTo>
                  <a:pt x="216" y="150"/>
                  <a:pt x="177" y="127"/>
                  <a:pt x="134" y="127"/>
                </a:cubicBezTo>
                <a:cubicBezTo>
                  <a:pt x="130" y="127"/>
                  <a:pt x="126" y="127"/>
                  <a:pt x="122" y="128"/>
                </a:cubicBezTo>
                <a:cubicBezTo>
                  <a:pt x="54" y="133"/>
                  <a:pt x="0" y="195"/>
                  <a:pt x="11" y="263"/>
                </a:cubicBezTo>
                <a:lnTo>
                  <a:pt x="83" y="1057"/>
                </a:lnTo>
                <a:cubicBezTo>
                  <a:pt x="87" y="1119"/>
                  <a:pt x="136" y="1162"/>
                  <a:pt x="194" y="1173"/>
                </a:cubicBezTo>
                <a:lnTo>
                  <a:pt x="209" y="1173"/>
                </a:lnTo>
                <a:cubicBezTo>
                  <a:pt x="262" y="1173"/>
                  <a:pt x="310" y="1133"/>
                  <a:pt x="330" y="1081"/>
                </a:cubicBezTo>
                <a:cubicBezTo>
                  <a:pt x="364" y="959"/>
                  <a:pt x="364" y="838"/>
                  <a:pt x="364" y="722"/>
                </a:cubicBezTo>
                <a:cubicBezTo>
                  <a:pt x="364" y="660"/>
                  <a:pt x="364" y="592"/>
                  <a:pt x="373" y="530"/>
                </a:cubicBezTo>
                <a:cubicBezTo>
                  <a:pt x="388" y="403"/>
                  <a:pt x="460" y="263"/>
                  <a:pt x="562" y="253"/>
                </a:cubicBezTo>
                <a:cubicBezTo>
                  <a:pt x="566" y="253"/>
                  <a:pt x="570" y="253"/>
                  <a:pt x="574" y="253"/>
                </a:cubicBezTo>
                <a:cubicBezTo>
                  <a:pt x="657" y="253"/>
                  <a:pt x="738" y="344"/>
                  <a:pt x="765" y="432"/>
                </a:cubicBezTo>
                <a:cubicBezTo>
                  <a:pt x="799" y="559"/>
                  <a:pt x="770" y="698"/>
                  <a:pt x="741" y="834"/>
                </a:cubicBezTo>
                <a:cubicBezTo>
                  <a:pt x="726" y="901"/>
                  <a:pt x="770" y="969"/>
                  <a:pt x="842" y="983"/>
                </a:cubicBezTo>
                <a:cubicBezTo>
                  <a:pt x="851" y="985"/>
                  <a:pt x="860" y="986"/>
                  <a:pt x="869" y="986"/>
                </a:cubicBezTo>
                <a:cubicBezTo>
                  <a:pt x="926" y="986"/>
                  <a:pt x="975" y="945"/>
                  <a:pt x="987" y="882"/>
                </a:cubicBezTo>
                <a:cubicBezTo>
                  <a:pt x="1016" y="733"/>
                  <a:pt x="1056" y="548"/>
                  <a:pt x="1007" y="365"/>
                </a:cubicBezTo>
                <a:cubicBezTo>
                  <a:pt x="956" y="184"/>
                  <a:pt x="786" y="0"/>
                  <a:pt x="573" y="0"/>
                </a:cubicBezTo>
                <a:close/>
              </a:path>
            </a:pathLst>
          </a:custGeom>
          <a:solidFill>
            <a:srgbClr val="5B72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txBox="1"/>
          <p:nvPr>
            <p:ph idx="4294967295" type="subTitle"/>
          </p:nvPr>
        </p:nvSpPr>
        <p:spPr>
          <a:xfrm>
            <a:off x="3141351" y="1830450"/>
            <a:ext cx="2599200" cy="514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solidFill>
                  <a:srgbClr val="5B72B7"/>
                </a:solidFill>
              </a:rPr>
              <a:t>Mercury is the closest planet to the Sun and the smallest one in the Solar System</a:t>
            </a:r>
            <a:endParaRPr sz="1100">
              <a:solidFill>
                <a:srgbClr val="5B72B7"/>
              </a:solidFill>
            </a:endParaRPr>
          </a:p>
        </p:txBody>
      </p:sp>
      <p:sp>
        <p:nvSpPr>
          <p:cNvPr id="171" name="Google Shape;171;p29"/>
          <p:cNvSpPr txBox="1"/>
          <p:nvPr>
            <p:ph idx="4294967295" type="subTitle"/>
          </p:nvPr>
        </p:nvSpPr>
        <p:spPr>
          <a:xfrm>
            <a:off x="3141336" y="1613100"/>
            <a:ext cx="2353200" cy="280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400">
                <a:solidFill>
                  <a:srgbClr val="5B72B7"/>
                </a:solidFill>
                <a:latin typeface="Passion One"/>
                <a:ea typeface="Passion One"/>
                <a:cs typeface="Passion One"/>
                <a:sym typeface="Passion One"/>
              </a:rPr>
              <a:t>MERCURY</a:t>
            </a:r>
            <a:endParaRPr sz="1400">
              <a:solidFill>
                <a:srgbClr val="5B72B7"/>
              </a:solidFill>
              <a:latin typeface="Passion One"/>
              <a:ea typeface="Passion One"/>
              <a:cs typeface="Passion One"/>
              <a:sym typeface="Passion One"/>
            </a:endParaRPr>
          </a:p>
        </p:txBody>
      </p:sp>
      <p:sp>
        <p:nvSpPr>
          <p:cNvPr id="172" name="Google Shape;172;p29"/>
          <p:cNvSpPr/>
          <p:nvPr/>
        </p:nvSpPr>
        <p:spPr>
          <a:xfrm>
            <a:off x="1910250" y="1613101"/>
            <a:ext cx="385200" cy="385200"/>
          </a:xfrm>
          <a:prstGeom prst="ellipse">
            <a:avLst/>
          </a:prstGeom>
          <a:solidFill>
            <a:srgbClr val="5B72B7">
              <a:alpha val="34230"/>
            </a:srgbClr>
          </a:solidFill>
          <a:ln cap="flat" cmpd="sng" w="19050">
            <a:solidFill>
              <a:srgbClr val="5B72B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 name="Google Shape;173;p29"/>
          <p:cNvCxnSpPr>
            <a:stCxn id="172" idx="6"/>
          </p:cNvCxnSpPr>
          <p:nvPr/>
        </p:nvCxnSpPr>
        <p:spPr>
          <a:xfrm>
            <a:off x="2295450" y="1805701"/>
            <a:ext cx="793200" cy="600"/>
          </a:xfrm>
          <a:prstGeom prst="bentConnector3">
            <a:avLst>
              <a:gd fmla="val 50000" name="adj1"/>
            </a:avLst>
          </a:prstGeom>
          <a:noFill/>
          <a:ln cap="flat" cmpd="sng" w="19050">
            <a:solidFill>
              <a:srgbClr val="5B72B7"/>
            </a:solidFill>
            <a:prstDash val="solid"/>
            <a:round/>
            <a:headEnd len="med" w="med" type="none"/>
            <a:tailEnd len="med" w="med" type="diamond"/>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77" name="Shape 177"/>
        <p:cNvGrpSpPr/>
        <p:nvPr/>
      </p:nvGrpSpPr>
      <p:grpSpPr>
        <a:xfrm>
          <a:off x="0" y="0"/>
          <a:ext cx="0" cy="0"/>
          <a:chOff x="0" y="0"/>
          <a:chExt cx="0" cy="0"/>
        </a:xfrm>
      </p:grpSpPr>
      <p:sp>
        <p:nvSpPr>
          <p:cNvPr id="178" name="Google Shape;178;p30"/>
          <p:cNvSpPr txBox="1"/>
          <p:nvPr>
            <p:ph idx="1" type="subTitle"/>
          </p:nvPr>
        </p:nvSpPr>
        <p:spPr>
          <a:xfrm>
            <a:off x="3973375" y="1224188"/>
            <a:ext cx="4365900" cy="29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is the approximate value of the golden ratio</a:t>
            </a:r>
            <a:endParaRPr/>
          </a:p>
        </p:txBody>
      </p:sp>
      <p:sp>
        <p:nvSpPr>
          <p:cNvPr id="179" name="Google Shape;179;p30"/>
          <p:cNvSpPr txBox="1"/>
          <p:nvPr>
            <p:ph idx="3" type="title"/>
          </p:nvPr>
        </p:nvSpPr>
        <p:spPr>
          <a:xfrm>
            <a:off x="5074075" y="417775"/>
            <a:ext cx="3265200" cy="964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1.61803</a:t>
            </a:r>
            <a:endParaRPr/>
          </a:p>
        </p:txBody>
      </p:sp>
      <p:sp>
        <p:nvSpPr>
          <p:cNvPr id="180" name="Google Shape;180;p30"/>
          <p:cNvSpPr txBox="1"/>
          <p:nvPr>
            <p:ph type="title"/>
          </p:nvPr>
        </p:nvSpPr>
        <p:spPr>
          <a:xfrm>
            <a:off x="5074075" y="1475150"/>
            <a:ext cx="3265200" cy="897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3.141592653</a:t>
            </a:r>
            <a:endParaRPr/>
          </a:p>
        </p:txBody>
      </p:sp>
      <p:sp>
        <p:nvSpPr>
          <p:cNvPr id="181" name="Google Shape;181;p30"/>
          <p:cNvSpPr txBox="1"/>
          <p:nvPr>
            <p:ph idx="2" type="subTitle"/>
          </p:nvPr>
        </p:nvSpPr>
        <p:spPr>
          <a:xfrm>
            <a:off x="3973375" y="2250175"/>
            <a:ext cx="4365900" cy="29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are the first ten digits of π (pi)</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sp>
        <p:nvSpPr>
          <p:cNvPr id="182" name="Google Shape;182;p30"/>
          <p:cNvSpPr txBox="1"/>
          <p:nvPr>
            <p:ph idx="4" type="subTitle"/>
          </p:nvPr>
        </p:nvSpPr>
        <p:spPr>
          <a:xfrm>
            <a:off x="2685425" y="3276163"/>
            <a:ext cx="4365900" cy="29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are the different letters used to represent Roman numerals</a:t>
            </a:r>
            <a:endParaRPr/>
          </a:p>
        </p:txBody>
      </p:sp>
      <p:sp>
        <p:nvSpPr>
          <p:cNvPr id="183" name="Google Shape;183;p30"/>
          <p:cNvSpPr txBox="1"/>
          <p:nvPr>
            <p:ph idx="5" type="subTitle"/>
          </p:nvPr>
        </p:nvSpPr>
        <p:spPr>
          <a:xfrm>
            <a:off x="2685425" y="4270763"/>
            <a:ext cx="4365900" cy="29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is the year in which the radical symbol was first used in print</a:t>
            </a:r>
            <a:endParaRPr/>
          </a:p>
        </p:txBody>
      </p:sp>
      <p:sp>
        <p:nvSpPr>
          <p:cNvPr id="184" name="Google Shape;184;p30"/>
          <p:cNvSpPr txBox="1"/>
          <p:nvPr>
            <p:ph idx="6" type="title"/>
          </p:nvPr>
        </p:nvSpPr>
        <p:spPr>
          <a:xfrm>
            <a:off x="2685425" y="3527175"/>
            <a:ext cx="3265200" cy="89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1525</a:t>
            </a:r>
            <a:endParaRPr/>
          </a:p>
        </p:txBody>
      </p:sp>
      <p:sp>
        <p:nvSpPr>
          <p:cNvPr id="185" name="Google Shape;185;p30"/>
          <p:cNvSpPr txBox="1"/>
          <p:nvPr>
            <p:ph idx="7" type="title"/>
          </p:nvPr>
        </p:nvSpPr>
        <p:spPr>
          <a:xfrm>
            <a:off x="2685425" y="2465926"/>
            <a:ext cx="3265200" cy="964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7</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89" name="Shape 189"/>
        <p:cNvGrpSpPr/>
        <p:nvPr/>
      </p:nvGrpSpPr>
      <p:grpSpPr>
        <a:xfrm>
          <a:off x="0" y="0"/>
          <a:ext cx="0" cy="0"/>
          <a:chOff x="0" y="0"/>
          <a:chExt cx="0" cy="0"/>
        </a:xfrm>
      </p:grpSpPr>
      <p:sp>
        <p:nvSpPr>
          <p:cNvPr id="190" name="Google Shape;190;p31"/>
          <p:cNvSpPr txBox="1"/>
          <p:nvPr>
            <p:ph idx="1" type="subTitle"/>
          </p:nvPr>
        </p:nvSpPr>
        <p:spPr>
          <a:xfrm>
            <a:off x="4899825" y="2480450"/>
            <a:ext cx="27594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rgbClr val="5B72B7"/>
                </a:solidFill>
              </a:rPr>
              <a:t>Do you know what helps you make your point clear? Lists like this one:</a:t>
            </a:r>
            <a:endParaRPr>
              <a:solidFill>
                <a:srgbClr val="5B72B7"/>
              </a:solidFill>
            </a:endParaRPr>
          </a:p>
          <a:p>
            <a:pPr indent="0" lvl="0" marL="0" rtl="0" algn="l">
              <a:spcBef>
                <a:spcPts val="0"/>
              </a:spcBef>
              <a:spcAft>
                <a:spcPts val="0"/>
              </a:spcAft>
              <a:buNone/>
            </a:pPr>
            <a:r>
              <a:t/>
            </a:r>
            <a:endParaRPr>
              <a:solidFill>
                <a:srgbClr val="5B72B7"/>
              </a:solidFill>
            </a:endParaRPr>
          </a:p>
          <a:p>
            <a:pPr indent="-304800" lvl="0" marL="457200" rtl="0" algn="l">
              <a:spcBef>
                <a:spcPts val="0"/>
              </a:spcBef>
              <a:spcAft>
                <a:spcPts val="0"/>
              </a:spcAft>
              <a:buClr>
                <a:srgbClr val="5B72B7"/>
              </a:buClr>
              <a:buSzPts val="1200"/>
              <a:buFont typeface="Abel"/>
              <a:buChar char="●"/>
            </a:pPr>
            <a:r>
              <a:rPr lang="es">
                <a:solidFill>
                  <a:srgbClr val="5B72B7"/>
                </a:solidFill>
              </a:rPr>
              <a:t>Because they’re simple </a:t>
            </a:r>
            <a:endParaRPr>
              <a:solidFill>
                <a:srgbClr val="5B72B7"/>
              </a:solidFill>
            </a:endParaRPr>
          </a:p>
          <a:p>
            <a:pPr indent="-304800" lvl="0" marL="457200" rtl="0" algn="l">
              <a:spcBef>
                <a:spcPts val="0"/>
              </a:spcBef>
              <a:spcAft>
                <a:spcPts val="0"/>
              </a:spcAft>
              <a:buClr>
                <a:srgbClr val="5B72B7"/>
              </a:buClr>
              <a:buSzPts val="1200"/>
              <a:buFont typeface="Abel"/>
              <a:buChar char="●"/>
            </a:pPr>
            <a:r>
              <a:rPr lang="es">
                <a:solidFill>
                  <a:srgbClr val="5B72B7"/>
                </a:solidFill>
              </a:rPr>
              <a:t>You can organize your ideas clearly</a:t>
            </a:r>
            <a:endParaRPr>
              <a:solidFill>
                <a:srgbClr val="5B72B7"/>
              </a:solidFill>
            </a:endParaRPr>
          </a:p>
          <a:p>
            <a:pPr indent="-304800" lvl="0" marL="457200" rtl="0" algn="l">
              <a:spcBef>
                <a:spcPts val="0"/>
              </a:spcBef>
              <a:spcAft>
                <a:spcPts val="0"/>
              </a:spcAft>
              <a:buClr>
                <a:srgbClr val="5B72B7"/>
              </a:buClr>
              <a:buSzPts val="1200"/>
              <a:buFont typeface="Abel"/>
              <a:buChar char="●"/>
            </a:pPr>
            <a:r>
              <a:rPr lang="es">
                <a:solidFill>
                  <a:srgbClr val="5B72B7"/>
                </a:solidFill>
              </a:rPr>
              <a:t>And because you’ll never forget to buy milk!</a:t>
            </a:r>
            <a:endParaRPr>
              <a:solidFill>
                <a:srgbClr val="5B72B7"/>
              </a:solidFill>
            </a:endParaRPr>
          </a:p>
          <a:p>
            <a:pPr indent="0" lvl="0" marL="0" rtl="0" algn="l">
              <a:spcBef>
                <a:spcPts val="0"/>
              </a:spcBef>
              <a:spcAft>
                <a:spcPts val="0"/>
              </a:spcAft>
              <a:buNone/>
            </a:pPr>
            <a:r>
              <a:t/>
            </a:r>
            <a:endParaRPr>
              <a:solidFill>
                <a:srgbClr val="5B72B7"/>
              </a:solidFill>
            </a:endParaRPr>
          </a:p>
          <a:p>
            <a:pPr indent="0" lvl="0" marL="0" rtl="0" algn="l">
              <a:spcBef>
                <a:spcPts val="0"/>
              </a:spcBef>
              <a:spcAft>
                <a:spcPts val="0"/>
              </a:spcAft>
              <a:buNone/>
            </a:pPr>
            <a:r>
              <a:rPr lang="es">
                <a:solidFill>
                  <a:srgbClr val="5B72B7"/>
                </a:solidFill>
              </a:rPr>
              <a:t>And the most important thing: the audience won’t miss the point of your presentation</a:t>
            </a:r>
            <a:endParaRPr/>
          </a:p>
        </p:txBody>
      </p:sp>
      <p:sp>
        <p:nvSpPr>
          <p:cNvPr id="191" name="Google Shape;191;p31"/>
          <p:cNvSpPr txBox="1"/>
          <p:nvPr>
            <p:ph type="ctrTitle"/>
          </p:nvPr>
        </p:nvSpPr>
        <p:spPr>
          <a:xfrm>
            <a:off x="430975" y="817500"/>
            <a:ext cx="828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PRACTICAL USES OF THIS SUBJECT</a:t>
            </a:r>
            <a:endParaRPr/>
          </a:p>
        </p:txBody>
      </p:sp>
      <p:graphicFrame>
        <p:nvGraphicFramePr>
          <p:cNvPr id="192" name="Google Shape;192;p31"/>
          <p:cNvGraphicFramePr/>
          <p:nvPr/>
        </p:nvGraphicFramePr>
        <p:xfrm>
          <a:off x="2318763" y="2209607"/>
          <a:ext cx="3000000" cy="3000000"/>
        </p:xfrm>
        <a:graphic>
          <a:graphicData uri="http://schemas.openxmlformats.org/drawingml/2006/table">
            <a:tbl>
              <a:tblPr>
                <a:noFill/>
                <a:tableStyleId>{A82B2F90-D09E-415E-8A5C-34EC87681637}</a:tableStyleId>
              </a:tblPr>
              <a:tblGrid>
                <a:gridCol w="583875"/>
                <a:gridCol w="583875"/>
                <a:gridCol w="583875"/>
              </a:tblGrid>
              <a:tr h="476000">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V</a:t>
                      </a:r>
                      <a:endParaRPr>
                        <a:latin typeface="Abel"/>
                        <a:ea typeface="Abel"/>
                        <a:cs typeface="Abel"/>
                        <a:sym typeface="Abel"/>
                      </a:endParaRPr>
                    </a:p>
                  </a:txBody>
                  <a:tcPr marT="91425" marB="91425" marR="91425" marL="91425" anchor="ctr">
                    <a:lnL cap="flat" cmpd="sng" w="28575">
                      <a:solidFill>
                        <a:srgbClr val="5B72B7">
                          <a:alpha val="0"/>
                        </a:srgbClr>
                      </a:solidFill>
                      <a:prstDash val="solid"/>
                      <a:round/>
                      <a:headEnd len="sm" w="sm" type="none"/>
                      <a:tailEnd len="sm" w="sm" type="none"/>
                    </a:lnL>
                    <a:lnR cap="flat" cmpd="sng" w="28575">
                      <a:solidFill>
                        <a:srgbClr val="5B72B7"/>
                      </a:solidFill>
                      <a:prstDash val="solid"/>
                      <a:round/>
                      <a:headEnd len="sm" w="sm" type="none"/>
                      <a:tailEnd len="sm" w="sm" type="none"/>
                    </a:lnR>
                    <a:lnT cap="flat" cmpd="sng" w="28575">
                      <a:solidFill>
                        <a:srgbClr val="5B72B7">
                          <a:alpha val="0"/>
                        </a:srgbClr>
                      </a:solidFill>
                      <a:prstDash val="solid"/>
                      <a:round/>
                      <a:headEnd len="sm" w="sm" type="none"/>
                      <a:tailEnd len="sm" w="sm" type="none"/>
                    </a:lnT>
                    <a:lnB cap="flat" cmpd="sng" w="28575">
                      <a:solidFill>
                        <a:srgbClr val="5B72B7"/>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5</a:t>
                      </a:r>
                      <a:endParaRPr/>
                    </a:p>
                  </a:txBody>
                  <a:tcPr marT="91425" marB="91425" marR="91425" marL="91425" anchor="ctr">
                    <a:lnL cap="flat" cmpd="sng" w="28575">
                      <a:solidFill>
                        <a:srgbClr val="5B72B7"/>
                      </a:solidFill>
                      <a:prstDash val="solid"/>
                      <a:round/>
                      <a:headEnd len="sm" w="sm" type="none"/>
                      <a:tailEnd len="sm" w="sm" type="none"/>
                    </a:lnL>
                    <a:lnR cap="flat" cmpd="sng" w="28575">
                      <a:solidFill>
                        <a:srgbClr val="5B72B7"/>
                      </a:solidFill>
                      <a:prstDash val="solid"/>
                      <a:round/>
                      <a:headEnd len="sm" w="sm" type="none"/>
                      <a:tailEnd len="sm" w="sm" type="none"/>
                    </a:lnR>
                    <a:lnT cap="flat" cmpd="sng" w="28575">
                      <a:solidFill>
                        <a:srgbClr val="5B72B7">
                          <a:alpha val="0"/>
                        </a:srgbClr>
                      </a:solidFill>
                      <a:prstDash val="solid"/>
                      <a:round/>
                      <a:headEnd len="sm" w="sm" type="none"/>
                      <a:tailEnd len="sm" w="sm" type="none"/>
                    </a:lnT>
                    <a:lnB cap="flat" cmpd="sng" w="28575">
                      <a:solidFill>
                        <a:srgbClr val="5B72B7"/>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Five</a:t>
                      </a:r>
                      <a:endParaRPr/>
                    </a:p>
                  </a:txBody>
                  <a:tcPr marT="91425" marB="91425" marR="91425" marL="91425" anchor="ctr">
                    <a:lnL cap="flat" cmpd="sng" w="28575">
                      <a:solidFill>
                        <a:srgbClr val="5B72B7"/>
                      </a:solidFill>
                      <a:prstDash val="solid"/>
                      <a:round/>
                      <a:headEnd len="sm" w="sm" type="none"/>
                      <a:tailEnd len="sm" w="sm" type="none"/>
                    </a:lnL>
                    <a:lnR cap="flat" cmpd="sng" w="28575">
                      <a:solidFill>
                        <a:srgbClr val="5B72B7">
                          <a:alpha val="0"/>
                        </a:srgbClr>
                      </a:solidFill>
                      <a:prstDash val="solid"/>
                      <a:round/>
                      <a:headEnd len="sm" w="sm" type="none"/>
                      <a:tailEnd len="sm" w="sm" type="none"/>
                    </a:lnR>
                    <a:lnT cap="flat" cmpd="sng" w="28575">
                      <a:solidFill>
                        <a:srgbClr val="5B72B7">
                          <a:alpha val="0"/>
                        </a:srgbClr>
                      </a:solidFill>
                      <a:prstDash val="solid"/>
                      <a:round/>
                      <a:headEnd len="sm" w="sm" type="none"/>
                      <a:tailEnd len="sm" w="sm" type="none"/>
                    </a:lnT>
                    <a:lnB cap="flat" cmpd="sng" w="28575">
                      <a:solidFill>
                        <a:srgbClr val="5B72B7"/>
                      </a:solidFill>
                      <a:prstDash val="solid"/>
                      <a:round/>
                      <a:headEnd len="sm" w="sm" type="none"/>
                      <a:tailEnd len="sm" w="sm" type="none"/>
                    </a:lnB>
                  </a:tcPr>
                </a:tc>
              </a:tr>
              <a:tr h="476000">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X</a:t>
                      </a:r>
                      <a:endParaRPr/>
                    </a:p>
                  </a:txBody>
                  <a:tcPr marT="91425" marB="91425" marR="91425" marL="91425" anchor="ctr">
                    <a:lnL cap="flat" cmpd="sng" w="28575">
                      <a:solidFill>
                        <a:srgbClr val="5B72B7">
                          <a:alpha val="0"/>
                        </a:srgbClr>
                      </a:solidFill>
                      <a:prstDash val="solid"/>
                      <a:round/>
                      <a:headEnd len="sm" w="sm" type="none"/>
                      <a:tailEnd len="sm" w="sm" type="none"/>
                    </a:lnL>
                    <a:lnR cap="flat" cmpd="sng" w="28575">
                      <a:solidFill>
                        <a:srgbClr val="5B72B7"/>
                      </a:solidFill>
                      <a:prstDash val="solid"/>
                      <a:round/>
                      <a:headEnd len="sm" w="sm" type="none"/>
                      <a:tailEnd len="sm" w="sm" type="none"/>
                    </a:lnR>
                    <a:lnT cap="flat" cmpd="sng" w="28575">
                      <a:solidFill>
                        <a:srgbClr val="5B72B7"/>
                      </a:solidFill>
                      <a:prstDash val="solid"/>
                      <a:round/>
                      <a:headEnd len="sm" w="sm" type="none"/>
                      <a:tailEnd len="sm" w="sm" type="none"/>
                    </a:lnT>
                    <a:lnB cap="flat" cmpd="sng" w="28575">
                      <a:solidFill>
                        <a:srgbClr val="5B72B7"/>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10</a:t>
                      </a:r>
                      <a:endParaRPr/>
                    </a:p>
                  </a:txBody>
                  <a:tcPr marT="91425" marB="91425" marR="91425" marL="91425" anchor="ctr">
                    <a:lnL cap="flat" cmpd="sng" w="28575">
                      <a:solidFill>
                        <a:srgbClr val="5B72B7"/>
                      </a:solidFill>
                      <a:prstDash val="solid"/>
                      <a:round/>
                      <a:headEnd len="sm" w="sm" type="none"/>
                      <a:tailEnd len="sm" w="sm" type="none"/>
                    </a:lnL>
                    <a:lnR cap="flat" cmpd="sng" w="28575">
                      <a:solidFill>
                        <a:srgbClr val="5B72B7"/>
                      </a:solidFill>
                      <a:prstDash val="solid"/>
                      <a:round/>
                      <a:headEnd len="sm" w="sm" type="none"/>
                      <a:tailEnd len="sm" w="sm" type="none"/>
                    </a:lnR>
                    <a:lnT cap="flat" cmpd="sng" w="28575">
                      <a:solidFill>
                        <a:srgbClr val="5B72B7"/>
                      </a:solidFill>
                      <a:prstDash val="solid"/>
                      <a:round/>
                      <a:headEnd len="sm" w="sm" type="none"/>
                      <a:tailEnd len="sm" w="sm" type="none"/>
                    </a:lnT>
                    <a:lnB cap="flat" cmpd="sng" w="28575">
                      <a:solidFill>
                        <a:srgbClr val="5B72B7"/>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Ten</a:t>
                      </a:r>
                      <a:endParaRPr/>
                    </a:p>
                  </a:txBody>
                  <a:tcPr marT="91425" marB="91425" marR="91425" marL="91425" anchor="ctr">
                    <a:lnL cap="flat" cmpd="sng" w="28575">
                      <a:solidFill>
                        <a:srgbClr val="5B72B7"/>
                      </a:solidFill>
                      <a:prstDash val="solid"/>
                      <a:round/>
                      <a:headEnd len="sm" w="sm" type="none"/>
                      <a:tailEnd len="sm" w="sm" type="none"/>
                    </a:lnL>
                    <a:lnR cap="flat" cmpd="sng" w="28575">
                      <a:solidFill>
                        <a:srgbClr val="5B72B7">
                          <a:alpha val="0"/>
                        </a:srgbClr>
                      </a:solidFill>
                      <a:prstDash val="solid"/>
                      <a:round/>
                      <a:headEnd len="sm" w="sm" type="none"/>
                      <a:tailEnd len="sm" w="sm" type="none"/>
                    </a:lnR>
                    <a:lnT cap="flat" cmpd="sng" w="28575">
                      <a:solidFill>
                        <a:srgbClr val="5B72B7"/>
                      </a:solidFill>
                      <a:prstDash val="solid"/>
                      <a:round/>
                      <a:headEnd len="sm" w="sm" type="none"/>
                      <a:tailEnd len="sm" w="sm" type="none"/>
                    </a:lnT>
                    <a:lnB cap="flat" cmpd="sng" w="28575">
                      <a:solidFill>
                        <a:srgbClr val="5B72B7"/>
                      </a:solidFill>
                      <a:prstDash val="solid"/>
                      <a:round/>
                      <a:headEnd len="sm" w="sm" type="none"/>
                      <a:tailEnd len="sm" w="sm" type="none"/>
                    </a:lnB>
                  </a:tcPr>
                </a:tc>
              </a:tr>
              <a:tr h="433275">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L</a:t>
                      </a:r>
                      <a:endParaRPr/>
                    </a:p>
                  </a:txBody>
                  <a:tcPr marT="91425" marB="91425" marR="91425" marL="91425" anchor="ctr">
                    <a:lnL cap="flat" cmpd="sng" w="28575">
                      <a:solidFill>
                        <a:srgbClr val="5B72B7">
                          <a:alpha val="0"/>
                        </a:srgbClr>
                      </a:solidFill>
                      <a:prstDash val="solid"/>
                      <a:round/>
                      <a:headEnd len="sm" w="sm" type="none"/>
                      <a:tailEnd len="sm" w="sm" type="none"/>
                    </a:lnL>
                    <a:lnR cap="flat" cmpd="sng" w="28575">
                      <a:solidFill>
                        <a:srgbClr val="5B72B7"/>
                      </a:solidFill>
                      <a:prstDash val="solid"/>
                      <a:round/>
                      <a:headEnd len="sm" w="sm" type="none"/>
                      <a:tailEnd len="sm" w="sm" type="none"/>
                    </a:lnR>
                    <a:lnT cap="flat" cmpd="sng" w="28575">
                      <a:solidFill>
                        <a:srgbClr val="5B72B7"/>
                      </a:solidFill>
                      <a:prstDash val="solid"/>
                      <a:round/>
                      <a:headEnd len="sm" w="sm" type="none"/>
                      <a:tailEnd len="sm" w="sm" type="none"/>
                    </a:lnT>
                    <a:lnB cap="flat" cmpd="sng" w="28575">
                      <a:solidFill>
                        <a:srgbClr val="5B72B7">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50</a:t>
                      </a:r>
                      <a:endParaRPr/>
                    </a:p>
                  </a:txBody>
                  <a:tcPr marT="91425" marB="91425" marR="91425" marL="91425" anchor="ctr">
                    <a:lnL cap="flat" cmpd="sng" w="28575">
                      <a:solidFill>
                        <a:srgbClr val="5B72B7"/>
                      </a:solidFill>
                      <a:prstDash val="solid"/>
                      <a:round/>
                      <a:headEnd len="sm" w="sm" type="none"/>
                      <a:tailEnd len="sm" w="sm" type="none"/>
                    </a:lnL>
                    <a:lnR cap="flat" cmpd="sng" w="28575">
                      <a:solidFill>
                        <a:srgbClr val="5B72B7"/>
                      </a:solidFill>
                      <a:prstDash val="solid"/>
                      <a:round/>
                      <a:headEnd len="sm" w="sm" type="none"/>
                      <a:tailEnd len="sm" w="sm" type="none"/>
                    </a:lnR>
                    <a:lnT cap="flat" cmpd="sng" w="28575">
                      <a:solidFill>
                        <a:srgbClr val="5B72B7"/>
                      </a:solidFill>
                      <a:prstDash val="solid"/>
                      <a:round/>
                      <a:headEnd len="sm" w="sm" type="none"/>
                      <a:tailEnd len="sm" w="sm" type="none"/>
                    </a:lnT>
                    <a:lnB cap="flat" cmpd="sng" w="28575">
                      <a:solidFill>
                        <a:srgbClr val="5B72B7">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s" sz="1200">
                          <a:solidFill>
                            <a:srgbClr val="5B72B7"/>
                          </a:solidFill>
                          <a:latin typeface="Abel"/>
                          <a:ea typeface="Abel"/>
                          <a:cs typeface="Abel"/>
                          <a:sym typeface="Abel"/>
                        </a:rPr>
                        <a:t>Fifty</a:t>
                      </a:r>
                      <a:endParaRPr/>
                    </a:p>
                  </a:txBody>
                  <a:tcPr marT="91425" marB="91425" marR="91425" marL="91425" anchor="ctr">
                    <a:lnL cap="flat" cmpd="sng" w="28575">
                      <a:solidFill>
                        <a:srgbClr val="5B72B7"/>
                      </a:solidFill>
                      <a:prstDash val="solid"/>
                      <a:round/>
                      <a:headEnd len="sm" w="sm" type="none"/>
                      <a:tailEnd len="sm" w="sm" type="none"/>
                    </a:lnL>
                    <a:lnR cap="flat" cmpd="sng" w="28575">
                      <a:solidFill>
                        <a:srgbClr val="5B72B7">
                          <a:alpha val="0"/>
                        </a:srgbClr>
                      </a:solidFill>
                      <a:prstDash val="solid"/>
                      <a:round/>
                      <a:headEnd len="sm" w="sm" type="none"/>
                      <a:tailEnd len="sm" w="sm" type="none"/>
                    </a:lnR>
                    <a:lnT cap="flat" cmpd="sng" w="28575">
                      <a:solidFill>
                        <a:srgbClr val="5B72B7"/>
                      </a:solidFill>
                      <a:prstDash val="solid"/>
                      <a:round/>
                      <a:headEnd len="sm" w="sm" type="none"/>
                      <a:tailEnd len="sm" w="sm" type="none"/>
                    </a:lnT>
                    <a:lnB cap="flat" cmpd="sng" w="28575">
                      <a:solidFill>
                        <a:srgbClr val="5B72B7">
                          <a:alpha val="0"/>
                        </a:srgbClr>
                      </a:solidFill>
                      <a:prstDash val="solid"/>
                      <a:round/>
                      <a:headEnd len="sm" w="sm" type="none"/>
                      <a:tailEnd len="sm" w="sm" type="none"/>
                    </a:lnB>
                  </a:tcPr>
                </a:tc>
              </a:tr>
            </a:tbl>
          </a:graphicData>
        </a:graphic>
      </p:graphicFrame>
    </p:spTree>
  </p:cSld>
  <p:clrMapOvr>
    <a:masterClrMapping/>
  </p:clrMapOvr>
</p:sld>
</file>

<file path=ppt/theme/theme1.xml><?xml version="1.0" encoding="utf-8"?>
<a:theme xmlns:a="http://schemas.openxmlformats.org/drawingml/2006/main" xmlns:r="http://schemas.openxmlformats.org/officeDocument/2006/relationships" name="Math Lesso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